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742" r:id="rId2"/>
    <p:sldMasterId id="2147483792" r:id="rId3"/>
    <p:sldMasterId id="2147483859" r:id="rId4"/>
    <p:sldMasterId id="2147483896" r:id="rId5"/>
  </p:sldMasterIdLst>
  <p:notesMasterIdLst>
    <p:notesMasterId r:id="rId18"/>
  </p:notesMasterIdLst>
  <p:sldIdLst>
    <p:sldId id="257" r:id="rId6"/>
    <p:sldId id="405" r:id="rId7"/>
    <p:sldId id="393" r:id="rId8"/>
    <p:sldId id="298" r:id="rId9"/>
    <p:sldId id="418" r:id="rId10"/>
    <p:sldId id="284" r:id="rId11"/>
    <p:sldId id="414" r:id="rId12"/>
    <p:sldId id="412" r:id="rId13"/>
    <p:sldId id="409" r:id="rId14"/>
    <p:sldId id="419" r:id="rId15"/>
    <p:sldId id="416" r:id="rId16"/>
    <p:sldId id="417" r:id="rId17"/>
  </p:sldIdLst>
  <p:sldSz cx="9144000" cy="5143500" type="screen16x9"/>
  <p:notesSz cx="6858000" cy="9144000"/>
  <p:embeddedFontLst>
    <p:embeddedFont>
      <p:font typeface="Allerta" panose="020B0604020202020204" charset="0"/>
      <p:regular r:id="rId19"/>
    </p:embeddedFont>
    <p:embeddedFont>
      <p:font typeface="Anaheim" panose="020B0604020202020204" charset="0"/>
      <p:regular r:id="rId20"/>
    </p:embeddedFont>
    <p:embeddedFont>
      <p:font typeface="Barrio" panose="020B0604020202020204" charset="0"/>
      <p:regular r:id="rId21"/>
    </p:embeddedFont>
    <p:embeddedFont>
      <p:font typeface="Cabin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Fredericka the Great" panose="020B0604020202020204" charset="0"/>
      <p:regular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Ranchers" panose="020B0604020202020204" charset="0"/>
      <p:regular r:id="rId37"/>
    </p:embeddedFont>
    <p:embeddedFont>
      <p:font typeface="Tw Cen MT" panose="020B0602020104020603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B5B"/>
    <a:srgbClr val="D791FF"/>
    <a:srgbClr val="FFE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2C7698-EF3D-4137-9777-E2F7D54C5813}" v="2" dt="2022-12-14T03:25:34.459"/>
  </p1510:revLst>
</p1510:revInfo>
</file>

<file path=ppt/tableStyles.xml><?xml version="1.0" encoding="utf-8"?>
<a:tblStyleLst xmlns:a="http://schemas.openxmlformats.org/drawingml/2006/main" def="{E2253298-5C1F-4056-8C4E-F2D38B706581}">
  <a:tblStyle styleId="{E2253298-5C1F-4056-8C4E-F2D38B7065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0" autoAdjust="0"/>
    <p:restoredTop sz="94162" autoAdjust="0"/>
  </p:normalViewPr>
  <p:slideViewPr>
    <p:cSldViewPr snapToGrid="0">
      <p:cViewPr varScale="1">
        <p:scale>
          <a:sx n="77" d="100"/>
          <a:sy n="77" d="100"/>
        </p:scale>
        <p:origin x="79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88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microsoft.com/office/2016/11/relationships/changesInfo" Target="changesInfos/changesInfo1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ng Anh Nguyen" userId="09c6641598691557" providerId="LiveId" clId="{702C7698-EF3D-4137-9777-E2F7D54C5813}"/>
    <pc:docChg chg="modSld">
      <pc:chgData name="Hoang Anh Nguyen" userId="09c6641598691557" providerId="LiveId" clId="{702C7698-EF3D-4137-9777-E2F7D54C5813}" dt="2022-12-14T03:25:34.459" v="4"/>
      <pc:docMkLst>
        <pc:docMk/>
      </pc:docMkLst>
      <pc:sldChg chg="modSp mod">
        <pc:chgData name="Hoang Anh Nguyen" userId="09c6641598691557" providerId="LiveId" clId="{702C7698-EF3D-4137-9777-E2F7D54C5813}" dt="2022-12-14T03:25:34.459" v="4"/>
        <pc:sldMkLst>
          <pc:docMk/>
          <pc:sldMk cId="0" sldId="284"/>
        </pc:sldMkLst>
        <pc:spChg chg="mod">
          <ac:chgData name="Hoang Anh Nguyen" userId="09c6641598691557" providerId="LiveId" clId="{702C7698-EF3D-4137-9777-E2F7D54C5813}" dt="2022-12-14T03:25:34.459" v="4"/>
          <ac:spMkLst>
            <pc:docMk/>
            <pc:sldMk cId="0" sldId="284"/>
            <ac:spMk id="4" creationId="{01EF5D7D-05AC-CE7F-AE42-80A6B1E599EE}"/>
          </ac:spMkLst>
        </pc:spChg>
      </pc:sldChg>
    </pc:docChg>
  </pc:docChgLst>
  <pc:docChgLst>
    <pc:chgData name="Hoang Anh Nguyen" userId="09c6641598691557" providerId="LiveId" clId="{F8ADA8C0-8093-42CA-AFE0-57E8421B56E7}"/>
    <pc:docChg chg="undo custSel addSld delSld modSld sldOrd modMainMaster">
      <pc:chgData name="Hoang Anh Nguyen" userId="09c6641598691557" providerId="LiveId" clId="{F8ADA8C0-8093-42CA-AFE0-57E8421B56E7}" dt="2022-11-30T09:54:58.958" v="348" actId="478"/>
      <pc:docMkLst>
        <pc:docMk/>
      </pc:docMkLst>
      <pc:sldChg chg="modAnim">
        <pc:chgData name="Hoang Anh Nguyen" userId="09c6641598691557" providerId="LiveId" clId="{F8ADA8C0-8093-42CA-AFE0-57E8421B56E7}" dt="2022-11-30T08:58:36.596" v="91"/>
        <pc:sldMkLst>
          <pc:docMk/>
          <pc:sldMk cId="0" sldId="258"/>
        </pc:sldMkLst>
      </pc:sldChg>
      <pc:sldChg chg="del">
        <pc:chgData name="Hoang Anh Nguyen" userId="09c6641598691557" providerId="LiveId" clId="{F8ADA8C0-8093-42CA-AFE0-57E8421B56E7}" dt="2022-11-30T09:01:23.039" v="145" actId="47"/>
        <pc:sldMkLst>
          <pc:docMk/>
          <pc:sldMk cId="0" sldId="260"/>
        </pc:sldMkLst>
      </pc:sldChg>
      <pc:sldChg chg="addSp delSp modSp add mod">
        <pc:chgData name="Hoang Anh Nguyen" userId="09c6641598691557" providerId="LiveId" clId="{F8ADA8C0-8093-42CA-AFE0-57E8421B56E7}" dt="2022-11-30T09:54:35.355" v="346" actId="478"/>
        <pc:sldMkLst>
          <pc:docMk/>
          <pc:sldMk cId="0" sldId="262"/>
        </pc:sldMkLst>
        <pc:spChg chg="add mod">
          <ac:chgData name="Hoang Anh Nguyen" userId="09c6641598691557" providerId="LiveId" clId="{F8ADA8C0-8093-42CA-AFE0-57E8421B56E7}" dt="2022-11-30T09:01:08.972" v="144" actId="478"/>
          <ac:spMkLst>
            <pc:docMk/>
            <pc:sldMk cId="0" sldId="262"/>
            <ac:spMk id="3" creationId="{C3158E86-E2C2-7C23-EDD8-BBDFE431E94A}"/>
          </ac:spMkLst>
        </pc:spChg>
        <pc:spChg chg="add mod">
          <ac:chgData name="Hoang Anh Nguyen" userId="09c6641598691557" providerId="LiveId" clId="{F8ADA8C0-8093-42CA-AFE0-57E8421B56E7}" dt="2022-11-30T09:54:35.355" v="346" actId="478"/>
          <ac:spMkLst>
            <pc:docMk/>
            <pc:sldMk cId="0" sldId="262"/>
            <ac:spMk id="5" creationId="{FEE65901-CEA7-8060-A47B-9B2B792C2FA4}"/>
          </ac:spMkLst>
        </pc:spChg>
        <pc:spChg chg="mod">
          <ac:chgData name="Hoang Anh Nguyen" userId="09c6641598691557" providerId="LiveId" clId="{F8ADA8C0-8093-42CA-AFE0-57E8421B56E7}" dt="2022-11-30T09:01:02.114" v="143" actId="1035"/>
          <ac:spMkLst>
            <pc:docMk/>
            <pc:sldMk cId="0" sldId="262"/>
            <ac:spMk id="726" creationId="{00000000-0000-0000-0000-000000000000}"/>
          </ac:spMkLst>
        </pc:spChg>
        <pc:spChg chg="del">
          <ac:chgData name="Hoang Anh Nguyen" userId="09c6641598691557" providerId="LiveId" clId="{F8ADA8C0-8093-42CA-AFE0-57E8421B56E7}" dt="2022-11-30T09:01:08.972" v="144" actId="478"/>
          <ac:spMkLst>
            <pc:docMk/>
            <pc:sldMk cId="0" sldId="262"/>
            <ac:spMk id="727" creationId="{00000000-0000-0000-0000-000000000000}"/>
          </ac:spMkLst>
        </pc:spChg>
        <pc:spChg chg="add del mod">
          <ac:chgData name="Hoang Anh Nguyen" userId="09c6641598691557" providerId="LiveId" clId="{F8ADA8C0-8093-42CA-AFE0-57E8421B56E7}" dt="2022-11-30T09:03:16.976" v="156" actId="1076"/>
          <ac:spMkLst>
            <pc:docMk/>
            <pc:sldMk cId="0" sldId="262"/>
            <ac:spMk id="729" creationId="{00000000-0000-0000-0000-000000000000}"/>
          </ac:spMkLst>
        </pc:spChg>
        <pc:spChg chg="mod">
          <ac:chgData name="Hoang Anh Nguyen" userId="09c6641598691557" providerId="LiveId" clId="{F8ADA8C0-8093-42CA-AFE0-57E8421B56E7}" dt="2022-11-30T09:00:46.139" v="135" actId="14100"/>
          <ac:spMkLst>
            <pc:docMk/>
            <pc:sldMk cId="0" sldId="262"/>
            <ac:spMk id="746" creationId="{00000000-0000-0000-0000-000000000000}"/>
          </ac:spMkLst>
        </pc:spChg>
        <pc:spChg chg="del mod">
          <ac:chgData name="Hoang Anh Nguyen" userId="09c6641598691557" providerId="LiveId" clId="{F8ADA8C0-8093-42CA-AFE0-57E8421B56E7}" dt="2022-11-30T09:54:35.355" v="346" actId="478"/>
          <ac:spMkLst>
            <pc:docMk/>
            <pc:sldMk cId="0" sldId="262"/>
            <ac:spMk id="747" creationId="{00000000-0000-0000-0000-000000000000}"/>
          </ac:spMkLst>
        </pc:spChg>
        <pc:grpChg chg="mod">
          <ac:chgData name="Hoang Anh Nguyen" userId="09c6641598691557" providerId="LiveId" clId="{F8ADA8C0-8093-42CA-AFE0-57E8421B56E7}" dt="2022-11-30T09:02:18.740" v="151" actId="1076"/>
          <ac:grpSpMkLst>
            <pc:docMk/>
            <pc:sldMk cId="0" sldId="262"/>
            <ac:grpSpMk id="732" creationId="{00000000-0000-0000-0000-000000000000}"/>
          </ac:grpSpMkLst>
        </pc:grpChg>
      </pc:sldChg>
      <pc:sldChg chg="delSp modSp mod modAnim">
        <pc:chgData name="Hoang Anh Nguyen" userId="09c6641598691557" providerId="LiveId" clId="{F8ADA8C0-8093-42CA-AFE0-57E8421B56E7}" dt="2022-11-30T09:09:55.925" v="183"/>
        <pc:sldMkLst>
          <pc:docMk/>
          <pc:sldMk cId="0" sldId="269"/>
        </pc:sldMkLst>
        <pc:spChg chg="ord">
          <ac:chgData name="Hoang Anh Nguyen" userId="09c6641598691557" providerId="LiveId" clId="{F8ADA8C0-8093-42CA-AFE0-57E8421B56E7}" dt="2022-11-30T08:36:10.108" v="74" actId="167"/>
          <ac:spMkLst>
            <pc:docMk/>
            <pc:sldMk cId="0" sldId="269"/>
            <ac:spMk id="1123" creationId="{00000000-0000-0000-0000-000000000000}"/>
          </ac:spMkLst>
        </pc:spChg>
        <pc:spChg chg="del">
          <ac:chgData name="Hoang Anh Nguyen" userId="09c6641598691557" providerId="LiveId" clId="{F8ADA8C0-8093-42CA-AFE0-57E8421B56E7}" dt="2022-11-30T09:07:41.448" v="157" actId="478"/>
          <ac:spMkLst>
            <pc:docMk/>
            <pc:sldMk cId="0" sldId="269"/>
            <ac:spMk id="1221" creationId="{00000000-0000-0000-0000-000000000000}"/>
          </ac:spMkLst>
        </pc:spChg>
        <pc:grpChg chg="del">
          <ac:chgData name="Hoang Anh Nguyen" userId="09c6641598691557" providerId="LiveId" clId="{F8ADA8C0-8093-42CA-AFE0-57E8421B56E7}" dt="2022-11-30T08:45:51.080" v="75" actId="478"/>
          <ac:grpSpMkLst>
            <pc:docMk/>
            <pc:sldMk cId="0" sldId="269"/>
            <ac:grpSpMk id="1122" creationId="{00000000-0000-0000-0000-000000000000}"/>
          </ac:grpSpMkLst>
        </pc:grpChg>
        <pc:grpChg chg="del">
          <ac:chgData name="Hoang Anh Nguyen" userId="09c6641598691557" providerId="LiveId" clId="{F8ADA8C0-8093-42CA-AFE0-57E8421B56E7}" dt="2022-11-30T09:07:41.815" v="158" actId="478"/>
          <ac:grpSpMkLst>
            <pc:docMk/>
            <pc:sldMk cId="0" sldId="269"/>
            <ac:grpSpMk id="1141" creationId="{00000000-0000-0000-0000-000000000000}"/>
          </ac:grpSpMkLst>
        </pc:grpChg>
        <pc:grpChg chg="del">
          <ac:chgData name="Hoang Anh Nguyen" userId="09c6641598691557" providerId="LiveId" clId="{F8ADA8C0-8093-42CA-AFE0-57E8421B56E7}" dt="2022-11-30T09:07:42.531" v="159" actId="478"/>
          <ac:grpSpMkLst>
            <pc:docMk/>
            <pc:sldMk cId="0" sldId="269"/>
            <ac:grpSpMk id="1222" creationId="{00000000-0000-0000-0000-000000000000}"/>
          </ac:grpSpMkLst>
        </pc:grpChg>
        <pc:picChg chg="mod">
          <ac:chgData name="Hoang Anh Nguyen" userId="09c6641598691557" providerId="LiveId" clId="{F8ADA8C0-8093-42CA-AFE0-57E8421B56E7}" dt="2022-11-30T09:08:36.367" v="176" actId="1076"/>
          <ac:picMkLst>
            <pc:docMk/>
            <pc:sldMk cId="0" sldId="269"/>
            <ac:picMk id="5" creationId="{DD85A29E-F3C0-D8FF-8890-17D13EA98754}"/>
          </ac:picMkLst>
        </pc:picChg>
        <pc:picChg chg="mod">
          <ac:chgData name="Hoang Anh Nguyen" userId="09c6641598691557" providerId="LiveId" clId="{F8ADA8C0-8093-42CA-AFE0-57E8421B56E7}" dt="2022-11-30T09:08:34.956" v="175" actId="1076"/>
          <ac:picMkLst>
            <pc:docMk/>
            <pc:sldMk cId="0" sldId="269"/>
            <ac:picMk id="19" creationId="{7FA70D35-F756-AC72-9242-1C6F3D7E74E5}"/>
          </ac:picMkLst>
        </pc:picChg>
        <pc:picChg chg="mod">
          <ac:chgData name="Hoang Anh Nguyen" userId="09c6641598691557" providerId="LiveId" clId="{F8ADA8C0-8093-42CA-AFE0-57E8421B56E7}" dt="2022-11-30T09:08:27.988" v="173" actId="1076"/>
          <ac:picMkLst>
            <pc:docMk/>
            <pc:sldMk cId="0" sldId="269"/>
            <ac:picMk id="21" creationId="{CAEC061B-3FD8-A80F-69AE-9FD70CF6E39E}"/>
          </ac:picMkLst>
        </pc:picChg>
        <pc:picChg chg="mod">
          <ac:chgData name="Hoang Anh Nguyen" userId="09c6641598691557" providerId="LiveId" clId="{F8ADA8C0-8093-42CA-AFE0-57E8421B56E7}" dt="2022-11-30T09:08:02.443" v="164" actId="1076"/>
          <ac:picMkLst>
            <pc:docMk/>
            <pc:sldMk cId="0" sldId="269"/>
            <ac:picMk id="30" creationId="{EEC49FF4-6D69-2A8A-FDCF-27EA99B7EF05}"/>
          </ac:picMkLst>
        </pc:picChg>
      </pc:sldChg>
      <pc:sldChg chg="addSp delSp modSp mod delAnim modAnim">
        <pc:chgData name="Hoang Anh Nguyen" userId="09c6641598691557" providerId="LiveId" clId="{F8ADA8C0-8093-42CA-AFE0-57E8421B56E7}" dt="2022-11-30T09:27:30.845" v="266"/>
        <pc:sldMkLst>
          <pc:docMk/>
          <pc:sldMk cId="0" sldId="271"/>
        </pc:sldMkLst>
        <pc:spChg chg="mod">
          <ac:chgData name="Hoang Anh Nguyen" userId="09c6641598691557" providerId="LiveId" clId="{F8ADA8C0-8093-42CA-AFE0-57E8421B56E7}" dt="2022-11-29T09:41:12.381" v="6" actId="20577"/>
          <ac:spMkLst>
            <pc:docMk/>
            <pc:sldMk cId="0" sldId="271"/>
            <ac:spMk id="1292" creationId="{00000000-0000-0000-0000-000000000000}"/>
          </ac:spMkLst>
        </pc:spChg>
        <pc:picChg chg="add mod">
          <ac:chgData name="Hoang Anh Nguyen" userId="09c6641598691557" providerId="LiveId" clId="{F8ADA8C0-8093-42CA-AFE0-57E8421B56E7}" dt="2022-11-30T09:23:37.821" v="263" actId="14100"/>
          <ac:picMkLst>
            <pc:docMk/>
            <pc:sldMk cId="0" sldId="271"/>
            <ac:picMk id="2" creationId="{00858B18-3131-A10D-C618-B96397BC96D3}"/>
          </ac:picMkLst>
        </pc:picChg>
        <pc:picChg chg="add mod modCrop">
          <ac:chgData name="Hoang Anh Nguyen" userId="09c6641598691557" providerId="LiveId" clId="{F8ADA8C0-8093-42CA-AFE0-57E8421B56E7}" dt="2022-11-29T09:45:55.760" v="31" actId="1076"/>
          <ac:picMkLst>
            <pc:docMk/>
            <pc:sldMk cId="0" sldId="271"/>
            <ac:picMk id="3" creationId="{753607A7-BDDB-9EDF-4748-701610899A4A}"/>
          </ac:picMkLst>
        </pc:picChg>
        <pc:picChg chg="add del mod">
          <ac:chgData name="Hoang Anh Nguyen" userId="09c6641598691557" providerId="LiveId" clId="{F8ADA8C0-8093-42CA-AFE0-57E8421B56E7}" dt="2022-11-29T09:48:10.049" v="32" actId="478"/>
          <ac:picMkLst>
            <pc:docMk/>
            <pc:sldMk cId="0" sldId="271"/>
            <ac:picMk id="5" creationId="{35EBB390-0507-1721-5CB9-8711EF2A59BB}"/>
          </ac:picMkLst>
        </pc:picChg>
        <pc:picChg chg="add mod">
          <ac:chgData name="Hoang Anh Nguyen" userId="09c6641598691557" providerId="LiveId" clId="{F8ADA8C0-8093-42CA-AFE0-57E8421B56E7}" dt="2022-11-29T09:49:09.570" v="43" actId="14100"/>
          <ac:picMkLst>
            <pc:docMk/>
            <pc:sldMk cId="0" sldId="271"/>
            <ac:picMk id="8" creationId="{1F8D3706-AD40-CA66-64D6-780C55FCF047}"/>
          </ac:picMkLst>
        </pc:picChg>
        <pc:picChg chg="del">
          <ac:chgData name="Hoang Anh Nguyen" userId="09c6641598691557" providerId="LiveId" clId="{F8ADA8C0-8093-42CA-AFE0-57E8421B56E7}" dt="2022-11-29T09:44:43.816" v="7" actId="478"/>
          <ac:picMkLst>
            <pc:docMk/>
            <pc:sldMk cId="0" sldId="271"/>
            <ac:picMk id="10" creationId="{3E2C0BE5-2C0F-9EAC-72C4-66FFB556DEF1}"/>
          </ac:picMkLst>
        </pc:picChg>
        <pc:picChg chg="del">
          <ac:chgData name="Hoang Anh Nguyen" userId="09c6641598691557" providerId="LiveId" clId="{F8ADA8C0-8093-42CA-AFE0-57E8421B56E7}" dt="2022-11-29T09:45:21.012" v="21" actId="478"/>
          <ac:picMkLst>
            <pc:docMk/>
            <pc:sldMk cId="0" sldId="271"/>
            <ac:picMk id="11" creationId="{4EA5AA37-FA1B-4FFD-8F6B-A371865E450D}"/>
          </ac:picMkLst>
        </pc:picChg>
        <pc:picChg chg="del">
          <ac:chgData name="Hoang Anh Nguyen" userId="09c6641598691557" providerId="LiveId" clId="{F8ADA8C0-8093-42CA-AFE0-57E8421B56E7}" dt="2022-11-30T09:22:22.799" v="256" actId="478"/>
          <ac:picMkLst>
            <pc:docMk/>
            <pc:sldMk cId="0" sldId="271"/>
            <ac:picMk id="13" creationId="{67ED6D25-0E9C-0727-AB8A-B321AAE783E3}"/>
          </ac:picMkLst>
        </pc:picChg>
      </pc:sldChg>
      <pc:sldChg chg="modSp mod">
        <pc:chgData name="Hoang Anh Nguyen" userId="09c6641598691557" providerId="LiveId" clId="{F8ADA8C0-8093-42CA-AFE0-57E8421B56E7}" dt="2022-11-30T09:51:26.290" v="316" actId="1076"/>
        <pc:sldMkLst>
          <pc:docMk/>
          <pc:sldMk cId="1905454031" sldId="348"/>
        </pc:sldMkLst>
        <pc:spChg chg="mod">
          <ac:chgData name="Hoang Anh Nguyen" userId="09c6641598691557" providerId="LiveId" clId="{F8ADA8C0-8093-42CA-AFE0-57E8421B56E7}" dt="2022-11-30T09:50:41.686" v="309" actId="1076"/>
          <ac:spMkLst>
            <pc:docMk/>
            <pc:sldMk cId="1905454031" sldId="348"/>
            <ac:spMk id="3" creationId="{AF5B5291-CC78-B374-732E-B30836B3DA53}"/>
          </ac:spMkLst>
        </pc:spChg>
        <pc:spChg chg="mod">
          <ac:chgData name="Hoang Anh Nguyen" userId="09c6641598691557" providerId="LiveId" clId="{F8ADA8C0-8093-42CA-AFE0-57E8421B56E7}" dt="2022-11-30T09:51:21.750" v="315" actId="1076"/>
          <ac:spMkLst>
            <pc:docMk/>
            <pc:sldMk cId="1905454031" sldId="348"/>
            <ac:spMk id="5" creationId="{347A8A52-267B-380A-6F85-A76A3FEA66C0}"/>
          </ac:spMkLst>
        </pc:spChg>
        <pc:spChg chg="mod">
          <ac:chgData name="Hoang Anh Nguyen" userId="09c6641598691557" providerId="LiveId" clId="{F8ADA8C0-8093-42CA-AFE0-57E8421B56E7}" dt="2022-11-30T09:51:14.492" v="314" actId="1076"/>
          <ac:spMkLst>
            <pc:docMk/>
            <pc:sldMk cId="1905454031" sldId="348"/>
            <ac:spMk id="6" creationId="{08A2D7E8-E9E9-E534-C2A0-DCD01E854DF3}"/>
          </ac:spMkLst>
        </pc:spChg>
        <pc:spChg chg="mod">
          <ac:chgData name="Hoang Anh Nguyen" userId="09c6641598691557" providerId="LiveId" clId="{F8ADA8C0-8093-42CA-AFE0-57E8421B56E7}" dt="2022-11-30T09:51:26.290" v="316" actId="1076"/>
          <ac:spMkLst>
            <pc:docMk/>
            <pc:sldMk cId="1905454031" sldId="348"/>
            <ac:spMk id="10" creationId="{EF34742F-FA1D-5825-E080-3EF9D740A485}"/>
          </ac:spMkLst>
        </pc:spChg>
        <pc:picChg chg="mod">
          <ac:chgData name="Hoang Anh Nguyen" userId="09c6641598691557" providerId="LiveId" clId="{F8ADA8C0-8093-42CA-AFE0-57E8421B56E7}" dt="2022-11-30T09:50:44.259" v="310" actId="1076"/>
          <ac:picMkLst>
            <pc:docMk/>
            <pc:sldMk cId="1905454031" sldId="348"/>
            <ac:picMk id="2" creationId="{EA879348-C7C7-AB42-8EA0-EF3EB41F6959}"/>
          </ac:picMkLst>
        </pc:picChg>
        <pc:picChg chg="mod">
          <ac:chgData name="Hoang Anh Nguyen" userId="09c6641598691557" providerId="LiveId" clId="{F8ADA8C0-8093-42CA-AFE0-57E8421B56E7}" dt="2022-11-30T09:50:46.259" v="311" actId="1076"/>
          <ac:picMkLst>
            <pc:docMk/>
            <pc:sldMk cId="1905454031" sldId="348"/>
            <ac:picMk id="4" creationId="{5F87F064-A3FF-5C17-9D7B-2CDD5138F3E4}"/>
          </ac:picMkLst>
        </pc:picChg>
      </pc:sldChg>
      <pc:sldChg chg="modSp add del mod">
        <pc:chgData name="Hoang Anh Nguyen" userId="09c6641598691557" providerId="LiveId" clId="{F8ADA8C0-8093-42CA-AFE0-57E8421B56E7}" dt="2022-11-30T09:54:22.609" v="345" actId="47"/>
        <pc:sldMkLst>
          <pc:docMk/>
          <pc:sldMk cId="3932599419" sldId="350"/>
        </pc:sldMkLst>
        <pc:grpChg chg="mod">
          <ac:chgData name="Hoang Anh Nguyen" userId="09c6641598691557" providerId="LiveId" clId="{F8ADA8C0-8093-42CA-AFE0-57E8421B56E7}" dt="2022-11-30T08:35:56.999" v="73" actId="1037"/>
          <ac:grpSpMkLst>
            <pc:docMk/>
            <pc:sldMk cId="3932599419" sldId="350"/>
            <ac:grpSpMk id="1342" creationId="{00000000-0000-0000-0000-000000000000}"/>
          </ac:grpSpMkLst>
        </pc:grpChg>
      </pc:sldChg>
      <pc:sldChg chg="modSp mod">
        <pc:chgData name="Hoang Anh Nguyen" userId="09c6641598691557" providerId="LiveId" clId="{F8ADA8C0-8093-42CA-AFE0-57E8421B56E7}" dt="2022-11-30T09:52:56.626" v="344" actId="1037"/>
        <pc:sldMkLst>
          <pc:docMk/>
          <pc:sldMk cId="3897430596" sldId="353"/>
        </pc:sldMkLst>
        <pc:spChg chg="mod">
          <ac:chgData name="Hoang Anh Nguyen" userId="09c6641598691557" providerId="LiveId" clId="{F8ADA8C0-8093-42CA-AFE0-57E8421B56E7}" dt="2022-11-30T09:52:25.985" v="319" actId="1076"/>
          <ac:spMkLst>
            <pc:docMk/>
            <pc:sldMk cId="3897430596" sldId="353"/>
            <ac:spMk id="6" creationId="{08A2D7E8-E9E9-E534-C2A0-DCD01E854DF3}"/>
          </ac:spMkLst>
        </pc:spChg>
        <pc:spChg chg="mod">
          <ac:chgData name="Hoang Anh Nguyen" userId="09c6641598691557" providerId="LiveId" clId="{F8ADA8C0-8093-42CA-AFE0-57E8421B56E7}" dt="2022-11-30T09:52:56.626" v="344" actId="1037"/>
          <ac:spMkLst>
            <pc:docMk/>
            <pc:sldMk cId="3897430596" sldId="353"/>
            <ac:spMk id="13" creationId="{36ABC731-EE9F-DAFB-C315-4E48C9864CE1}"/>
          </ac:spMkLst>
        </pc:spChg>
        <pc:spChg chg="mod">
          <ac:chgData name="Hoang Anh Nguyen" userId="09c6641598691557" providerId="LiveId" clId="{F8ADA8C0-8093-42CA-AFE0-57E8421B56E7}" dt="2022-11-30T09:52:56.626" v="344" actId="1037"/>
          <ac:spMkLst>
            <pc:docMk/>
            <pc:sldMk cId="3897430596" sldId="353"/>
            <ac:spMk id="14" creationId="{A905A3B6-809C-496B-E5D3-91943867F511}"/>
          </ac:spMkLst>
        </pc:spChg>
        <pc:spChg chg="mod">
          <ac:chgData name="Hoang Anh Nguyen" userId="09c6641598691557" providerId="LiveId" clId="{F8ADA8C0-8093-42CA-AFE0-57E8421B56E7}" dt="2022-11-30T09:52:56.626" v="344" actId="1037"/>
          <ac:spMkLst>
            <pc:docMk/>
            <pc:sldMk cId="3897430596" sldId="353"/>
            <ac:spMk id="15" creationId="{12BD721C-E9BC-4477-8EC2-98F1A91F2A26}"/>
          </ac:spMkLst>
        </pc:spChg>
        <pc:spChg chg="mod">
          <ac:chgData name="Hoang Anh Nguyen" userId="09c6641598691557" providerId="LiveId" clId="{F8ADA8C0-8093-42CA-AFE0-57E8421B56E7}" dt="2022-11-30T09:52:56.626" v="344" actId="1037"/>
          <ac:spMkLst>
            <pc:docMk/>
            <pc:sldMk cId="3897430596" sldId="353"/>
            <ac:spMk id="16" creationId="{B93811DF-FFDA-2EA5-859B-BDAEB0672A20}"/>
          </ac:spMkLst>
        </pc:spChg>
        <pc:spChg chg="mod">
          <ac:chgData name="Hoang Anh Nguyen" userId="09c6641598691557" providerId="LiveId" clId="{F8ADA8C0-8093-42CA-AFE0-57E8421B56E7}" dt="2022-11-30T09:52:56.626" v="344" actId="1037"/>
          <ac:spMkLst>
            <pc:docMk/>
            <pc:sldMk cId="3897430596" sldId="353"/>
            <ac:spMk id="17" creationId="{F0944CB7-6FF8-2D7B-80D9-841F1F7A2EA9}"/>
          </ac:spMkLst>
        </pc:spChg>
        <pc:graphicFrameChg chg="mod">
          <ac:chgData name="Hoang Anh Nguyen" userId="09c6641598691557" providerId="LiveId" clId="{F8ADA8C0-8093-42CA-AFE0-57E8421B56E7}" dt="2022-11-30T09:52:56.626" v="344" actId="1037"/>
          <ac:graphicFrameMkLst>
            <pc:docMk/>
            <pc:sldMk cId="3897430596" sldId="353"/>
            <ac:graphicFrameMk id="12" creationId="{063F1A2B-28A8-C1FB-1328-039DB8C06297}"/>
          </ac:graphicFrameMkLst>
        </pc:graphicFrameChg>
      </pc:sldChg>
      <pc:sldChg chg="modSp del mod">
        <pc:chgData name="Hoang Anh Nguyen" userId="09c6641598691557" providerId="LiveId" clId="{F8ADA8C0-8093-42CA-AFE0-57E8421B56E7}" dt="2022-11-30T09:54:55.693" v="347" actId="47"/>
        <pc:sldMkLst>
          <pc:docMk/>
          <pc:sldMk cId="1017493801" sldId="357"/>
        </pc:sldMkLst>
        <pc:grpChg chg="mod">
          <ac:chgData name="Hoang Anh Nguyen" userId="09c6641598691557" providerId="LiveId" clId="{F8ADA8C0-8093-42CA-AFE0-57E8421B56E7}" dt="2022-11-30T08:48:43.601" v="82" actId="1037"/>
          <ac:grpSpMkLst>
            <pc:docMk/>
            <pc:sldMk cId="1017493801" sldId="357"/>
            <ac:grpSpMk id="1342" creationId="{00000000-0000-0000-0000-000000000000}"/>
          </ac:grpSpMkLst>
        </pc:grpChg>
      </pc:sldChg>
      <pc:sldChg chg="del">
        <pc:chgData name="Hoang Anh Nguyen" userId="09c6641598691557" providerId="LiveId" clId="{F8ADA8C0-8093-42CA-AFE0-57E8421B56E7}" dt="2022-11-30T09:15:23.739" v="189" actId="47"/>
        <pc:sldMkLst>
          <pc:docMk/>
          <pc:sldMk cId="1945243454" sldId="358"/>
        </pc:sldMkLst>
      </pc:sldChg>
      <pc:sldChg chg="modAnim">
        <pc:chgData name="Hoang Anh Nguyen" userId="09c6641598691557" providerId="LiveId" clId="{F8ADA8C0-8093-42CA-AFE0-57E8421B56E7}" dt="2022-11-30T09:29:38.391" v="277"/>
        <pc:sldMkLst>
          <pc:docMk/>
          <pc:sldMk cId="3012564522" sldId="388"/>
        </pc:sldMkLst>
      </pc:sldChg>
      <pc:sldChg chg="modSp mod modAnim">
        <pc:chgData name="Hoang Anh Nguyen" userId="09c6641598691557" providerId="LiveId" clId="{F8ADA8C0-8093-42CA-AFE0-57E8421B56E7}" dt="2022-11-30T09:32:53.726" v="308" actId="1038"/>
        <pc:sldMkLst>
          <pc:docMk/>
          <pc:sldMk cId="940222119" sldId="392"/>
        </pc:sldMkLst>
        <pc:spChg chg="mod">
          <ac:chgData name="Hoang Anh Nguyen" userId="09c6641598691557" providerId="LiveId" clId="{F8ADA8C0-8093-42CA-AFE0-57E8421B56E7}" dt="2022-11-30T09:31:45.948" v="285" actId="404"/>
          <ac:spMkLst>
            <pc:docMk/>
            <pc:sldMk cId="940222119" sldId="392"/>
            <ac:spMk id="5" creationId="{01E481F6-47E8-4135-902C-815484B55D26}"/>
          </ac:spMkLst>
        </pc:spChg>
        <pc:spChg chg="mod">
          <ac:chgData name="Hoang Anh Nguyen" userId="09c6641598691557" providerId="LiveId" clId="{F8ADA8C0-8093-42CA-AFE0-57E8421B56E7}" dt="2022-11-30T09:31:59.939" v="290" actId="1037"/>
          <ac:spMkLst>
            <pc:docMk/>
            <pc:sldMk cId="940222119" sldId="392"/>
            <ac:spMk id="24" creationId="{6A01C8FF-36A4-4911-9E83-107B5538EEFA}"/>
          </ac:spMkLst>
        </pc:spChg>
        <pc:spChg chg="mod">
          <ac:chgData name="Hoang Anh Nguyen" userId="09c6641598691557" providerId="LiveId" clId="{F8ADA8C0-8093-42CA-AFE0-57E8421B56E7}" dt="2022-11-30T09:32:29.765" v="297" actId="1038"/>
          <ac:spMkLst>
            <pc:docMk/>
            <pc:sldMk cId="940222119" sldId="392"/>
            <ac:spMk id="25" creationId="{F44D3C86-1A70-4057-9AE1-6947A464FB06}"/>
          </ac:spMkLst>
        </pc:spChg>
        <pc:spChg chg="mod">
          <ac:chgData name="Hoang Anh Nguyen" userId="09c6641598691557" providerId="LiveId" clId="{F8ADA8C0-8093-42CA-AFE0-57E8421B56E7}" dt="2022-11-30T09:31:45.948" v="285" actId="404"/>
          <ac:spMkLst>
            <pc:docMk/>
            <pc:sldMk cId="940222119" sldId="392"/>
            <ac:spMk id="26" creationId="{EA643089-6B04-4774-A77D-94C0569BCA00}"/>
          </ac:spMkLst>
        </pc:spChg>
        <pc:spChg chg="mod">
          <ac:chgData name="Hoang Anh Nguyen" userId="09c6641598691557" providerId="LiveId" clId="{F8ADA8C0-8093-42CA-AFE0-57E8421B56E7}" dt="2022-11-30T09:32:35.164" v="300" actId="1038"/>
          <ac:spMkLst>
            <pc:docMk/>
            <pc:sldMk cId="940222119" sldId="392"/>
            <ac:spMk id="27" creationId="{76268F62-0FE7-4FD0-8105-4E852DD4C3AB}"/>
          </ac:spMkLst>
        </pc:spChg>
        <pc:spChg chg="mod">
          <ac:chgData name="Hoang Anh Nguyen" userId="09c6641598691557" providerId="LiveId" clId="{F8ADA8C0-8093-42CA-AFE0-57E8421B56E7}" dt="2022-11-30T09:31:45.948" v="285" actId="404"/>
          <ac:spMkLst>
            <pc:docMk/>
            <pc:sldMk cId="940222119" sldId="392"/>
            <ac:spMk id="28" creationId="{855938D9-FA42-474E-863F-934DEF8B508E}"/>
          </ac:spMkLst>
        </pc:spChg>
        <pc:spChg chg="mod">
          <ac:chgData name="Hoang Anh Nguyen" userId="09c6641598691557" providerId="LiveId" clId="{F8ADA8C0-8093-42CA-AFE0-57E8421B56E7}" dt="2022-11-30T09:32:43.676" v="304" actId="1038"/>
          <ac:spMkLst>
            <pc:docMk/>
            <pc:sldMk cId="940222119" sldId="392"/>
            <ac:spMk id="29" creationId="{84411922-E718-45D0-B9F5-1815D0316C81}"/>
          </ac:spMkLst>
        </pc:spChg>
        <pc:spChg chg="mod">
          <ac:chgData name="Hoang Anh Nguyen" userId="09c6641598691557" providerId="LiveId" clId="{F8ADA8C0-8093-42CA-AFE0-57E8421B56E7}" dt="2022-11-30T09:31:45.948" v="285" actId="404"/>
          <ac:spMkLst>
            <pc:docMk/>
            <pc:sldMk cId="940222119" sldId="392"/>
            <ac:spMk id="30" creationId="{64A4BCDA-565A-4114-B85E-7D661EC4B9CD}"/>
          </ac:spMkLst>
        </pc:spChg>
        <pc:spChg chg="mod">
          <ac:chgData name="Hoang Anh Nguyen" userId="09c6641598691557" providerId="LiveId" clId="{F8ADA8C0-8093-42CA-AFE0-57E8421B56E7}" dt="2022-11-30T09:32:53.726" v="308" actId="1038"/>
          <ac:spMkLst>
            <pc:docMk/>
            <pc:sldMk cId="940222119" sldId="392"/>
            <ac:spMk id="31" creationId="{9A77AF18-A2D4-4820-B451-98AB77B36362}"/>
          </ac:spMkLst>
        </pc:spChg>
        <pc:grpChg chg="mod">
          <ac:chgData name="Hoang Anh Nguyen" userId="09c6641598691557" providerId="LiveId" clId="{F8ADA8C0-8093-42CA-AFE0-57E8421B56E7}" dt="2022-11-30T09:32:19.523" v="293" actId="1076"/>
          <ac:grpSpMkLst>
            <pc:docMk/>
            <pc:sldMk cId="940222119" sldId="392"/>
            <ac:grpSpMk id="6" creationId="{A70A8274-E1C1-DE8C-0571-89FBE6C013CE}"/>
          </ac:grpSpMkLst>
        </pc:grpChg>
        <pc:grpChg chg="mod">
          <ac:chgData name="Hoang Anh Nguyen" userId="09c6641598691557" providerId="LiveId" clId="{F8ADA8C0-8093-42CA-AFE0-57E8421B56E7}" dt="2022-11-30T09:32:17.179" v="292" actId="1076"/>
          <ac:grpSpMkLst>
            <pc:docMk/>
            <pc:sldMk cId="940222119" sldId="392"/>
            <ac:grpSpMk id="106" creationId="{B87180D6-B7D1-6E06-B317-570D9A6CC234}"/>
          </ac:grpSpMkLst>
        </pc:grpChg>
        <pc:cxnChg chg="mod">
          <ac:chgData name="Hoang Anh Nguyen" userId="09c6641598691557" providerId="LiveId" clId="{F8ADA8C0-8093-42CA-AFE0-57E8421B56E7}" dt="2022-11-30T09:31:45.948" v="285" actId="404"/>
          <ac:cxnSpMkLst>
            <pc:docMk/>
            <pc:sldMk cId="940222119" sldId="392"/>
            <ac:cxnSpMk id="34" creationId="{53B1941D-49D8-47F4-86F0-74DB9661F03F}"/>
          </ac:cxnSpMkLst>
        </pc:cxnChg>
      </pc:sldChg>
      <pc:sldChg chg="addSp delSp modSp add mod ord">
        <pc:chgData name="Hoang Anh Nguyen" userId="09c6641598691557" providerId="LiveId" clId="{F8ADA8C0-8093-42CA-AFE0-57E8421B56E7}" dt="2022-11-30T09:54:58.958" v="348" actId="478"/>
        <pc:sldMkLst>
          <pc:docMk/>
          <pc:sldMk cId="3719855451" sldId="393"/>
        </pc:sldMkLst>
        <pc:spChg chg="add mod">
          <ac:chgData name="Hoang Anh Nguyen" userId="09c6641598691557" providerId="LiveId" clId="{F8ADA8C0-8093-42CA-AFE0-57E8421B56E7}" dt="2022-11-30T09:54:58.958" v="348" actId="478"/>
          <ac:spMkLst>
            <pc:docMk/>
            <pc:sldMk cId="3719855451" sldId="393"/>
            <ac:spMk id="4" creationId="{2C2651C0-60A6-6478-3442-97EDAC341738}"/>
          </ac:spMkLst>
        </pc:spChg>
        <pc:spChg chg="mod">
          <ac:chgData name="Hoang Anh Nguyen" userId="09c6641598691557" providerId="LiveId" clId="{F8ADA8C0-8093-42CA-AFE0-57E8421B56E7}" dt="2022-11-30T09:17:47.381" v="255" actId="1076"/>
          <ac:spMkLst>
            <pc:docMk/>
            <pc:sldMk cId="3719855451" sldId="393"/>
            <ac:spMk id="728" creationId="{00000000-0000-0000-0000-000000000000}"/>
          </ac:spMkLst>
        </pc:spChg>
        <pc:spChg chg="mod">
          <ac:chgData name="Hoang Anh Nguyen" userId="09c6641598691557" providerId="LiveId" clId="{F8ADA8C0-8093-42CA-AFE0-57E8421B56E7}" dt="2022-11-30T09:17:35.135" v="254" actId="1076"/>
          <ac:spMkLst>
            <pc:docMk/>
            <pc:sldMk cId="3719855451" sldId="393"/>
            <ac:spMk id="746" creationId="{00000000-0000-0000-0000-000000000000}"/>
          </ac:spMkLst>
        </pc:spChg>
        <pc:spChg chg="del">
          <ac:chgData name="Hoang Anh Nguyen" userId="09c6641598691557" providerId="LiveId" clId="{F8ADA8C0-8093-42CA-AFE0-57E8421B56E7}" dt="2022-11-30T09:54:58.958" v="348" actId="478"/>
          <ac:spMkLst>
            <pc:docMk/>
            <pc:sldMk cId="3719855451" sldId="393"/>
            <ac:spMk id="747" creationId="{00000000-0000-0000-0000-000000000000}"/>
          </ac:spMkLst>
        </pc:spChg>
      </pc:sldChg>
      <pc:sldMasterChg chg="delSldLayout modSldLayout">
        <pc:chgData name="Hoang Anh Nguyen" userId="09c6641598691557" providerId="LiveId" clId="{F8ADA8C0-8093-42CA-AFE0-57E8421B56E7}" dt="2022-11-30T09:54:55.693" v="347" actId="47"/>
        <pc:sldMasterMkLst>
          <pc:docMk/>
          <pc:sldMasterMk cId="0" sldId="2147483688"/>
        </pc:sldMasterMkLst>
        <pc:sldLayoutChg chg="modSp mod">
          <pc:chgData name="Hoang Anh Nguyen" userId="09c6641598691557" providerId="LiveId" clId="{F8ADA8C0-8093-42CA-AFE0-57E8421B56E7}" dt="2022-11-30T08:34:40.981" v="44" actId="1076"/>
          <pc:sldLayoutMkLst>
            <pc:docMk/>
            <pc:sldMasterMk cId="0" sldId="2147483688"/>
            <pc:sldLayoutMk cId="0" sldId="2147483648"/>
          </pc:sldLayoutMkLst>
          <pc:picChg chg="mod">
            <ac:chgData name="Hoang Anh Nguyen" userId="09c6641598691557" providerId="LiveId" clId="{F8ADA8C0-8093-42CA-AFE0-57E8421B56E7}" dt="2022-11-30T08:34:40.981" v="44" actId="1076"/>
            <ac:picMkLst>
              <pc:docMk/>
              <pc:sldMasterMk cId="0" sldId="2147483688"/>
              <pc:sldLayoutMk cId="0" sldId="2147483648"/>
              <ac:picMk id="2" creationId="{C4F4BB43-2231-9A00-9A7A-1905B5BE2B2C}"/>
            </ac:picMkLst>
          </pc:picChg>
        </pc:sldLayoutChg>
        <pc:sldLayoutChg chg="addSp delSp modSp del mod">
          <pc:chgData name="Hoang Anh Nguyen" userId="09c6641598691557" providerId="LiveId" clId="{F8ADA8C0-8093-42CA-AFE0-57E8421B56E7}" dt="2022-11-30T09:54:55.693" v="347" actId="47"/>
          <pc:sldLayoutMkLst>
            <pc:docMk/>
            <pc:sldMasterMk cId="0" sldId="2147483688"/>
            <pc:sldLayoutMk cId="0" sldId="2147483651"/>
          </pc:sldLayoutMkLst>
          <pc:picChg chg="del">
            <ac:chgData name="Hoang Anh Nguyen" userId="09c6641598691557" providerId="LiveId" clId="{F8ADA8C0-8093-42CA-AFE0-57E8421B56E7}" dt="2022-11-30T08:34:48.450" v="46" actId="478"/>
            <ac:picMkLst>
              <pc:docMk/>
              <pc:sldMasterMk cId="0" sldId="2147483688"/>
              <pc:sldLayoutMk cId="0" sldId="2147483651"/>
              <ac:picMk id="2" creationId="{7D2BB406-0BEF-BEE4-908E-2117A2D64B05}"/>
            </ac:picMkLst>
          </pc:picChg>
          <pc:picChg chg="add mod">
            <ac:chgData name="Hoang Anh Nguyen" userId="09c6641598691557" providerId="LiveId" clId="{F8ADA8C0-8093-42CA-AFE0-57E8421B56E7}" dt="2022-11-30T08:34:46.545" v="45"/>
            <ac:picMkLst>
              <pc:docMk/>
              <pc:sldMasterMk cId="0" sldId="2147483688"/>
              <pc:sldLayoutMk cId="0" sldId="2147483651"/>
              <ac:picMk id="3" creationId="{A4A7535C-4C11-475C-D19B-D1E192E5C3A8}"/>
            </ac:picMkLst>
          </pc:picChg>
        </pc:sldLayoutChg>
        <pc:sldLayoutChg chg="addSp delSp modSp mod">
          <pc:chgData name="Hoang Anh Nguyen" userId="09c6641598691557" providerId="LiveId" clId="{F8ADA8C0-8093-42CA-AFE0-57E8421B56E7}" dt="2022-11-30T08:34:54.470" v="48" actId="478"/>
          <pc:sldLayoutMkLst>
            <pc:docMk/>
            <pc:sldMasterMk cId="0" sldId="2147483688"/>
            <pc:sldLayoutMk cId="0" sldId="2147483653"/>
          </pc:sldLayoutMkLst>
          <pc:picChg chg="del">
            <ac:chgData name="Hoang Anh Nguyen" userId="09c6641598691557" providerId="LiveId" clId="{F8ADA8C0-8093-42CA-AFE0-57E8421B56E7}" dt="2022-11-30T08:34:54.470" v="48" actId="478"/>
            <ac:picMkLst>
              <pc:docMk/>
              <pc:sldMasterMk cId="0" sldId="2147483688"/>
              <pc:sldLayoutMk cId="0" sldId="2147483653"/>
              <ac:picMk id="2" creationId="{648C0F8F-AEE4-8E3A-9922-2F8CB090AF06}"/>
            </ac:picMkLst>
          </pc:picChg>
          <pc:picChg chg="add mod">
            <ac:chgData name="Hoang Anh Nguyen" userId="09c6641598691557" providerId="LiveId" clId="{F8ADA8C0-8093-42CA-AFE0-57E8421B56E7}" dt="2022-11-30T08:34:51.578" v="47"/>
            <ac:picMkLst>
              <pc:docMk/>
              <pc:sldMasterMk cId="0" sldId="2147483688"/>
              <pc:sldLayoutMk cId="0" sldId="2147483653"/>
              <ac:picMk id="3" creationId="{86C5EC14-77CE-3D46-46D1-E805D24DE940}"/>
            </ac:picMkLst>
          </pc:picChg>
        </pc:sldLayoutChg>
        <pc:sldLayoutChg chg="addSp delSp modSp mod">
          <pc:chgData name="Hoang Anh Nguyen" userId="09c6641598691557" providerId="LiveId" clId="{F8ADA8C0-8093-42CA-AFE0-57E8421B56E7}" dt="2022-11-30T08:35:00.020" v="50"/>
          <pc:sldLayoutMkLst>
            <pc:docMk/>
            <pc:sldMasterMk cId="0" sldId="2147483688"/>
            <pc:sldLayoutMk cId="0" sldId="2147483659"/>
          </pc:sldLayoutMkLst>
          <pc:picChg chg="del">
            <ac:chgData name="Hoang Anh Nguyen" userId="09c6641598691557" providerId="LiveId" clId="{F8ADA8C0-8093-42CA-AFE0-57E8421B56E7}" dt="2022-11-30T08:34:59.059" v="49" actId="478"/>
            <ac:picMkLst>
              <pc:docMk/>
              <pc:sldMasterMk cId="0" sldId="2147483688"/>
              <pc:sldLayoutMk cId="0" sldId="2147483659"/>
              <ac:picMk id="2" creationId="{91E28F44-5173-6780-68F2-819845CC0B31}"/>
            </ac:picMkLst>
          </pc:picChg>
          <pc:picChg chg="add mod">
            <ac:chgData name="Hoang Anh Nguyen" userId="09c6641598691557" providerId="LiveId" clId="{F8ADA8C0-8093-42CA-AFE0-57E8421B56E7}" dt="2022-11-30T08:35:00.020" v="50"/>
            <ac:picMkLst>
              <pc:docMk/>
              <pc:sldMasterMk cId="0" sldId="2147483688"/>
              <pc:sldLayoutMk cId="0" sldId="2147483659"/>
              <ac:picMk id="3" creationId="{DC754190-5B23-736E-2CD6-43EA64A72AC1}"/>
            </ac:picMkLst>
          </pc:picChg>
        </pc:sldLayoutChg>
        <pc:sldLayoutChg chg="addSp delSp modSp del mod">
          <pc:chgData name="Hoang Anh Nguyen" userId="09c6641598691557" providerId="LiveId" clId="{F8ADA8C0-8093-42CA-AFE0-57E8421B56E7}" dt="2022-11-30T09:15:23.739" v="189" actId="47"/>
          <pc:sldLayoutMkLst>
            <pc:docMk/>
            <pc:sldMasterMk cId="0" sldId="2147483688"/>
            <pc:sldLayoutMk cId="0" sldId="2147483660"/>
          </pc:sldLayoutMkLst>
          <pc:picChg chg="del">
            <ac:chgData name="Hoang Anh Nguyen" userId="09c6641598691557" providerId="LiveId" clId="{F8ADA8C0-8093-42CA-AFE0-57E8421B56E7}" dt="2022-11-30T08:35:02.947" v="51" actId="478"/>
            <ac:picMkLst>
              <pc:docMk/>
              <pc:sldMasterMk cId="0" sldId="2147483688"/>
              <pc:sldLayoutMk cId="0" sldId="2147483660"/>
              <ac:picMk id="2" creationId="{DDD651B5-115F-3457-2912-BAE8E87F14A6}"/>
            </ac:picMkLst>
          </pc:picChg>
          <pc:picChg chg="add mod">
            <ac:chgData name="Hoang Anh Nguyen" userId="09c6641598691557" providerId="LiveId" clId="{F8ADA8C0-8093-42CA-AFE0-57E8421B56E7}" dt="2022-11-30T08:35:04.241" v="52"/>
            <ac:picMkLst>
              <pc:docMk/>
              <pc:sldMasterMk cId="0" sldId="2147483688"/>
              <pc:sldLayoutMk cId="0" sldId="2147483660"/>
              <ac:picMk id="3" creationId="{512831E1-A10A-9B0E-C03B-C86550F0128F}"/>
            </ac:picMkLst>
          </pc:picChg>
        </pc:sldLayoutChg>
        <pc:sldLayoutChg chg="addSp delSp modSp mod">
          <pc:chgData name="Hoang Anh Nguyen" userId="09c6641598691557" providerId="LiveId" clId="{F8ADA8C0-8093-42CA-AFE0-57E8421B56E7}" dt="2022-11-30T09:52:12.850" v="318" actId="1076"/>
          <pc:sldLayoutMkLst>
            <pc:docMk/>
            <pc:sldMasterMk cId="0" sldId="2147483688"/>
            <pc:sldLayoutMk cId="0" sldId="2147483666"/>
          </pc:sldLayoutMkLst>
          <pc:spChg chg="mod">
            <ac:chgData name="Hoang Anh Nguyen" userId="09c6641598691557" providerId="LiveId" clId="{F8ADA8C0-8093-42CA-AFE0-57E8421B56E7}" dt="2022-11-30T09:52:12.850" v="318" actId="1076"/>
            <ac:spMkLst>
              <pc:docMk/>
              <pc:sldMasterMk cId="0" sldId="2147483688"/>
              <pc:sldLayoutMk cId="0" sldId="2147483666"/>
              <ac:spMk id="157" creationId="{00000000-0000-0000-0000-000000000000}"/>
            </ac:spMkLst>
          </pc:spChg>
          <pc:picChg chg="del">
            <ac:chgData name="Hoang Anh Nguyen" userId="09c6641598691557" providerId="LiveId" clId="{F8ADA8C0-8093-42CA-AFE0-57E8421B56E7}" dt="2022-11-30T08:35:08.034" v="53" actId="478"/>
            <ac:picMkLst>
              <pc:docMk/>
              <pc:sldMasterMk cId="0" sldId="2147483688"/>
              <pc:sldLayoutMk cId="0" sldId="2147483666"/>
              <ac:picMk id="2" creationId="{E8A8B277-68DE-A3FC-9C1F-AB3955AFD4A4}"/>
            </ac:picMkLst>
          </pc:picChg>
          <pc:picChg chg="add mod">
            <ac:chgData name="Hoang Anh Nguyen" userId="09c6641598691557" providerId="LiveId" clId="{F8ADA8C0-8093-42CA-AFE0-57E8421B56E7}" dt="2022-11-30T08:35:09.348" v="54"/>
            <ac:picMkLst>
              <pc:docMk/>
              <pc:sldMasterMk cId="0" sldId="2147483688"/>
              <pc:sldLayoutMk cId="0" sldId="2147483666"/>
              <ac:picMk id="3" creationId="{8F10705A-6BF7-2A96-1C43-0D3874A8816D}"/>
            </ac:picMkLst>
          </pc:picChg>
        </pc:sldLayoutChg>
        <pc:sldLayoutChg chg="addSp delSp modSp mod">
          <pc:chgData name="Hoang Anh Nguyen" userId="09c6641598691557" providerId="LiveId" clId="{F8ADA8C0-8093-42CA-AFE0-57E8421B56E7}" dt="2022-11-30T08:35:14.822" v="56"/>
          <pc:sldLayoutMkLst>
            <pc:docMk/>
            <pc:sldMasterMk cId="0" sldId="2147483688"/>
            <pc:sldLayoutMk cId="0" sldId="2147483669"/>
          </pc:sldLayoutMkLst>
          <pc:picChg chg="del">
            <ac:chgData name="Hoang Anh Nguyen" userId="09c6641598691557" providerId="LiveId" clId="{F8ADA8C0-8093-42CA-AFE0-57E8421B56E7}" dt="2022-11-30T08:35:12.597" v="55" actId="478"/>
            <ac:picMkLst>
              <pc:docMk/>
              <pc:sldMasterMk cId="0" sldId="2147483688"/>
              <pc:sldLayoutMk cId="0" sldId="2147483669"/>
              <ac:picMk id="2" creationId="{DDA15B49-8969-997A-849C-A69E7B6C7892}"/>
            </ac:picMkLst>
          </pc:picChg>
          <pc:picChg chg="add mod">
            <ac:chgData name="Hoang Anh Nguyen" userId="09c6641598691557" providerId="LiveId" clId="{F8ADA8C0-8093-42CA-AFE0-57E8421B56E7}" dt="2022-11-30T08:35:14.822" v="56"/>
            <ac:picMkLst>
              <pc:docMk/>
              <pc:sldMasterMk cId="0" sldId="2147483688"/>
              <pc:sldLayoutMk cId="0" sldId="2147483669"/>
              <ac:picMk id="3" creationId="{DC2DAB4F-7583-8CC9-86E8-5F9AA5F3B2AD}"/>
            </ac:picMkLst>
          </pc:picChg>
        </pc:sldLayoutChg>
        <pc:sldLayoutChg chg="addSp delSp modSp mod">
          <pc:chgData name="Hoang Anh Nguyen" userId="09c6641598691557" providerId="LiveId" clId="{F8ADA8C0-8093-42CA-AFE0-57E8421B56E7}" dt="2022-11-30T08:35:18.526" v="58"/>
          <pc:sldLayoutMkLst>
            <pc:docMk/>
            <pc:sldMasterMk cId="0" sldId="2147483688"/>
            <pc:sldLayoutMk cId="0" sldId="2147483671"/>
          </pc:sldLayoutMkLst>
          <pc:picChg chg="del">
            <ac:chgData name="Hoang Anh Nguyen" userId="09c6641598691557" providerId="LiveId" clId="{F8ADA8C0-8093-42CA-AFE0-57E8421B56E7}" dt="2022-11-30T08:35:17.566" v="57" actId="478"/>
            <ac:picMkLst>
              <pc:docMk/>
              <pc:sldMasterMk cId="0" sldId="2147483688"/>
              <pc:sldLayoutMk cId="0" sldId="2147483671"/>
              <ac:picMk id="2" creationId="{C1F232C9-512D-DF18-A3E3-309AC1B7EEAA}"/>
            </ac:picMkLst>
          </pc:picChg>
          <pc:picChg chg="add mod">
            <ac:chgData name="Hoang Anh Nguyen" userId="09c6641598691557" providerId="LiveId" clId="{F8ADA8C0-8093-42CA-AFE0-57E8421B56E7}" dt="2022-11-30T08:35:18.526" v="58"/>
            <ac:picMkLst>
              <pc:docMk/>
              <pc:sldMasterMk cId="0" sldId="2147483688"/>
              <pc:sldLayoutMk cId="0" sldId="2147483671"/>
              <ac:picMk id="3" creationId="{67A9FDA4-847E-27D0-E9F2-2CE3E37D330A}"/>
            </ac:picMkLst>
          </pc:picChg>
        </pc:sldLayoutChg>
        <pc:sldLayoutChg chg="addSp delSp modSp mod">
          <pc:chgData name="Hoang Anh Nguyen" userId="09c6641598691557" providerId="LiveId" clId="{F8ADA8C0-8093-42CA-AFE0-57E8421B56E7}" dt="2022-11-30T08:35:23.610" v="60"/>
          <pc:sldLayoutMkLst>
            <pc:docMk/>
            <pc:sldMasterMk cId="0" sldId="2147483688"/>
            <pc:sldLayoutMk cId="0" sldId="2147483681"/>
          </pc:sldLayoutMkLst>
          <pc:picChg chg="del">
            <ac:chgData name="Hoang Anh Nguyen" userId="09c6641598691557" providerId="LiveId" clId="{F8ADA8C0-8093-42CA-AFE0-57E8421B56E7}" dt="2022-11-30T08:35:22.010" v="59" actId="478"/>
            <ac:picMkLst>
              <pc:docMk/>
              <pc:sldMasterMk cId="0" sldId="2147483688"/>
              <pc:sldLayoutMk cId="0" sldId="2147483681"/>
              <ac:picMk id="2" creationId="{14E29940-CBE7-B3DA-7966-5DA8AC7B27F9}"/>
            </ac:picMkLst>
          </pc:picChg>
          <pc:picChg chg="add mod">
            <ac:chgData name="Hoang Anh Nguyen" userId="09c6641598691557" providerId="LiveId" clId="{F8ADA8C0-8093-42CA-AFE0-57E8421B56E7}" dt="2022-11-30T08:35:23.610" v="60"/>
            <ac:picMkLst>
              <pc:docMk/>
              <pc:sldMasterMk cId="0" sldId="2147483688"/>
              <pc:sldLayoutMk cId="0" sldId="2147483681"/>
              <ac:picMk id="3" creationId="{24B45071-8390-E2CE-99E4-3CF26B10BAE2}"/>
            </ac:picMkLst>
          </pc:picChg>
        </pc:sldLayoutChg>
        <pc:sldLayoutChg chg="addSp delSp modSp mod">
          <pc:chgData name="Hoang Anh Nguyen" userId="09c6641598691557" providerId="LiveId" clId="{F8ADA8C0-8093-42CA-AFE0-57E8421B56E7}" dt="2022-11-30T08:35:26.782" v="62"/>
          <pc:sldLayoutMkLst>
            <pc:docMk/>
            <pc:sldMasterMk cId="0" sldId="2147483688"/>
            <pc:sldLayoutMk cId="0" sldId="2147483682"/>
          </pc:sldLayoutMkLst>
          <pc:picChg chg="del">
            <ac:chgData name="Hoang Anh Nguyen" userId="09c6641598691557" providerId="LiveId" clId="{F8ADA8C0-8093-42CA-AFE0-57E8421B56E7}" dt="2022-11-30T08:35:25.702" v="61" actId="478"/>
            <ac:picMkLst>
              <pc:docMk/>
              <pc:sldMasterMk cId="0" sldId="2147483688"/>
              <pc:sldLayoutMk cId="0" sldId="2147483682"/>
              <ac:picMk id="2" creationId="{048B03FF-B980-D549-19CD-D9573293E151}"/>
            </ac:picMkLst>
          </pc:picChg>
          <pc:picChg chg="add mod">
            <ac:chgData name="Hoang Anh Nguyen" userId="09c6641598691557" providerId="LiveId" clId="{F8ADA8C0-8093-42CA-AFE0-57E8421B56E7}" dt="2022-11-30T08:35:26.782" v="62"/>
            <ac:picMkLst>
              <pc:docMk/>
              <pc:sldMasterMk cId="0" sldId="2147483688"/>
              <pc:sldLayoutMk cId="0" sldId="2147483682"/>
              <ac:picMk id="3" creationId="{522ED08D-5A3F-096B-BA17-DE1E9EAA1540}"/>
            </ac:picMkLst>
          </pc:picChg>
        </pc:sldLayoutChg>
        <pc:sldLayoutChg chg="addSp delSp modSp mod">
          <pc:chgData name="Hoang Anh Nguyen" userId="09c6641598691557" providerId="LiveId" clId="{F8ADA8C0-8093-42CA-AFE0-57E8421B56E7}" dt="2022-11-30T08:35:31.008" v="64"/>
          <pc:sldLayoutMkLst>
            <pc:docMk/>
            <pc:sldMasterMk cId="0" sldId="2147483688"/>
            <pc:sldLayoutMk cId="0" sldId="2147483683"/>
          </pc:sldLayoutMkLst>
          <pc:picChg chg="del">
            <ac:chgData name="Hoang Anh Nguyen" userId="09c6641598691557" providerId="LiveId" clId="{F8ADA8C0-8093-42CA-AFE0-57E8421B56E7}" dt="2022-11-30T08:35:29.885" v="63" actId="478"/>
            <ac:picMkLst>
              <pc:docMk/>
              <pc:sldMasterMk cId="0" sldId="2147483688"/>
              <pc:sldLayoutMk cId="0" sldId="2147483683"/>
              <ac:picMk id="2" creationId="{96722CAF-D8D8-0229-277A-8003634117F7}"/>
            </ac:picMkLst>
          </pc:picChg>
          <pc:picChg chg="add mod">
            <ac:chgData name="Hoang Anh Nguyen" userId="09c6641598691557" providerId="LiveId" clId="{F8ADA8C0-8093-42CA-AFE0-57E8421B56E7}" dt="2022-11-30T08:35:31.008" v="64"/>
            <ac:picMkLst>
              <pc:docMk/>
              <pc:sldMasterMk cId="0" sldId="2147483688"/>
              <pc:sldLayoutMk cId="0" sldId="2147483683"/>
              <ac:picMk id="3" creationId="{A73A5D80-2CC5-C39A-0CF2-03B3E281E8CE}"/>
            </ac:picMkLst>
          </pc:picChg>
        </pc:sldLayoutChg>
        <pc:sldLayoutChg chg="addSp delSp modSp mod">
          <pc:chgData name="Hoang Anh Nguyen" userId="09c6641598691557" providerId="LiveId" clId="{F8ADA8C0-8093-42CA-AFE0-57E8421B56E7}" dt="2022-11-30T08:35:36.237" v="66"/>
          <pc:sldLayoutMkLst>
            <pc:docMk/>
            <pc:sldMasterMk cId="0" sldId="2147483688"/>
            <pc:sldLayoutMk cId="2479412810" sldId="2147483702"/>
          </pc:sldLayoutMkLst>
          <pc:picChg chg="del">
            <ac:chgData name="Hoang Anh Nguyen" userId="09c6641598691557" providerId="LiveId" clId="{F8ADA8C0-8093-42CA-AFE0-57E8421B56E7}" dt="2022-11-30T08:35:34.780" v="65" actId="478"/>
            <ac:picMkLst>
              <pc:docMk/>
              <pc:sldMasterMk cId="0" sldId="2147483688"/>
              <pc:sldLayoutMk cId="2479412810" sldId="2147483702"/>
              <ac:picMk id="7" creationId="{71DFB18D-24D0-61CF-A6D4-72A3002E48FB}"/>
            </ac:picMkLst>
          </pc:picChg>
          <pc:picChg chg="add mod">
            <ac:chgData name="Hoang Anh Nguyen" userId="09c6641598691557" providerId="LiveId" clId="{F8ADA8C0-8093-42CA-AFE0-57E8421B56E7}" dt="2022-11-30T08:35:36.237" v="66"/>
            <ac:picMkLst>
              <pc:docMk/>
              <pc:sldMasterMk cId="0" sldId="2147483688"/>
              <pc:sldLayoutMk cId="2479412810" sldId="2147483702"/>
              <ac:picMk id="8" creationId="{69E7D22A-442E-1D71-8E83-868B2481B514}"/>
            </ac:picMkLst>
          </pc:picChg>
        </pc:sldLayoutChg>
        <pc:sldLayoutChg chg="addSp modSp">
          <pc:chgData name="Hoang Anh Nguyen" userId="09c6641598691557" providerId="LiveId" clId="{F8ADA8C0-8093-42CA-AFE0-57E8421B56E7}" dt="2022-11-30T09:01:33.943" v="146"/>
          <pc:sldLayoutMkLst>
            <pc:docMk/>
            <pc:sldMasterMk cId="0" sldId="2147483688"/>
            <pc:sldLayoutMk cId="1786976811" sldId="2147483703"/>
          </pc:sldLayoutMkLst>
          <pc:picChg chg="add mod">
            <ac:chgData name="Hoang Anh Nguyen" userId="09c6641598691557" providerId="LiveId" clId="{F8ADA8C0-8093-42CA-AFE0-57E8421B56E7}" dt="2022-11-30T09:01:33.943" v="146"/>
            <ac:picMkLst>
              <pc:docMk/>
              <pc:sldMasterMk cId="0" sldId="2147483688"/>
              <pc:sldLayoutMk cId="1786976811" sldId="2147483703"/>
              <ac:picMk id="2" creationId="{6A5D4A60-5E08-C5A9-33CE-D9F0FB774183}"/>
            </ac:picMkLst>
          </pc:picChg>
        </pc:sldLayoutChg>
      </pc:sldMasterChg>
    </pc:docChg>
  </pc:docChgLst>
  <pc:docChgLst>
    <pc:chgData name="Hoang Anh Nguyen" userId="09c6641598691557" providerId="LiveId" clId="{7C5189E5-9A89-4C60-B777-C7562CA594FD}"/>
    <pc:docChg chg="undo redo custSel addSld delSld modSld sldOrd modMainMaster">
      <pc:chgData name="Hoang Anh Nguyen" userId="09c6641598691557" providerId="LiveId" clId="{7C5189E5-9A89-4C60-B777-C7562CA594FD}" dt="2022-12-02T07:58:59.055" v="1909" actId="14100"/>
      <pc:docMkLst>
        <pc:docMk/>
      </pc:docMkLst>
      <pc:sldChg chg="modAnim">
        <pc:chgData name="Hoang Anh Nguyen" userId="09c6641598691557" providerId="LiveId" clId="{7C5189E5-9A89-4C60-B777-C7562CA594FD}" dt="2022-12-01T07:05:16.918" v="5"/>
        <pc:sldMkLst>
          <pc:docMk/>
          <pc:sldMk cId="0" sldId="258"/>
        </pc:sldMkLst>
      </pc:sldChg>
      <pc:sldChg chg="del">
        <pc:chgData name="Hoang Anh Nguyen" userId="09c6641598691557" providerId="LiveId" clId="{7C5189E5-9A89-4C60-B777-C7562CA594FD}" dt="2022-12-01T07:05:44.051" v="8" actId="47"/>
        <pc:sldMkLst>
          <pc:docMk/>
          <pc:sldMk cId="0" sldId="262"/>
        </pc:sldMkLst>
      </pc:sldChg>
      <pc:sldChg chg="addSp delSp modSp add mod ord modAnim">
        <pc:chgData name="Hoang Anh Nguyen" userId="09c6641598691557" providerId="LiveId" clId="{7C5189E5-9A89-4C60-B777-C7562CA594FD}" dt="2022-12-02T07:58:59.055" v="1909" actId="14100"/>
        <pc:sldMkLst>
          <pc:docMk/>
          <pc:sldMk cId="0" sldId="268"/>
        </pc:sldMkLst>
        <pc:spChg chg="add del mod">
          <ac:chgData name="Hoang Anh Nguyen" userId="09c6641598691557" providerId="LiveId" clId="{7C5189E5-9A89-4C60-B777-C7562CA594FD}" dt="2022-12-01T09:54:00.402" v="1013" actId="478"/>
          <ac:spMkLst>
            <pc:docMk/>
            <pc:sldMk cId="0" sldId="268"/>
            <ac:spMk id="3" creationId="{E13C289B-5E9A-AFBF-ABBB-8B86E9FDF3DE}"/>
          </ac:spMkLst>
        </pc:spChg>
        <pc:spChg chg="add del mod">
          <ac:chgData name="Hoang Anh Nguyen" userId="09c6641598691557" providerId="LiveId" clId="{7C5189E5-9A89-4C60-B777-C7562CA594FD}" dt="2022-12-01T09:54:00.402" v="1013" actId="478"/>
          <ac:spMkLst>
            <pc:docMk/>
            <pc:sldMk cId="0" sldId="268"/>
            <ac:spMk id="5" creationId="{5021590B-79B4-07A8-D4A4-AD1D7866C1CC}"/>
          </ac:spMkLst>
        </pc:spChg>
        <pc:spChg chg="add del mod">
          <ac:chgData name="Hoang Anh Nguyen" userId="09c6641598691557" providerId="LiveId" clId="{7C5189E5-9A89-4C60-B777-C7562CA594FD}" dt="2022-12-01T09:54:00.402" v="1013" actId="478"/>
          <ac:spMkLst>
            <pc:docMk/>
            <pc:sldMk cId="0" sldId="268"/>
            <ac:spMk id="7" creationId="{88410D51-701D-F684-4183-B841C679C889}"/>
          </ac:spMkLst>
        </pc:spChg>
        <pc:spChg chg="add del mod">
          <ac:chgData name="Hoang Anh Nguyen" userId="09c6641598691557" providerId="LiveId" clId="{7C5189E5-9A89-4C60-B777-C7562CA594FD}" dt="2022-12-01T09:54:00.402" v="1013" actId="478"/>
          <ac:spMkLst>
            <pc:docMk/>
            <pc:sldMk cId="0" sldId="268"/>
            <ac:spMk id="9" creationId="{8BE0B005-A53B-4740-ECD8-58DBF9F07A81}"/>
          </ac:spMkLst>
        </pc:spChg>
        <pc:spChg chg="add del mod">
          <ac:chgData name="Hoang Anh Nguyen" userId="09c6641598691557" providerId="LiveId" clId="{7C5189E5-9A89-4C60-B777-C7562CA594FD}" dt="2022-12-01T09:54:00.402" v="1013" actId="478"/>
          <ac:spMkLst>
            <pc:docMk/>
            <pc:sldMk cId="0" sldId="268"/>
            <ac:spMk id="11" creationId="{EB7C3C01-D14E-556A-7534-963D17DEF7D7}"/>
          </ac:spMkLst>
        </pc:spChg>
        <pc:spChg chg="add del mod">
          <ac:chgData name="Hoang Anh Nguyen" userId="09c6641598691557" providerId="LiveId" clId="{7C5189E5-9A89-4C60-B777-C7562CA594FD}" dt="2022-12-01T09:54:00.402" v="1013" actId="478"/>
          <ac:spMkLst>
            <pc:docMk/>
            <pc:sldMk cId="0" sldId="268"/>
            <ac:spMk id="13" creationId="{DC50622E-6DE5-A925-7C1F-4AC9081A65C8}"/>
          </ac:spMkLst>
        </pc:spChg>
        <pc:spChg chg="add del mod">
          <ac:chgData name="Hoang Anh Nguyen" userId="09c6641598691557" providerId="LiveId" clId="{7C5189E5-9A89-4C60-B777-C7562CA594FD}" dt="2022-12-01T09:54:00.402" v="1013" actId="478"/>
          <ac:spMkLst>
            <pc:docMk/>
            <pc:sldMk cId="0" sldId="268"/>
            <ac:spMk id="15" creationId="{D506ED63-12CE-7AFC-4605-6498FE9F2574}"/>
          </ac:spMkLst>
        </pc:spChg>
        <pc:spChg chg="add del mod">
          <ac:chgData name="Hoang Anh Nguyen" userId="09c6641598691557" providerId="LiveId" clId="{7C5189E5-9A89-4C60-B777-C7562CA594FD}" dt="2022-12-01T09:54:00.402" v="1013" actId="478"/>
          <ac:spMkLst>
            <pc:docMk/>
            <pc:sldMk cId="0" sldId="268"/>
            <ac:spMk id="17" creationId="{DC211FFF-FD40-D7CF-863C-34814BD8723F}"/>
          </ac:spMkLst>
        </pc:spChg>
        <pc:spChg chg="add del mod">
          <ac:chgData name="Hoang Anh Nguyen" userId="09c6641598691557" providerId="LiveId" clId="{7C5189E5-9A89-4C60-B777-C7562CA594FD}" dt="2022-12-01T09:54:21.456" v="1016" actId="478"/>
          <ac:spMkLst>
            <pc:docMk/>
            <pc:sldMk cId="0" sldId="268"/>
            <ac:spMk id="19" creationId="{1539E0D7-1CFE-55F6-A341-4620AC2BE150}"/>
          </ac:spMkLst>
        </pc:spChg>
        <pc:spChg chg="add mod">
          <ac:chgData name="Hoang Anh Nguyen" userId="09c6641598691557" providerId="LiveId" clId="{7C5189E5-9A89-4C60-B777-C7562CA594FD}" dt="2022-12-01T09:55:33.292" v="1026" actId="113"/>
          <ac:spMkLst>
            <pc:docMk/>
            <pc:sldMk cId="0" sldId="268"/>
            <ac:spMk id="20" creationId="{952E2582-852E-B75B-9868-032D5ECE0354}"/>
          </ac:spMkLst>
        </pc:spChg>
        <pc:spChg chg="add mod">
          <ac:chgData name="Hoang Anh Nguyen" userId="09c6641598691557" providerId="LiveId" clId="{7C5189E5-9A89-4C60-B777-C7562CA594FD}" dt="2022-12-01T10:08:20.093" v="1202" actId="1076"/>
          <ac:spMkLst>
            <pc:docMk/>
            <pc:sldMk cId="0" sldId="268"/>
            <ac:spMk id="22" creationId="{A8FD2BF3-DC40-CF84-56A9-624192C70E2B}"/>
          </ac:spMkLst>
        </pc:spChg>
        <pc:spChg chg="add mod">
          <ac:chgData name="Hoang Anh Nguyen" userId="09c6641598691557" providerId="LiveId" clId="{7C5189E5-9A89-4C60-B777-C7562CA594FD}" dt="2022-12-02T07:58:17.912" v="1903" actId="14100"/>
          <ac:spMkLst>
            <pc:docMk/>
            <pc:sldMk cId="0" sldId="268"/>
            <ac:spMk id="23" creationId="{30827AD7-0A53-AB4B-B294-8D14673DE1CB}"/>
          </ac:spMkLst>
        </pc:spChg>
        <pc:spChg chg="add mod">
          <ac:chgData name="Hoang Anh Nguyen" userId="09c6641598691557" providerId="LiveId" clId="{7C5189E5-9A89-4C60-B777-C7562CA594FD}" dt="2022-12-02T07:58:59.055" v="1909" actId="14100"/>
          <ac:spMkLst>
            <pc:docMk/>
            <pc:sldMk cId="0" sldId="268"/>
            <ac:spMk id="24" creationId="{CA36B2AF-57A3-4C9A-C4AD-15BA11F87A9F}"/>
          </ac:spMkLst>
        </pc:spChg>
        <pc:spChg chg="add mod">
          <ac:chgData name="Hoang Anh Nguyen" userId="09c6641598691557" providerId="LiveId" clId="{7C5189E5-9A89-4C60-B777-C7562CA594FD}" dt="2022-12-01T10:06:02.493" v="1168" actId="14100"/>
          <ac:spMkLst>
            <pc:docMk/>
            <pc:sldMk cId="0" sldId="268"/>
            <ac:spMk id="25" creationId="{7AA90C8E-CA65-6861-5865-E4DC460A10D9}"/>
          </ac:spMkLst>
        </pc:spChg>
        <pc:spChg chg="add mod">
          <ac:chgData name="Hoang Anh Nguyen" userId="09c6641598691557" providerId="LiveId" clId="{7C5189E5-9A89-4C60-B777-C7562CA594FD}" dt="2022-12-01T10:07:16.613" v="1192" actId="14100"/>
          <ac:spMkLst>
            <pc:docMk/>
            <pc:sldMk cId="0" sldId="268"/>
            <ac:spMk id="26" creationId="{AC59B22C-2A77-A907-8501-F434867F7316}"/>
          </ac:spMkLst>
        </pc:spChg>
        <pc:spChg chg="add mod">
          <ac:chgData name="Hoang Anh Nguyen" userId="09c6641598691557" providerId="LiveId" clId="{7C5189E5-9A89-4C60-B777-C7562CA594FD}" dt="2022-12-01T10:03:23.757" v="1148" actId="1036"/>
          <ac:spMkLst>
            <pc:docMk/>
            <pc:sldMk cId="0" sldId="268"/>
            <ac:spMk id="27" creationId="{19B57312-81CF-7549-3C83-FF673E7D6391}"/>
          </ac:spMkLst>
        </pc:spChg>
        <pc:spChg chg="add mod">
          <ac:chgData name="Hoang Anh Nguyen" userId="09c6641598691557" providerId="LiveId" clId="{7C5189E5-9A89-4C60-B777-C7562CA594FD}" dt="2022-12-01T10:03:23.757" v="1148" actId="1036"/>
          <ac:spMkLst>
            <pc:docMk/>
            <pc:sldMk cId="0" sldId="268"/>
            <ac:spMk id="28" creationId="{9608C557-DD43-CF68-E17F-F03CA5DC7B08}"/>
          </ac:spMkLst>
        </pc:spChg>
        <pc:spChg chg="add mod">
          <ac:chgData name="Hoang Anh Nguyen" userId="09c6641598691557" providerId="LiveId" clId="{7C5189E5-9A89-4C60-B777-C7562CA594FD}" dt="2022-12-01T10:06:27.801" v="1174" actId="1076"/>
          <ac:spMkLst>
            <pc:docMk/>
            <pc:sldMk cId="0" sldId="268"/>
            <ac:spMk id="29" creationId="{9E2E7C2E-B5DD-1CF5-C96F-52DA814744FE}"/>
          </ac:spMkLst>
        </pc:spChg>
        <pc:spChg chg="add mod">
          <ac:chgData name="Hoang Anh Nguyen" userId="09c6641598691557" providerId="LiveId" clId="{7C5189E5-9A89-4C60-B777-C7562CA594FD}" dt="2022-12-01T10:07:05.300" v="1189" actId="1076"/>
          <ac:spMkLst>
            <pc:docMk/>
            <pc:sldMk cId="0" sldId="268"/>
            <ac:spMk id="30" creationId="{E3075199-8196-66E9-2F27-F6A25B8ED63C}"/>
          </ac:spMkLst>
        </pc:spChg>
        <pc:spChg chg="add mod">
          <ac:chgData name="Hoang Anh Nguyen" userId="09c6641598691557" providerId="LiveId" clId="{7C5189E5-9A89-4C60-B777-C7562CA594FD}" dt="2022-12-01T10:07:21.607" v="1193" actId="1076"/>
          <ac:spMkLst>
            <pc:docMk/>
            <pc:sldMk cId="0" sldId="268"/>
            <ac:spMk id="31" creationId="{75A70133-C7AD-C2FC-0E77-E3D050686DB9}"/>
          </ac:spMkLst>
        </pc:spChg>
        <pc:spChg chg="add mod">
          <ac:chgData name="Hoang Anh Nguyen" userId="09c6641598691557" providerId="LiveId" clId="{7C5189E5-9A89-4C60-B777-C7562CA594FD}" dt="2022-12-01T10:03:23.757" v="1148" actId="1036"/>
          <ac:spMkLst>
            <pc:docMk/>
            <pc:sldMk cId="0" sldId="268"/>
            <ac:spMk id="32" creationId="{591EBEC4-20C4-5C61-A34D-3B8E02EF59B2}"/>
          </ac:spMkLst>
        </pc:spChg>
        <pc:spChg chg="add mod">
          <ac:chgData name="Hoang Anh Nguyen" userId="09c6641598691557" providerId="LiveId" clId="{7C5189E5-9A89-4C60-B777-C7562CA594FD}" dt="2022-12-01T10:07:08.935" v="1190" actId="1076"/>
          <ac:spMkLst>
            <pc:docMk/>
            <pc:sldMk cId="0" sldId="268"/>
            <ac:spMk id="33" creationId="{43EDF186-DD44-B028-CDE7-9E09422A3686}"/>
          </ac:spMkLst>
        </pc:spChg>
        <pc:spChg chg="add mod">
          <ac:chgData name="Hoang Anh Nguyen" userId="09c6641598691557" providerId="LiveId" clId="{7C5189E5-9A89-4C60-B777-C7562CA594FD}" dt="2022-12-01T10:04:15.559" v="1158" actId="1076"/>
          <ac:spMkLst>
            <pc:docMk/>
            <pc:sldMk cId="0" sldId="268"/>
            <ac:spMk id="37" creationId="{D30EB6A9-F616-B557-5655-EFCD0EF99441}"/>
          </ac:spMkLst>
        </pc:spChg>
        <pc:spChg chg="add mod">
          <ac:chgData name="Hoang Anh Nguyen" userId="09c6641598691557" providerId="LiveId" clId="{7C5189E5-9A89-4C60-B777-C7562CA594FD}" dt="2022-12-02T07:58:25.758" v="1907" actId="14100"/>
          <ac:spMkLst>
            <pc:docMk/>
            <pc:sldMk cId="0" sldId="268"/>
            <ac:spMk id="38" creationId="{F6EC91C2-BE8E-14D4-A1A7-B1B0733661D8}"/>
          </ac:spMkLst>
        </pc:spChg>
        <pc:spChg chg="add mod">
          <ac:chgData name="Hoang Anh Nguyen" userId="09c6641598691557" providerId="LiveId" clId="{7C5189E5-9A89-4C60-B777-C7562CA594FD}" dt="2022-12-01T10:07:42.476" v="1200" actId="1076"/>
          <ac:spMkLst>
            <pc:docMk/>
            <pc:sldMk cId="0" sldId="268"/>
            <ac:spMk id="39" creationId="{EA4C45C9-F7C8-7FAE-8738-5F1031862B84}"/>
          </ac:spMkLst>
        </pc:spChg>
        <pc:spChg chg="del">
          <ac:chgData name="Hoang Anh Nguyen" userId="09c6641598691557" providerId="LiveId" clId="{7C5189E5-9A89-4C60-B777-C7562CA594FD}" dt="2022-12-01T09:54:15.628" v="1014" actId="478"/>
          <ac:spMkLst>
            <pc:docMk/>
            <pc:sldMk cId="0" sldId="268"/>
            <ac:spMk id="1047" creationId="{00000000-0000-0000-0000-000000000000}"/>
          </ac:spMkLst>
        </pc:spChg>
        <pc:spChg chg="del">
          <ac:chgData name="Hoang Anh Nguyen" userId="09c6641598691557" providerId="LiveId" clId="{7C5189E5-9A89-4C60-B777-C7562CA594FD}" dt="2022-12-01T09:53:52.593" v="1010" actId="478"/>
          <ac:spMkLst>
            <pc:docMk/>
            <pc:sldMk cId="0" sldId="268"/>
            <ac:spMk id="1048" creationId="{00000000-0000-0000-0000-000000000000}"/>
          </ac:spMkLst>
        </pc:spChg>
        <pc:spChg chg="del">
          <ac:chgData name="Hoang Anh Nguyen" userId="09c6641598691557" providerId="LiveId" clId="{7C5189E5-9A89-4C60-B777-C7562CA594FD}" dt="2022-12-01T09:53:52.593" v="1010" actId="478"/>
          <ac:spMkLst>
            <pc:docMk/>
            <pc:sldMk cId="0" sldId="268"/>
            <ac:spMk id="1049" creationId="{00000000-0000-0000-0000-000000000000}"/>
          </ac:spMkLst>
        </pc:spChg>
        <pc:spChg chg="del">
          <ac:chgData name="Hoang Anh Nguyen" userId="09c6641598691557" providerId="LiveId" clId="{7C5189E5-9A89-4C60-B777-C7562CA594FD}" dt="2022-12-01T09:53:52.593" v="1010" actId="478"/>
          <ac:spMkLst>
            <pc:docMk/>
            <pc:sldMk cId="0" sldId="268"/>
            <ac:spMk id="1050" creationId="{00000000-0000-0000-0000-000000000000}"/>
          </ac:spMkLst>
        </pc:spChg>
        <pc:spChg chg="del">
          <ac:chgData name="Hoang Anh Nguyen" userId="09c6641598691557" providerId="LiveId" clId="{7C5189E5-9A89-4C60-B777-C7562CA594FD}" dt="2022-12-01T09:53:52.593" v="1010" actId="478"/>
          <ac:spMkLst>
            <pc:docMk/>
            <pc:sldMk cId="0" sldId="268"/>
            <ac:spMk id="1051" creationId="{00000000-0000-0000-0000-000000000000}"/>
          </ac:spMkLst>
        </pc:spChg>
        <pc:spChg chg="del">
          <ac:chgData name="Hoang Anh Nguyen" userId="09c6641598691557" providerId="LiveId" clId="{7C5189E5-9A89-4C60-B777-C7562CA594FD}" dt="2022-12-01T09:53:52.593" v="1010" actId="478"/>
          <ac:spMkLst>
            <pc:docMk/>
            <pc:sldMk cId="0" sldId="268"/>
            <ac:spMk id="1052" creationId="{00000000-0000-0000-0000-000000000000}"/>
          </ac:spMkLst>
        </pc:spChg>
        <pc:spChg chg="del">
          <ac:chgData name="Hoang Anh Nguyen" userId="09c6641598691557" providerId="LiveId" clId="{7C5189E5-9A89-4C60-B777-C7562CA594FD}" dt="2022-12-01T09:53:52.593" v="1010" actId="478"/>
          <ac:spMkLst>
            <pc:docMk/>
            <pc:sldMk cId="0" sldId="268"/>
            <ac:spMk id="1053" creationId="{00000000-0000-0000-0000-000000000000}"/>
          </ac:spMkLst>
        </pc:spChg>
        <pc:spChg chg="del">
          <ac:chgData name="Hoang Anh Nguyen" userId="09c6641598691557" providerId="LiveId" clId="{7C5189E5-9A89-4C60-B777-C7562CA594FD}" dt="2022-12-01T09:53:52.593" v="1010" actId="478"/>
          <ac:spMkLst>
            <pc:docMk/>
            <pc:sldMk cId="0" sldId="268"/>
            <ac:spMk id="1054" creationId="{00000000-0000-0000-0000-000000000000}"/>
          </ac:spMkLst>
        </pc:spChg>
        <pc:spChg chg="del">
          <ac:chgData name="Hoang Anh Nguyen" userId="09c6641598691557" providerId="LiveId" clId="{7C5189E5-9A89-4C60-B777-C7562CA594FD}" dt="2022-12-01T09:53:52.593" v="1010" actId="478"/>
          <ac:spMkLst>
            <pc:docMk/>
            <pc:sldMk cId="0" sldId="268"/>
            <ac:spMk id="1055" creationId="{00000000-0000-0000-0000-000000000000}"/>
          </ac:spMkLst>
        </pc:spChg>
        <pc:grpChg chg="del">
          <ac:chgData name="Hoang Anh Nguyen" userId="09c6641598691557" providerId="LiveId" clId="{7C5189E5-9A89-4C60-B777-C7562CA594FD}" dt="2022-12-01T09:53:54.510" v="1012" actId="478"/>
          <ac:grpSpMkLst>
            <pc:docMk/>
            <pc:sldMk cId="0" sldId="268"/>
            <ac:grpSpMk id="1056" creationId="{00000000-0000-0000-0000-000000000000}"/>
          </ac:grpSpMkLst>
        </pc:grpChg>
        <pc:grpChg chg="del">
          <ac:chgData name="Hoang Anh Nguyen" userId="09c6641598691557" providerId="LiveId" clId="{7C5189E5-9A89-4C60-B777-C7562CA594FD}" dt="2022-12-01T09:53:52.593" v="1010" actId="478"/>
          <ac:grpSpMkLst>
            <pc:docMk/>
            <pc:sldMk cId="0" sldId="268"/>
            <ac:grpSpMk id="1067" creationId="{00000000-0000-0000-0000-000000000000}"/>
          </ac:grpSpMkLst>
        </pc:grpChg>
        <pc:grpChg chg="del">
          <ac:chgData name="Hoang Anh Nguyen" userId="09c6641598691557" providerId="LiveId" clId="{7C5189E5-9A89-4C60-B777-C7562CA594FD}" dt="2022-12-01T09:53:53.973" v="1011" actId="478"/>
          <ac:grpSpMkLst>
            <pc:docMk/>
            <pc:sldMk cId="0" sldId="268"/>
            <ac:grpSpMk id="1081" creationId="{00000000-0000-0000-0000-000000000000}"/>
          </ac:grpSpMkLst>
        </pc:grpChg>
        <pc:grpChg chg="del">
          <ac:chgData name="Hoang Anh Nguyen" userId="09c6641598691557" providerId="LiveId" clId="{7C5189E5-9A89-4C60-B777-C7562CA594FD}" dt="2022-12-01T09:53:52.593" v="1010" actId="478"/>
          <ac:grpSpMkLst>
            <pc:docMk/>
            <pc:sldMk cId="0" sldId="268"/>
            <ac:grpSpMk id="1095" creationId="{00000000-0000-0000-0000-000000000000}"/>
          </ac:grpSpMkLst>
        </pc:grpChg>
        <pc:grpChg chg="mod">
          <ac:chgData name="Hoang Anh Nguyen" userId="09c6641598691557" providerId="LiveId" clId="{7C5189E5-9A89-4C60-B777-C7562CA594FD}" dt="2022-12-02T07:46:27.810" v="1886" actId="1076"/>
          <ac:grpSpMkLst>
            <pc:docMk/>
            <pc:sldMk cId="0" sldId="268"/>
            <ac:grpSpMk id="1102" creationId="{00000000-0000-0000-0000-000000000000}"/>
          </ac:grpSpMkLst>
        </pc:grpChg>
        <pc:picChg chg="add del mod">
          <ac:chgData name="Hoang Anh Nguyen" userId="09c6641598691557" providerId="LiveId" clId="{7C5189E5-9A89-4C60-B777-C7562CA594FD}" dt="2022-12-02T07:46:16.155" v="1884"/>
          <ac:picMkLst>
            <pc:docMk/>
            <pc:sldMk cId="0" sldId="268"/>
            <ac:picMk id="2" creationId="{CDAE57BF-7678-AF55-4E11-F4D1D44BE507}"/>
          </ac:picMkLst>
        </pc:picChg>
        <pc:picChg chg="add mod">
          <ac:chgData name="Hoang Anh Nguyen" userId="09c6641598691557" providerId="LiveId" clId="{7C5189E5-9A89-4C60-B777-C7562CA594FD}" dt="2022-12-01T09:54:37.142" v="1020" actId="1076"/>
          <ac:picMkLst>
            <pc:docMk/>
            <pc:sldMk cId="0" sldId="268"/>
            <ac:picMk id="21" creationId="{63F4D1DF-A2F8-E2DB-B66F-CAC537988488}"/>
          </ac:picMkLst>
        </pc:picChg>
        <pc:cxnChg chg="add mod">
          <ac:chgData name="Hoang Anh Nguyen" userId="09c6641598691557" providerId="LiveId" clId="{7C5189E5-9A89-4C60-B777-C7562CA594FD}" dt="2022-12-01T10:03:51.696" v="1150" actId="1076"/>
          <ac:cxnSpMkLst>
            <pc:docMk/>
            <pc:sldMk cId="0" sldId="268"/>
            <ac:cxnSpMk id="34" creationId="{36F7AB27-8315-AE62-185B-1C8A66BD90D3}"/>
          </ac:cxnSpMkLst>
        </pc:cxnChg>
        <pc:cxnChg chg="add mod">
          <ac:chgData name="Hoang Anh Nguyen" userId="09c6641598691557" providerId="LiveId" clId="{7C5189E5-9A89-4C60-B777-C7562CA594FD}" dt="2022-12-01T10:06:51.710" v="1187" actId="1035"/>
          <ac:cxnSpMkLst>
            <pc:docMk/>
            <pc:sldMk cId="0" sldId="268"/>
            <ac:cxnSpMk id="35" creationId="{8577E927-59DC-597F-BFB0-59575A6BA0E1}"/>
          </ac:cxnSpMkLst>
        </pc:cxnChg>
        <pc:cxnChg chg="add mod">
          <ac:chgData name="Hoang Anh Nguyen" userId="09c6641598691557" providerId="LiveId" clId="{7C5189E5-9A89-4C60-B777-C7562CA594FD}" dt="2022-12-01T10:07:33.848" v="1199" actId="1035"/>
          <ac:cxnSpMkLst>
            <pc:docMk/>
            <pc:sldMk cId="0" sldId="268"/>
            <ac:cxnSpMk id="36" creationId="{5F814A79-C35E-6BEF-B4E5-8BBD1FE79F48}"/>
          </ac:cxnSpMkLst>
        </pc:cxnChg>
      </pc:sldChg>
      <pc:sldChg chg="addSp delSp modSp mod ord delAnim modAnim">
        <pc:chgData name="Hoang Anh Nguyen" userId="09c6641598691557" providerId="LiveId" clId="{7C5189E5-9A89-4C60-B777-C7562CA594FD}" dt="2022-12-02T02:56:49.815" v="1863" actId="1076"/>
        <pc:sldMkLst>
          <pc:docMk/>
          <pc:sldMk cId="0" sldId="269"/>
        </pc:sldMkLst>
        <pc:spChg chg="del">
          <ac:chgData name="Hoang Anh Nguyen" userId="09c6641598691557" providerId="LiveId" clId="{7C5189E5-9A89-4C60-B777-C7562CA594FD}" dt="2022-12-01T07:13:24.813" v="27" actId="478"/>
          <ac:spMkLst>
            <pc:docMk/>
            <pc:sldMk cId="0" sldId="269"/>
            <ac:spMk id="6" creationId="{C87A092D-98AD-286D-BFCA-A9A6B0DF31C1}"/>
          </ac:spMkLst>
        </pc:spChg>
        <pc:spChg chg="mod">
          <ac:chgData name="Hoang Anh Nguyen" userId="09c6641598691557" providerId="LiveId" clId="{7C5189E5-9A89-4C60-B777-C7562CA594FD}" dt="2022-12-02T02:56:20.412" v="1862" actId="1076"/>
          <ac:spMkLst>
            <pc:docMk/>
            <pc:sldMk cId="0" sldId="269"/>
            <ac:spMk id="7" creationId="{5C686CB0-1904-8B75-DCA7-5B3D9A7A0962}"/>
          </ac:spMkLst>
        </pc:spChg>
        <pc:spChg chg="mod">
          <ac:chgData name="Hoang Anh Nguyen" userId="09c6641598691557" providerId="LiveId" clId="{7C5189E5-9A89-4C60-B777-C7562CA594FD}" dt="2022-12-02T02:52:59.301" v="1859" actId="1076"/>
          <ac:spMkLst>
            <pc:docMk/>
            <pc:sldMk cId="0" sldId="269"/>
            <ac:spMk id="8" creationId="{90E6AE90-B758-4C41-1C20-4FB4D1B4B47E}"/>
          </ac:spMkLst>
        </pc:spChg>
        <pc:spChg chg="del">
          <ac:chgData name="Hoang Anh Nguyen" userId="09c6641598691557" providerId="LiveId" clId="{7C5189E5-9A89-4C60-B777-C7562CA594FD}" dt="2022-12-01T07:13:53.383" v="43" actId="478"/>
          <ac:spMkLst>
            <pc:docMk/>
            <pc:sldMk cId="0" sldId="269"/>
            <ac:spMk id="9" creationId="{3AEF9500-9280-86D7-B631-CB4138772137}"/>
          </ac:spMkLst>
        </pc:spChg>
        <pc:spChg chg="del">
          <ac:chgData name="Hoang Anh Nguyen" userId="09c6641598691557" providerId="LiveId" clId="{7C5189E5-9A89-4C60-B777-C7562CA594FD}" dt="2022-12-01T07:13:57.940" v="45" actId="478"/>
          <ac:spMkLst>
            <pc:docMk/>
            <pc:sldMk cId="0" sldId="269"/>
            <ac:spMk id="13" creationId="{4DC1FCBA-A19C-FE0C-7122-DD1CBB1063AA}"/>
          </ac:spMkLst>
        </pc:spChg>
        <pc:picChg chg="add mod">
          <ac:chgData name="Hoang Anh Nguyen" userId="09c6641598691557" providerId="LiveId" clId="{7C5189E5-9A89-4C60-B777-C7562CA594FD}" dt="2022-12-02T02:56:49.815" v="1863" actId="1076"/>
          <ac:picMkLst>
            <pc:docMk/>
            <pc:sldMk cId="0" sldId="269"/>
            <ac:picMk id="2" creationId="{AB92AB3B-54A1-0796-A98D-F094D2E72A5D}"/>
          </ac:picMkLst>
        </pc:picChg>
        <pc:picChg chg="add mod">
          <ac:chgData name="Hoang Anh Nguyen" userId="09c6641598691557" providerId="LiveId" clId="{7C5189E5-9A89-4C60-B777-C7562CA594FD}" dt="2022-12-02T02:53:07.515" v="1860" actId="1076"/>
          <ac:picMkLst>
            <pc:docMk/>
            <pc:sldMk cId="0" sldId="269"/>
            <ac:picMk id="3" creationId="{C2EB56E4-61F8-869B-FE66-05273B522CDE}"/>
          </ac:picMkLst>
        </pc:picChg>
        <pc:picChg chg="del mod">
          <ac:chgData name="Hoang Anh Nguyen" userId="09c6641598691557" providerId="LiveId" clId="{7C5189E5-9A89-4C60-B777-C7562CA594FD}" dt="2022-12-01T07:44:24.580" v="68" actId="478"/>
          <ac:picMkLst>
            <pc:docMk/>
            <pc:sldMk cId="0" sldId="269"/>
            <ac:picMk id="5" creationId="{DD85A29E-F3C0-D8FF-8890-17D13EA98754}"/>
          </ac:picMkLst>
        </pc:picChg>
        <pc:picChg chg="add mod">
          <ac:chgData name="Hoang Anh Nguyen" userId="09c6641598691557" providerId="LiveId" clId="{7C5189E5-9A89-4C60-B777-C7562CA594FD}" dt="2022-12-02T02:56:15.805" v="1861" actId="1076"/>
          <ac:picMkLst>
            <pc:docMk/>
            <pc:sldMk cId="0" sldId="269"/>
            <ac:picMk id="10" creationId="{BBA36B62-A9B0-A663-8923-A3659D1CCD72}"/>
          </ac:picMkLst>
        </pc:picChg>
        <pc:picChg chg="add del mod">
          <ac:chgData name="Hoang Anh Nguyen" userId="09c6641598691557" providerId="LiveId" clId="{7C5189E5-9A89-4C60-B777-C7562CA594FD}" dt="2022-12-01T07:44:30.018" v="75" actId="478"/>
          <ac:picMkLst>
            <pc:docMk/>
            <pc:sldMk cId="0" sldId="269"/>
            <ac:picMk id="12" creationId="{7AD49A20-C4B3-6A9A-9212-03B23E391EB7}"/>
          </ac:picMkLst>
        </pc:picChg>
        <pc:picChg chg="del">
          <ac:chgData name="Hoang Anh Nguyen" userId="09c6641598691557" providerId="LiveId" clId="{7C5189E5-9A89-4C60-B777-C7562CA594FD}" dt="2022-12-01T07:13:26.174" v="28" actId="478"/>
          <ac:picMkLst>
            <pc:docMk/>
            <pc:sldMk cId="0" sldId="269"/>
            <ac:picMk id="14" creationId="{1687FDA8-4664-64CE-4B5F-CAAC93E30DB9}"/>
          </ac:picMkLst>
        </pc:picChg>
        <pc:picChg chg="del">
          <ac:chgData name="Hoang Anh Nguyen" userId="09c6641598691557" providerId="LiveId" clId="{7C5189E5-9A89-4C60-B777-C7562CA594FD}" dt="2022-12-01T07:13:55.819" v="44" actId="478"/>
          <ac:picMkLst>
            <pc:docMk/>
            <pc:sldMk cId="0" sldId="269"/>
            <ac:picMk id="15" creationId="{74C17D8F-F34D-AD46-680C-7B9E63DC778B}"/>
          </ac:picMkLst>
        </pc:picChg>
        <pc:picChg chg="del">
          <ac:chgData name="Hoang Anh Nguyen" userId="09c6641598691557" providerId="LiveId" clId="{7C5189E5-9A89-4C60-B777-C7562CA594FD}" dt="2022-12-01T07:35:27.880" v="50" actId="478"/>
          <ac:picMkLst>
            <pc:docMk/>
            <pc:sldMk cId="0" sldId="269"/>
            <ac:picMk id="16" creationId="{3A01C2BA-93D1-A4B9-A6A9-F3957A6B344B}"/>
          </ac:picMkLst>
        </pc:picChg>
        <pc:picChg chg="del">
          <ac:chgData name="Hoang Anh Nguyen" userId="09c6641598691557" providerId="LiveId" clId="{7C5189E5-9A89-4C60-B777-C7562CA594FD}" dt="2022-12-01T07:35:49.206" v="55" actId="478"/>
          <ac:picMkLst>
            <pc:docMk/>
            <pc:sldMk cId="0" sldId="269"/>
            <ac:picMk id="17" creationId="{9F456FE1-BE27-3CEF-8278-58DE45D99182}"/>
          </ac:picMkLst>
        </pc:picChg>
        <pc:picChg chg="del">
          <ac:chgData name="Hoang Anh Nguyen" userId="09c6641598691557" providerId="LiveId" clId="{7C5189E5-9A89-4C60-B777-C7562CA594FD}" dt="2022-12-01T07:13:45.409" v="42" actId="478"/>
          <ac:picMkLst>
            <pc:docMk/>
            <pc:sldMk cId="0" sldId="269"/>
            <ac:picMk id="19" creationId="{7FA70D35-F756-AC72-9242-1C6F3D7E74E5}"/>
          </ac:picMkLst>
        </pc:picChg>
        <pc:picChg chg="del mod">
          <ac:chgData name="Hoang Anh Nguyen" userId="09c6641598691557" providerId="LiveId" clId="{7C5189E5-9A89-4C60-B777-C7562CA594FD}" dt="2022-12-01T07:44:23.914" v="67" actId="478"/>
          <ac:picMkLst>
            <pc:docMk/>
            <pc:sldMk cId="0" sldId="269"/>
            <ac:picMk id="21" creationId="{CAEC061B-3FD8-A80F-69AE-9FD70CF6E39E}"/>
          </ac:picMkLst>
        </pc:picChg>
        <pc:picChg chg="add mod">
          <ac:chgData name="Hoang Anh Nguyen" userId="09c6641598691557" providerId="LiveId" clId="{7C5189E5-9A89-4C60-B777-C7562CA594FD}" dt="2022-12-02T02:52:46.455" v="1858" actId="1076"/>
          <ac:picMkLst>
            <pc:docMk/>
            <pc:sldMk cId="0" sldId="269"/>
            <ac:picMk id="22" creationId="{A3C1D09C-E11F-D5A5-0D69-D3A4EFB1289F}"/>
          </ac:picMkLst>
        </pc:picChg>
        <pc:picChg chg="del">
          <ac:chgData name="Hoang Anh Nguyen" userId="09c6641598691557" providerId="LiveId" clId="{7C5189E5-9A89-4C60-B777-C7562CA594FD}" dt="2022-12-01T07:13:44.469" v="41" actId="478"/>
          <ac:picMkLst>
            <pc:docMk/>
            <pc:sldMk cId="0" sldId="269"/>
            <ac:picMk id="30" creationId="{EEC49FF4-6D69-2A8A-FDCF-27EA99B7EF05}"/>
          </ac:picMkLst>
        </pc:picChg>
      </pc:sldChg>
      <pc:sldChg chg="del">
        <pc:chgData name="Hoang Anh Nguyen" userId="09c6641598691557" providerId="LiveId" clId="{7C5189E5-9A89-4C60-B777-C7562CA594FD}" dt="2022-12-01T10:41:30.467" v="1822" actId="47"/>
        <pc:sldMkLst>
          <pc:docMk/>
          <pc:sldMk cId="0" sldId="271"/>
        </pc:sldMkLst>
      </pc:sldChg>
      <pc:sldChg chg="addSp delSp modSp add mod modAnim">
        <pc:chgData name="Hoang Anh Nguyen" userId="09c6641598691557" providerId="LiveId" clId="{7C5189E5-9A89-4C60-B777-C7562CA594FD}" dt="2022-12-02T02:48:29.504" v="1833" actId="1076"/>
        <pc:sldMkLst>
          <pc:docMk/>
          <pc:sldMk cId="0" sldId="272"/>
        </pc:sldMkLst>
        <pc:spChg chg="add del mod">
          <ac:chgData name="Hoang Anh Nguyen" userId="09c6641598691557" providerId="LiveId" clId="{7C5189E5-9A89-4C60-B777-C7562CA594FD}" dt="2022-12-01T09:39:23.179" v="946" actId="478"/>
          <ac:spMkLst>
            <pc:docMk/>
            <pc:sldMk cId="0" sldId="272"/>
            <ac:spMk id="3" creationId="{BB06F8C0-6095-6362-A963-52462382BA77}"/>
          </ac:spMkLst>
        </pc:spChg>
        <pc:spChg chg="add mod">
          <ac:chgData name="Hoang Anh Nguyen" userId="09c6641598691557" providerId="LiveId" clId="{7C5189E5-9A89-4C60-B777-C7562CA594FD}" dt="2022-12-01T09:41:22.553" v="951" actId="1076"/>
          <ac:spMkLst>
            <pc:docMk/>
            <pc:sldMk cId="0" sldId="272"/>
            <ac:spMk id="4" creationId="{1D91D248-4CFD-6C29-EFA0-B6F3DB4644BA}"/>
          </ac:spMkLst>
        </pc:spChg>
        <pc:spChg chg="mod">
          <ac:chgData name="Hoang Anh Nguyen" userId="09c6641598691557" providerId="LiveId" clId="{7C5189E5-9A89-4C60-B777-C7562CA594FD}" dt="2022-12-02T02:48:29.504" v="1833" actId="1076"/>
          <ac:spMkLst>
            <pc:docMk/>
            <pc:sldMk cId="0" sldId="272"/>
            <ac:spMk id="1314" creationId="{00000000-0000-0000-0000-000000000000}"/>
          </ac:spMkLst>
        </pc:spChg>
        <pc:spChg chg="mod">
          <ac:chgData name="Hoang Anh Nguyen" userId="09c6641598691557" providerId="LiveId" clId="{7C5189E5-9A89-4C60-B777-C7562CA594FD}" dt="2022-12-01T09:41:16.477" v="950" actId="1076"/>
          <ac:spMkLst>
            <pc:docMk/>
            <pc:sldMk cId="0" sldId="272"/>
            <ac:spMk id="1315" creationId="{00000000-0000-0000-0000-000000000000}"/>
          </ac:spMkLst>
        </pc:spChg>
        <pc:spChg chg="del">
          <ac:chgData name="Hoang Anh Nguyen" userId="09c6641598691557" providerId="LiveId" clId="{7C5189E5-9A89-4C60-B777-C7562CA594FD}" dt="2022-12-01T09:39:16.017" v="943" actId="478"/>
          <ac:spMkLst>
            <pc:docMk/>
            <pc:sldMk cId="0" sldId="272"/>
            <ac:spMk id="1316" creationId="{00000000-0000-0000-0000-000000000000}"/>
          </ac:spMkLst>
        </pc:spChg>
        <pc:spChg chg="mod">
          <ac:chgData name="Hoang Anh Nguyen" userId="09c6641598691557" providerId="LiveId" clId="{7C5189E5-9A89-4C60-B777-C7562CA594FD}" dt="2022-12-01T09:37:18.145" v="906" actId="20577"/>
          <ac:spMkLst>
            <pc:docMk/>
            <pc:sldMk cId="0" sldId="272"/>
            <ac:spMk id="1317" creationId="{00000000-0000-0000-0000-000000000000}"/>
          </ac:spMkLst>
        </pc:spChg>
        <pc:spChg chg="mod">
          <ac:chgData name="Hoang Anh Nguyen" userId="09c6641598691557" providerId="LiveId" clId="{7C5189E5-9A89-4C60-B777-C7562CA594FD}" dt="2022-12-01T09:37:23.906" v="907" actId="14100"/>
          <ac:spMkLst>
            <pc:docMk/>
            <pc:sldMk cId="0" sldId="272"/>
            <ac:spMk id="1318" creationId="{00000000-0000-0000-0000-000000000000}"/>
          </ac:spMkLst>
        </pc:spChg>
      </pc:sldChg>
      <pc:sldChg chg="addSp delSp modSp add mod">
        <pc:chgData name="Hoang Anh Nguyen" userId="09c6641598691557" providerId="LiveId" clId="{7C5189E5-9A89-4C60-B777-C7562CA594FD}" dt="2022-12-02T07:56:10.413" v="1892" actId="1076"/>
        <pc:sldMkLst>
          <pc:docMk/>
          <pc:sldMk cId="0" sldId="280"/>
        </pc:sldMkLst>
        <pc:spChg chg="add del mod">
          <ac:chgData name="Hoang Anh Nguyen" userId="09c6641598691557" providerId="LiveId" clId="{7C5189E5-9A89-4C60-B777-C7562CA594FD}" dt="2022-12-01T08:24:55.859" v="703" actId="478"/>
          <ac:spMkLst>
            <pc:docMk/>
            <pc:sldMk cId="0" sldId="280"/>
            <ac:spMk id="3" creationId="{A70A2869-96AB-AC64-D9ED-FF78908FD315}"/>
          </ac:spMkLst>
        </pc:spChg>
        <pc:spChg chg="add del mod">
          <ac:chgData name="Hoang Anh Nguyen" userId="09c6641598691557" providerId="LiveId" clId="{7C5189E5-9A89-4C60-B777-C7562CA594FD}" dt="2022-12-01T09:17:41.973" v="717"/>
          <ac:spMkLst>
            <pc:docMk/>
            <pc:sldMk cId="0" sldId="280"/>
            <ac:spMk id="5" creationId="{A2F2E0F6-FAFF-6DE3-8ABB-2509DE604570}"/>
          </ac:spMkLst>
        </pc:spChg>
        <pc:spChg chg="add mod">
          <ac:chgData name="Hoang Anh Nguyen" userId="09c6641598691557" providerId="LiveId" clId="{7C5189E5-9A89-4C60-B777-C7562CA594FD}" dt="2022-12-02T03:01:37.360" v="1874" actId="1076"/>
          <ac:spMkLst>
            <pc:docMk/>
            <pc:sldMk cId="0" sldId="280"/>
            <ac:spMk id="6" creationId="{7C5418EA-99E7-47EA-6917-68E3B01386D9}"/>
          </ac:spMkLst>
        </pc:spChg>
        <pc:spChg chg="add del mod">
          <ac:chgData name="Hoang Anh Nguyen" userId="09c6641598691557" providerId="LiveId" clId="{7C5189E5-9A89-4C60-B777-C7562CA594FD}" dt="2022-12-01T09:21:56.289" v="729" actId="478"/>
          <ac:spMkLst>
            <pc:docMk/>
            <pc:sldMk cId="0" sldId="280"/>
            <ac:spMk id="12" creationId="{BF15ECED-D2ED-F791-35E9-99AA5228EDF1}"/>
          </ac:spMkLst>
        </pc:spChg>
        <pc:spChg chg="mod">
          <ac:chgData name="Hoang Anh Nguyen" userId="09c6641598691557" providerId="LiveId" clId="{7C5189E5-9A89-4C60-B777-C7562CA594FD}" dt="2022-12-01T09:22:10.424" v="737" actId="1076"/>
          <ac:spMkLst>
            <pc:docMk/>
            <pc:sldMk cId="0" sldId="280"/>
            <ac:spMk id="1682" creationId="{00000000-0000-0000-0000-000000000000}"/>
          </ac:spMkLst>
        </pc:spChg>
        <pc:spChg chg="mod">
          <ac:chgData name="Hoang Anh Nguyen" userId="09c6641598691557" providerId="LiveId" clId="{7C5189E5-9A89-4C60-B777-C7562CA594FD}" dt="2022-12-02T07:55:55.546" v="1891" actId="403"/>
          <ac:spMkLst>
            <pc:docMk/>
            <pc:sldMk cId="0" sldId="280"/>
            <ac:spMk id="1683" creationId="{00000000-0000-0000-0000-000000000000}"/>
          </ac:spMkLst>
        </pc:spChg>
        <pc:spChg chg="del">
          <ac:chgData name="Hoang Anh Nguyen" userId="09c6641598691557" providerId="LiveId" clId="{7C5189E5-9A89-4C60-B777-C7562CA594FD}" dt="2022-12-01T08:24:46.566" v="701" actId="478"/>
          <ac:spMkLst>
            <pc:docMk/>
            <pc:sldMk cId="0" sldId="280"/>
            <ac:spMk id="1684" creationId="{00000000-0000-0000-0000-000000000000}"/>
          </ac:spMkLst>
        </pc:spChg>
        <pc:grpChg chg="del mod">
          <ac:chgData name="Hoang Anh Nguyen" userId="09c6641598691557" providerId="LiveId" clId="{7C5189E5-9A89-4C60-B777-C7562CA594FD}" dt="2022-12-01T09:21:52.113" v="727" actId="478"/>
          <ac:grpSpMkLst>
            <pc:docMk/>
            <pc:sldMk cId="0" sldId="280"/>
            <ac:grpSpMk id="1685" creationId="{00000000-0000-0000-0000-000000000000}"/>
          </ac:grpSpMkLst>
        </pc:grpChg>
        <pc:picChg chg="add del mod">
          <ac:chgData name="Hoang Anh Nguyen" userId="09c6641598691557" providerId="LiveId" clId="{7C5189E5-9A89-4C60-B777-C7562CA594FD}" dt="2022-12-01T09:16:11.375" v="716"/>
          <ac:picMkLst>
            <pc:docMk/>
            <pc:sldMk cId="0" sldId="280"/>
            <ac:picMk id="8" creationId="{CEBFD737-808D-9F4C-D7F1-523A9F76DF6D}"/>
          </ac:picMkLst>
        </pc:picChg>
        <pc:picChg chg="add del mod">
          <ac:chgData name="Hoang Anh Nguyen" userId="09c6641598691557" providerId="LiveId" clId="{7C5189E5-9A89-4C60-B777-C7562CA594FD}" dt="2022-12-01T09:21:52.831" v="728" actId="478"/>
          <ac:picMkLst>
            <pc:docMk/>
            <pc:sldMk cId="0" sldId="280"/>
            <ac:picMk id="10" creationId="{8A1A5FD7-2D6A-7EFF-E809-B264ABE66509}"/>
          </ac:picMkLst>
        </pc:picChg>
        <pc:picChg chg="add del mod">
          <ac:chgData name="Hoang Anh Nguyen" userId="09c6641598691557" providerId="LiveId" clId="{7C5189E5-9A89-4C60-B777-C7562CA594FD}" dt="2022-12-01T09:22:36.002" v="739" actId="478"/>
          <ac:picMkLst>
            <pc:docMk/>
            <pc:sldMk cId="0" sldId="280"/>
            <ac:picMk id="14" creationId="{4179567B-C9C8-8E0F-8DD6-1F35CC3D2FAF}"/>
          </ac:picMkLst>
        </pc:picChg>
        <pc:picChg chg="add mod">
          <ac:chgData name="Hoang Anh Nguyen" userId="09c6641598691557" providerId="LiveId" clId="{7C5189E5-9A89-4C60-B777-C7562CA594FD}" dt="2022-12-02T07:56:10.413" v="1892" actId="1076"/>
          <ac:picMkLst>
            <pc:docMk/>
            <pc:sldMk cId="0" sldId="280"/>
            <ac:picMk id="16" creationId="{2B37AAA4-C184-CC8B-488F-3A9FCB25EA0D}"/>
          </ac:picMkLst>
        </pc:picChg>
        <pc:picChg chg="del">
          <ac:chgData name="Hoang Anh Nguyen" userId="09c6641598691557" providerId="LiveId" clId="{7C5189E5-9A89-4C60-B777-C7562CA594FD}" dt="2022-12-01T08:25:00.482" v="705" actId="478"/>
          <ac:picMkLst>
            <pc:docMk/>
            <pc:sldMk cId="0" sldId="280"/>
            <ac:picMk id="1681" creationId="{00000000-0000-0000-0000-000000000000}"/>
          </ac:picMkLst>
        </pc:picChg>
      </pc:sldChg>
      <pc:sldChg chg="modSp mod">
        <pc:chgData name="Hoang Anh Nguyen" userId="09c6641598691557" providerId="LiveId" clId="{7C5189E5-9A89-4C60-B777-C7562CA594FD}" dt="2022-12-02T07:17:32.628" v="1880" actId="1076"/>
        <pc:sldMkLst>
          <pc:docMk/>
          <pc:sldMk cId="2859799124" sldId="347"/>
        </pc:sldMkLst>
        <pc:picChg chg="mod">
          <ac:chgData name="Hoang Anh Nguyen" userId="09c6641598691557" providerId="LiveId" clId="{7C5189E5-9A89-4C60-B777-C7562CA594FD}" dt="2022-12-02T07:17:32.628" v="1880" actId="1076"/>
          <ac:picMkLst>
            <pc:docMk/>
            <pc:sldMk cId="2859799124" sldId="347"/>
            <ac:picMk id="4" creationId="{07401AE7-BF8F-6D6B-07C2-311879FDA862}"/>
          </ac:picMkLst>
        </pc:picChg>
      </pc:sldChg>
      <pc:sldChg chg="del">
        <pc:chgData name="Hoang Anh Nguyen" userId="09c6641598691557" providerId="LiveId" clId="{7C5189E5-9A89-4C60-B777-C7562CA594FD}" dt="2022-12-01T10:41:30.467" v="1822" actId="47"/>
        <pc:sldMkLst>
          <pc:docMk/>
          <pc:sldMk cId="1905454031" sldId="348"/>
        </pc:sldMkLst>
      </pc:sldChg>
      <pc:sldChg chg="del">
        <pc:chgData name="Hoang Anh Nguyen" userId="09c6641598691557" providerId="LiveId" clId="{7C5189E5-9A89-4C60-B777-C7562CA594FD}" dt="2022-12-01T10:41:30.467" v="1822" actId="47"/>
        <pc:sldMkLst>
          <pc:docMk/>
          <pc:sldMk cId="1715852266" sldId="352"/>
        </pc:sldMkLst>
      </pc:sldChg>
      <pc:sldChg chg="del">
        <pc:chgData name="Hoang Anh Nguyen" userId="09c6641598691557" providerId="LiveId" clId="{7C5189E5-9A89-4C60-B777-C7562CA594FD}" dt="2022-12-01T10:41:30.467" v="1822" actId="47"/>
        <pc:sldMkLst>
          <pc:docMk/>
          <pc:sldMk cId="3897430596" sldId="353"/>
        </pc:sldMkLst>
      </pc:sldChg>
      <pc:sldChg chg="del">
        <pc:chgData name="Hoang Anh Nguyen" userId="09c6641598691557" providerId="LiveId" clId="{7C5189E5-9A89-4C60-B777-C7562CA594FD}" dt="2022-12-01T10:41:30.467" v="1822" actId="47"/>
        <pc:sldMkLst>
          <pc:docMk/>
          <pc:sldMk cId="2717898349" sldId="355"/>
        </pc:sldMkLst>
      </pc:sldChg>
      <pc:sldChg chg="del">
        <pc:chgData name="Hoang Anh Nguyen" userId="09c6641598691557" providerId="LiveId" clId="{7C5189E5-9A89-4C60-B777-C7562CA594FD}" dt="2022-12-01T10:41:30.467" v="1822" actId="47"/>
        <pc:sldMkLst>
          <pc:docMk/>
          <pc:sldMk cId="2038211096" sldId="360"/>
        </pc:sldMkLst>
      </pc:sldChg>
      <pc:sldChg chg="add del">
        <pc:chgData name="Hoang Anh Nguyen" userId="09c6641598691557" providerId="LiveId" clId="{7C5189E5-9A89-4C60-B777-C7562CA594FD}" dt="2022-12-01T07:10:19.573" v="14"/>
        <pc:sldMkLst>
          <pc:docMk/>
          <pc:sldMk cId="100523671" sldId="386"/>
        </pc:sldMkLst>
      </pc:sldChg>
      <pc:sldChg chg="del">
        <pc:chgData name="Hoang Anh Nguyen" userId="09c6641598691557" providerId="LiveId" clId="{7C5189E5-9A89-4C60-B777-C7562CA594FD}" dt="2022-12-01T10:41:30.467" v="1822" actId="47"/>
        <pc:sldMkLst>
          <pc:docMk/>
          <pc:sldMk cId="3012564522" sldId="388"/>
        </pc:sldMkLst>
      </pc:sldChg>
      <pc:sldChg chg="del">
        <pc:chgData name="Hoang Anh Nguyen" userId="09c6641598691557" providerId="LiveId" clId="{7C5189E5-9A89-4C60-B777-C7562CA594FD}" dt="2022-12-01T10:41:30.467" v="1822" actId="47"/>
        <pc:sldMkLst>
          <pc:docMk/>
          <pc:sldMk cId="73509564" sldId="389"/>
        </pc:sldMkLst>
      </pc:sldChg>
      <pc:sldChg chg="del">
        <pc:chgData name="Hoang Anh Nguyen" userId="09c6641598691557" providerId="LiveId" clId="{7C5189E5-9A89-4C60-B777-C7562CA594FD}" dt="2022-12-01T10:41:30.467" v="1822" actId="47"/>
        <pc:sldMkLst>
          <pc:docMk/>
          <pc:sldMk cId="3536012203" sldId="391"/>
        </pc:sldMkLst>
      </pc:sldChg>
      <pc:sldChg chg="del">
        <pc:chgData name="Hoang Anh Nguyen" userId="09c6641598691557" providerId="LiveId" clId="{7C5189E5-9A89-4C60-B777-C7562CA594FD}" dt="2022-12-01T10:41:30.467" v="1822" actId="47"/>
        <pc:sldMkLst>
          <pc:docMk/>
          <pc:sldMk cId="940222119" sldId="392"/>
        </pc:sldMkLst>
      </pc:sldChg>
      <pc:sldChg chg="modSp del mod ord">
        <pc:chgData name="Hoang Anh Nguyen" userId="09c6641598691557" providerId="LiveId" clId="{7C5189E5-9A89-4C60-B777-C7562CA594FD}" dt="2022-12-02T02:47:45.174" v="1825" actId="47"/>
        <pc:sldMkLst>
          <pc:docMk/>
          <pc:sldMk cId="3719855451" sldId="393"/>
        </pc:sldMkLst>
        <pc:spChg chg="mod">
          <ac:chgData name="Hoang Anh Nguyen" userId="09c6641598691557" providerId="LiveId" clId="{7C5189E5-9A89-4C60-B777-C7562CA594FD}" dt="2022-12-01T07:05:51.220" v="10" actId="14100"/>
          <ac:spMkLst>
            <pc:docMk/>
            <pc:sldMk cId="3719855451" sldId="393"/>
            <ac:spMk id="746" creationId="{00000000-0000-0000-0000-000000000000}"/>
          </ac:spMkLst>
        </pc:spChg>
      </pc:sldChg>
      <pc:sldChg chg="addSp delSp modSp add del mod ord setBg delAnim">
        <pc:chgData name="Hoang Anh Nguyen" userId="09c6641598691557" providerId="LiveId" clId="{7C5189E5-9A89-4C60-B777-C7562CA594FD}" dt="2022-12-01T10:41:32.785" v="1823" actId="47"/>
        <pc:sldMkLst>
          <pc:docMk/>
          <pc:sldMk cId="842979929" sldId="394"/>
        </pc:sldMkLst>
        <pc:spChg chg="del">
          <ac:chgData name="Hoang Anh Nguyen" userId="09c6641598691557" providerId="LiveId" clId="{7C5189E5-9A89-4C60-B777-C7562CA594FD}" dt="2022-12-01T07:10:56.690" v="19" actId="478"/>
          <ac:spMkLst>
            <pc:docMk/>
            <pc:sldMk cId="842979929" sldId="394"/>
            <ac:spMk id="3" creationId="{AF5B5291-CC78-B374-732E-B30836B3DA53}"/>
          </ac:spMkLst>
        </pc:spChg>
        <pc:spChg chg="del">
          <ac:chgData name="Hoang Anh Nguyen" userId="09c6641598691557" providerId="LiveId" clId="{7C5189E5-9A89-4C60-B777-C7562CA594FD}" dt="2022-12-01T07:10:56.690" v="19" actId="478"/>
          <ac:spMkLst>
            <pc:docMk/>
            <pc:sldMk cId="842979929" sldId="394"/>
            <ac:spMk id="5" creationId="{347A8A52-267B-380A-6F85-A76A3FEA66C0}"/>
          </ac:spMkLst>
        </pc:spChg>
        <pc:spChg chg="del mod">
          <ac:chgData name="Hoang Anh Nguyen" userId="09c6641598691557" providerId="LiveId" clId="{7C5189E5-9A89-4C60-B777-C7562CA594FD}" dt="2022-12-01T07:10:54.943" v="18"/>
          <ac:spMkLst>
            <pc:docMk/>
            <pc:sldMk cId="842979929" sldId="394"/>
            <ac:spMk id="6" creationId="{08A2D7E8-E9E9-E534-C2A0-DCD01E854DF3}"/>
          </ac:spMkLst>
        </pc:spChg>
        <pc:spChg chg="del">
          <ac:chgData name="Hoang Anh Nguyen" userId="09c6641598691557" providerId="LiveId" clId="{7C5189E5-9A89-4C60-B777-C7562CA594FD}" dt="2022-12-01T07:10:56.690" v="19" actId="478"/>
          <ac:spMkLst>
            <pc:docMk/>
            <pc:sldMk cId="842979929" sldId="394"/>
            <ac:spMk id="10" creationId="{EF34742F-FA1D-5825-E080-3EF9D740A485}"/>
          </ac:spMkLst>
        </pc:spChg>
        <pc:spChg chg="add del mod">
          <ac:chgData name="Hoang Anh Nguyen" userId="09c6641598691557" providerId="LiveId" clId="{7C5189E5-9A89-4C60-B777-C7562CA594FD}" dt="2022-12-01T07:10:58.666" v="20" actId="478"/>
          <ac:spMkLst>
            <pc:docMk/>
            <pc:sldMk cId="842979929" sldId="394"/>
            <ac:spMk id="12" creationId="{F7A58D9F-7EB0-8A94-878E-7CF28AB35561}"/>
          </ac:spMkLst>
        </pc:spChg>
        <pc:grpChg chg="del">
          <ac:chgData name="Hoang Anh Nguyen" userId="09c6641598691557" providerId="LiveId" clId="{7C5189E5-9A89-4C60-B777-C7562CA594FD}" dt="2022-12-01T07:10:56.690" v="19" actId="478"/>
          <ac:grpSpMkLst>
            <pc:docMk/>
            <pc:sldMk cId="842979929" sldId="394"/>
            <ac:grpSpMk id="7" creationId="{041882C7-1B5A-5E1A-62D1-315C8D11FF4E}"/>
          </ac:grpSpMkLst>
        </pc:grpChg>
        <pc:picChg chg="del">
          <ac:chgData name="Hoang Anh Nguyen" userId="09c6641598691557" providerId="LiveId" clId="{7C5189E5-9A89-4C60-B777-C7562CA594FD}" dt="2022-12-01T07:10:56.690" v="19" actId="478"/>
          <ac:picMkLst>
            <pc:docMk/>
            <pc:sldMk cId="842979929" sldId="394"/>
            <ac:picMk id="2" creationId="{EA879348-C7C7-AB42-8EA0-EF3EB41F6959}"/>
          </ac:picMkLst>
        </pc:picChg>
        <pc:picChg chg="del">
          <ac:chgData name="Hoang Anh Nguyen" userId="09c6641598691557" providerId="LiveId" clId="{7C5189E5-9A89-4C60-B777-C7562CA594FD}" dt="2022-12-01T07:10:56.690" v="19" actId="478"/>
          <ac:picMkLst>
            <pc:docMk/>
            <pc:sldMk cId="842979929" sldId="394"/>
            <ac:picMk id="4" creationId="{5F87F064-A3FF-5C17-9D7B-2CDD5138F3E4}"/>
          </ac:picMkLst>
        </pc:picChg>
      </pc:sldChg>
      <pc:sldChg chg="addSp delSp modSp add mod ord delAnim">
        <pc:chgData name="Hoang Anh Nguyen" userId="09c6641598691557" providerId="LiveId" clId="{7C5189E5-9A89-4C60-B777-C7562CA594FD}" dt="2022-12-01T07:49:35.257" v="146" actId="1076"/>
        <pc:sldMkLst>
          <pc:docMk/>
          <pc:sldMk cId="3392449142" sldId="395"/>
        </pc:sldMkLst>
        <pc:spChg chg="mod">
          <ac:chgData name="Hoang Anh Nguyen" userId="09c6641598691557" providerId="LiveId" clId="{7C5189E5-9A89-4C60-B777-C7562CA594FD}" dt="2022-12-01T07:48:27.638" v="116" actId="20577"/>
          <ac:spMkLst>
            <pc:docMk/>
            <pc:sldMk cId="3392449142" sldId="395"/>
            <ac:spMk id="3" creationId="{AF5B5291-CC78-B374-732E-B30836B3DA53}"/>
          </ac:spMkLst>
        </pc:spChg>
        <pc:spChg chg="mod">
          <ac:chgData name="Hoang Anh Nguyen" userId="09c6641598691557" providerId="LiveId" clId="{7C5189E5-9A89-4C60-B777-C7562CA594FD}" dt="2022-12-01T07:49:20.664" v="144" actId="1076"/>
          <ac:spMkLst>
            <pc:docMk/>
            <pc:sldMk cId="3392449142" sldId="395"/>
            <ac:spMk id="5" creationId="{347A8A52-267B-380A-6F85-A76A3FEA66C0}"/>
          </ac:spMkLst>
        </pc:spChg>
        <pc:spChg chg="del mod">
          <ac:chgData name="Hoang Anh Nguyen" userId="09c6641598691557" providerId="LiveId" clId="{7C5189E5-9A89-4C60-B777-C7562CA594FD}" dt="2022-12-01T07:49:08.094" v="141" actId="478"/>
          <ac:spMkLst>
            <pc:docMk/>
            <pc:sldMk cId="3392449142" sldId="395"/>
            <ac:spMk id="6" creationId="{08A2D7E8-E9E9-E534-C2A0-DCD01E854DF3}"/>
          </ac:spMkLst>
        </pc:spChg>
        <pc:spChg chg="mod">
          <ac:chgData name="Hoang Anh Nguyen" userId="09c6641598691557" providerId="LiveId" clId="{7C5189E5-9A89-4C60-B777-C7562CA594FD}" dt="2022-12-01T07:48:49.617" v="138" actId="1076"/>
          <ac:spMkLst>
            <pc:docMk/>
            <pc:sldMk cId="3392449142" sldId="395"/>
            <ac:spMk id="10" creationId="{EF34742F-FA1D-5825-E080-3EF9D740A485}"/>
          </ac:spMkLst>
        </pc:spChg>
        <pc:grpChg chg="del">
          <ac:chgData name="Hoang Anh Nguyen" userId="09c6641598691557" providerId="LiveId" clId="{7C5189E5-9A89-4C60-B777-C7562CA594FD}" dt="2022-12-01T07:48:40.024" v="137" actId="478"/>
          <ac:grpSpMkLst>
            <pc:docMk/>
            <pc:sldMk cId="3392449142" sldId="395"/>
            <ac:grpSpMk id="7" creationId="{041882C7-1B5A-5E1A-62D1-315C8D11FF4E}"/>
          </ac:grpSpMkLst>
        </pc:grpChg>
        <pc:graphicFrameChg chg="add mod">
          <ac:chgData name="Hoang Anh Nguyen" userId="09c6641598691557" providerId="LiveId" clId="{7C5189E5-9A89-4C60-B777-C7562CA594FD}" dt="2022-12-01T07:49:35.257" v="146" actId="1076"/>
          <ac:graphicFrameMkLst>
            <pc:docMk/>
            <pc:sldMk cId="3392449142" sldId="395"/>
            <ac:graphicFrameMk id="11" creationId="{3DC68AB9-7885-E18B-59CB-F04EF5385E89}"/>
          </ac:graphicFrameMkLst>
        </pc:graphicFrameChg>
        <pc:picChg chg="del">
          <ac:chgData name="Hoang Anh Nguyen" userId="09c6641598691557" providerId="LiveId" clId="{7C5189E5-9A89-4C60-B777-C7562CA594FD}" dt="2022-12-01T07:48:30.646" v="117" actId="478"/>
          <ac:picMkLst>
            <pc:docMk/>
            <pc:sldMk cId="3392449142" sldId="395"/>
            <ac:picMk id="2" creationId="{EA879348-C7C7-AB42-8EA0-EF3EB41F6959}"/>
          </ac:picMkLst>
        </pc:picChg>
        <pc:picChg chg="del">
          <ac:chgData name="Hoang Anh Nguyen" userId="09c6641598691557" providerId="LiveId" clId="{7C5189E5-9A89-4C60-B777-C7562CA594FD}" dt="2022-12-01T07:48:32.023" v="118" actId="478"/>
          <ac:picMkLst>
            <pc:docMk/>
            <pc:sldMk cId="3392449142" sldId="395"/>
            <ac:picMk id="4" creationId="{5F87F064-A3FF-5C17-9D7B-2CDD5138F3E4}"/>
          </ac:picMkLst>
        </pc:picChg>
      </pc:sldChg>
      <pc:sldChg chg="addSp delSp modSp add del mod ord delAnim modAnim">
        <pc:chgData name="Hoang Anh Nguyen" userId="09c6641598691557" providerId="LiveId" clId="{7C5189E5-9A89-4C60-B777-C7562CA594FD}" dt="2022-12-02T02:58:55.598" v="1866" actId="47"/>
        <pc:sldMkLst>
          <pc:docMk/>
          <pc:sldMk cId="1746904560" sldId="396"/>
        </pc:sldMkLst>
        <pc:spChg chg="mod">
          <ac:chgData name="Hoang Anh Nguyen" userId="09c6641598691557" providerId="LiveId" clId="{7C5189E5-9A89-4C60-B777-C7562CA594FD}" dt="2022-12-01T07:57:01.669" v="253" actId="404"/>
          <ac:spMkLst>
            <pc:docMk/>
            <pc:sldMk cId="1746904560" sldId="396"/>
            <ac:spMk id="3" creationId="{AF5B5291-CC78-B374-732E-B30836B3DA53}"/>
          </ac:spMkLst>
        </pc:spChg>
        <pc:spChg chg="del">
          <ac:chgData name="Hoang Anh Nguyen" userId="09c6641598691557" providerId="LiveId" clId="{7C5189E5-9A89-4C60-B777-C7562CA594FD}" dt="2022-12-01T07:53:35.694" v="163" actId="478"/>
          <ac:spMkLst>
            <pc:docMk/>
            <pc:sldMk cId="1746904560" sldId="396"/>
            <ac:spMk id="4" creationId="{3D57EEB4-AAEE-F755-1F2F-6A850CC26E06}"/>
          </ac:spMkLst>
        </pc:spChg>
        <pc:spChg chg="del">
          <ac:chgData name="Hoang Anh Nguyen" userId="09c6641598691557" providerId="LiveId" clId="{7C5189E5-9A89-4C60-B777-C7562CA594FD}" dt="2022-12-01T07:53:37.065" v="164" actId="478"/>
          <ac:spMkLst>
            <pc:docMk/>
            <pc:sldMk cId="1746904560" sldId="396"/>
            <ac:spMk id="5" creationId="{031DA166-2E8C-4B99-D307-114A2AF67196}"/>
          </ac:spMkLst>
        </pc:spChg>
        <pc:spChg chg="del">
          <ac:chgData name="Hoang Anh Nguyen" userId="09c6641598691557" providerId="LiveId" clId="{7C5189E5-9A89-4C60-B777-C7562CA594FD}" dt="2022-12-01T07:53:20.233" v="156" actId="478"/>
          <ac:spMkLst>
            <pc:docMk/>
            <pc:sldMk cId="1746904560" sldId="396"/>
            <ac:spMk id="6" creationId="{0375F175-4511-6F94-7FA7-1E9F152AD5DE}"/>
          </ac:spMkLst>
        </pc:spChg>
        <pc:spChg chg="del">
          <ac:chgData name="Hoang Anh Nguyen" userId="09c6641598691557" providerId="LiveId" clId="{7C5189E5-9A89-4C60-B777-C7562CA594FD}" dt="2022-12-01T07:53:38.029" v="165" actId="478"/>
          <ac:spMkLst>
            <pc:docMk/>
            <pc:sldMk cId="1746904560" sldId="396"/>
            <ac:spMk id="7" creationId="{91155592-6C2B-EF7B-62AB-5F81FD00CDD1}"/>
          </ac:spMkLst>
        </pc:spChg>
        <pc:spChg chg="del">
          <ac:chgData name="Hoang Anh Nguyen" userId="09c6641598691557" providerId="LiveId" clId="{7C5189E5-9A89-4C60-B777-C7562CA594FD}" dt="2022-12-01T07:53:20.233" v="156" actId="478"/>
          <ac:spMkLst>
            <pc:docMk/>
            <pc:sldMk cId="1746904560" sldId="396"/>
            <ac:spMk id="8" creationId="{99868BA9-596D-C044-9D46-14F5B16FB518}"/>
          </ac:spMkLst>
        </pc:spChg>
        <pc:spChg chg="del">
          <ac:chgData name="Hoang Anh Nguyen" userId="09c6641598691557" providerId="LiveId" clId="{7C5189E5-9A89-4C60-B777-C7562CA594FD}" dt="2022-12-01T07:53:22.394" v="157" actId="478"/>
          <ac:spMkLst>
            <pc:docMk/>
            <pc:sldMk cId="1746904560" sldId="396"/>
            <ac:spMk id="9" creationId="{29384CA3-81A0-B762-19AA-210874C63BA6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2" creationId="{5997BE3A-F59F-A868-FE85-6F40B193EC37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3" creationId="{74680A92-CE60-B236-8EA1-A46DB1F2A171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5" creationId="{010807BF-2A31-F839-09E7-232297FB9F59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6" creationId="{D15150A1-972E-CF72-7A56-4F5E74469495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8" creationId="{06385459-CD19-5776-8A64-840F10803779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9" creationId="{C05EF61D-115E-207A-7D8E-4103F7BD7367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23" creationId="{683CC618-B3E1-0FA8-CCFA-893B72C88EC3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24" creationId="{3A303992-6EFD-2558-6F65-CFCA6EB4C573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26" creationId="{B20C073E-6D88-706C-38B1-C93CC93D44F3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27" creationId="{56760CFF-8E0F-A6AF-1A8F-3DF8594D6A0F}"/>
          </ac:spMkLst>
        </pc:spChg>
        <pc:spChg chg="del">
          <ac:chgData name="Hoang Anh Nguyen" userId="09c6641598691557" providerId="LiveId" clId="{7C5189E5-9A89-4C60-B777-C7562CA594FD}" dt="2022-12-01T07:53:20.233" v="156" actId="478"/>
          <ac:spMkLst>
            <pc:docMk/>
            <pc:sldMk cId="1746904560" sldId="396"/>
            <ac:spMk id="29" creationId="{66210411-6324-E9E4-DE3B-EB9A5197232F}"/>
          </ac:spMkLst>
        </pc:spChg>
        <pc:spChg chg="del">
          <ac:chgData name="Hoang Anh Nguyen" userId="09c6641598691557" providerId="LiveId" clId="{7C5189E5-9A89-4C60-B777-C7562CA594FD}" dt="2022-12-01T07:53:20.233" v="156" actId="478"/>
          <ac:spMkLst>
            <pc:docMk/>
            <pc:sldMk cId="1746904560" sldId="396"/>
            <ac:spMk id="30" creationId="{2C5B0559-B52E-1076-7BEF-78B4C1D5C882}"/>
          </ac:spMkLst>
        </pc:spChg>
        <pc:spChg chg="del">
          <ac:chgData name="Hoang Anh Nguyen" userId="09c6641598691557" providerId="LiveId" clId="{7C5189E5-9A89-4C60-B777-C7562CA594FD}" dt="2022-12-01T07:53:20.233" v="156" actId="478"/>
          <ac:spMkLst>
            <pc:docMk/>
            <pc:sldMk cId="1746904560" sldId="396"/>
            <ac:spMk id="31" creationId="{FC11FFDE-96EA-E199-8404-DD54F263D9A9}"/>
          </ac:spMkLst>
        </pc:spChg>
        <pc:spChg chg="del">
          <ac:chgData name="Hoang Anh Nguyen" userId="09c6641598691557" providerId="LiveId" clId="{7C5189E5-9A89-4C60-B777-C7562CA594FD}" dt="2022-12-01T07:53:20.233" v="156" actId="478"/>
          <ac:spMkLst>
            <pc:docMk/>
            <pc:sldMk cId="1746904560" sldId="396"/>
            <ac:spMk id="33" creationId="{927B60FB-88B8-8354-4C7C-D61C5D3327EA}"/>
          </ac:spMkLst>
        </pc:spChg>
        <pc:spChg chg="del">
          <ac:chgData name="Hoang Anh Nguyen" userId="09c6641598691557" providerId="LiveId" clId="{7C5189E5-9A89-4C60-B777-C7562CA594FD}" dt="2022-12-01T07:53:20.233" v="156" actId="478"/>
          <ac:spMkLst>
            <pc:docMk/>
            <pc:sldMk cId="1746904560" sldId="396"/>
            <ac:spMk id="34" creationId="{26529233-E6BB-6BA9-B438-C455EC20E13D}"/>
          </ac:spMkLst>
        </pc:spChg>
        <pc:spChg chg="del">
          <ac:chgData name="Hoang Anh Nguyen" userId="09c6641598691557" providerId="LiveId" clId="{7C5189E5-9A89-4C60-B777-C7562CA594FD}" dt="2022-12-01T07:53:20.233" v="156" actId="478"/>
          <ac:spMkLst>
            <pc:docMk/>
            <pc:sldMk cId="1746904560" sldId="396"/>
            <ac:spMk id="35" creationId="{A75A5BC6-8816-2BB2-DC09-CD38EDC6D62A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37" creationId="{2152335A-2130-F638-51D2-D1D0627DF847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38" creationId="{6FE9D0EA-162A-94DE-B5E6-74A74CB422DF}"/>
          </ac:spMkLst>
        </pc:spChg>
        <pc:spChg chg="del">
          <ac:chgData name="Hoang Anh Nguyen" userId="09c6641598691557" providerId="LiveId" clId="{7C5189E5-9A89-4C60-B777-C7562CA594FD}" dt="2022-12-01T07:53:20.233" v="156" actId="478"/>
          <ac:spMkLst>
            <pc:docMk/>
            <pc:sldMk cId="1746904560" sldId="396"/>
            <ac:spMk id="40" creationId="{4386CE24-DE89-1E1A-887E-1CC6413F8BA3}"/>
          </ac:spMkLst>
        </pc:spChg>
        <pc:spChg chg="del">
          <ac:chgData name="Hoang Anh Nguyen" userId="09c6641598691557" providerId="LiveId" clId="{7C5189E5-9A89-4C60-B777-C7562CA594FD}" dt="2022-12-01T07:53:28.456" v="158" actId="478"/>
          <ac:spMkLst>
            <pc:docMk/>
            <pc:sldMk cId="1746904560" sldId="396"/>
            <ac:spMk id="41" creationId="{2D31FE86-6FE2-52A7-FFFE-DA3EB0A9B478}"/>
          </ac:spMkLst>
        </pc:spChg>
        <pc:spChg chg="del">
          <ac:chgData name="Hoang Anh Nguyen" userId="09c6641598691557" providerId="LiveId" clId="{7C5189E5-9A89-4C60-B777-C7562CA594FD}" dt="2022-12-01T07:53:20.233" v="156" actId="478"/>
          <ac:spMkLst>
            <pc:docMk/>
            <pc:sldMk cId="1746904560" sldId="396"/>
            <ac:spMk id="43" creationId="{8D2933D1-FA9D-11E7-8AAD-A43DE93F54F6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44" creationId="{E9C803AE-A235-8039-614C-14F06535FB04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45" creationId="{BF2AC4FC-35B2-50EA-1DDD-871A8D859488}"/>
          </ac:spMkLst>
        </pc:spChg>
        <pc:spChg chg="del">
          <ac:chgData name="Hoang Anh Nguyen" userId="09c6641598691557" providerId="LiveId" clId="{7C5189E5-9A89-4C60-B777-C7562CA594FD}" dt="2022-12-01T07:53:31.515" v="159" actId="478"/>
          <ac:spMkLst>
            <pc:docMk/>
            <pc:sldMk cId="1746904560" sldId="396"/>
            <ac:spMk id="46" creationId="{3DF51DBA-4AA8-0A4E-E1A4-1993A3B07818}"/>
          </ac:spMkLst>
        </pc:spChg>
        <pc:spChg chg="del">
          <ac:chgData name="Hoang Anh Nguyen" userId="09c6641598691557" providerId="LiveId" clId="{7C5189E5-9A89-4C60-B777-C7562CA594FD}" dt="2022-12-01T07:53:20.233" v="156" actId="478"/>
          <ac:spMkLst>
            <pc:docMk/>
            <pc:sldMk cId="1746904560" sldId="396"/>
            <ac:spMk id="47" creationId="{5726F7A2-F121-952D-CDC9-A7D5ED1B40CB}"/>
          </ac:spMkLst>
        </pc:spChg>
        <pc:spChg chg="del">
          <ac:chgData name="Hoang Anh Nguyen" userId="09c6641598691557" providerId="LiveId" clId="{7C5189E5-9A89-4C60-B777-C7562CA594FD}" dt="2022-12-01T07:53:32.749" v="160" actId="478"/>
          <ac:spMkLst>
            <pc:docMk/>
            <pc:sldMk cId="1746904560" sldId="396"/>
            <ac:spMk id="48" creationId="{6038DDB6-19AD-32F1-A0E2-421D467AD788}"/>
          </ac:spMkLst>
        </pc:spChg>
        <pc:spChg chg="del">
          <ac:chgData name="Hoang Anh Nguyen" userId="09c6641598691557" providerId="LiveId" clId="{7C5189E5-9A89-4C60-B777-C7562CA594FD}" dt="2022-12-01T07:53:20.233" v="156" actId="478"/>
          <ac:spMkLst>
            <pc:docMk/>
            <pc:sldMk cId="1746904560" sldId="396"/>
            <ac:spMk id="49" creationId="{7EE962B3-77ED-1D81-1A4F-B7832D7D910D}"/>
          </ac:spMkLst>
        </pc:spChg>
        <pc:spChg chg="del">
          <ac:chgData name="Hoang Anh Nguyen" userId="09c6641598691557" providerId="LiveId" clId="{7C5189E5-9A89-4C60-B777-C7562CA594FD}" dt="2022-12-01T07:53:20.233" v="156" actId="478"/>
          <ac:spMkLst>
            <pc:docMk/>
            <pc:sldMk cId="1746904560" sldId="396"/>
            <ac:spMk id="52" creationId="{BC43CA1C-8F50-DFD2-A78E-1C3ADB4B32AA}"/>
          </ac:spMkLst>
        </pc:spChg>
        <pc:spChg chg="del">
          <ac:chgData name="Hoang Anh Nguyen" userId="09c6641598691557" providerId="LiveId" clId="{7C5189E5-9A89-4C60-B777-C7562CA594FD}" dt="2022-12-01T07:53:33.736" v="161" actId="478"/>
          <ac:spMkLst>
            <pc:docMk/>
            <pc:sldMk cId="1746904560" sldId="396"/>
            <ac:spMk id="53" creationId="{7DD63FBA-ACF4-B725-2E89-8D3E6E647C9C}"/>
          </ac:spMkLst>
        </pc:spChg>
        <pc:spChg chg="del">
          <ac:chgData name="Hoang Anh Nguyen" userId="09c6641598691557" providerId="LiveId" clId="{7C5189E5-9A89-4C60-B777-C7562CA594FD}" dt="2022-12-01T07:53:34.737" v="162" actId="478"/>
          <ac:spMkLst>
            <pc:docMk/>
            <pc:sldMk cId="1746904560" sldId="396"/>
            <ac:spMk id="54" creationId="{8567ABA0-6815-17FC-F7F6-1A6B92AEF5AD}"/>
          </ac:spMkLst>
        </pc:spChg>
        <pc:spChg chg="del">
          <ac:chgData name="Hoang Anh Nguyen" userId="09c6641598691557" providerId="LiveId" clId="{7C5189E5-9A89-4C60-B777-C7562CA594FD}" dt="2022-12-01T07:53:20.233" v="156" actId="478"/>
          <ac:spMkLst>
            <pc:docMk/>
            <pc:sldMk cId="1746904560" sldId="396"/>
            <ac:spMk id="55" creationId="{64D4C597-F3D9-9A49-9E86-3054C86B4463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04" creationId="{DA171FE7-2ADE-4352-1560-FED048CCD919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05" creationId="{BF1A6235-0976-B4C1-1CBD-FC90620AF6F5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07" creationId="{BAF1053F-6A29-8D0A-0966-EBBE04709765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08" creationId="{A2F6D039-BCDB-88A4-E416-746BDCE815EE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10" creationId="{B043918E-8ADD-4572-A31C-4E1F0494112E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11" creationId="{3F8AD1A9-2F73-7E11-A635-52A71E26DB52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13" creationId="{6D247D3B-59EB-B106-032B-8A382D2323BE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14" creationId="{27A1BD31-9CF1-4A6F-DE67-4DB2A929B0BC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18" creationId="{C754EC08-60CA-9689-79E2-00128C0678BA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19" creationId="{4CB5D3B6-43AA-2D28-EA97-B7DED39EAA86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21" creationId="{3B4BB5CF-F96E-0131-516E-D370899676BE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22" creationId="{BFD7FDA7-A238-896A-F760-B0079DF3706F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24" creationId="{59E777D1-31F0-9B7E-5595-19497910100D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25" creationId="{8895C4F8-9F1A-551E-0FB7-FF448ADCD3A7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27" creationId="{93344D32-00D2-5F72-8973-C3B92548B53B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28" creationId="{089E77E4-BABF-EC64-95F4-EC0A97EB6AC0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32" creationId="{EA1D1DA3-4FD4-BCF9-2E03-DBB911FF2359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33" creationId="{F04F89C6-A0B6-AF1B-7BD5-711B01B01019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37" creationId="{BF44E0A2-25A3-18E1-1273-C0D22FBDA659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38" creationId="{83020199-D0F8-2272-8242-2779CB85403B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40" creationId="{7BD2E027-1BA6-F575-5A60-B9ABD00C7CFD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41" creationId="{E79B29E8-71FB-3A77-B76D-7CD4715523CE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43" creationId="{3B755F9C-FC9E-E363-84DC-5DC6A9F1456B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44" creationId="{1D0223CD-A595-D047-B9C1-52AF7D8252A7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46" creationId="{3CC655BE-CDB9-CD0C-4F30-1791B8C90C96}"/>
          </ac:spMkLst>
        </pc:spChg>
        <pc:spChg chg="mod">
          <ac:chgData name="Hoang Anh Nguyen" userId="09c6641598691557" providerId="LiveId" clId="{7C5189E5-9A89-4C60-B777-C7562CA594FD}" dt="2022-12-01T07:56:27.578" v="237" actId="404"/>
          <ac:spMkLst>
            <pc:docMk/>
            <pc:sldMk cId="1746904560" sldId="396"/>
            <ac:spMk id="147" creationId="{D0C59F5A-4767-716D-5602-2C4DB8B87B4F}"/>
          </ac:spMkLst>
        </pc:spChg>
        <pc:spChg chg="add mod">
          <ac:chgData name="Hoang Anh Nguyen" userId="09c6641598691557" providerId="LiveId" clId="{7C5189E5-9A89-4C60-B777-C7562CA594FD}" dt="2022-12-01T07:58:04.489" v="305" actId="1076"/>
          <ac:spMkLst>
            <pc:docMk/>
            <pc:sldMk cId="1746904560" sldId="396"/>
            <ac:spMk id="148" creationId="{A8004D4F-8935-4E00-BD75-23C7459347CC}"/>
          </ac:spMkLst>
        </pc:spChg>
        <pc:spChg chg="add mod">
          <ac:chgData name="Hoang Anh Nguyen" userId="09c6641598691557" providerId="LiveId" clId="{7C5189E5-9A89-4C60-B777-C7562CA594FD}" dt="2022-12-01T07:57:24.573" v="291" actId="1035"/>
          <ac:spMkLst>
            <pc:docMk/>
            <pc:sldMk cId="1746904560" sldId="396"/>
            <ac:spMk id="149" creationId="{F11AD0C4-3951-4247-AAB7-B017949C0E9D}"/>
          </ac:spMkLst>
        </pc:spChg>
        <pc:spChg chg="add mod">
          <ac:chgData name="Hoang Anh Nguyen" userId="09c6641598691557" providerId="LiveId" clId="{7C5189E5-9A89-4C60-B777-C7562CA594FD}" dt="2022-12-01T07:57:24.573" v="291" actId="1035"/>
          <ac:spMkLst>
            <pc:docMk/>
            <pc:sldMk cId="1746904560" sldId="396"/>
            <ac:spMk id="150" creationId="{3754DC19-1CC5-0BBE-5816-1B5BF4FBDD81}"/>
          </ac:spMkLst>
        </pc:spChg>
        <pc:spChg chg="add mod">
          <ac:chgData name="Hoang Anh Nguyen" userId="09c6641598691557" providerId="LiveId" clId="{7C5189E5-9A89-4C60-B777-C7562CA594FD}" dt="2022-12-01T07:57:24.573" v="291" actId="1035"/>
          <ac:spMkLst>
            <pc:docMk/>
            <pc:sldMk cId="1746904560" sldId="396"/>
            <ac:spMk id="151" creationId="{3B8E5FAF-7FAC-15C1-5E2E-18A8A0A58177}"/>
          </ac:spMkLst>
        </pc:spChg>
        <pc:spChg chg="add mod">
          <ac:chgData name="Hoang Anh Nguyen" userId="09c6641598691557" providerId="LiveId" clId="{7C5189E5-9A89-4C60-B777-C7562CA594FD}" dt="2022-12-01T07:57:24.573" v="291" actId="1035"/>
          <ac:spMkLst>
            <pc:docMk/>
            <pc:sldMk cId="1746904560" sldId="396"/>
            <ac:spMk id="152" creationId="{3382DFE0-3BBA-E8FC-6D89-170B4D180C19}"/>
          </ac:spMkLst>
        </pc:spChg>
        <pc:grpChg chg="add mod">
          <ac:chgData name="Hoang Anh Nguyen" userId="09c6641598691557" providerId="LiveId" clId="{7C5189E5-9A89-4C60-B777-C7562CA594FD}" dt="2022-12-01T07:57:52.366" v="303" actId="1035"/>
          <ac:grpSpMkLst>
            <pc:docMk/>
            <pc:sldMk cId="1746904560" sldId="396"/>
            <ac:grpSpMk id="11" creationId="{8C32C8CE-9FE6-DD74-C36F-61796D50BBEE}"/>
          </ac:grpSpMkLst>
        </pc:grpChg>
        <pc:grpChg chg="add mod">
          <ac:chgData name="Hoang Anh Nguyen" userId="09c6641598691557" providerId="LiveId" clId="{7C5189E5-9A89-4C60-B777-C7562CA594FD}" dt="2022-12-01T07:57:52.366" v="303" actId="1035"/>
          <ac:grpSpMkLst>
            <pc:docMk/>
            <pc:sldMk cId="1746904560" sldId="396"/>
            <ac:grpSpMk id="14" creationId="{8BB072B0-DB29-F16E-72BE-0208E1AEF002}"/>
          </ac:grpSpMkLst>
        </pc:grpChg>
        <pc:grpChg chg="add mod">
          <ac:chgData name="Hoang Anh Nguyen" userId="09c6641598691557" providerId="LiveId" clId="{7C5189E5-9A89-4C60-B777-C7562CA594FD}" dt="2022-12-01T07:57:52.366" v="303" actId="1035"/>
          <ac:grpSpMkLst>
            <pc:docMk/>
            <pc:sldMk cId="1746904560" sldId="396"/>
            <ac:grpSpMk id="17" creationId="{7C944DE7-EF1F-6802-BE54-9FB523B2724C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20" creationId="{88B958B1-2C25-197A-BA05-376B59F95A3B}"/>
          </ac:grpSpMkLst>
        </pc:grpChg>
        <pc:grpChg chg="mod">
          <ac:chgData name="Hoang Anh Nguyen" userId="09c6641598691557" providerId="LiveId" clId="{7C5189E5-9A89-4C60-B777-C7562CA594FD}" dt="2022-12-01T07:56:27.578" v="237" actId="404"/>
          <ac:grpSpMkLst>
            <pc:docMk/>
            <pc:sldMk cId="1746904560" sldId="396"/>
            <ac:grpSpMk id="21" creationId="{B956190C-7B15-94C9-0051-F999BCEA51C4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25" creationId="{22978653-AEF7-846A-7605-2A334101A465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28" creationId="{FEB84786-CAB6-CF74-F71C-AF28D005ADDA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39" creationId="{3B756E18-505D-9D7C-0292-5CB31D7F1D5C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51" creationId="{9C2BDBDB-D7C7-5A04-403C-1DBDC2B45121}"/>
          </ac:grpSpMkLst>
        </pc:grpChg>
        <pc:grpChg chg="mod">
          <ac:chgData name="Hoang Anh Nguyen" userId="09c6641598691557" providerId="LiveId" clId="{7C5189E5-9A89-4C60-B777-C7562CA594FD}" dt="2022-12-01T07:56:27.578" v="237" actId="404"/>
          <ac:grpSpMkLst>
            <pc:docMk/>
            <pc:sldMk cId="1746904560" sldId="396"/>
            <ac:grpSpMk id="57" creationId="{65FBAF20-907E-1A8C-7066-8BA577446031}"/>
          </ac:grpSpMkLst>
        </pc:grpChg>
        <pc:grpChg chg="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58" creationId="{1FEB4133-C2BE-8AC7-CF24-33758A410861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106" creationId="{C979A4FB-4116-A87C-7878-FA49E250389A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109" creationId="{F1019068-011B-79A8-498D-D971F4FBFCC4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112" creationId="{B3B278FC-3DA4-D057-1C62-89F45D938B49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115" creationId="{B3F12634-8EFE-E62C-88D8-E385D8991631}"/>
          </ac:grpSpMkLst>
        </pc:grpChg>
        <pc:grpChg chg="mod">
          <ac:chgData name="Hoang Anh Nguyen" userId="09c6641598691557" providerId="LiveId" clId="{7C5189E5-9A89-4C60-B777-C7562CA594FD}" dt="2022-12-01T07:56:27.578" v="237" actId="404"/>
          <ac:grpSpMkLst>
            <pc:docMk/>
            <pc:sldMk cId="1746904560" sldId="396"/>
            <ac:grpSpMk id="116" creationId="{5E82EADB-01C6-97C1-49FB-35A06D50C910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120" creationId="{B3D3638A-E515-E55A-FDB8-95C4378AB3C4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123" creationId="{7884D372-888B-C2D8-3B58-15982C781AFE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126" creationId="{A1C14649-1356-D79A-DFD2-2B10B8F0594B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129" creationId="{5131CD37-27C3-6BDB-2ECB-ECF26CF55F4E}"/>
          </ac:grpSpMkLst>
        </pc:grpChg>
        <pc:grpChg chg="mod">
          <ac:chgData name="Hoang Anh Nguyen" userId="09c6641598691557" providerId="LiveId" clId="{7C5189E5-9A89-4C60-B777-C7562CA594FD}" dt="2022-12-01T07:56:27.578" v="237" actId="404"/>
          <ac:grpSpMkLst>
            <pc:docMk/>
            <pc:sldMk cId="1746904560" sldId="396"/>
            <ac:grpSpMk id="130" creationId="{7BF03DD9-D517-5E48-A948-230DAAF7AD1D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134" creationId="{699C4047-E868-976A-B87D-CB36B85CED7D}"/>
          </ac:grpSpMkLst>
        </pc:grpChg>
        <pc:grpChg chg="mod">
          <ac:chgData name="Hoang Anh Nguyen" userId="09c6641598691557" providerId="LiveId" clId="{7C5189E5-9A89-4C60-B777-C7562CA594FD}" dt="2022-12-01T07:56:27.578" v="237" actId="404"/>
          <ac:grpSpMkLst>
            <pc:docMk/>
            <pc:sldMk cId="1746904560" sldId="396"/>
            <ac:grpSpMk id="135" creationId="{16610E68-88CE-3189-4317-AE1876FC5799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139" creationId="{B4A45398-7786-ADC5-C3ED-BE2CC9AC3EC5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142" creationId="{D6AC011C-0005-5BA0-4661-334CFDBBDEE2}"/>
          </ac:grpSpMkLst>
        </pc:grpChg>
        <pc:grpChg chg="add mod">
          <ac:chgData name="Hoang Anh Nguyen" userId="09c6641598691557" providerId="LiveId" clId="{7C5189E5-9A89-4C60-B777-C7562CA594FD}" dt="2022-12-01T07:57:24.573" v="291" actId="1035"/>
          <ac:grpSpMkLst>
            <pc:docMk/>
            <pc:sldMk cId="1746904560" sldId="396"/>
            <ac:grpSpMk id="145" creationId="{80E0C5F1-7285-B9DB-AB34-142C3D2FEB45}"/>
          </ac:grpSpMkLst>
        </pc:grpChg>
        <pc:graphicFrameChg chg="add del mod modGraphic">
          <ac:chgData name="Hoang Anh Nguyen" userId="09c6641598691557" providerId="LiveId" clId="{7C5189E5-9A89-4C60-B777-C7562CA594FD}" dt="2022-12-02T02:58:09.908" v="1865" actId="478"/>
          <ac:graphicFrameMkLst>
            <pc:docMk/>
            <pc:sldMk cId="1746904560" sldId="396"/>
            <ac:graphicFrameMk id="154" creationId="{94A15F81-859E-AE00-C5E6-8C7D2F5A6A74}"/>
          </ac:graphicFrameMkLst>
        </pc:graphicFrameChg>
        <pc:graphicFrameChg chg="add mod">
          <ac:chgData name="Hoang Anh Nguyen" userId="09c6641598691557" providerId="LiveId" clId="{7C5189E5-9A89-4C60-B777-C7562CA594FD}" dt="2022-12-01T08:00:34.616" v="332"/>
          <ac:graphicFrameMkLst>
            <pc:docMk/>
            <pc:sldMk cId="1746904560" sldId="396"/>
            <ac:graphicFrameMk id="155" creationId="{5F42645E-2604-77B3-4752-3FB2A308DC43}"/>
          </ac:graphicFrameMkLst>
        </pc:graphicFrameChg>
        <pc:picChg chg="del">
          <ac:chgData name="Hoang Anh Nguyen" userId="09c6641598691557" providerId="LiveId" clId="{7C5189E5-9A89-4C60-B777-C7562CA594FD}" dt="2022-12-01T07:52:53.731" v="153" actId="478"/>
          <ac:picMkLst>
            <pc:docMk/>
            <pc:sldMk cId="1746904560" sldId="396"/>
            <ac:picMk id="2" creationId="{79131AFD-523A-71F2-62E9-93E32D47F941}"/>
          </ac:picMkLst>
        </pc:picChg>
        <pc:picChg chg="add mod">
          <ac:chgData name="Hoang Anh Nguyen" userId="09c6641598691557" providerId="LiveId" clId="{7C5189E5-9A89-4C60-B777-C7562CA594FD}" dt="2022-12-01T07:57:04.397" v="254" actId="1076"/>
          <ac:picMkLst>
            <pc:docMk/>
            <pc:sldMk cId="1746904560" sldId="396"/>
            <ac:picMk id="10" creationId="{192D3A5D-0FAF-87B4-A006-926B63EF09A4}"/>
          </ac:picMkLst>
        </pc:picChg>
        <pc:cxnChg chg="mod">
          <ac:chgData name="Hoang Anh Nguyen" userId="09c6641598691557" providerId="LiveId" clId="{7C5189E5-9A89-4C60-B777-C7562CA594FD}" dt="2022-12-01T07:56:27.578" v="237" actId="404"/>
          <ac:cxnSpMkLst>
            <pc:docMk/>
            <pc:sldMk cId="1746904560" sldId="396"/>
            <ac:cxnSpMk id="22" creationId="{D6663461-9CED-48DC-13B0-42FFDDF6D924}"/>
          </ac:cxnSpMkLst>
        </pc:cxnChg>
        <pc:cxnChg chg="del">
          <ac:chgData name="Hoang Anh Nguyen" userId="09c6641598691557" providerId="LiveId" clId="{7C5189E5-9A89-4C60-B777-C7562CA594FD}" dt="2022-12-01T07:53:20.233" v="156" actId="478"/>
          <ac:cxnSpMkLst>
            <pc:docMk/>
            <pc:sldMk cId="1746904560" sldId="396"/>
            <ac:cxnSpMk id="32" creationId="{D6793F13-50C5-40BE-C04A-C218BF17B3EB}"/>
          </ac:cxnSpMkLst>
        </pc:cxnChg>
        <pc:cxnChg chg="del">
          <ac:chgData name="Hoang Anh Nguyen" userId="09c6641598691557" providerId="LiveId" clId="{7C5189E5-9A89-4C60-B777-C7562CA594FD}" dt="2022-12-01T07:53:20.233" v="156" actId="478"/>
          <ac:cxnSpMkLst>
            <pc:docMk/>
            <pc:sldMk cId="1746904560" sldId="396"/>
            <ac:cxnSpMk id="36" creationId="{9DDB747D-5686-AE97-61A3-69BC89EFDFBA}"/>
          </ac:cxnSpMkLst>
        </pc:cxnChg>
        <pc:cxnChg chg="del">
          <ac:chgData name="Hoang Anh Nguyen" userId="09c6641598691557" providerId="LiveId" clId="{7C5189E5-9A89-4C60-B777-C7562CA594FD}" dt="2022-12-01T07:53:20.233" v="156" actId="478"/>
          <ac:cxnSpMkLst>
            <pc:docMk/>
            <pc:sldMk cId="1746904560" sldId="396"/>
            <ac:cxnSpMk id="42" creationId="{C9715863-29BE-0BB0-539B-D2B8BD011710}"/>
          </ac:cxnSpMkLst>
        </pc:cxnChg>
        <pc:cxnChg chg="del">
          <ac:chgData name="Hoang Anh Nguyen" userId="09c6641598691557" providerId="LiveId" clId="{7C5189E5-9A89-4C60-B777-C7562CA594FD}" dt="2022-12-01T07:53:20.233" v="156" actId="478"/>
          <ac:cxnSpMkLst>
            <pc:docMk/>
            <pc:sldMk cId="1746904560" sldId="396"/>
            <ac:cxnSpMk id="50" creationId="{07D59267-503F-BB7E-AA62-3F96FB560F9A}"/>
          </ac:cxnSpMkLst>
        </pc:cxnChg>
        <pc:cxnChg chg="del">
          <ac:chgData name="Hoang Anh Nguyen" userId="09c6641598691557" providerId="LiveId" clId="{7C5189E5-9A89-4C60-B777-C7562CA594FD}" dt="2022-12-01T07:53:20.233" v="156" actId="478"/>
          <ac:cxnSpMkLst>
            <pc:docMk/>
            <pc:sldMk cId="1746904560" sldId="396"/>
            <ac:cxnSpMk id="56" creationId="{2AB0BF37-69B2-D1DC-FBD8-413E98DEDBFA}"/>
          </ac:cxnSpMkLst>
        </pc:cxnChg>
        <pc:cxnChg chg="mod">
          <ac:chgData name="Hoang Anh Nguyen" userId="09c6641598691557" providerId="LiveId" clId="{7C5189E5-9A89-4C60-B777-C7562CA594FD}" dt="2022-12-01T07:56:27.578" v="237" actId="404"/>
          <ac:cxnSpMkLst>
            <pc:docMk/>
            <pc:sldMk cId="1746904560" sldId="396"/>
            <ac:cxnSpMk id="103" creationId="{53E2A249-3A14-96B1-374A-AADA8CE48639}"/>
          </ac:cxnSpMkLst>
        </pc:cxnChg>
        <pc:cxnChg chg="mod">
          <ac:chgData name="Hoang Anh Nguyen" userId="09c6641598691557" providerId="LiveId" clId="{7C5189E5-9A89-4C60-B777-C7562CA594FD}" dt="2022-12-01T07:56:27.578" v="237" actId="404"/>
          <ac:cxnSpMkLst>
            <pc:docMk/>
            <pc:sldMk cId="1746904560" sldId="396"/>
            <ac:cxnSpMk id="117" creationId="{BFF896A8-43CF-F21A-DA51-6EF8E0581A35}"/>
          </ac:cxnSpMkLst>
        </pc:cxnChg>
        <pc:cxnChg chg="mod">
          <ac:chgData name="Hoang Anh Nguyen" userId="09c6641598691557" providerId="LiveId" clId="{7C5189E5-9A89-4C60-B777-C7562CA594FD}" dt="2022-12-01T07:58:21.845" v="325" actId="1076"/>
          <ac:cxnSpMkLst>
            <pc:docMk/>
            <pc:sldMk cId="1746904560" sldId="396"/>
            <ac:cxnSpMk id="131" creationId="{A621B7A4-EC9E-EBDB-DD78-D5BBC0D0D13E}"/>
          </ac:cxnSpMkLst>
        </pc:cxnChg>
        <pc:cxnChg chg="mod">
          <ac:chgData name="Hoang Anh Nguyen" userId="09c6641598691557" providerId="LiveId" clId="{7C5189E5-9A89-4C60-B777-C7562CA594FD}" dt="2022-12-01T07:56:27.578" v="237" actId="404"/>
          <ac:cxnSpMkLst>
            <pc:docMk/>
            <pc:sldMk cId="1746904560" sldId="396"/>
            <ac:cxnSpMk id="136" creationId="{F752C9DC-A7D4-C2FB-F260-9AEC5D11729F}"/>
          </ac:cxnSpMkLst>
        </pc:cxnChg>
      </pc:sldChg>
      <pc:sldChg chg="addSp delSp modSp add mod delAnim modAnim">
        <pc:chgData name="Hoang Anh Nguyen" userId="09c6641598691557" providerId="LiveId" clId="{7C5189E5-9A89-4C60-B777-C7562CA594FD}" dt="2022-12-01T10:21:25.303" v="1277" actId="1076"/>
        <pc:sldMkLst>
          <pc:docMk/>
          <pc:sldMk cId="3196152903" sldId="397"/>
        </pc:sldMkLst>
        <pc:spChg chg="add mod">
          <ac:chgData name="Hoang Anh Nguyen" userId="09c6641598691557" providerId="LiveId" clId="{7C5189E5-9A89-4C60-B777-C7562CA594FD}" dt="2022-12-01T08:12:46.426" v="651" actId="14100"/>
          <ac:spMkLst>
            <pc:docMk/>
            <pc:sldMk cId="3196152903" sldId="397"/>
            <ac:spMk id="5" creationId="{6FA117C7-0A7E-191B-55EB-FD15480EE214}"/>
          </ac:spMkLst>
        </pc:spChg>
        <pc:spChg chg="add mod">
          <ac:chgData name="Hoang Anh Nguyen" userId="09c6641598691557" providerId="LiveId" clId="{7C5189E5-9A89-4C60-B777-C7562CA594FD}" dt="2022-12-01T08:13:23.825" v="653" actId="1076"/>
          <ac:spMkLst>
            <pc:docMk/>
            <pc:sldMk cId="3196152903" sldId="397"/>
            <ac:spMk id="6" creationId="{C1A98DD6-35DB-A025-F5CE-819B2F697052}"/>
          </ac:spMkLst>
        </pc:spChg>
        <pc:spChg chg="add mod">
          <ac:chgData name="Hoang Anh Nguyen" userId="09c6641598691557" providerId="LiveId" clId="{7C5189E5-9A89-4C60-B777-C7562CA594FD}" dt="2022-12-01T08:13:45.143" v="657" actId="1035"/>
          <ac:spMkLst>
            <pc:docMk/>
            <pc:sldMk cId="3196152903" sldId="397"/>
            <ac:spMk id="7" creationId="{465A30FE-853B-FE97-2683-94839316D2BF}"/>
          </ac:spMkLst>
        </pc:spChg>
        <pc:spChg chg="add mod">
          <ac:chgData name="Hoang Anh Nguyen" userId="09c6641598691557" providerId="LiveId" clId="{7C5189E5-9A89-4C60-B777-C7562CA594FD}" dt="2022-12-01T08:14:04.627" v="661" actId="1035"/>
          <ac:spMkLst>
            <pc:docMk/>
            <pc:sldMk cId="3196152903" sldId="397"/>
            <ac:spMk id="8" creationId="{C6617731-D490-A6A9-9EA4-069B0FA8C7F9}"/>
          </ac:spMkLst>
        </pc:spChg>
        <pc:spChg chg="add mod">
          <ac:chgData name="Hoang Anh Nguyen" userId="09c6641598691557" providerId="LiveId" clId="{7C5189E5-9A89-4C60-B777-C7562CA594FD}" dt="2022-12-01T08:14:13.744" v="663" actId="1076"/>
          <ac:spMkLst>
            <pc:docMk/>
            <pc:sldMk cId="3196152903" sldId="397"/>
            <ac:spMk id="9" creationId="{06BA8BF5-07D1-3B9C-DFC6-43EEDB874A45}"/>
          </ac:spMkLst>
        </pc:spChg>
        <pc:spChg chg="del topLvl">
          <ac:chgData name="Hoang Anh Nguyen" userId="09c6641598691557" providerId="LiveId" clId="{7C5189E5-9A89-4C60-B777-C7562CA594FD}" dt="2022-12-01T08:01:02.881" v="344" actId="478"/>
          <ac:spMkLst>
            <pc:docMk/>
            <pc:sldMk cId="3196152903" sldId="397"/>
            <ac:spMk id="15" creationId="{010807BF-2A31-F839-09E7-232297FB9F59}"/>
          </ac:spMkLst>
        </pc:spChg>
        <pc:spChg chg="del topLvl">
          <ac:chgData name="Hoang Anh Nguyen" userId="09c6641598691557" providerId="LiveId" clId="{7C5189E5-9A89-4C60-B777-C7562CA594FD}" dt="2022-12-01T08:01:01.278" v="343" actId="478"/>
          <ac:spMkLst>
            <pc:docMk/>
            <pc:sldMk cId="3196152903" sldId="397"/>
            <ac:spMk id="16" creationId="{D15150A1-972E-CF72-7A56-4F5E74469495}"/>
          </ac:spMkLst>
        </pc:spChg>
        <pc:spChg chg="del topLvl">
          <ac:chgData name="Hoang Anh Nguyen" userId="09c6641598691557" providerId="LiveId" clId="{7C5189E5-9A89-4C60-B777-C7562CA594FD}" dt="2022-12-01T08:00:58.325" v="341" actId="478"/>
          <ac:spMkLst>
            <pc:docMk/>
            <pc:sldMk cId="3196152903" sldId="397"/>
            <ac:spMk id="18" creationId="{06385459-CD19-5776-8A64-840F10803779}"/>
          </ac:spMkLst>
        </pc:spChg>
        <pc:spChg chg="del mod topLvl">
          <ac:chgData name="Hoang Anh Nguyen" userId="09c6641598691557" providerId="LiveId" clId="{7C5189E5-9A89-4C60-B777-C7562CA594FD}" dt="2022-12-01T08:00:56.555" v="340" actId="478"/>
          <ac:spMkLst>
            <pc:docMk/>
            <pc:sldMk cId="3196152903" sldId="397"/>
            <ac:spMk id="19" creationId="{C05EF61D-115E-207A-7D8E-4103F7BD7367}"/>
          </ac:spMkLst>
        </pc:spChg>
        <pc:spChg chg="del">
          <ac:chgData name="Hoang Anh Nguyen" userId="09c6641598691557" providerId="LiveId" clId="{7C5189E5-9A89-4C60-B777-C7562CA594FD}" dt="2022-12-01T08:00:45.159" v="335" actId="478"/>
          <ac:spMkLst>
            <pc:docMk/>
            <pc:sldMk cId="3196152903" sldId="397"/>
            <ac:spMk id="148" creationId="{A8004D4F-8935-4E00-BD75-23C7459347CC}"/>
          </ac:spMkLst>
        </pc:spChg>
        <pc:spChg chg="del">
          <ac:chgData name="Hoang Anh Nguyen" userId="09c6641598691557" providerId="LiveId" clId="{7C5189E5-9A89-4C60-B777-C7562CA594FD}" dt="2022-12-01T08:00:45.159" v="335" actId="478"/>
          <ac:spMkLst>
            <pc:docMk/>
            <pc:sldMk cId="3196152903" sldId="397"/>
            <ac:spMk id="149" creationId="{F11AD0C4-3951-4247-AAB7-B017949C0E9D}"/>
          </ac:spMkLst>
        </pc:spChg>
        <pc:spChg chg="del">
          <ac:chgData name="Hoang Anh Nguyen" userId="09c6641598691557" providerId="LiveId" clId="{7C5189E5-9A89-4C60-B777-C7562CA594FD}" dt="2022-12-01T08:00:45.159" v="335" actId="478"/>
          <ac:spMkLst>
            <pc:docMk/>
            <pc:sldMk cId="3196152903" sldId="397"/>
            <ac:spMk id="150" creationId="{3754DC19-1CC5-0BBE-5816-1B5BF4FBDD81}"/>
          </ac:spMkLst>
        </pc:spChg>
        <pc:spChg chg="del">
          <ac:chgData name="Hoang Anh Nguyen" userId="09c6641598691557" providerId="LiveId" clId="{7C5189E5-9A89-4C60-B777-C7562CA594FD}" dt="2022-12-01T08:00:45.159" v="335" actId="478"/>
          <ac:spMkLst>
            <pc:docMk/>
            <pc:sldMk cId="3196152903" sldId="397"/>
            <ac:spMk id="151" creationId="{3B8E5FAF-7FAC-15C1-5E2E-18A8A0A58177}"/>
          </ac:spMkLst>
        </pc:spChg>
        <pc:spChg chg="del">
          <ac:chgData name="Hoang Anh Nguyen" userId="09c6641598691557" providerId="LiveId" clId="{7C5189E5-9A89-4C60-B777-C7562CA594FD}" dt="2022-12-01T08:00:50.164" v="338" actId="478"/>
          <ac:spMkLst>
            <pc:docMk/>
            <pc:sldMk cId="3196152903" sldId="397"/>
            <ac:spMk id="152" creationId="{3382DFE0-3BBA-E8FC-6D89-170B4D180C19}"/>
          </ac:spMkLst>
        </pc:spChg>
        <pc:grpChg chg="del">
          <ac:chgData name="Hoang Anh Nguyen" userId="09c6641598691557" providerId="LiveId" clId="{7C5189E5-9A89-4C60-B777-C7562CA594FD}" dt="2022-12-01T08:01:00.129" v="342" actId="478"/>
          <ac:grpSpMkLst>
            <pc:docMk/>
            <pc:sldMk cId="3196152903" sldId="397"/>
            <ac:grpSpMk id="11" creationId="{8C32C8CE-9FE6-DD74-C36F-61796D50BBEE}"/>
          </ac:grpSpMkLst>
        </pc:grpChg>
        <pc:grpChg chg="del">
          <ac:chgData name="Hoang Anh Nguyen" userId="09c6641598691557" providerId="LiveId" clId="{7C5189E5-9A89-4C60-B777-C7562CA594FD}" dt="2022-12-01T08:01:01.278" v="343" actId="478"/>
          <ac:grpSpMkLst>
            <pc:docMk/>
            <pc:sldMk cId="3196152903" sldId="397"/>
            <ac:grpSpMk id="14" creationId="{8BB072B0-DB29-F16E-72BE-0208E1AEF002}"/>
          </ac:grpSpMkLst>
        </pc:grpChg>
        <pc:grpChg chg="del">
          <ac:chgData name="Hoang Anh Nguyen" userId="09c6641598691557" providerId="LiveId" clId="{7C5189E5-9A89-4C60-B777-C7562CA594FD}" dt="2022-12-01T08:00:56.555" v="340" actId="478"/>
          <ac:grpSpMkLst>
            <pc:docMk/>
            <pc:sldMk cId="3196152903" sldId="397"/>
            <ac:grpSpMk id="17" creationId="{7C944DE7-EF1F-6802-BE54-9FB523B2724C}"/>
          </ac:grpSpMkLst>
        </pc:grpChg>
        <pc:grpChg chg="del">
          <ac:chgData name="Hoang Anh Nguyen" userId="09c6641598691557" providerId="LiveId" clId="{7C5189E5-9A89-4C60-B777-C7562CA594FD}" dt="2022-12-01T08:00:45.159" v="335" actId="478"/>
          <ac:grpSpMkLst>
            <pc:docMk/>
            <pc:sldMk cId="3196152903" sldId="397"/>
            <ac:grpSpMk id="20" creationId="{88B958B1-2C25-197A-BA05-376B59F95A3B}"/>
          </ac:grpSpMkLst>
        </pc:grpChg>
        <pc:grpChg chg="del">
          <ac:chgData name="Hoang Anh Nguyen" userId="09c6641598691557" providerId="LiveId" clId="{7C5189E5-9A89-4C60-B777-C7562CA594FD}" dt="2022-12-01T08:00:45.159" v="335" actId="478"/>
          <ac:grpSpMkLst>
            <pc:docMk/>
            <pc:sldMk cId="3196152903" sldId="397"/>
            <ac:grpSpMk id="25" creationId="{22978653-AEF7-846A-7605-2A334101A465}"/>
          </ac:grpSpMkLst>
        </pc:grpChg>
        <pc:grpChg chg="del">
          <ac:chgData name="Hoang Anh Nguyen" userId="09c6641598691557" providerId="LiveId" clId="{7C5189E5-9A89-4C60-B777-C7562CA594FD}" dt="2022-12-01T08:00:45.159" v="335" actId="478"/>
          <ac:grpSpMkLst>
            <pc:docMk/>
            <pc:sldMk cId="3196152903" sldId="397"/>
            <ac:grpSpMk id="28" creationId="{FEB84786-CAB6-CF74-F71C-AF28D005ADDA}"/>
          </ac:grpSpMkLst>
        </pc:grpChg>
        <pc:grpChg chg="del">
          <ac:chgData name="Hoang Anh Nguyen" userId="09c6641598691557" providerId="LiveId" clId="{7C5189E5-9A89-4C60-B777-C7562CA594FD}" dt="2022-12-01T08:00:45.159" v="335" actId="478"/>
          <ac:grpSpMkLst>
            <pc:docMk/>
            <pc:sldMk cId="3196152903" sldId="397"/>
            <ac:grpSpMk id="39" creationId="{3B756E18-505D-9D7C-0292-5CB31D7F1D5C}"/>
          </ac:grpSpMkLst>
        </pc:grpChg>
        <pc:grpChg chg="del">
          <ac:chgData name="Hoang Anh Nguyen" userId="09c6641598691557" providerId="LiveId" clId="{7C5189E5-9A89-4C60-B777-C7562CA594FD}" dt="2022-12-01T08:00:45.159" v="335" actId="478"/>
          <ac:grpSpMkLst>
            <pc:docMk/>
            <pc:sldMk cId="3196152903" sldId="397"/>
            <ac:grpSpMk id="51" creationId="{9C2BDBDB-D7C7-5A04-403C-1DBDC2B45121}"/>
          </ac:grpSpMkLst>
        </pc:grpChg>
        <pc:grpChg chg="mod">
          <ac:chgData name="Hoang Anh Nguyen" userId="09c6641598691557" providerId="LiveId" clId="{7C5189E5-9A89-4C60-B777-C7562CA594FD}" dt="2022-12-01T08:11:06.584" v="641" actId="1076"/>
          <ac:grpSpMkLst>
            <pc:docMk/>
            <pc:sldMk cId="3196152903" sldId="397"/>
            <ac:grpSpMk id="58" creationId="{1FEB4133-C2BE-8AC7-CF24-33758A410861}"/>
          </ac:grpSpMkLst>
        </pc:grpChg>
        <pc:grpChg chg="del">
          <ac:chgData name="Hoang Anh Nguyen" userId="09c6641598691557" providerId="LiveId" clId="{7C5189E5-9A89-4C60-B777-C7562CA594FD}" dt="2022-12-01T08:00:45.159" v="335" actId="478"/>
          <ac:grpSpMkLst>
            <pc:docMk/>
            <pc:sldMk cId="3196152903" sldId="397"/>
            <ac:grpSpMk id="106" creationId="{C979A4FB-4116-A87C-7878-FA49E250389A}"/>
          </ac:grpSpMkLst>
        </pc:grpChg>
        <pc:grpChg chg="del">
          <ac:chgData name="Hoang Anh Nguyen" userId="09c6641598691557" providerId="LiveId" clId="{7C5189E5-9A89-4C60-B777-C7562CA594FD}" dt="2022-12-01T08:00:45.159" v="335" actId="478"/>
          <ac:grpSpMkLst>
            <pc:docMk/>
            <pc:sldMk cId="3196152903" sldId="397"/>
            <ac:grpSpMk id="109" creationId="{F1019068-011B-79A8-498D-D971F4FBFCC4}"/>
          </ac:grpSpMkLst>
        </pc:grpChg>
        <pc:grpChg chg="del">
          <ac:chgData name="Hoang Anh Nguyen" userId="09c6641598691557" providerId="LiveId" clId="{7C5189E5-9A89-4C60-B777-C7562CA594FD}" dt="2022-12-01T08:00:45.159" v="335" actId="478"/>
          <ac:grpSpMkLst>
            <pc:docMk/>
            <pc:sldMk cId="3196152903" sldId="397"/>
            <ac:grpSpMk id="112" creationId="{B3B278FC-3DA4-D057-1C62-89F45D938B49}"/>
          </ac:grpSpMkLst>
        </pc:grpChg>
        <pc:grpChg chg="del">
          <ac:chgData name="Hoang Anh Nguyen" userId="09c6641598691557" providerId="LiveId" clId="{7C5189E5-9A89-4C60-B777-C7562CA594FD}" dt="2022-12-01T08:00:45.159" v="335" actId="478"/>
          <ac:grpSpMkLst>
            <pc:docMk/>
            <pc:sldMk cId="3196152903" sldId="397"/>
            <ac:grpSpMk id="115" creationId="{B3F12634-8EFE-E62C-88D8-E385D8991631}"/>
          </ac:grpSpMkLst>
        </pc:grpChg>
        <pc:grpChg chg="del">
          <ac:chgData name="Hoang Anh Nguyen" userId="09c6641598691557" providerId="LiveId" clId="{7C5189E5-9A89-4C60-B777-C7562CA594FD}" dt="2022-12-01T08:00:45.159" v="335" actId="478"/>
          <ac:grpSpMkLst>
            <pc:docMk/>
            <pc:sldMk cId="3196152903" sldId="397"/>
            <ac:grpSpMk id="120" creationId="{B3D3638A-E515-E55A-FDB8-95C4378AB3C4}"/>
          </ac:grpSpMkLst>
        </pc:grpChg>
        <pc:grpChg chg="del">
          <ac:chgData name="Hoang Anh Nguyen" userId="09c6641598691557" providerId="LiveId" clId="{7C5189E5-9A89-4C60-B777-C7562CA594FD}" dt="2022-12-01T08:00:45.159" v="335" actId="478"/>
          <ac:grpSpMkLst>
            <pc:docMk/>
            <pc:sldMk cId="3196152903" sldId="397"/>
            <ac:grpSpMk id="123" creationId="{7884D372-888B-C2D8-3B58-15982C781AFE}"/>
          </ac:grpSpMkLst>
        </pc:grpChg>
        <pc:grpChg chg="del">
          <ac:chgData name="Hoang Anh Nguyen" userId="09c6641598691557" providerId="LiveId" clId="{7C5189E5-9A89-4C60-B777-C7562CA594FD}" dt="2022-12-01T08:00:45.159" v="335" actId="478"/>
          <ac:grpSpMkLst>
            <pc:docMk/>
            <pc:sldMk cId="3196152903" sldId="397"/>
            <ac:grpSpMk id="126" creationId="{A1C14649-1356-D79A-DFD2-2B10B8F0594B}"/>
          </ac:grpSpMkLst>
        </pc:grpChg>
        <pc:grpChg chg="del">
          <ac:chgData name="Hoang Anh Nguyen" userId="09c6641598691557" providerId="LiveId" clId="{7C5189E5-9A89-4C60-B777-C7562CA594FD}" dt="2022-12-01T08:00:41.550" v="334" actId="478"/>
          <ac:grpSpMkLst>
            <pc:docMk/>
            <pc:sldMk cId="3196152903" sldId="397"/>
            <ac:grpSpMk id="129" creationId="{5131CD37-27C3-6BDB-2ECB-ECF26CF55F4E}"/>
          </ac:grpSpMkLst>
        </pc:grpChg>
        <pc:grpChg chg="del">
          <ac:chgData name="Hoang Anh Nguyen" userId="09c6641598691557" providerId="LiveId" clId="{7C5189E5-9A89-4C60-B777-C7562CA594FD}" dt="2022-12-01T08:00:45.159" v="335" actId="478"/>
          <ac:grpSpMkLst>
            <pc:docMk/>
            <pc:sldMk cId="3196152903" sldId="397"/>
            <ac:grpSpMk id="134" creationId="{699C4047-E868-976A-B87D-CB36B85CED7D}"/>
          </ac:grpSpMkLst>
        </pc:grpChg>
        <pc:grpChg chg="del">
          <ac:chgData name="Hoang Anh Nguyen" userId="09c6641598691557" providerId="LiveId" clId="{7C5189E5-9A89-4C60-B777-C7562CA594FD}" dt="2022-12-01T08:00:47.880" v="336" actId="478"/>
          <ac:grpSpMkLst>
            <pc:docMk/>
            <pc:sldMk cId="3196152903" sldId="397"/>
            <ac:grpSpMk id="139" creationId="{B4A45398-7786-ADC5-C3ED-BE2CC9AC3EC5}"/>
          </ac:grpSpMkLst>
        </pc:grpChg>
        <pc:grpChg chg="del">
          <ac:chgData name="Hoang Anh Nguyen" userId="09c6641598691557" providerId="LiveId" clId="{7C5189E5-9A89-4C60-B777-C7562CA594FD}" dt="2022-12-01T08:00:45.159" v="335" actId="478"/>
          <ac:grpSpMkLst>
            <pc:docMk/>
            <pc:sldMk cId="3196152903" sldId="397"/>
            <ac:grpSpMk id="142" creationId="{D6AC011C-0005-5BA0-4661-334CFDBBDEE2}"/>
          </ac:grpSpMkLst>
        </pc:grpChg>
        <pc:grpChg chg="del">
          <ac:chgData name="Hoang Anh Nguyen" userId="09c6641598691557" providerId="LiveId" clId="{7C5189E5-9A89-4C60-B777-C7562CA594FD}" dt="2022-12-01T08:00:48.998" v="337" actId="478"/>
          <ac:grpSpMkLst>
            <pc:docMk/>
            <pc:sldMk cId="3196152903" sldId="397"/>
            <ac:grpSpMk id="145" creationId="{80E0C5F1-7285-B9DB-AB34-142C3D2FEB45}"/>
          </ac:grpSpMkLst>
        </pc:grpChg>
        <pc:graphicFrameChg chg="add del">
          <ac:chgData name="Hoang Anh Nguyen" userId="09c6641598691557" providerId="LiveId" clId="{7C5189E5-9A89-4C60-B777-C7562CA594FD}" dt="2022-12-01T08:01:18.512" v="346" actId="3680"/>
          <ac:graphicFrameMkLst>
            <pc:docMk/>
            <pc:sldMk cId="3196152903" sldId="397"/>
            <ac:graphicFrameMk id="2" creationId="{0FDD8263-21F2-0649-BAC1-AEF57A3112A0}"/>
          </ac:graphicFrameMkLst>
        </pc:graphicFrameChg>
        <pc:graphicFrameChg chg="add mod modGraphic">
          <ac:chgData name="Hoang Anh Nguyen" userId="09c6641598691557" providerId="LiveId" clId="{7C5189E5-9A89-4C60-B777-C7562CA594FD}" dt="2022-12-01T10:21:25.303" v="1277" actId="1076"/>
          <ac:graphicFrameMkLst>
            <pc:docMk/>
            <pc:sldMk cId="3196152903" sldId="397"/>
            <ac:graphicFrameMk id="4" creationId="{79427649-62BE-D60B-4363-90EA7BE81956}"/>
          </ac:graphicFrameMkLst>
        </pc:graphicFrameChg>
        <pc:graphicFrameChg chg="del">
          <ac:chgData name="Hoang Anh Nguyen" userId="09c6641598691557" providerId="LiveId" clId="{7C5189E5-9A89-4C60-B777-C7562CA594FD}" dt="2022-12-01T08:00:45.159" v="335" actId="478"/>
          <ac:graphicFrameMkLst>
            <pc:docMk/>
            <pc:sldMk cId="3196152903" sldId="397"/>
            <ac:graphicFrameMk id="154" creationId="{94A15F81-859E-AE00-C5E6-8C7D2F5A6A74}"/>
          </ac:graphicFrameMkLst>
        </pc:graphicFrameChg>
        <pc:picChg chg="mod">
          <ac:chgData name="Hoang Anh Nguyen" userId="09c6641598691557" providerId="LiveId" clId="{7C5189E5-9A89-4C60-B777-C7562CA594FD}" dt="2022-12-01T08:15:28.122" v="669" actId="1076"/>
          <ac:picMkLst>
            <pc:docMk/>
            <pc:sldMk cId="3196152903" sldId="397"/>
            <ac:picMk id="10" creationId="{192D3A5D-0FAF-87B4-A006-926B63EF09A4}"/>
          </ac:picMkLst>
        </pc:picChg>
      </pc:sldChg>
      <pc:sldChg chg="addSp delSp modSp add mod ord modAnim">
        <pc:chgData name="Hoang Anh Nguyen" userId="09c6641598691557" providerId="LiveId" clId="{7C5189E5-9A89-4C60-B777-C7562CA594FD}" dt="2022-12-02T03:02:01.564" v="1876"/>
        <pc:sldMkLst>
          <pc:docMk/>
          <pc:sldMk cId="3109185894" sldId="398"/>
        </pc:sldMkLst>
        <pc:spChg chg="mod">
          <ac:chgData name="Hoang Anh Nguyen" userId="09c6641598691557" providerId="LiveId" clId="{7C5189E5-9A89-4C60-B777-C7562CA594FD}" dt="2022-12-01T08:16:11.983" v="675"/>
          <ac:spMkLst>
            <pc:docMk/>
            <pc:sldMk cId="3109185894" sldId="398"/>
            <ac:spMk id="4" creationId="{970C636F-63FD-27EA-7077-532B4AC194D6}"/>
          </ac:spMkLst>
        </pc:spChg>
        <pc:spChg chg="del">
          <ac:chgData name="Hoang Anh Nguyen" userId="09c6641598691557" providerId="LiveId" clId="{7C5189E5-9A89-4C60-B777-C7562CA594FD}" dt="2022-12-01T08:16:05.889" v="673" actId="478"/>
          <ac:spMkLst>
            <pc:docMk/>
            <pc:sldMk cId="3109185894" sldId="398"/>
            <ac:spMk id="5" creationId="{347A8A52-267B-380A-6F85-A76A3FEA66C0}"/>
          </ac:spMkLst>
        </pc:spChg>
        <pc:spChg chg="mod">
          <ac:chgData name="Hoang Anh Nguyen" userId="09c6641598691557" providerId="LiveId" clId="{7C5189E5-9A89-4C60-B777-C7562CA594FD}" dt="2022-12-01T08:17:03.400" v="694" actId="14100"/>
          <ac:spMkLst>
            <pc:docMk/>
            <pc:sldMk cId="3109185894" sldId="398"/>
            <ac:spMk id="6" creationId="{0AD55EB9-74F5-CEB6-6439-EDC9B124FA47}"/>
          </ac:spMkLst>
        </pc:spChg>
        <pc:grpChg chg="add mod">
          <ac:chgData name="Hoang Anh Nguyen" userId="09c6641598691557" providerId="LiveId" clId="{7C5189E5-9A89-4C60-B777-C7562CA594FD}" dt="2022-12-01T08:16:19.563" v="692" actId="1035"/>
          <ac:grpSpMkLst>
            <pc:docMk/>
            <pc:sldMk cId="3109185894" sldId="398"/>
            <ac:grpSpMk id="2" creationId="{638F60B4-A632-7190-9ABA-40B2D63453AA}"/>
          </ac:grpSpMkLst>
        </pc:grpChg>
        <pc:graphicFrameChg chg="del">
          <ac:chgData name="Hoang Anh Nguyen" userId="09c6641598691557" providerId="LiveId" clId="{7C5189E5-9A89-4C60-B777-C7562CA594FD}" dt="2022-12-01T08:16:07.547" v="674" actId="478"/>
          <ac:graphicFrameMkLst>
            <pc:docMk/>
            <pc:sldMk cId="3109185894" sldId="398"/>
            <ac:graphicFrameMk id="11" creationId="{3DC68AB9-7885-E18B-59CB-F04EF5385E89}"/>
          </ac:graphicFrameMkLst>
        </pc:graphicFrameChg>
        <pc:picChg chg="add mod">
          <ac:chgData name="Hoang Anh Nguyen" userId="09c6641598691557" providerId="LiveId" clId="{7C5189E5-9A89-4C60-B777-C7562CA594FD}" dt="2022-12-01T08:16:19.563" v="692" actId="1035"/>
          <ac:picMkLst>
            <pc:docMk/>
            <pc:sldMk cId="3109185894" sldId="398"/>
            <ac:picMk id="7" creationId="{6B663AA9-8F38-99C6-617B-7594404FBC74}"/>
          </ac:picMkLst>
        </pc:picChg>
      </pc:sldChg>
      <pc:sldChg chg="addSp delSp modSp add mod ord delAnim modAnim">
        <pc:chgData name="Hoang Anh Nguyen" userId="09c6641598691557" providerId="LiveId" clId="{7C5189E5-9A89-4C60-B777-C7562CA594FD}" dt="2022-12-01T09:34:35.899" v="823" actId="1076"/>
        <pc:sldMkLst>
          <pc:docMk/>
          <pc:sldMk cId="46878835" sldId="399"/>
        </pc:sldMkLst>
        <pc:spChg chg="mod">
          <ac:chgData name="Hoang Anh Nguyen" userId="09c6641598691557" providerId="LiveId" clId="{7C5189E5-9A89-4C60-B777-C7562CA594FD}" dt="2022-12-01T09:27:25.860" v="757" actId="14100"/>
          <ac:spMkLst>
            <pc:docMk/>
            <pc:sldMk cId="46878835" sldId="399"/>
            <ac:spMk id="3" creationId="{AF5B5291-CC78-B374-732E-B30836B3DA53}"/>
          </ac:spMkLst>
        </pc:spChg>
        <pc:spChg chg="del">
          <ac:chgData name="Hoang Anh Nguyen" userId="09c6641598691557" providerId="LiveId" clId="{7C5189E5-9A89-4C60-B777-C7562CA594FD}" dt="2022-12-01T09:28:10.410" v="761" actId="478"/>
          <ac:spMkLst>
            <pc:docMk/>
            <pc:sldMk cId="46878835" sldId="399"/>
            <ac:spMk id="5" creationId="{347A8A52-267B-380A-6F85-A76A3FEA66C0}"/>
          </ac:spMkLst>
        </pc:spChg>
        <pc:spChg chg="del">
          <ac:chgData name="Hoang Anh Nguyen" userId="09c6641598691557" providerId="LiveId" clId="{7C5189E5-9A89-4C60-B777-C7562CA594FD}" dt="2022-12-01T09:28:08.971" v="760" actId="478"/>
          <ac:spMkLst>
            <pc:docMk/>
            <pc:sldMk cId="46878835" sldId="399"/>
            <ac:spMk id="6" creationId="{08A2D7E8-E9E9-E534-C2A0-DCD01E854DF3}"/>
          </ac:spMkLst>
        </pc:spChg>
        <pc:spChg chg="del">
          <ac:chgData name="Hoang Anh Nguyen" userId="09c6641598691557" providerId="LiveId" clId="{7C5189E5-9A89-4C60-B777-C7562CA594FD}" dt="2022-12-01T09:28:11.719" v="762" actId="478"/>
          <ac:spMkLst>
            <pc:docMk/>
            <pc:sldMk cId="46878835" sldId="399"/>
            <ac:spMk id="10" creationId="{EF34742F-FA1D-5825-E080-3EF9D740A485}"/>
          </ac:spMkLst>
        </pc:spChg>
        <pc:spChg chg="add mod">
          <ac:chgData name="Hoang Anh Nguyen" userId="09c6641598691557" providerId="LiveId" clId="{7C5189E5-9A89-4C60-B777-C7562CA594FD}" dt="2022-12-01T09:33:37.034" v="820" actId="14100"/>
          <ac:spMkLst>
            <pc:docMk/>
            <pc:sldMk cId="46878835" sldId="399"/>
            <ac:spMk id="12" creationId="{0A5E6C22-65D3-17E1-DBFC-A95F882C57A7}"/>
          </ac:spMkLst>
        </pc:spChg>
        <pc:spChg chg="add mod">
          <ac:chgData name="Hoang Anh Nguyen" userId="09c6641598691557" providerId="LiveId" clId="{7C5189E5-9A89-4C60-B777-C7562CA594FD}" dt="2022-12-01T09:28:45.150" v="771" actId="404"/>
          <ac:spMkLst>
            <pc:docMk/>
            <pc:sldMk cId="46878835" sldId="399"/>
            <ac:spMk id="13" creationId="{4C059BE5-10C0-9DB8-C2A0-6A81BAF16AF9}"/>
          </ac:spMkLst>
        </pc:spChg>
        <pc:spChg chg="add mod">
          <ac:chgData name="Hoang Anh Nguyen" userId="09c6641598691557" providerId="LiveId" clId="{7C5189E5-9A89-4C60-B777-C7562CA594FD}" dt="2022-12-01T09:30:25.855" v="785" actId="1076"/>
          <ac:spMkLst>
            <pc:docMk/>
            <pc:sldMk cId="46878835" sldId="399"/>
            <ac:spMk id="14" creationId="{409199B8-D2AD-B97D-8A7F-328875994D94}"/>
          </ac:spMkLst>
        </pc:spChg>
        <pc:spChg chg="add mod">
          <ac:chgData name="Hoang Anh Nguyen" userId="09c6641598691557" providerId="LiveId" clId="{7C5189E5-9A89-4C60-B777-C7562CA594FD}" dt="2022-12-01T09:31:04.102" v="791" actId="1076"/>
          <ac:spMkLst>
            <pc:docMk/>
            <pc:sldMk cId="46878835" sldId="399"/>
            <ac:spMk id="16" creationId="{770815E8-C7C8-D5DE-67BD-7291A9745A39}"/>
          </ac:spMkLst>
        </pc:spChg>
        <pc:spChg chg="add mod">
          <ac:chgData name="Hoang Anh Nguyen" userId="09c6641598691557" providerId="LiveId" clId="{7C5189E5-9A89-4C60-B777-C7562CA594FD}" dt="2022-12-01T09:31:35.626" v="796" actId="1076"/>
          <ac:spMkLst>
            <pc:docMk/>
            <pc:sldMk cId="46878835" sldId="399"/>
            <ac:spMk id="19" creationId="{EC14B16B-5194-7898-6F17-633D9D48EBA7}"/>
          </ac:spMkLst>
        </pc:spChg>
        <pc:spChg chg="add mod">
          <ac:chgData name="Hoang Anh Nguyen" userId="09c6641598691557" providerId="LiveId" clId="{7C5189E5-9A89-4C60-B777-C7562CA594FD}" dt="2022-12-01T09:32:00.720" v="800" actId="1076"/>
          <ac:spMkLst>
            <pc:docMk/>
            <pc:sldMk cId="46878835" sldId="399"/>
            <ac:spMk id="21" creationId="{39775D57-7017-A21F-7B34-9D3960DC471A}"/>
          </ac:spMkLst>
        </pc:spChg>
        <pc:spChg chg="add mod">
          <ac:chgData name="Hoang Anh Nguyen" userId="09c6641598691557" providerId="LiveId" clId="{7C5189E5-9A89-4C60-B777-C7562CA594FD}" dt="2022-12-01T09:32:45.264" v="812" actId="1076"/>
          <ac:spMkLst>
            <pc:docMk/>
            <pc:sldMk cId="46878835" sldId="399"/>
            <ac:spMk id="24" creationId="{23D08F7A-DE72-3466-C929-9A96295A4358}"/>
          </ac:spMkLst>
        </pc:spChg>
        <pc:spChg chg="add mod">
          <ac:chgData name="Hoang Anh Nguyen" userId="09c6641598691557" providerId="LiveId" clId="{7C5189E5-9A89-4C60-B777-C7562CA594FD}" dt="2022-12-01T09:33:04.479" v="815" actId="1076"/>
          <ac:spMkLst>
            <pc:docMk/>
            <pc:sldMk cId="46878835" sldId="399"/>
            <ac:spMk id="26" creationId="{079106B1-7700-DE16-5205-B33F28BA08FD}"/>
          </ac:spMkLst>
        </pc:spChg>
        <pc:spChg chg="add mod">
          <ac:chgData name="Hoang Anh Nguyen" userId="09c6641598691557" providerId="LiveId" clId="{7C5189E5-9A89-4C60-B777-C7562CA594FD}" dt="2022-12-01T09:33:13.954" v="816" actId="1076"/>
          <ac:spMkLst>
            <pc:docMk/>
            <pc:sldMk cId="46878835" sldId="399"/>
            <ac:spMk id="27" creationId="{123A389A-9AE9-7BE4-806A-FBE62831C2B5}"/>
          </ac:spMkLst>
        </pc:spChg>
        <pc:spChg chg="add mod">
          <ac:chgData name="Hoang Anh Nguyen" userId="09c6641598691557" providerId="LiveId" clId="{7C5189E5-9A89-4C60-B777-C7562CA594FD}" dt="2022-12-01T09:33:33.110" v="819" actId="1076"/>
          <ac:spMkLst>
            <pc:docMk/>
            <pc:sldMk cId="46878835" sldId="399"/>
            <ac:spMk id="29" creationId="{6BB48F22-05DF-31A7-267C-5EAF89EB21D8}"/>
          </ac:spMkLst>
        </pc:spChg>
        <pc:spChg chg="add mod">
          <ac:chgData name="Hoang Anh Nguyen" userId="09c6641598691557" providerId="LiveId" clId="{7C5189E5-9A89-4C60-B777-C7562CA594FD}" dt="2022-12-01T09:30:46.979" v="787" actId="1076"/>
          <ac:spMkLst>
            <pc:docMk/>
            <pc:sldMk cId="46878835" sldId="399"/>
            <ac:spMk id="30" creationId="{55B45A37-2327-03CC-313F-CC995696CA12}"/>
          </ac:spMkLst>
        </pc:spChg>
        <pc:spChg chg="add mod">
          <ac:chgData name="Hoang Anh Nguyen" userId="09c6641598691557" providerId="LiveId" clId="{7C5189E5-9A89-4C60-B777-C7562CA594FD}" dt="2022-12-01T09:31:06.577" v="792" actId="1076"/>
          <ac:spMkLst>
            <pc:docMk/>
            <pc:sldMk cId="46878835" sldId="399"/>
            <ac:spMk id="31" creationId="{9401D7D9-CF2C-AA76-CF88-3EB7C9CB87D5}"/>
          </ac:spMkLst>
        </pc:spChg>
        <pc:spChg chg="add mod">
          <ac:chgData name="Hoang Anh Nguyen" userId="09c6641598691557" providerId="LiveId" clId="{7C5189E5-9A89-4C60-B777-C7562CA594FD}" dt="2022-12-01T09:31:13.774" v="794" actId="1076"/>
          <ac:spMkLst>
            <pc:docMk/>
            <pc:sldMk cId="46878835" sldId="399"/>
            <ac:spMk id="32" creationId="{00BA95FE-A507-FA19-22ED-4D5CCF0FC9B2}"/>
          </ac:spMkLst>
        </pc:spChg>
        <pc:spChg chg="add mod">
          <ac:chgData name="Hoang Anh Nguyen" userId="09c6641598691557" providerId="LiveId" clId="{7C5189E5-9A89-4C60-B777-C7562CA594FD}" dt="2022-12-01T09:31:39.580" v="797" actId="1076"/>
          <ac:spMkLst>
            <pc:docMk/>
            <pc:sldMk cId="46878835" sldId="399"/>
            <ac:spMk id="33" creationId="{78B25939-61DC-3C86-FF1E-0B7D0BFCC3C7}"/>
          </ac:spMkLst>
        </pc:spChg>
        <pc:spChg chg="add mod">
          <ac:chgData name="Hoang Anh Nguyen" userId="09c6641598691557" providerId="LiveId" clId="{7C5189E5-9A89-4C60-B777-C7562CA594FD}" dt="2022-12-01T09:32:21.978" v="809" actId="1035"/>
          <ac:spMkLst>
            <pc:docMk/>
            <pc:sldMk cId="46878835" sldId="399"/>
            <ac:spMk id="34" creationId="{5AF521D1-2FC3-0491-C7A7-95AB16ECC2D3}"/>
          </ac:spMkLst>
        </pc:spChg>
        <pc:spChg chg="add mod">
          <ac:chgData name="Hoang Anh Nguyen" userId="09c6641598691557" providerId="LiveId" clId="{7C5189E5-9A89-4C60-B777-C7562CA594FD}" dt="2022-12-01T09:32:27.381" v="810" actId="1076"/>
          <ac:spMkLst>
            <pc:docMk/>
            <pc:sldMk cId="46878835" sldId="399"/>
            <ac:spMk id="35" creationId="{08586FE7-A1AA-5FEA-F249-A07A3A4CE889}"/>
          </ac:spMkLst>
        </pc:spChg>
        <pc:spChg chg="add mod">
          <ac:chgData name="Hoang Anh Nguyen" userId="09c6641598691557" providerId="LiveId" clId="{7C5189E5-9A89-4C60-B777-C7562CA594FD}" dt="2022-12-01T09:32:50.232" v="813" actId="1076"/>
          <ac:spMkLst>
            <pc:docMk/>
            <pc:sldMk cId="46878835" sldId="399"/>
            <ac:spMk id="36" creationId="{1224AD56-169D-20F7-AA05-DED614131879}"/>
          </ac:spMkLst>
        </pc:spChg>
        <pc:spChg chg="add mod">
          <ac:chgData name="Hoang Anh Nguyen" userId="09c6641598691557" providerId="LiveId" clId="{7C5189E5-9A89-4C60-B777-C7562CA594FD}" dt="2022-12-01T09:33:21.246" v="817" actId="1076"/>
          <ac:spMkLst>
            <pc:docMk/>
            <pc:sldMk cId="46878835" sldId="399"/>
            <ac:spMk id="37" creationId="{DD029DAC-28D8-D65D-D4CA-651E0E0BACD2}"/>
          </ac:spMkLst>
        </pc:spChg>
        <pc:grpChg chg="del">
          <ac:chgData name="Hoang Anh Nguyen" userId="09c6641598691557" providerId="LiveId" clId="{7C5189E5-9A89-4C60-B777-C7562CA594FD}" dt="2022-12-01T09:28:12.428" v="763" actId="478"/>
          <ac:grpSpMkLst>
            <pc:docMk/>
            <pc:sldMk cId="46878835" sldId="399"/>
            <ac:grpSpMk id="7" creationId="{041882C7-1B5A-5E1A-62D1-315C8D11FF4E}"/>
          </ac:grpSpMkLst>
        </pc:grpChg>
        <pc:picChg chg="del">
          <ac:chgData name="Hoang Anh Nguyen" userId="09c6641598691557" providerId="LiveId" clId="{7C5189E5-9A89-4C60-B777-C7562CA594FD}" dt="2022-12-01T09:27:05.578" v="749" actId="478"/>
          <ac:picMkLst>
            <pc:docMk/>
            <pc:sldMk cId="46878835" sldId="399"/>
            <ac:picMk id="2" creationId="{EA879348-C7C7-AB42-8EA0-EF3EB41F6959}"/>
          </ac:picMkLst>
        </pc:picChg>
        <pc:picChg chg="del">
          <ac:chgData name="Hoang Anh Nguyen" userId="09c6641598691557" providerId="LiveId" clId="{7C5189E5-9A89-4C60-B777-C7562CA594FD}" dt="2022-12-01T09:27:28.461" v="758" actId="478"/>
          <ac:picMkLst>
            <pc:docMk/>
            <pc:sldMk cId="46878835" sldId="399"/>
            <ac:picMk id="4" creationId="{5F87F064-A3FF-5C17-9D7B-2CDD5138F3E4}"/>
          </ac:picMkLst>
        </pc:picChg>
        <pc:picChg chg="add mod">
          <ac:chgData name="Hoang Anh Nguyen" userId="09c6641598691557" providerId="LiveId" clId="{7C5189E5-9A89-4C60-B777-C7562CA594FD}" dt="2022-12-01T09:27:35.027" v="759" actId="1076"/>
          <ac:picMkLst>
            <pc:docMk/>
            <pc:sldMk cId="46878835" sldId="399"/>
            <ac:picMk id="11" creationId="{DFA6AB8C-7439-F50C-40C3-FE22217A0D82}"/>
          </ac:picMkLst>
        </pc:picChg>
        <pc:picChg chg="add mod">
          <ac:chgData name="Hoang Anh Nguyen" userId="09c6641598691557" providerId="LiveId" clId="{7C5189E5-9A89-4C60-B777-C7562CA594FD}" dt="2022-12-01T09:34:35.899" v="823" actId="1076"/>
          <ac:picMkLst>
            <pc:docMk/>
            <pc:sldMk cId="46878835" sldId="399"/>
            <ac:picMk id="46" creationId="{D51ABDA6-BE96-5E0D-1DE8-5879B506A616}"/>
          </ac:picMkLst>
        </pc:picChg>
        <pc:cxnChg chg="add mod">
          <ac:chgData name="Hoang Anh Nguyen" userId="09c6641598691557" providerId="LiveId" clId="{7C5189E5-9A89-4C60-B777-C7562CA594FD}" dt="2022-12-01T09:30:59.731" v="790" actId="1076"/>
          <ac:cxnSpMkLst>
            <pc:docMk/>
            <pc:sldMk cId="46878835" sldId="399"/>
            <ac:cxnSpMk id="15" creationId="{0947FC3A-DDCF-CEBA-42A4-16FB5B14F7A3}"/>
          </ac:cxnSpMkLst>
        </pc:cxnChg>
        <pc:cxnChg chg="add mod">
          <ac:chgData name="Hoang Anh Nguyen" userId="09c6641598691557" providerId="LiveId" clId="{7C5189E5-9A89-4C60-B777-C7562CA594FD}" dt="2022-12-01T09:31:09.418" v="793" actId="1076"/>
          <ac:cxnSpMkLst>
            <pc:docMk/>
            <pc:sldMk cId="46878835" sldId="399"/>
            <ac:cxnSpMk id="17" creationId="{AF7FED7D-582F-2E6E-5B0F-A90FCCE51282}"/>
          </ac:cxnSpMkLst>
        </pc:cxnChg>
        <pc:cxnChg chg="add mod">
          <ac:chgData name="Hoang Anh Nguyen" userId="09c6641598691557" providerId="LiveId" clId="{7C5189E5-9A89-4C60-B777-C7562CA594FD}" dt="2022-12-01T09:31:17.137" v="795" actId="1076"/>
          <ac:cxnSpMkLst>
            <pc:docMk/>
            <pc:sldMk cId="46878835" sldId="399"/>
            <ac:cxnSpMk id="18" creationId="{5BBA3C90-1CA8-95AB-893C-62281BBFAAE2}"/>
          </ac:cxnSpMkLst>
        </pc:cxnChg>
        <pc:cxnChg chg="add mod">
          <ac:chgData name="Hoang Anh Nguyen" userId="09c6641598691557" providerId="LiveId" clId="{7C5189E5-9A89-4C60-B777-C7562CA594FD}" dt="2022-12-01T09:31:43.029" v="798" actId="1076"/>
          <ac:cxnSpMkLst>
            <pc:docMk/>
            <pc:sldMk cId="46878835" sldId="399"/>
            <ac:cxnSpMk id="20" creationId="{2FE0D228-8C05-3B17-CC68-E15C9A479F6A}"/>
          </ac:cxnSpMkLst>
        </pc:cxnChg>
        <pc:cxnChg chg="add mod">
          <ac:chgData name="Hoang Anh Nguyen" userId="09c6641598691557" providerId="LiveId" clId="{7C5189E5-9A89-4C60-B777-C7562CA594FD}" dt="2022-12-01T09:32:17.894" v="803" actId="1076"/>
          <ac:cxnSpMkLst>
            <pc:docMk/>
            <pc:sldMk cId="46878835" sldId="399"/>
            <ac:cxnSpMk id="22" creationId="{158851D2-43D3-E072-5061-D1ED2ED4AEB9}"/>
          </ac:cxnSpMkLst>
        </pc:cxnChg>
        <pc:cxnChg chg="add mod">
          <ac:chgData name="Hoang Anh Nguyen" userId="09c6641598691557" providerId="LiveId" clId="{7C5189E5-9A89-4C60-B777-C7562CA594FD}" dt="2022-12-01T09:32:30.706" v="811" actId="1076"/>
          <ac:cxnSpMkLst>
            <pc:docMk/>
            <pc:sldMk cId="46878835" sldId="399"/>
            <ac:cxnSpMk id="23" creationId="{16733D33-FE26-3493-FC1C-3B5B945A10A2}"/>
          </ac:cxnSpMkLst>
        </pc:cxnChg>
        <pc:cxnChg chg="add mod">
          <ac:chgData name="Hoang Anh Nguyen" userId="09c6641598691557" providerId="LiveId" clId="{7C5189E5-9A89-4C60-B777-C7562CA594FD}" dt="2022-12-01T09:32:53.480" v="814" actId="1076"/>
          <ac:cxnSpMkLst>
            <pc:docMk/>
            <pc:sldMk cId="46878835" sldId="399"/>
            <ac:cxnSpMk id="25" creationId="{3D9B036E-B5A3-4D41-7F36-7785B72F226E}"/>
          </ac:cxnSpMkLst>
        </pc:cxnChg>
        <pc:cxnChg chg="add mod">
          <ac:chgData name="Hoang Anh Nguyen" userId="09c6641598691557" providerId="LiveId" clId="{7C5189E5-9A89-4C60-B777-C7562CA594FD}" dt="2022-12-01T09:33:24.061" v="818" actId="1076"/>
          <ac:cxnSpMkLst>
            <pc:docMk/>
            <pc:sldMk cId="46878835" sldId="399"/>
            <ac:cxnSpMk id="28" creationId="{1A4C1C99-7F9D-5DBB-EBF0-2E6404C47FDA}"/>
          </ac:cxnSpMkLst>
        </pc:cxnChg>
      </pc:sldChg>
      <pc:sldChg chg="add del">
        <pc:chgData name="Hoang Anh Nguyen" userId="09c6641598691557" providerId="LiveId" clId="{7C5189E5-9A89-4C60-B777-C7562CA594FD}" dt="2022-12-01T09:43:12.672" v="955" actId="2890"/>
        <pc:sldMkLst>
          <pc:docMk/>
          <pc:sldMk cId="1602488072" sldId="400"/>
        </pc:sldMkLst>
      </pc:sldChg>
      <pc:sldChg chg="modSp add mod ord modAnim">
        <pc:chgData name="Hoang Anh Nguyen" userId="09c6641598691557" providerId="LiveId" clId="{7C5189E5-9A89-4C60-B777-C7562CA594FD}" dt="2022-12-02T04:41:09.364" v="1879" actId="1076"/>
        <pc:sldMkLst>
          <pc:docMk/>
          <pc:sldMk cId="2062164649" sldId="400"/>
        </pc:sldMkLst>
        <pc:grpChg chg="mod">
          <ac:chgData name="Hoang Anh Nguyen" userId="09c6641598691557" providerId="LiveId" clId="{7C5189E5-9A89-4C60-B777-C7562CA594FD}" dt="2022-12-02T04:41:09.364" v="1879" actId="1076"/>
          <ac:grpSpMkLst>
            <pc:docMk/>
            <pc:sldMk cId="2062164649" sldId="400"/>
            <ac:grpSpMk id="1336" creationId="{00000000-0000-0000-0000-000000000000}"/>
          </ac:grpSpMkLst>
        </pc:grpChg>
      </pc:sldChg>
      <pc:sldChg chg="addSp delSp modSp add mod ord delAnim modAnim">
        <pc:chgData name="Hoang Anh Nguyen" userId="09c6641598691557" providerId="LiveId" clId="{7C5189E5-9A89-4C60-B777-C7562CA594FD}" dt="2022-12-01T09:52:26.798" v="1008" actId="113"/>
        <pc:sldMkLst>
          <pc:docMk/>
          <pc:sldMk cId="4180470566" sldId="401"/>
        </pc:sldMkLst>
        <pc:spChg chg="mod">
          <ac:chgData name="Hoang Anh Nguyen" userId="09c6641598691557" providerId="LiveId" clId="{7C5189E5-9A89-4C60-B777-C7562CA594FD}" dt="2022-12-01T09:46:40.620" v="993" actId="404"/>
          <ac:spMkLst>
            <pc:docMk/>
            <pc:sldMk cId="4180470566" sldId="401"/>
            <ac:spMk id="3" creationId="{AF5B5291-CC78-B374-732E-B30836B3DA53}"/>
          </ac:spMkLst>
        </pc:spChg>
        <pc:spChg chg="add mod">
          <ac:chgData name="Hoang Anh Nguyen" userId="09c6641598691557" providerId="LiveId" clId="{7C5189E5-9A89-4C60-B777-C7562CA594FD}" dt="2022-12-01T09:47:28.755" v="1000" actId="14100"/>
          <ac:spMkLst>
            <pc:docMk/>
            <pc:sldMk cId="4180470566" sldId="401"/>
            <ac:spMk id="5" creationId="{656A1BDE-A8EF-1F65-0D7F-E157825ABC60}"/>
          </ac:spMkLst>
        </pc:spChg>
        <pc:spChg chg="add mod">
          <ac:chgData name="Hoang Anh Nguyen" userId="09c6641598691557" providerId="LiveId" clId="{7C5189E5-9A89-4C60-B777-C7562CA594FD}" dt="2022-12-01T09:47:40.242" v="1002" actId="14100"/>
          <ac:spMkLst>
            <pc:docMk/>
            <pc:sldMk cId="4180470566" sldId="401"/>
            <ac:spMk id="9" creationId="{803DD596-BCFE-F751-99F8-8166AB528712}"/>
          </ac:spMkLst>
        </pc:spChg>
        <pc:spChg chg="mod">
          <ac:chgData name="Hoang Anh Nguyen" userId="09c6641598691557" providerId="LiveId" clId="{7C5189E5-9A89-4C60-B777-C7562CA594FD}" dt="2022-12-01T09:48:11.821" v="1006" actId="403"/>
          <ac:spMkLst>
            <pc:docMk/>
            <pc:sldMk cId="4180470566" sldId="401"/>
            <ac:spMk id="10" creationId="{EF34742F-FA1D-5825-E080-3EF9D740A485}"/>
          </ac:spMkLst>
        </pc:spChg>
        <pc:spChg chg="add mod">
          <ac:chgData name="Hoang Anh Nguyen" userId="09c6641598691557" providerId="LiveId" clId="{7C5189E5-9A89-4C60-B777-C7562CA594FD}" dt="2022-12-01T09:47:54.779" v="1003" actId="1076"/>
          <ac:spMkLst>
            <pc:docMk/>
            <pc:sldMk cId="4180470566" sldId="401"/>
            <ac:spMk id="11" creationId="{F569B621-D060-E6EA-BB26-747FD03E6BC1}"/>
          </ac:spMkLst>
        </pc:spChg>
        <pc:spChg chg="add mod">
          <ac:chgData name="Hoang Anh Nguyen" userId="09c6641598691557" providerId="LiveId" clId="{7C5189E5-9A89-4C60-B777-C7562CA594FD}" dt="2022-12-01T09:52:26.798" v="1008" actId="113"/>
          <ac:spMkLst>
            <pc:docMk/>
            <pc:sldMk cId="4180470566" sldId="401"/>
            <ac:spMk id="12" creationId="{2031C06B-A7D5-4DCA-2B92-86620243D89F}"/>
          </ac:spMkLst>
        </pc:spChg>
        <pc:grpChg chg="del">
          <ac:chgData name="Hoang Anh Nguyen" userId="09c6641598691557" providerId="LiveId" clId="{7C5189E5-9A89-4C60-B777-C7562CA594FD}" dt="2022-12-01T09:44:37.600" v="965" actId="478"/>
          <ac:grpSpMkLst>
            <pc:docMk/>
            <pc:sldMk cId="4180470566" sldId="401"/>
            <ac:grpSpMk id="2" creationId="{638F60B4-A632-7190-9ABA-40B2D63453AA}"/>
          </ac:grpSpMkLst>
        </pc:grpChg>
        <pc:picChg chg="del">
          <ac:chgData name="Hoang Anh Nguyen" userId="09c6641598691557" providerId="LiveId" clId="{7C5189E5-9A89-4C60-B777-C7562CA594FD}" dt="2022-12-01T09:44:36.801" v="964" actId="478"/>
          <ac:picMkLst>
            <pc:docMk/>
            <pc:sldMk cId="4180470566" sldId="401"/>
            <ac:picMk id="7" creationId="{6B663AA9-8F38-99C6-617B-7594404FBC74}"/>
          </ac:picMkLst>
        </pc:picChg>
        <pc:picChg chg="add mod">
          <ac:chgData name="Hoang Anh Nguyen" userId="09c6641598691557" providerId="LiveId" clId="{7C5189E5-9A89-4C60-B777-C7562CA594FD}" dt="2022-12-01T09:48:06.207" v="1005" actId="14100"/>
          <ac:picMkLst>
            <pc:docMk/>
            <pc:sldMk cId="4180470566" sldId="401"/>
            <ac:picMk id="8" creationId="{9A4454C6-810B-E138-7743-359D10A79ACF}"/>
          </ac:picMkLst>
        </pc:picChg>
      </pc:sldChg>
      <pc:sldChg chg="addSp delSp modSp add mod ord delAnim">
        <pc:chgData name="Hoang Anh Nguyen" userId="09c6641598691557" providerId="LiveId" clId="{7C5189E5-9A89-4C60-B777-C7562CA594FD}" dt="2022-12-01T10:14:35.618" v="1228" actId="1076"/>
        <pc:sldMkLst>
          <pc:docMk/>
          <pc:sldMk cId="3101698656" sldId="402"/>
        </pc:sldMkLst>
        <pc:spChg chg="mod">
          <ac:chgData name="Hoang Anh Nguyen" userId="09c6641598691557" providerId="LiveId" clId="{7C5189E5-9A89-4C60-B777-C7562CA594FD}" dt="2022-12-01T10:12:25.454" v="1210" actId="1076"/>
          <ac:spMkLst>
            <pc:docMk/>
            <pc:sldMk cId="3101698656" sldId="402"/>
            <ac:spMk id="3" creationId="{AF5B5291-CC78-B374-732E-B30836B3DA53}"/>
          </ac:spMkLst>
        </pc:spChg>
        <pc:spChg chg="mod">
          <ac:chgData name="Hoang Anh Nguyen" userId="09c6641598691557" providerId="LiveId" clId="{7C5189E5-9A89-4C60-B777-C7562CA594FD}" dt="2022-12-01T10:12:50.796" v="1214"/>
          <ac:spMkLst>
            <pc:docMk/>
            <pc:sldMk cId="3101698656" sldId="402"/>
            <ac:spMk id="4" creationId="{BDB02CD1-1AC1-E3CD-4D88-3FB386B4DA9F}"/>
          </ac:spMkLst>
        </pc:spChg>
        <pc:spChg chg="mod">
          <ac:chgData name="Hoang Anh Nguyen" userId="09c6641598691557" providerId="LiveId" clId="{7C5189E5-9A89-4C60-B777-C7562CA594FD}" dt="2022-12-01T10:12:50.796" v="1214"/>
          <ac:spMkLst>
            <pc:docMk/>
            <pc:sldMk cId="3101698656" sldId="402"/>
            <ac:spMk id="5" creationId="{0A3F082C-8982-CCEC-8F33-FD7743F9E21D}"/>
          </ac:spMkLst>
        </pc:spChg>
        <pc:spChg chg="del">
          <ac:chgData name="Hoang Anh Nguyen" userId="09c6641598691557" providerId="LiveId" clId="{7C5189E5-9A89-4C60-B777-C7562CA594FD}" dt="2022-12-01T10:12:27.591" v="1211" actId="478"/>
          <ac:spMkLst>
            <pc:docMk/>
            <pc:sldMk cId="3101698656" sldId="402"/>
            <ac:spMk id="6" creationId="{08A2D7E8-E9E9-E534-C2A0-DCD01E854DF3}"/>
          </ac:spMkLst>
        </pc:spChg>
        <pc:spChg chg="mod">
          <ac:chgData name="Hoang Anh Nguyen" userId="09c6641598691557" providerId="LiveId" clId="{7C5189E5-9A89-4C60-B777-C7562CA594FD}" dt="2022-12-01T10:12:50.796" v="1214"/>
          <ac:spMkLst>
            <pc:docMk/>
            <pc:sldMk cId="3101698656" sldId="402"/>
            <ac:spMk id="7" creationId="{CCE723E1-2EDD-20D1-4AC5-0431A73DFF86}"/>
          </ac:spMkLst>
        </pc:spChg>
        <pc:spChg chg="del">
          <ac:chgData name="Hoang Anh Nguyen" userId="09c6641598691557" providerId="LiveId" clId="{7C5189E5-9A89-4C60-B777-C7562CA594FD}" dt="2022-12-01T10:12:31.328" v="1213" actId="478"/>
          <ac:spMkLst>
            <pc:docMk/>
            <pc:sldMk cId="3101698656" sldId="402"/>
            <ac:spMk id="13" creationId="{36ABC731-EE9F-DAFB-C315-4E48C9864CE1}"/>
          </ac:spMkLst>
        </pc:spChg>
        <pc:spChg chg="del">
          <ac:chgData name="Hoang Anh Nguyen" userId="09c6641598691557" providerId="LiveId" clId="{7C5189E5-9A89-4C60-B777-C7562CA594FD}" dt="2022-12-01T10:12:31.328" v="1213" actId="478"/>
          <ac:spMkLst>
            <pc:docMk/>
            <pc:sldMk cId="3101698656" sldId="402"/>
            <ac:spMk id="14" creationId="{A905A3B6-809C-496B-E5D3-91943867F511}"/>
          </ac:spMkLst>
        </pc:spChg>
        <pc:spChg chg="del">
          <ac:chgData name="Hoang Anh Nguyen" userId="09c6641598691557" providerId="LiveId" clId="{7C5189E5-9A89-4C60-B777-C7562CA594FD}" dt="2022-12-01T10:12:31.328" v="1213" actId="478"/>
          <ac:spMkLst>
            <pc:docMk/>
            <pc:sldMk cId="3101698656" sldId="402"/>
            <ac:spMk id="15" creationId="{12BD721C-E9BC-4477-8EC2-98F1A91F2A26}"/>
          </ac:spMkLst>
        </pc:spChg>
        <pc:spChg chg="del">
          <ac:chgData name="Hoang Anh Nguyen" userId="09c6641598691557" providerId="LiveId" clId="{7C5189E5-9A89-4C60-B777-C7562CA594FD}" dt="2022-12-01T10:12:31.328" v="1213" actId="478"/>
          <ac:spMkLst>
            <pc:docMk/>
            <pc:sldMk cId="3101698656" sldId="402"/>
            <ac:spMk id="16" creationId="{B93811DF-FFDA-2EA5-859B-BDAEB0672A20}"/>
          </ac:spMkLst>
        </pc:spChg>
        <pc:spChg chg="del">
          <ac:chgData name="Hoang Anh Nguyen" userId="09c6641598691557" providerId="LiveId" clId="{7C5189E5-9A89-4C60-B777-C7562CA594FD}" dt="2022-12-01T10:12:31.328" v="1213" actId="478"/>
          <ac:spMkLst>
            <pc:docMk/>
            <pc:sldMk cId="3101698656" sldId="402"/>
            <ac:spMk id="17" creationId="{F0944CB7-6FF8-2D7B-80D9-841F1F7A2EA9}"/>
          </ac:spMkLst>
        </pc:spChg>
        <pc:spChg chg="add del mod">
          <ac:chgData name="Hoang Anh Nguyen" userId="09c6641598691557" providerId="LiveId" clId="{7C5189E5-9A89-4C60-B777-C7562CA594FD}" dt="2022-12-01T10:12:58.256" v="1217"/>
          <ac:spMkLst>
            <pc:docMk/>
            <pc:sldMk cId="3101698656" sldId="402"/>
            <ac:spMk id="20" creationId="{FCE58FC5-8EC4-92EB-AC6B-1C285B3DFCD0}"/>
          </ac:spMkLst>
        </pc:spChg>
        <pc:spChg chg="add del mod">
          <ac:chgData name="Hoang Anh Nguyen" userId="09c6641598691557" providerId="LiveId" clId="{7C5189E5-9A89-4C60-B777-C7562CA594FD}" dt="2022-12-01T10:12:58.256" v="1217"/>
          <ac:spMkLst>
            <pc:docMk/>
            <pc:sldMk cId="3101698656" sldId="402"/>
            <ac:spMk id="21" creationId="{CB73A261-913D-D059-CD91-10BE3446230A}"/>
          </ac:spMkLst>
        </pc:spChg>
        <pc:spChg chg="add del mod">
          <ac:chgData name="Hoang Anh Nguyen" userId="09c6641598691557" providerId="LiveId" clId="{7C5189E5-9A89-4C60-B777-C7562CA594FD}" dt="2022-12-01T10:12:58.256" v="1217"/>
          <ac:spMkLst>
            <pc:docMk/>
            <pc:sldMk cId="3101698656" sldId="402"/>
            <ac:spMk id="22" creationId="{A8FF6E31-C3E7-22A1-1593-9172AD740FCC}"/>
          </ac:spMkLst>
        </pc:spChg>
        <pc:spChg chg="add del mod">
          <ac:chgData name="Hoang Anh Nguyen" userId="09c6641598691557" providerId="LiveId" clId="{7C5189E5-9A89-4C60-B777-C7562CA594FD}" dt="2022-12-01T10:12:58.256" v="1217"/>
          <ac:spMkLst>
            <pc:docMk/>
            <pc:sldMk cId="3101698656" sldId="402"/>
            <ac:spMk id="23" creationId="{C3E9985F-4144-6ADC-B56F-B9CF88A0C386}"/>
          </ac:spMkLst>
        </pc:spChg>
        <pc:spChg chg="add del mod">
          <ac:chgData name="Hoang Anh Nguyen" userId="09c6641598691557" providerId="LiveId" clId="{7C5189E5-9A89-4C60-B777-C7562CA594FD}" dt="2022-12-01T10:12:58.256" v="1217"/>
          <ac:spMkLst>
            <pc:docMk/>
            <pc:sldMk cId="3101698656" sldId="402"/>
            <ac:spMk id="24" creationId="{E724493C-A18C-09DF-4810-6310EC31E024}"/>
          </ac:spMkLst>
        </pc:spChg>
        <pc:spChg chg="add del mod">
          <ac:chgData name="Hoang Anh Nguyen" userId="09c6641598691557" providerId="LiveId" clId="{7C5189E5-9A89-4C60-B777-C7562CA594FD}" dt="2022-12-01T10:13:40.496" v="1223"/>
          <ac:spMkLst>
            <pc:docMk/>
            <pc:sldMk cId="3101698656" sldId="402"/>
            <ac:spMk id="32" creationId="{DC8CEE5D-C8F6-DFAB-1322-53A0D99B5403}"/>
          </ac:spMkLst>
        </pc:spChg>
        <pc:spChg chg="mod">
          <ac:chgData name="Hoang Anh Nguyen" userId="09c6641598691557" providerId="LiveId" clId="{7C5189E5-9A89-4C60-B777-C7562CA594FD}" dt="2022-12-01T10:14:03.711" v="1224"/>
          <ac:spMkLst>
            <pc:docMk/>
            <pc:sldMk cId="3101698656" sldId="402"/>
            <ac:spMk id="34" creationId="{E8D8FEFD-DD54-007E-7D0C-0B4F3396E685}"/>
          </ac:spMkLst>
        </pc:spChg>
        <pc:spChg chg="mod">
          <ac:chgData name="Hoang Anh Nguyen" userId="09c6641598691557" providerId="LiveId" clId="{7C5189E5-9A89-4C60-B777-C7562CA594FD}" dt="2022-12-01T10:14:03.711" v="1224"/>
          <ac:spMkLst>
            <pc:docMk/>
            <pc:sldMk cId="3101698656" sldId="402"/>
            <ac:spMk id="35" creationId="{55EADC66-9EF1-C176-4BE5-B01AE93FD9A9}"/>
          </ac:spMkLst>
        </pc:spChg>
        <pc:spChg chg="mod">
          <ac:chgData name="Hoang Anh Nguyen" userId="09c6641598691557" providerId="LiveId" clId="{7C5189E5-9A89-4C60-B777-C7562CA594FD}" dt="2022-12-01T10:14:03.711" v="1224"/>
          <ac:spMkLst>
            <pc:docMk/>
            <pc:sldMk cId="3101698656" sldId="402"/>
            <ac:spMk id="36" creationId="{1E2373AD-23DB-973C-6FFC-1D8F7D252BED}"/>
          </ac:spMkLst>
        </pc:spChg>
        <pc:spChg chg="add mod">
          <ac:chgData name="Hoang Anh Nguyen" userId="09c6641598691557" providerId="LiveId" clId="{7C5189E5-9A89-4C60-B777-C7562CA594FD}" dt="2022-12-01T10:14:11.308" v="1225" actId="1076"/>
          <ac:spMkLst>
            <pc:docMk/>
            <pc:sldMk cId="3101698656" sldId="402"/>
            <ac:spMk id="42" creationId="{C751015C-ABB1-AA30-14C4-F51F1040DEBE}"/>
          </ac:spMkLst>
        </pc:spChg>
        <pc:spChg chg="add mod">
          <ac:chgData name="Hoang Anh Nguyen" userId="09c6641598691557" providerId="LiveId" clId="{7C5189E5-9A89-4C60-B777-C7562CA594FD}" dt="2022-12-01T10:14:11.308" v="1225" actId="1076"/>
          <ac:spMkLst>
            <pc:docMk/>
            <pc:sldMk cId="3101698656" sldId="402"/>
            <ac:spMk id="43" creationId="{8DD2D6BA-9209-CCF7-B09D-1C8A52F54852}"/>
          </ac:spMkLst>
        </pc:spChg>
        <pc:spChg chg="add mod">
          <ac:chgData name="Hoang Anh Nguyen" userId="09c6641598691557" providerId="LiveId" clId="{7C5189E5-9A89-4C60-B777-C7562CA594FD}" dt="2022-12-01T10:14:11.308" v="1225" actId="1076"/>
          <ac:spMkLst>
            <pc:docMk/>
            <pc:sldMk cId="3101698656" sldId="402"/>
            <ac:spMk id="44" creationId="{2F6D2F1B-6429-238B-DA9C-2F5C91027691}"/>
          </ac:spMkLst>
        </pc:spChg>
        <pc:spChg chg="add mod">
          <ac:chgData name="Hoang Anh Nguyen" userId="09c6641598691557" providerId="LiveId" clId="{7C5189E5-9A89-4C60-B777-C7562CA594FD}" dt="2022-12-01T10:14:11.308" v="1225" actId="1076"/>
          <ac:spMkLst>
            <pc:docMk/>
            <pc:sldMk cId="3101698656" sldId="402"/>
            <ac:spMk id="45" creationId="{A53CA21D-E6BD-33CD-CCBD-C6C75C432993}"/>
          </ac:spMkLst>
        </pc:spChg>
        <pc:spChg chg="add mod">
          <ac:chgData name="Hoang Anh Nguyen" userId="09c6641598691557" providerId="LiveId" clId="{7C5189E5-9A89-4C60-B777-C7562CA594FD}" dt="2022-12-01T10:14:11.308" v="1225" actId="1076"/>
          <ac:spMkLst>
            <pc:docMk/>
            <pc:sldMk cId="3101698656" sldId="402"/>
            <ac:spMk id="46" creationId="{0407D1AB-2374-8FE8-AAE7-348B3B3249AC}"/>
          </ac:spMkLst>
        </pc:spChg>
        <pc:grpChg chg="add del mod">
          <ac:chgData name="Hoang Anh Nguyen" userId="09c6641598691557" providerId="LiveId" clId="{7C5189E5-9A89-4C60-B777-C7562CA594FD}" dt="2022-12-01T10:12:58.256" v="1217"/>
          <ac:grpSpMkLst>
            <pc:docMk/>
            <pc:sldMk cId="3101698656" sldId="402"/>
            <ac:grpSpMk id="2" creationId="{74FB39DF-B79C-9141-1255-98D5B6C3EF42}"/>
          </ac:grpSpMkLst>
        </pc:grpChg>
        <pc:grpChg chg="add mod">
          <ac:chgData name="Hoang Anh Nguyen" userId="09c6641598691557" providerId="LiveId" clId="{7C5189E5-9A89-4C60-B777-C7562CA594FD}" dt="2022-12-01T10:14:28.128" v="1227" actId="1076"/>
          <ac:grpSpMkLst>
            <pc:docMk/>
            <pc:sldMk cId="3101698656" sldId="402"/>
            <ac:grpSpMk id="33" creationId="{D06D972B-507E-1135-4275-F217D983E22D}"/>
          </ac:grpSpMkLst>
        </pc:grpChg>
        <pc:graphicFrameChg chg="del">
          <ac:chgData name="Hoang Anh Nguyen" userId="09c6641598691557" providerId="LiveId" clId="{7C5189E5-9A89-4C60-B777-C7562CA594FD}" dt="2022-12-01T10:12:29.032" v="1212" actId="478"/>
          <ac:graphicFrameMkLst>
            <pc:docMk/>
            <pc:sldMk cId="3101698656" sldId="402"/>
            <ac:graphicFrameMk id="12" creationId="{063F1A2B-28A8-C1FB-1328-039DB8C06297}"/>
          </ac:graphicFrameMkLst>
        </pc:graphicFrameChg>
        <pc:graphicFrameChg chg="add del mod modGraphic">
          <ac:chgData name="Hoang Anh Nguyen" userId="09c6641598691557" providerId="LiveId" clId="{7C5189E5-9A89-4C60-B777-C7562CA594FD}" dt="2022-12-01T10:12:58.256" v="1217"/>
          <ac:graphicFrameMkLst>
            <pc:docMk/>
            <pc:sldMk cId="3101698656" sldId="402"/>
            <ac:graphicFrameMk id="25" creationId="{A06775CD-885F-CEB6-AF9B-1BC8CD763AAC}"/>
          </ac:graphicFrameMkLst>
        </pc:graphicFrameChg>
        <pc:graphicFrameChg chg="add mod modGraphic">
          <ac:chgData name="Hoang Anh Nguyen" userId="09c6641598691557" providerId="LiveId" clId="{7C5189E5-9A89-4C60-B777-C7562CA594FD}" dt="2022-12-01T10:14:35.618" v="1228" actId="1076"/>
          <ac:graphicFrameMkLst>
            <pc:docMk/>
            <pc:sldMk cId="3101698656" sldId="402"/>
            <ac:graphicFrameMk id="31" creationId="{930D561F-E052-AF25-F59B-ADC7A3C3528F}"/>
          </ac:graphicFrameMkLst>
        </pc:graphicFrameChg>
        <pc:picChg chg="del">
          <ac:chgData name="Hoang Anh Nguyen" userId="09c6641598691557" providerId="LiveId" clId="{7C5189E5-9A89-4C60-B777-C7562CA594FD}" dt="2022-12-01T10:12:17.993" v="1209" actId="478"/>
          <ac:picMkLst>
            <pc:docMk/>
            <pc:sldMk cId="3101698656" sldId="402"/>
            <ac:picMk id="11" creationId="{7B746C0E-EFAD-18D7-0568-4D2CB747D52A}"/>
          </ac:picMkLst>
        </pc:picChg>
        <pc:cxnChg chg="add del mod">
          <ac:chgData name="Hoang Anh Nguyen" userId="09c6641598691557" providerId="LiveId" clId="{7C5189E5-9A89-4C60-B777-C7562CA594FD}" dt="2022-12-01T10:12:58.256" v="1217"/>
          <ac:cxnSpMkLst>
            <pc:docMk/>
            <pc:sldMk cId="3101698656" sldId="402"/>
            <ac:cxnSpMk id="8" creationId="{F50C29A8-136E-BEB5-2EFF-E189B27F9C85}"/>
          </ac:cxnSpMkLst>
        </pc:cxnChg>
        <pc:cxnChg chg="add del mod">
          <ac:chgData name="Hoang Anh Nguyen" userId="09c6641598691557" providerId="LiveId" clId="{7C5189E5-9A89-4C60-B777-C7562CA594FD}" dt="2022-12-01T10:12:58.256" v="1217"/>
          <ac:cxnSpMkLst>
            <pc:docMk/>
            <pc:sldMk cId="3101698656" sldId="402"/>
            <ac:cxnSpMk id="9" creationId="{C0DE59CC-5FEE-E5C2-9699-E521C8F372BB}"/>
          </ac:cxnSpMkLst>
        </pc:cxnChg>
        <pc:cxnChg chg="add del mod">
          <ac:chgData name="Hoang Anh Nguyen" userId="09c6641598691557" providerId="LiveId" clId="{7C5189E5-9A89-4C60-B777-C7562CA594FD}" dt="2022-12-01T10:12:58.256" v="1217"/>
          <ac:cxnSpMkLst>
            <pc:docMk/>
            <pc:sldMk cId="3101698656" sldId="402"/>
            <ac:cxnSpMk id="10" creationId="{A996122C-9D08-FEB3-671E-8788359BA6AB}"/>
          </ac:cxnSpMkLst>
        </pc:cxnChg>
        <pc:cxnChg chg="add del mod">
          <ac:chgData name="Hoang Anh Nguyen" userId="09c6641598691557" providerId="LiveId" clId="{7C5189E5-9A89-4C60-B777-C7562CA594FD}" dt="2022-12-01T10:12:58.256" v="1217"/>
          <ac:cxnSpMkLst>
            <pc:docMk/>
            <pc:sldMk cId="3101698656" sldId="402"/>
            <ac:cxnSpMk id="18" creationId="{35C6150D-2F67-97B6-C534-8A02FA7B3CA2}"/>
          </ac:cxnSpMkLst>
        </pc:cxnChg>
        <pc:cxnChg chg="add del mod">
          <ac:chgData name="Hoang Anh Nguyen" userId="09c6641598691557" providerId="LiveId" clId="{7C5189E5-9A89-4C60-B777-C7562CA594FD}" dt="2022-12-01T10:12:58.256" v="1217"/>
          <ac:cxnSpMkLst>
            <pc:docMk/>
            <pc:sldMk cId="3101698656" sldId="402"/>
            <ac:cxnSpMk id="19" creationId="{88664060-742E-9415-F760-627AE15B40F2}"/>
          </ac:cxnSpMkLst>
        </pc:cxnChg>
        <pc:cxnChg chg="add mod">
          <ac:chgData name="Hoang Anh Nguyen" userId="09c6641598691557" providerId="LiveId" clId="{7C5189E5-9A89-4C60-B777-C7562CA594FD}" dt="2022-12-01T10:14:11.308" v="1225" actId="1076"/>
          <ac:cxnSpMkLst>
            <pc:docMk/>
            <pc:sldMk cId="3101698656" sldId="402"/>
            <ac:cxnSpMk id="37" creationId="{EB2921B4-95F1-6408-8424-30ECCE6CE542}"/>
          </ac:cxnSpMkLst>
        </pc:cxnChg>
        <pc:cxnChg chg="add mod">
          <ac:chgData name="Hoang Anh Nguyen" userId="09c6641598691557" providerId="LiveId" clId="{7C5189E5-9A89-4C60-B777-C7562CA594FD}" dt="2022-12-01T10:14:11.308" v="1225" actId="1076"/>
          <ac:cxnSpMkLst>
            <pc:docMk/>
            <pc:sldMk cId="3101698656" sldId="402"/>
            <ac:cxnSpMk id="38" creationId="{76FA24C0-CE5C-1F5B-70D1-857063495832}"/>
          </ac:cxnSpMkLst>
        </pc:cxnChg>
        <pc:cxnChg chg="add mod">
          <ac:chgData name="Hoang Anh Nguyen" userId="09c6641598691557" providerId="LiveId" clId="{7C5189E5-9A89-4C60-B777-C7562CA594FD}" dt="2022-12-01T10:14:11.308" v="1225" actId="1076"/>
          <ac:cxnSpMkLst>
            <pc:docMk/>
            <pc:sldMk cId="3101698656" sldId="402"/>
            <ac:cxnSpMk id="39" creationId="{3BDAA0D6-7BAB-10CB-FEAA-E2A41F17D7BC}"/>
          </ac:cxnSpMkLst>
        </pc:cxnChg>
        <pc:cxnChg chg="add mod">
          <ac:chgData name="Hoang Anh Nguyen" userId="09c6641598691557" providerId="LiveId" clId="{7C5189E5-9A89-4C60-B777-C7562CA594FD}" dt="2022-12-01T10:14:11.308" v="1225" actId="1076"/>
          <ac:cxnSpMkLst>
            <pc:docMk/>
            <pc:sldMk cId="3101698656" sldId="402"/>
            <ac:cxnSpMk id="40" creationId="{F89D3777-6996-F920-21AA-D88C26C08F40}"/>
          </ac:cxnSpMkLst>
        </pc:cxnChg>
        <pc:cxnChg chg="add mod">
          <ac:chgData name="Hoang Anh Nguyen" userId="09c6641598691557" providerId="LiveId" clId="{7C5189E5-9A89-4C60-B777-C7562CA594FD}" dt="2022-12-01T10:14:11.308" v="1225" actId="1076"/>
          <ac:cxnSpMkLst>
            <pc:docMk/>
            <pc:sldMk cId="3101698656" sldId="402"/>
            <ac:cxnSpMk id="41" creationId="{23F9DF4C-CABF-62DC-F258-790B532A8E56}"/>
          </ac:cxnSpMkLst>
        </pc:cxnChg>
      </pc:sldChg>
      <pc:sldChg chg="addSp delSp modSp add mod ord delAnim modAnim">
        <pc:chgData name="Hoang Anh Nguyen" userId="09c6641598691557" providerId="LiveId" clId="{7C5189E5-9A89-4C60-B777-C7562CA594FD}" dt="2022-12-01T10:41:43.070" v="1824"/>
        <pc:sldMkLst>
          <pc:docMk/>
          <pc:sldMk cId="1404262908" sldId="403"/>
        </pc:sldMkLst>
        <pc:spChg chg="mod">
          <ac:chgData name="Hoang Anh Nguyen" userId="09c6641598691557" providerId="LiveId" clId="{7C5189E5-9A89-4C60-B777-C7562CA594FD}" dt="2022-12-01T10:18:19.655" v="1237"/>
          <ac:spMkLst>
            <pc:docMk/>
            <pc:sldMk cId="1404262908" sldId="403"/>
            <ac:spMk id="3" creationId="{AF5B5291-CC78-B374-732E-B30836B3DA53}"/>
          </ac:spMkLst>
        </pc:spChg>
        <pc:spChg chg="mod">
          <ac:chgData name="Hoang Anh Nguyen" userId="09c6641598691557" providerId="LiveId" clId="{7C5189E5-9A89-4C60-B777-C7562CA594FD}" dt="2022-12-01T10:30:18.177" v="1721" actId="1076"/>
          <ac:spMkLst>
            <pc:docMk/>
            <pc:sldMk cId="1404262908" sldId="403"/>
            <ac:spMk id="5" creationId="{6FA117C7-0A7E-191B-55EB-FD15480EE214}"/>
          </ac:spMkLst>
        </pc:spChg>
        <pc:spChg chg="del mod">
          <ac:chgData name="Hoang Anh Nguyen" userId="09c6641598691557" providerId="LiveId" clId="{7C5189E5-9A89-4C60-B777-C7562CA594FD}" dt="2022-12-01T10:29:07.777" v="1704" actId="478"/>
          <ac:spMkLst>
            <pc:docMk/>
            <pc:sldMk cId="1404262908" sldId="403"/>
            <ac:spMk id="6" creationId="{C1A98DD6-35DB-A025-F5CE-819B2F697052}"/>
          </ac:spMkLst>
        </pc:spChg>
        <pc:spChg chg="del mod">
          <ac:chgData name="Hoang Anh Nguyen" userId="09c6641598691557" providerId="LiveId" clId="{7C5189E5-9A89-4C60-B777-C7562CA594FD}" dt="2022-12-01T10:29:19.844" v="1706" actId="478"/>
          <ac:spMkLst>
            <pc:docMk/>
            <pc:sldMk cId="1404262908" sldId="403"/>
            <ac:spMk id="7" creationId="{465A30FE-853B-FE97-2683-94839316D2BF}"/>
          </ac:spMkLst>
        </pc:spChg>
        <pc:spChg chg="del mod">
          <ac:chgData name="Hoang Anh Nguyen" userId="09c6641598691557" providerId="LiveId" clId="{7C5189E5-9A89-4C60-B777-C7562CA594FD}" dt="2022-12-01T10:29:24.721" v="1707" actId="478"/>
          <ac:spMkLst>
            <pc:docMk/>
            <pc:sldMk cId="1404262908" sldId="403"/>
            <ac:spMk id="8" creationId="{C6617731-D490-A6A9-9EA4-069B0FA8C7F9}"/>
          </ac:spMkLst>
        </pc:spChg>
        <pc:spChg chg="del mod">
          <ac:chgData name="Hoang Anh Nguyen" userId="09c6641598691557" providerId="LiveId" clId="{7C5189E5-9A89-4C60-B777-C7562CA594FD}" dt="2022-12-01T10:29:25.498" v="1708" actId="478"/>
          <ac:spMkLst>
            <pc:docMk/>
            <pc:sldMk cId="1404262908" sldId="403"/>
            <ac:spMk id="9" creationId="{06BA8BF5-07D1-3B9C-DFC6-43EEDB874A45}"/>
          </ac:spMkLst>
        </pc:spChg>
        <pc:spChg chg="add del">
          <ac:chgData name="Hoang Anh Nguyen" userId="09c6641598691557" providerId="LiveId" clId="{7C5189E5-9A89-4C60-B777-C7562CA594FD}" dt="2022-12-01T10:29:43.710" v="1711" actId="22"/>
          <ac:spMkLst>
            <pc:docMk/>
            <pc:sldMk cId="1404262908" sldId="403"/>
            <ac:spMk id="10" creationId="{72E41401-7414-7591-218A-857E5BFB7877}"/>
          </ac:spMkLst>
        </pc:spChg>
        <pc:spChg chg="add mod">
          <ac:chgData name="Hoang Anh Nguyen" userId="09c6641598691557" providerId="LiveId" clId="{7C5189E5-9A89-4C60-B777-C7562CA594FD}" dt="2022-12-01T10:30:24.798" v="1722" actId="1076"/>
          <ac:spMkLst>
            <pc:docMk/>
            <pc:sldMk cId="1404262908" sldId="403"/>
            <ac:spMk id="12" creationId="{98000465-07A9-996D-3AA7-2E7F87D8A1D2}"/>
          </ac:spMkLst>
        </pc:spChg>
        <pc:spChg chg="add mod">
          <ac:chgData name="Hoang Anh Nguyen" userId="09c6641598691557" providerId="LiveId" clId="{7C5189E5-9A89-4C60-B777-C7562CA594FD}" dt="2022-12-01T10:30:32.567" v="1723" actId="1076"/>
          <ac:spMkLst>
            <pc:docMk/>
            <pc:sldMk cId="1404262908" sldId="403"/>
            <ac:spMk id="13" creationId="{1A06B435-C489-F9DA-DD88-B107500E8A1F}"/>
          </ac:spMkLst>
        </pc:spChg>
        <pc:spChg chg="add mod">
          <ac:chgData name="Hoang Anh Nguyen" userId="09c6641598691557" providerId="LiveId" clId="{7C5189E5-9A89-4C60-B777-C7562CA594FD}" dt="2022-12-01T10:30:46.506" v="1726" actId="1076"/>
          <ac:spMkLst>
            <pc:docMk/>
            <pc:sldMk cId="1404262908" sldId="403"/>
            <ac:spMk id="14" creationId="{8997F5D0-8D71-3E92-A792-48A98F250453}"/>
          </ac:spMkLst>
        </pc:spChg>
        <pc:spChg chg="add mod">
          <ac:chgData name="Hoang Anh Nguyen" userId="09c6641598691557" providerId="LiveId" clId="{7C5189E5-9A89-4C60-B777-C7562CA594FD}" dt="2022-12-01T10:31:00.572" v="1729" actId="1076"/>
          <ac:spMkLst>
            <pc:docMk/>
            <pc:sldMk cId="1404262908" sldId="403"/>
            <ac:spMk id="15" creationId="{268950CB-6994-A3CD-FE16-36126B49F03B}"/>
          </ac:spMkLst>
        </pc:spChg>
        <pc:grpChg chg="mod">
          <ac:chgData name="Hoang Anh Nguyen" userId="09c6641598691557" providerId="LiveId" clId="{7C5189E5-9A89-4C60-B777-C7562CA594FD}" dt="2022-12-01T10:30:50.516" v="1728" actId="1076"/>
          <ac:grpSpMkLst>
            <pc:docMk/>
            <pc:sldMk cId="1404262908" sldId="403"/>
            <ac:grpSpMk id="58" creationId="{1FEB4133-C2BE-8AC7-CF24-33758A410861}"/>
          </ac:grpSpMkLst>
        </pc:grpChg>
        <pc:graphicFrameChg chg="del mod modGraphic">
          <ac:chgData name="Hoang Anh Nguyen" userId="09c6641598691557" providerId="LiveId" clId="{7C5189E5-9A89-4C60-B777-C7562CA594FD}" dt="2022-12-01T10:20:26.100" v="1269" actId="478"/>
          <ac:graphicFrameMkLst>
            <pc:docMk/>
            <pc:sldMk cId="1404262908" sldId="403"/>
            <ac:graphicFrameMk id="4" creationId="{79427649-62BE-D60B-4363-90EA7BE81956}"/>
          </ac:graphicFrameMkLst>
        </pc:graphicFrameChg>
        <pc:graphicFrameChg chg="add mod modGraphic">
          <ac:chgData name="Hoang Anh Nguyen" userId="09c6641598691557" providerId="LiveId" clId="{7C5189E5-9A89-4C60-B777-C7562CA594FD}" dt="2022-12-01T10:41:43.070" v="1824"/>
          <ac:graphicFrameMkLst>
            <pc:docMk/>
            <pc:sldMk cId="1404262908" sldId="403"/>
            <ac:graphicFrameMk id="11" creationId="{277F03A2-0741-B847-9C0E-A08D1EAD3DC4}"/>
          </ac:graphicFrameMkLst>
        </pc:graphicFrameChg>
        <pc:picChg chg="add mod">
          <ac:chgData name="Hoang Anh Nguyen" userId="09c6641598691557" providerId="LiveId" clId="{7C5189E5-9A89-4C60-B777-C7562CA594FD}" dt="2022-12-01T10:18:29.552" v="1239" actId="1076"/>
          <ac:picMkLst>
            <pc:docMk/>
            <pc:sldMk cId="1404262908" sldId="403"/>
            <ac:picMk id="2" creationId="{7C580D14-34E2-1A70-18D0-74F6AB8148C6}"/>
          </ac:picMkLst>
        </pc:picChg>
        <pc:picChg chg="del">
          <ac:chgData name="Hoang Anh Nguyen" userId="09c6641598691557" providerId="LiveId" clId="{7C5189E5-9A89-4C60-B777-C7562CA594FD}" dt="2022-12-01T10:18:09.760" v="1234" actId="478"/>
          <ac:picMkLst>
            <pc:docMk/>
            <pc:sldMk cId="1404262908" sldId="403"/>
            <ac:picMk id="10" creationId="{192D3A5D-0FAF-87B4-A006-926B63EF09A4}"/>
          </ac:picMkLst>
        </pc:picChg>
      </pc:sldChg>
      <pc:sldChg chg="addSp delSp modSp add mod delAnim modAnim">
        <pc:chgData name="Hoang Anh Nguyen" userId="09c6641598691557" providerId="LiveId" clId="{7C5189E5-9A89-4C60-B777-C7562CA594FD}" dt="2022-12-02T07:52:01.783" v="1887"/>
        <pc:sldMkLst>
          <pc:docMk/>
          <pc:sldMk cId="2671566020" sldId="404"/>
        </pc:sldMkLst>
        <pc:spChg chg="mod">
          <ac:chgData name="Hoang Anh Nguyen" userId="09c6641598691557" providerId="LiveId" clId="{7C5189E5-9A89-4C60-B777-C7562CA594FD}" dt="2022-12-01T10:32:17.883" v="1736"/>
          <ac:spMkLst>
            <pc:docMk/>
            <pc:sldMk cId="2671566020" sldId="404"/>
            <ac:spMk id="3" creationId="{AF5B5291-CC78-B374-732E-B30836B3DA53}"/>
          </ac:spMkLst>
        </pc:spChg>
        <pc:spChg chg="del">
          <ac:chgData name="Hoang Anh Nguyen" userId="09c6641598691557" providerId="LiveId" clId="{7C5189E5-9A89-4C60-B777-C7562CA594FD}" dt="2022-12-01T10:32:40.933" v="1739" actId="478"/>
          <ac:spMkLst>
            <pc:docMk/>
            <pc:sldMk cId="2671566020" sldId="404"/>
            <ac:spMk id="5" creationId="{6FA117C7-0A7E-191B-55EB-FD15480EE214}"/>
          </ac:spMkLst>
        </pc:spChg>
        <pc:spChg chg="add mod">
          <ac:chgData name="Hoang Anh Nguyen" userId="09c6641598691557" providerId="LiveId" clId="{7C5189E5-9A89-4C60-B777-C7562CA594FD}" dt="2022-12-01T10:35:02.293" v="1765" actId="404"/>
          <ac:spMkLst>
            <pc:docMk/>
            <pc:sldMk cId="2671566020" sldId="404"/>
            <ac:spMk id="9" creationId="{D9037996-C160-FE45-0B3A-529B8B491FD8}"/>
          </ac:spMkLst>
        </pc:spChg>
        <pc:spChg chg="del">
          <ac:chgData name="Hoang Anh Nguyen" userId="09c6641598691557" providerId="LiveId" clId="{7C5189E5-9A89-4C60-B777-C7562CA594FD}" dt="2022-12-01T10:32:43.447" v="1740" actId="478"/>
          <ac:spMkLst>
            <pc:docMk/>
            <pc:sldMk cId="2671566020" sldId="404"/>
            <ac:spMk id="12" creationId="{98000465-07A9-996D-3AA7-2E7F87D8A1D2}"/>
          </ac:spMkLst>
        </pc:spChg>
        <pc:spChg chg="del">
          <ac:chgData name="Hoang Anh Nguyen" userId="09c6641598691557" providerId="LiveId" clId="{7C5189E5-9A89-4C60-B777-C7562CA594FD}" dt="2022-12-01T10:32:43.447" v="1740" actId="478"/>
          <ac:spMkLst>
            <pc:docMk/>
            <pc:sldMk cId="2671566020" sldId="404"/>
            <ac:spMk id="13" creationId="{1A06B435-C489-F9DA-DD88-B107500E8A1F}"/>
          </ac:spMkLst>
        </pc:spChg>
        <pc:spChg chg="del">
          <ac:chgData name="Hoang Anh Nguyen" userId="09c6641598691557" providerId="LiveId" clId="{7C5189E5-9A89-4C60-B777-C7562CA594FD}" dt="2022-12-01T10:32:43.447" v="1740" actId="478"/>
          <ac:spMkLst>
            <pc:docMk/>
            <pc:sldMk cId="2671566020" sldId="404"/>
            <ac:spMk id="14" creationId="{8997F5D0-8D71-3E92-A792-48A98F250453}"/>
          </ac:spMkLst>
        </pc:spChg>
        <pc:spChg chg="del">
          <ac:chgData name="Hoang Anh Nguyen" userId="09c6641598691557" providerId="LiveId" clId="{7C5189E5-9A89-4C60-B777-C7562CA594FD}" dt="2022-12-01T10:32:43.447" v="1740" actId="478"/>
          <ac:spMkLst>
            <pc:docMk/>
            <pc:sldMk cId="2671566020" sldId="404"/>
            <ac:spMk id="15" creationId="{268950CB-6994-A3CD-FE16-36126B49F03B}"/>
          </ac:spMkLst>
        </pc:spChg>
        <pc:spChg chg="add mod">
          <ac:chgData name="Hoang Anh Nguyen" userId="09c6641598691557" providerId="LiveId" clId="{7C5189E5-9A89-4C60-B777-C7562CA594FD}" dt="2022-12-01T10:35:46.062" v="1775" actId="1076"/>
          <ac:spMkLst>
            <pc:docMk/>
            <pc:sldMk cId="2671566020" sldId="404"/>
            <ac:spMk id="16" creationId="{8EDED033-ACB9-BE1B-2992-4D3B589A2B70}"/>
          </ac:spMkLst>
        </pc:spChg>
        <pc:spChg chg="add mod">
          <ac:chgData name="Hoang Anh Nguyen" userId="09c6641598691557" providerId="LiveId" clId="{7C5189E5-9A89-4C60-B777-C7562CA594FD}" dt="2022-12-01T10:36:40.013" v="1785" actId="1076"/>
          <ac:spMkLst>
            <pc:docMk/>
            <pc:sldMk cId="2671566020" sldId="404"/>
            <ac:spMk id="18" creationId="{7C0F6DA8-9FB7-4F08-CDAD-BD9EB120AA85}"/>
          </ac:spMkLst>
        </pc:spChg>
        <pc:spChg chg="add mod">
          <ac:chgData name="Hoang Anh Nguyen" userId="09c6641598691557" providerId="LiveId" clId="{7C5189E5-9A89-4C60-B777-C7562CA594FD}" dt="2022-12-01T10:37:07.471" v="1794" actId="1076"/>
          <ac:spMkLst>
            <pc:docMk/>
            <pc:sldMk cId="2671566020" sldId="404"/>
            <ac:spMk id="20" creationId="{529ED37A-BBAD-F0C7-D957-BFC734F0E006}"/>
          </ac:spMkLst>
        </pc:spChg>
        <pc:spChg chg="add mod">
          <ac:chgData name="Hoang Anh Nguyen" userId="09c6641598691557" providerId="LiveId" clId="{7C5189E5-9A89-4C60-B777-C7562CA594FD}" dt="2022-12-01T10:37:32.145" v="1803" actId="1076"/>
          <ac:spMkLst>
            <pc:docMk/>
            <pc:sldMk cId="2671566020" sldId="404"/>
            <ac:spMk id="22" creationId="{0E1D21CE-A976-E768-E306-9BD36D96390F}"/>
          </ac:spMkLst>
        </pc:spChg>
        <pc:grpChg chg="add del">
          <ac:chgData name="Hoang Anh Nguyen" userId="09c6641598691557" providerId="LiveId" clId="{7C5189E5-9A89-4C60-B777-C7562CA594FD}" dt="2022-12-01T10:32:50.111" v="1742" actId="478"/>
          <ac:grpSpMkLst>
            <pc:docMk/>
            <pc:sldMk cId="2671566020" sldId="404"/>
            <ac:grpSpMk id="58" creationId="{1FEB4133-C2BE-8AC7-CF24-33758A410861}"/>
          </ac:grpSpMkLst>
        </pc:grpChg>
        <pc:graphicFrameChg chg="add del mod modGraphic">
          <ac:chgData name="Hoang Anh Nguyen" userId="09c6641598691557" providerId="LiveId" clId="{7C5189E5-9A89-4C60-B777-C7562CA594FD}" dt="2022-12-01T10:33:25.567" v="1749" actId="478"/>
          <ac:graphicFrameMkLst>
            <pc:docMk/>
            <pc:sldMk cId="2671566020" sldId="404"/>
            <ac:graphicFrameMk id="6" creationId="{D4023A0A-8389-6EF7-8F58-36C14E4B1EF2}"/>
          </ac:graphicFrameMkLst>
        </pc:graphicFrameChg>
        <pc:graphicFrameChg chg="add mod modGraphic">
          <ac:chgData name="Hoang Anh Nguyen" userId="09c6641598691557" providerId="LiveId" clId="{7C5189E5-9A89-4C60-B777-C7562CA594FD}" dt="2022-12-01T10:39:39.033" v="1819" actId="207"/>
          <ac:graphicFrameMkLst>
            <pc:docMk/>
            <pc:sldMk cId="2671566020" sldId="404"/>
            <ac:graphicFrameMk id="7" creationId="{6440CA97-D3D1-806F-7DC8-3F72B544A69D}"/>
          </ac:graphicFrameMkLst>
        </pc:graphicFrameChg>
        <pc:graphicFrameChg chg="del mod">
          <ac:chgData name="Hoang Anh Nguyen" userId="09c6641598691557" providerId="LiveId" clId="{7C5189E5-9A89-4C60-B777-C7562CA594FD}" dt="2022-12-01T10:32:34.228" v="1738" actId="478"/>
          <ac:graphicFrameMkLst>
            <pc:docMk/>
            <pc:sldMk cId="2671566020" sldId="404"/>
            <ac:graphicFrameMk id="11" creationId="{277F03A2-0741-B847-9C0E-A08D1EAD3DC4}"/>
          </ac:graphicFrameMkLst>
        </pc:graphicFrameChg>
        <pc:picChg chg="del">
          <ac:chgData name="Hoang Anh Nguyen" userId="09c6641598691557" providerId="LiveId" clId="{7C5189E5-9A89-4C60-B777-C7562CA594FD}" dt="2022-12-01T10:31:39.496" v="1731" actId="478"/>
          <ac:picMkLst>
            <pc:docMk/>
            <pc:sldMk cId="2671566020" sldId="404"/>
            <ac:picMk id="2" creationId="{7C580D14-34E2-1A70-18D0-74F6AB8148C6}"/>
          </ac:picMkLst>
        </pc:picChg>
        <pc:picChg chg="add mod">
          <ac:chgData name="Hoang Anh Nguyen" userId="09c6641598691557" providerId="LiveId" clId="{7C5189E5-9A89-4C60-B777-C7562CA594FD}" dt="2022-12-01T10:32:00.900" v="1735" actId="1076"/>
          <ac:picMkLst>
            <pc:docMk/>
            <pc:sldMk cId="2671566020" sldId="404"/>
            <ac:picMk id="4" creationId="{FF575CF7-40DC-2A6E-8E31-F2CA4B6E0341}"/>
          </ac:picMkLst>
        </pc:picChg>
        <pc:cxnChg chg="add mod">
          <ac:chgData name="Hoang Anh Nguyen" userId="09c6641598691557" providerId="LiveId" clId="{7C5189E5-9A89-4C60-B777-C7562CA594FD}" dt="2022-12-01T10:40:25.792" v="1821" actId="208"/>
          <ac:cxnSpMkLst>
            <pc:docMk/>
            <pc:sldMk cId="2671566020" sldId="404"/>
            <ac:cxnSpMk id="8" creationId="{77F1375D-604D-3CBA-028F-924CC54B36BD}"/>
          </ac:cxnSpMkLst>
        </pc:cxnChg>
        <pc:cxnChg chg="add mod">
          <ac:chgData name="Hoang Anh Nguyen" userId="09c6641598691557" providerId="LiveId" clId="{7C5189E5-9A89-4C60-B777-C7562CA594FD}" dt="2022-12-01T10:40:25.792" v="1821" actId="208"/>
          <ac:cxnSpMkLst>
            <pc:docMk/>
            <pc:sldMk cId="2671566020" sldId="404"/>
            <ac:cxnSpMk id="10" creationId="{24836256-AFC3-B451-D41F-68C67C180822}"/>
          </ac:cxnSpMkLst>
        </pc:cxnChg>
        <pc:cxnChg chg="add mod">
          <ac:chgData name="Hoang Anh Nguyen" userId="09c6641598691557" providerId="LiveId" clId="{7C5189E5-9A89-4C60-B777-C7562CA594FD}" dt="2022-12-01T10:40:25.792" v="1821" actId="208"/>
          <ac:cxnSpMkLst>
            <pc:docMk/>
            <pc:sldMk cId="2671566020" sldId="404"/>
            <ac:cxnSpMk id="17" creationId="{E0F00A59-E75A-988A-7CA1-E58A48A57047}"/>
          </ac:cxnSpMkLst>
        </pc:cxnChg>
        <pc:cxnChg chg="add mod">
          <ac:chgData name="Hoang Anh Nguyen" userId="09c6641598691557" providerId="LiveId" clId="{7C5189E5-9A89-4C60-B777-C7562CA594FD}" dt="2022-12-01T10:40:25.792" v="1821" actId="208"/>
          <ac:cxnSpMkLst>
            <pc:docMk/>
            <pc:sldMk cId="2671566020" sldId="404"/>
            <ac:cxnSpMk id="19" creationId="{107B9DC9-9F1C-D2A3-A34F-7F279B665FCC}"/>
          </ac:cxnSpMkLst>
        </pc:cxnChg>
        <pc:cxnChg chg="add mod">
          <ac:chgData name="Hoang Anh Nguyen" userId="09c6641598691557" providerId="LiveId" clId="{7C5189E5-9A89-4C60-B777-C7562CA594FD}" dt="2022-12-01T10:40:25.792" v="1821" actId="208"/>
          <ac:cxnSpMkLst>
            <pc:docMk/>
            <pc:sldMk cId="2671566020" sldId="404"/>
            <ac:cxnSpMk id="21" creationId="{01CE6DE3-823D-E6D9-BE94-819D3085AA51}"/>
          </ac:cxnSpMkLst>
        </pc:cxnChg>
      </pc:sldChg>
      <pc:sldMasterChg chg="delSldLayout modSldLayout">
        <pc:chgData name="Hoang Anh Nguyen" userId="09c6641598691557" providerId="LiveId" clId="{7C5189E5-9A89-4C60-B777-C7562CA594FD}" dt="2022-12-02T07:45:46.462" v="1881"/>
        <pc:sldMasterMkLst>
          <pc:docMk/>
          <pc:sldMasterMk cId="0" sldId="2147483688"/>
        </pc:sldMasterMkLst>
        <pc:sldLayoutChg chg="addSp modSp mod">
          <pc:chgData name="Hoang Anh Nguyen" userId="09c6641598691557" providerId="LiveId" clId="{7C5189E5-9A89-4C60-B777-C7562CA594FD}" dt="2022-12-02T02:52:11.618" v="1849" actId="1076"/>
          <pc:sldLayoutMkLst>
            <pc:docMk/>
            <pc:sldMasterMk cId="0" sldId="2147483688"/>
            <pc:sldLayoutMk cId="0" sldId="2147483653"/>
          </pc:sldLayoutMkLst>
          <pc:spChg chg="add mod">
            <ac:chgData name="Hoang Anh Nguyen" userId="09c6641598691557" providerId="LiveId" clId="{7C5189E5-9A89-4C60-B777-C7562CA594FD}" dt="2022-12-02T02:52:08.680" v="1848" actId="1076"/>
            <ac:spMkLst>
              <pc:docMk/>
              <pc:sldMasterMk cId="0" sldId="2147483688"/>
              <pc:sldLayoutMk cId="0" sldId="2147483653"/>
              <ac:spMk id="2" creationId="{88BF0A0C-B500-118C-557E-E494735D1A10}"/>
            </ac:spMkLst>
          </pc:spChg>
          <pc:spChg chg="add mod">
            <ac:chgData name="Hoang Anh Nguyen" userId="09c6641598691557" providerId="LiveId" clId="{7C5189E5-9A89-4C60-B777-C7562CA594FD}" dt="2022-12-02T02:52:11.618" v="1849" actId="1076"/>
            <ac:spMkLst>
              <pc:docMk/>
              <pc:sldMasterMk cId="0" sldId="2147483688"/>
              <pc:sldLayoutMk cId="0" sldId="2147483653"/>
              <ac:spMk id="4" creationId="{FDE29D7E-ECEE-188F-E3E2-F8FCEA71FD52}"/>
            </ac:spMkLst>
          </pc:spChg>
        </pc:sldLayoutChg>
        <pc:sldLayoutChg chg="del">
          <pc:chgData name="Hoang Anh Nguyen" userId="09c6641598691557" providerId="LiveId" clId="{7C5189E5-9A89-4C60-B777-C7562CA594FD}" dt="2022-12-01T10:41:30.467" v="1822" actId="47"/>
          <pc:sldLayoutMkLst>
            <pc:docMk/>
            <pc:sldMasterMk cId="0" sldId="2147483688"/>
            <pc:sldLayoutMk cId="0" sldId="2147483669"/>
          </pc:sldLayoutMkLst>
        </pc:sldLayoutChg>
        <pc:sldLayoutChg chg="del">
          <pc:chgData name="Hoang Anh Nguyen" userId="09c6641598691557" providerId="LiveId" clId="{7C5189E5-9A89-4C60-B777-C7562CA594FD}" dt="2022-12-01T10:41:30.467" v="1822" actId="47"/>
          <pc:sldLayoutMkLst>
            <pc:docMk/>
            <pc:sldMasterMk cId="0" sldId="2147483688"/>
            <pc:sldLayoutMk cId="0" sldId="2147483671"/>
          </pc:sldLayoutMkLst>
        </pc:sldLayoutChg>
        <pc:sldLayoutChg chg="del">
          <pc:chgData name="Hoang Anh Nguyen" userId="09c6641598691557" providerId="LiveId" clId="{7C5189E5-9A89-4C60-B777-C7562CA594FD}" dt="2022-12-01T10:41:30.467" v="1822" actId="47"/>
          <pc:sldLayoutMkLst>
            <pc:docMk/>
            <pc:sldMasterMk cId="0" sldId="2147483688"/>
            <pc:sldLayoutMk cId="2479412810" sldId="2147483702"/>
          </pc:sldLayoutMkLst>
        </pc:sldLayoutChg>
        <pc:sldLayoutChg chg="del">
          <pc:chgData name="Hoang Anh Nguyen" userId="09c6641598691557" providerId="LiveId" clId="{7C5189E5-9A89-4C60-B777-C7562CA594FD}" dt="2022-12-02T02:47:45.174" v="1825" actId="47"/>
          <pc:sldLayoutMkLst>
            <pc:docMk/>
            <pc:sldMasterMk cId="0" sldId="2147483688"/>
            <pc:sldLayoutMk cId="1786976811" sldId="2147483703"/>
          </pc:sldLayoutMkLst>
        </pc:sldLayoutChg>
        <pc:sldLayoutChg chg="addSp modSp">
          <pc:chgData name="Hoang Anh Nguyen" userId="09c6641598691557" providerId="LiveId" clId="{7C5189E5-9A89-4C60-B777-C7562CA594FD}" dt="2022-12-02T07:45:46.462" v="1881"/>
          <pc:sldLayoutMkLst>
            <pc:docMk/>
            <pc:sldMasterMk cId="0" sldId="2147483688"/>
            <pc:sldLayoutMk cId="2611383724" sldId="2147483741"/>
          </pc:sldLayoutMkLst>
          <pc:picChg chg="add mod">
            <ac:chgData name="Hoang Anh Nguyen" userId="09c6641598691557" providerId="LiveId" clId="{7C5189E5-9A89-4C60-B777-C7562CA594FD}" dt="2022-12-02T07:45:46.462" v="1881"/>
            <ac:picMkLst>
              <pc:docMk/>
              <pc:sldMasterMk cId="0" sldId="2147483688"/>
              <pc:sldLayoutMk cId="2611383724" sldId="2147483741"/>
              <ac:picMk id="2" creationId="{C10235B1-3E0B-67D5-951A-60AF5C6439FB}"/>
            </ac:picMkLst>
          </pc:picChg>
        </pc:sldLayoutChg>
      </pc:sldMasterChg>
      <pc:sldMasterChg chg="modSldLayout">
        <pc:chgData name="Hoang Anh Nguyen" userId="09c6641598691557" providerId="LiveId" clId="{7C5189E5-9A89-4C60-B777-C7562CA594FD}" dt="2022-12-02T07:46:20.477" v="1885"/>
        <pc:sldMasterMkLst>
          <pc:docMk/>
          <pc:sldMasterMk cId="1571966593" sldId="2147483704"/>
        </pc:sldMasterMkLst>
        <pc:sldLayoutChg chg="addSp modSp">
          <pc:chgData name="Hoang Anh Nguyen" userId="09c6641598691557" providerId="LiveId" clId="{7C5189E5-9A89-4C60-B777-C7562CA594FD}" dt="2022-12-02T07:46:05.527" v="1882"/>
          <pc:sldLayoutMkLst>
            <pc:docMk/>
            <pc:sldMasterMk cId="1571966593" sldId="2147483704"/>
            <pc:sldLayoutMk cId="3326788941" sldId="2147483722"/>
          </pc:sldLayoutMkLst>
          <pc:picChg chg="add mod">
            <ac:chgData name="Hoang Anh Nguyen" userId="09c6641598691557" providerId="LiveId" clId="{7C5189E5-9A89-4C60-B777-C7562CA594FD}" dt="2022-12-02T07:46:05.527" v="1882"/>
            <ac:picMkLst>
              <pc:docMk/>
              <pc:sldMasterMk cId="1571966593" sldId="2147483704"/>
              <pc:sldLayoutMk cId="3326788941" sldId="2147483722"/>
              <ac:picMk id="2" creationId="{2A05D20E-A003-7B0C-E133-B5AF86655C69}"/>
            </ac:picMkLst>
          </pc:picChg>
        </pc:sldLayoutChg>
        <pc:sldLayoutChg chg="addSp modSp">
          <pc:chgData name="Hoang Anh Nguyen" userId="09c6641598691557" providerId="LiveId" clId="{7C5189E5-9A89-4C60-B777-C7562CA594FD}" dt="2022-12-02T07:46:20.477" v="1885"/>
          <pc:sldLayoutMkLst>
            <pc:docMk/>
            <pc:sldMasterMk cId="1571966593" sldId="2147483704"/>
            <pc:sldLayoutMk cId="2852356801" sldId="2147483733"/>
          </pc:sldLayoutMkLst>
          <pc:picChg chg="add mod">
            <ac:chgData name="Hoang Anh Nguyen" userId="09c6641598691557" providerId="LiveId" clId="{7C5189E5-9A89-4C60-B777-C7562CA594FD}" dt="2022-12-02T07:46:20.477" v="1885"/>
            <ac:picMkLst>
              <pc:docMk/>
              <pc:sldMasterMk cId="1571966593" sldId="2147483704"/>
              <pc:sldLayoutMk cId="2852356801" sldId="2147483733"/>
              <ac:picMk id="2" creationId="{B92E1FD4-1DB4-1633-80A3-0F8D103E37A7}"/>
            </ac:picMkLst>
          </pc:picChg>
        </pc:sldLayoutChg>
      </pc:sldMasterChg>
    </pc:docChg>
  </pc:docChgLst>
  <pc:docChgLst>
    <pc:chgData name="Hoang Anh Nguyen" userId="09c6641598691557" providerId="LiveId" clId="{A89111BF-C5A9-4F4E-A53A-F1FAC40711E1}"/>
    <pc:docChg chg="undo custSel addSld delSld modSld sldOrd addMainMaster delMainMaster modMainMaster">
      <pc:chgData name="Hoang Anh Nguyen" userId="09c6641598691557" providerId="LiveId" clId="{A89111BF-C5A9-4F4E-A53A-F1FAC40711E1}" dt="2022-12-09T03:30:52.024" v="1675" actId="47"/>
      <pc:docMkLst>
        <pc:docMk/>
      </pc:docMkLst>
      <pc:sldChg chg="addSp delSp modSp add del mod ord setBg">
        <pc:chgData name="Hoang Anh Nguyen" userId="09c6641598691557" providerId="LiveId" clId="{A89111BF-C5A9-4F4E-A53A-F1FAC40711E1}" dt="2022-12-09T03:30:50.291" v="1674" actId="47"/>
        <pc:sldMkLst>
          <pc:docMk/>
          <pc:sldMk cId="0" sldId="256"/>
        </pc:sldMkLst>
        <pc:spChg chg="add mod">
          <ac:chgData name="Hoang Anh Nguyen" userId="09c6641598691557" providerId="LiveId" clId="{A89111BF-C5A9-4F4E-A53A-F1FAC40711E1}" dt="2022-12-02T08:31:20.460" v="1" actId="478"/>
          <ac:spMkLst>
            <pc:docMk/>
            <pc:sldMk cId="0" sldId="256"/>
            <ac:spMk id="3" creationId="{82681510-62F0-3AAD-DC60-FB4F25A51D80}"/>
          </ac:spMkLst>
        </pc:spChg>
        <pc:spChg chg="add del mod">
          <ac:chgData name="Hoang Anh Nguyen" userId="09c6641598691557" providerId="LiveId" clId="{A89111BF-C5A9-4F4E-A53A-F1FAC40711E1}" dt="2022-12-09T02:29:11.889" v="1550" actId="478"/>
          <ac:spMkLst>
            <pc:docMk/>
            <pc:sldMk cId="0" sldId="256"/>
            <ac:spMk id="3" creationId="{FE2AEC9F-5819-2147-BB3A-910584CEB5F6}"/>
          </ac:spMkLst>
        </pc:spChg>
        <pc:spChg chg="add mod">
          <ac:chgData name="Hoang Anh Nguyen" userId="09c6641598691557" providerId="LiveId" clId="{A89111BF-C5A9-4F4E-A53A-F1FAC40711E1}" dt="2022-12-02T08:31:20.460" v="1" actId="478"/>
          <ac:spMkLst>
            <pc:docMk/>
            <pc:sldMk cId="0" sldId="256"/>
            <ac:spMk id="5" creationId="{83AC2102-2203-3517-2336-559DFC871FF3}"/>
          </ac:spMkLst>
        </pc:spChg>
        <pc:spChg chg="del">
          <ac:chgData name="Hoang Anh Nguyen" userId="09c6641598691557" providerId="LiveId" clId="{A89111BF-C5A9-4F4E-A53A-F1FAC40711E1}" dt="2022-12-02T08:31:20.460" v="1" actId="478"/>
          <ac:spMkLst>
            <pc:docMk/>
            <pc:sldMk cId="0" sldId="256"/>
            <ac:spMk id="444" creationId="{00000000-0000-0000-0000-000000000000}"/>
          </ac:spMkLst>
        </pc:spChg>
        <pc:spChg chg="del">
          <ac:chgData name="Hoang Anh Nguyen" userId="09c6641598691557" providerId="LiveId" clId="{A89111BF-C5A9-4F4E-A53A-F1FAC40711E1}" dt="2022-12-02T08:31:20.460" v="1" actId="478"/>
          <ac:spMkLst>
            <pc:docMk/>
            <pc:sldMk cId="0" sldId="256"/>
            <ac:spMk id="445" creationId="{00000000-0000-0000-0000-000000000000}"/>
          </ac:spMkLst>
        </pc:spChg>
        <pc:spChg chg="del">
          <ac:chgData name="Hoang Anh Nguyen" userId="09c6641598691557" providerId="LiveId" clId="{A89111BF-C5A9-4F4E-A53A-F1FAC40711E1}" dt="2022-12-02T08:31:20.460" v="1" actId="478"/>
          <ac:spMkLst>
            <pc:docMk/>
            <pc:sldMk cId="0" sldId="256"/>
            <ac:spMk id="446" creationId="{00000000-0000-0000-0000-000000000000}"/>
          </ac:spMkLst>
        </pc:spChg>
        <pc:spChg chg="del">
          <ac:chgData name="Hoang Anh Nguyen" userId="09c6641598691557" providerId="LiveId" clId="{A89111BF-C5A9-4F4E-A53A-F1FAC40711E1}" dt="2022-12-02T08:31:20.460" v="1" actId="478"/>
          <ac:spMkLst>
            <pc:docMk/>
            <pc:sldMk cId="0" sldId="256"/>
            <ac:spMk id="447" creationId="{00000000-0000-0000-0000-000000000000}"/>
          </ac:spMkLst>
        </pc:spChg>
        <pc:spChg chg="mod">
          <ac:chgData name="Hoang Anh Nguyen" userId="09c6641598691557" providerId="LiveId" clId="{A89111BF-C5A9-4F4E-A53A-F1FAC40711E1}" dt="2022-12-09T02:29:07.451" v="1548" actId="20577"/>
          <ac:spMkLst>
            <pc:docMk/>
            <pc:sldMk cId="0" sldId="256"/>
            <ac:spMk id="767" creationId="{00000000-0000-0000-0000-000000000000}"/>
          </ac:spMkLst>
        </pc:spChg>
        <pc:spChg chg="del">
          <ac:chgData name="Hoang Anh Nguyen" userId="09c6641598691557" providerId="LiveId" clId="{A89111BF-C5A9-4F4E-A53A-F1FAC40711E1}" dt="2022-12-09T02:29:09.582" v="1549" actId="478"/>
          <ac:spMkLst>
            <pc:docMk/>
            <pc:sldMk cId="0" sldId="256"/>
            <ac:spMk id="768" creationId="{00000000-0000-0000-0000-000000000000}"/>
          </ac:spMkLst>
        </pc:spChg>
        <pc:grpChg chg="del">
          <ac:chgData name="Hoang Anh Nguyen" userId="09c6641598691557" providerId="LiveId" clId="{A89111BF-C5A9-4F4E-A53A-F1FAC40711E1}" dt="2022-12-02T08:31:20.460" v="1" actId="478"/>
          <ac:grpSpMkLst>
            <pc:docMk/>
            <pc:sldMk cId="0" sldId="256"/>
            <ac:grpSpMk id="427" creationId="{00000000-0000-0000-0000-000000000000}"/>
          </ac:grpSpMkLst>
        </pc:grpChg>
        <pc:grpChg chg="del">
          <ac:chgData name="Hoang Anh Nguyen" userId="09c6641598691557" providerId="LiveId" clId="{A89111BF-C5A9-4F4E-A53A-F1FAC40711E1}" dt="2022-12-02T08:31:20.460" v="1" actId="478"/>
          <ac:grpSpMkLst>
            <pc:docMk/>
            <pc:sldMk cId="0" sldId="256"/>
            <ac:grpSpMk id="448" creationId="{00000000-0000-0000-0000-000000000000}"/>
          </ac:grpSpMkLst>
        </pc:grpChg>
        <pc:grpChg chg="del">
          <ac:chgData name="Hoang Anh Nguyen" userId="09c6641598691557" providerId="LiveId" clId="{A89111BF-C5A9-4F4E-A53A-F1FAC40711E1}" dt="2022-12-02T08:31:20.460" v="1" actId="478"/>
          <ac:grpSpMkLst>
            <pc:docMk/>
            <pc:sldMk cId="0" sldId="256"/>
            <ac:grpSpMk id="520" creationId="{00000000-0000-0000-0000-000000000000}"/>
          </ac:grpSpMkLst>
        </pc:grpChg>
        <pc:grpChg chg="del">
          <ac:chgData name="Hoang Anh Nguyen" userId="09c6641598691557" providerId="LiveId" clId="{A89111BF-C5A9-4F4E-A53A-F1FAC40711E1}" dt="2022-12-02T08:31:20.460" v="1" actId="478"/>
          <ac:grpSpMkLst>
            <pc:docMk/>
            <pc:sldMk cId="0" sldId="256"/>
            <ac:grpSpMk id="536" creationId="{00000000-0000-0000-0000-000000000000}"/>
          </ac:grpSpMkLst>
        </pc:grpChg>
        <pc:grpChg chg="del mod">
          <ac:chgData name="Hoang Anh Nguyen" userId="09c6641598691557" providerId="LiveId" clId="{A89111BF-C5A9-4F4E-A53A-F1FAC40711E1}" dt="2022-12-09T03:27:23.073" v="1639" actId="478"/>
          <ac:grpSpMkLst>
            <pc:docMk/>
            <pc:sldMk cId="0" sldId="256"/>
            <ac:grpSpMk id="769" creationId="{00000000-0000-0000-0000-000000000000}"/>
          </ac:grpSpMkLst>
        </pc:grpChg>
      </pc:sldChg>
      <pc:sldChg chg="add del ord">
        <pc:chgData name="Hoang Anh Nguyen" userId="09c6641598691557" providerId="LiveId" clId="{A89111BF-C5A9-4F4E-A53A-F1FAC40711E1}" dt="2022-12-09T03:16:01.434" v="1596"/>
        <pc:sldMkLst>
          <pc:docMk/>
          <pc:sldMk cId="0" sldId="257"/>
        </pc:sldMkLst>
      </pc:sldChg>
      <pc:sldChg chg="ord modAnim">
        <pc:chgData name="Hoang Anh Nguyen" userId="09c6641598691557" providerId="LiveId" clId="{A89111BF-C5A9-4F4E-A53A-F1FAC40711E1}" dt="2022-12-02T08:51:27.362" v="19"/>
        <pc:sldMkLst>
          <pc:docMk/>
          <pc:sldMk cId="0" sldId="258"/>
        </pc:sldMkLst>
      </pc:sldChg>
      <pc:sldChg chg="add del">
        <pc:chgData name="Hoang Anh Nguyen" userId="09c6641598691557" providerId="LiveId" clId="{A89111BF-C5A9-4F4E-A53A-F1FAC40711E1}" dt="2022-12-09T02:33:27.197" v="1557"/>
        <pc:sldMkLst>
          <pc:docMk/>
          <pc:sldMk cId="0" sldId="262"/>
        </pc:sldMkLst>
      </pc:sldChg>
      <pc:sldChg chg="addSp delSp modSp add del mod">
        <pc:chgData name="Hoang Anh Nguyen" userId="09c6641598691557" providerId="LiveId" clId="{A89111BF-C5A9-4F4E-A53A-F1FAC40711E1}" dt="2022-12-09T02:29:23.869" v="1553" actId="47"/>
        <pc:sldMkLst>
          <pc:docMk/>
          <pc:sldMk cId="0" sldId="263"/>
        </pc:sldMkLst>
        <pc:spChg chg="add mod">
          <ac:chgData name="Hoang Anh Nguyen" userId="09c6641598691557" providerId="LiveId" clId="{A89111BF-C5A9-4F4E-A53A-F1FAC40711E1}" dt="2022-12-09T02:24:23.703" v="1544" actId="1076"/>
          <ac:spMkLst>
            <pc:docMk/>
            <pc:sldMk cId="0" sldId="263"/>
            <ac:spMk id="2" creationId="{98EE9E26-24A9-EECF-9A12-A8E074168CD1}"/>
          </ac:spMkLst>
        </pc:spChg>
        <pc:spChg chg="add del mod">
          <ac:chgData name="Hoang Anh Nguyen" userId="09c6641598691557" providerId="LiveId" clId="{A89111BF-C5A9-4F4E-A53A-F1FAC40711E1}" dt="2022-12-09T02:24:15.383" v="1535" actId="478"/>
          <ac:spMkLst>
            <pc:docMk/>
            <pc:sldMk cId="0" sldId="263"/>
            <ac:spMk id="4" creationId="{578325F0-AB22-238A-2C56-B47B8F1D2ECF}"/>
          </ac:spMkLst>
        </pc:spChg>
        <pc:spChg chg="add del mod">
          <ac:chgData name="Hoang Anh Nguyen" userId="09c6641598691557" providerId="LiveId" clId="{A89111BF-C5A9-4F4E-A53A-F1FAC40711E1}" dt="2022-12-09T02:24:28.455" v="1546" actId="478"/>
          <ac:spMkLst>
            <pc:docMk/>
            <pc:sldMk cId="0" sldId="263"/>
            <ac:spMk id="6" creationId="{AA28EE37-A2C9-67BB-29AD-E5A6646D85E1}"/>
          </ac:spMkLst>
        </pc:spChg>
        <pc:spChg chg="del">
          <ac:chgData name="Hoang Anh Nguyen" userId="09c6641598691557" providerId="LiveId" clId="{A89111BF-C5A9-4F4E-A53A-F1FAC40711E1}" dt="2022-12-09T02:24:25.794" v="1545" actId="478"/>
          <ac:spMkLst>
            <pc:docMk/>
            <pc:sldMk cId="0" sldId="263"/>
            <ac:spMk id="833" creationId="{00000000-0000-0000-0000-000000000000}"/>
          </ac:spMkLst>
        </pc:spChg>
        <pc:spChg chg="del mod">
          <ac:chgData name="Hoang Anh Nguyen" userId="09c6641598691557" providerId="LiveId" clId="{A89111BF-C5A9-4F4E-A53A-F1FAC40711E1}" dt="2022-12-09T02:24:08.369" v="1524" actId="478"/>
          <ac:spMkLst>
            <pc:docMk/>
            <pc:sldMk cId="0" sldId="263"/>
            <ac:spMk id="834" creationId="{00000000-0000-0000-0000-000000000000}"/>
          </ac:spMkLst>
        </pc:spChg>
      </pc:sldChg>
      <pc:sldChg chg="addSp delSp modSp add del mod ord">
        <pc:chgData name="Hoang Anh Nguyen" userId="09c6641598691557" providerId="LiveId" clId="{A89111BF-C5A9-4F4E-A53A-F1FAC40711E1}" dt="2022-12-09T03:24:38.711" v="1603" actId="1076"/>
        <pc:sldMkLst>
          <pc:docMk/>
          <pc:sldMk cId="0" sldId="268"/>
        </pc:sldMkLst>
        <pc:spChg chg="add mod">
          <ac:chgData name="Hoang Anh Nguyen" userId="09c6641598691557" providerId="LiveId" clId="{A89111BF-C5A9-4F4E-A53A-F1FAC40711E1}" dt="2022-12-09T03:24:32.341" v="1601" actId="1076"/>
          <ac:spMkLst>
            <pc:docMk/>
            <pc:sldMk cId="0" sldId="268"/>
            <ac:spMk id="2" creationId="{FDF75430-A104-18BE-35F3-2ACAB893E55D}"/>
          </ac:spMkLst>
        </pc:spChg>
        <pc:spChg chg="add del mod">
          <ac:chgData name="Hoang Anh Nguyen" userId="09c6641598691557" providerId="LiveId" clId="{A89111BF-C5A9-4F4E-A53A-F1FAC40711E1}" dt="2022-12-09T02:36:10.339" v="1569" actId="478"/>
          <ac:spMkLst>
            <pc:docMk/>
            <pc:sldMk cId="0" sldId="268"/>
            <ac:spMk id="3" creationId="{C280B084-C091-2D3E-53DA-8C6302485E3B}"/>
          </ac:spMkLst>
        </pc:spChg>
        <pc:spChg chg="add del mod">
          <ac:chgData name="Hoang Anh Nguyen" userId="09c6641598691557" providerId="LiveId" clId="{A89111BF-C5A9-4F4E-A53A-F1FAC40711E1}" dt="2022-12-08T10:23:35.781" v="1100" actId="478"/>
          <ac:spMkLst>
            <pc:docMk/>
            <pc:sldMk cId="0" sldId="268"/>
            <ac:spMk id="3" creationId="{C5686BD4-17DB-FD8F-4991-7EB393DAD247}"/>
          </ac:spMkLst>
        </pc:spChg>
        <pc:spChg chg="add mod">
          <ac:chgData name="Hoang Anh Nguyen" userId="09c6641598691557" providerId="LiveId" clId="{A89111BF-C5A9-4F4E-A53A-F1FAC40711E1}" dt="2022-12-09T03:24:38.711" v="1603" actId="1076"/>
          <ac:spMkLst>
            <pc:docMk/>
            <pc:sldMk cId="0" sldId="268"/>
            <ac:spMk id="3" creationId="{D3785EFF-6923-B6D8-60A4-F56D812A8D70}"/>
          </ac:spMkLst>
        </pc:spChg>
        <pc:spChg chg="add mod">
          <ac:chgData name="Hoang Anh Nguyen" userId="09c6641598691557" providerId="LiveId" clId="{A89111BF-C5A9-4F4E-A53A-F1FAC40711E1}" dt="2022-12-09T03:24:36.475" v="1602" actId="1076"/>
          <ac:spMkLst>
            <pc:docMk/>
            <pc:sldMk cId="0" sldId="268"/>
            <ac:spMk id="4" creationId="{213C770D-3A3B-1EE5-93CA-42E5C86C389D}"/>
          </ac:spMkLst>
        </pc:spChg>
        <pc:spChg chg="add del mod">
          <ac:chgData name="Hoang Anh Nguyen" userId="09c6641598691557" providerId="LiveId" clId="{A89111BF-C5A9-4F4E-A53A-F1FAC40711E1}" dt="2022-12-08T10:23:35.781" v="1100" actId="478"/>
          <ac:spMkLst>
            <pc:docMk/>
            <pc:sldMk cId="0" sldId="268"/>
            <ac:spMk id="5" creationId="{9CE314A7-92A0-272C-993F-984A40D49351}"/>
          </ac:spMkLst>
        </pc:spChg>
        <pc:spChg chg="add del mod">
          <ac:chgData name="Hoang Anh Nguyen" userId="09c6641598691557" providerId="LiveId" clId="{A89111BF-C5A9-4F4E-A53A-F1FAC40711E1}" dt="2022-12-09T02:36:10.339" v="1569" actId="478"/>
          <ac:spMkLst>
            <pc:docMk/>
            <pc:sldMk cId="0" sldId="268"/>
            <ac:spMk id="5" creationId="{D865D091-3ED0-98EE-D310-1083F52BEF96}"/>
          </ac:spMkLst>
        </pc:spChg>
        <pc:spChg chg="add del mod">
          <ac:chgData name="Hoang Anh Nguyen" userId="09c6641598691557" providerId="LiveId" clId="{A89111BF-C5A9-4F4E-A53A-F1FAC40711E1}" dt="2022-12-09T02:36:10.339" v="1569" actId="478"/>
          <ac:spMkLst>
            <pc:docMk/>
            <pc:sldMk cId="0" sldId="268"/>
            <ac:spMk id="7" creationId="{7319172A-3782-79C7-7121-35C928032B5A}"/>
          </ac:spMkLst>
        </pc:spChg>
        <pc:spChg chg="add del mod">
          <ac:chgData name="Hoang Anh Nguyen" userId="09c6641598691557" providerId="LiveId" clId="{A89111BF-C5A9-4F4E-A53A-F1FAC40711E1}" dt="2022-12-08T10:23:35.781" v="1100" actId="478"/>
          <ac:spMkLst>
            <pc:docMk/>
            <pc:sldMk cId="0" sldId="268"/>
            <ac:spMk id="7" creationId="{EEE7BF3A-BB9B-40D7-9ECB-5C77C8BFEBA2}"/>
          </ac:spMkLst>
        </pc:spChg>
        <pc:spChg chg="add del mod">
          <ac:chgData name="Hoang Anh Nguyen" userId="09c6641598691557" providerId="LiveId" clId="{A89111BF-C5A9-4F4E-A53A-F1FAC40711E1}" dt="2022-12-09T02:36:10.339" v="1569" actId="478"/>
          <ac:spMkLst>
            <pc:docMk/>
            <pc:sldMk cId="0" sldId="268"/>
            <ac:spMk id="9" creationId="{336D7C25-4C73-E5B9-F249-69886464F33E}"/>
          </ac:spMkLst>
        </pc:spChg>
        <pc:spChg chg="add del mod">
          <ac:chgData name="Hoang Anh Nguyen" userId="09c6641598691557" providerId="LiveId" clId="{A89111BF-C5A9-4F4E-A53A-F1FAC40711E1}" dt="2022-12-08T10:23:35.781" v="1100" actId="478"/>
          <ac:spMkLst>
            <pc:docMk/>
            <pc:sldMk cId="0" sldId="268"/>
            <ac:spMk id="9" creationId="{9472D4FC-5711-EAFD-00A7-26F3E0125DD7}"/>
          </ac:spMkLst>
        </pc:spChg>
        <pc:spChg chg="add del mod">
          <ac:chgData name="Hoang Anh Nguyen" userId="09c6641598691557" providerId="LiveId" clId="{A89111BF-C5A9-4F4E-A53A-F1FAC40711E1}" dt="2022-12-08T10:23:35.781" v="1100" actId="478"/>
          <ac:spMkLst>
            <pc:docMk/>
            <pc:sldMk cId="0" sldId="268"/>
            <ac:spMk id="11" creationId="{8D78F376-DEBA-B504-474E-575A7342F050}"/>
          </ac:spMkLst>
        </pc:spChg>
        <pc:spChg chg="add del mod">
          <ac:chgData name="Hoang Anh Nguyen" userId="09c6641598691557" providerId="LiveId" clId="{A89111BF-C5A9-4F4E-A53A-F1FAC40711E1}" dt="2022-12-09T02:36:10.339" v="1569" actId="478"/>
          <ac:spMkLst>
            <pc:docMk/>
            <pc:sldMk cId="0" sldId="268"/>
            <ac:spMk id="11" creationId="{F27D1175-5C62-B40C-30C7-8A6F09CF5379}"/>
          </ac:spMkLst>
        </pc:spChg>
        <pc:spChg chg="add del mod">
          <ac:chgData name="Hoang Anh Nguyen" userId="09c6641598691557" providerId="LiveId" clId="{A89111BF-C5A9-4F4E-A53A-F1FAC40711E1}" dt="2022-12-09T02:36:10.339" v="1569" actId="478"/>
          <ac:spMkLst>
            <pc:docMk/>
            <pc:sldMk cId="0" sldId="268"/>
            <ac:spMk id="13" creationId="{B343BBD1-6C7E-46F0-7C4A-3DD23AB994FC}"/>
          </ac:spMkLst>
        </pc:spChg>
        <pc:spChg chg="add del mod">
          <ac:chgData name="Hoang Anh Nguyen" userId="09c6641598691557" providerId="LiveId" clId="{A89111BF-C5A9-4F4E-A53A-F1FAC40711E1}" dt="2022-12-08T10:23:35.781" v="1100" actId="478"/>
          <ac:spMkLst>
            <pc:docMk/>
            <pc:sldMk cId="0" sldId="268"/>
            <ac:spMk id="13" creationId="{E2837B5D-2440-6154-8113-8CAC10ECBE74}"/>
          </ac:spMkLst>
        </pc:spChg>
        <pc:spChg chg="add del mod">
          <ac:chgData name="Hoang Anh Nguyen" userId="09c6641598691557" providerId="LiveId" clId="{A89111BF-C5A9-4F4E-A53A-F1FAC40711E1}" dt="2022-12-09T02:36:10.339" v="1569" actId="478"/>
          <ac:spMkLst>
            <pc:docMk/>
            <pc:sldMk cId="0" sldId="268"/>
            <ac:spMk id="15" creationId="{08C84800-8A30-5BC1-D25E-6B66F586E0EE}"/>
          </ac:spMkLst>
        </pc:spChg>
        <pc:spChg chg="add del mod">
          <ac:chgData name="Hoang Anh Nguyen" userId="09c6641598691557" providerId="LiveId" clId="{A89111BF-C5A9-4F4E-A53A-F1FAC40711E1}" dt="2022-12-08T10:23:35.781" v="1100" actId="478"/>
          <ac:spMkLst>
            <pc:docMk/>
            <pc:sldMk cId="0" sldId="268"/>
            <ac:spMk id="15" creationId="{C23BD261-3A83-7C80-C61F-958A426C8D84}"/>
          </ac:spMkLst>
        </pc:spChg>
        <pc:spChg chg="add del mod">
          <ac:chgData name="Hoang Anh Nguyen" userId="09c6641598691557" providerId="LiveId" clId="{A89111BF-C5A9-4F4E-A53A-F1FAC40711E1}" dt="2022-12-08T10:23:35.781" v="1100" actId="478"/>
          <ac:spMkLst>
            <pc:docMk/>
            <pc:sldMk cId="0" sldId="268"/>
            <ac:spMk id="17" creationId="{777BA71F-EBC5-E8C9-505B-14C5B725CB9B}"/>
          </ac:spMkLst>
        </pc:spChg>
        <pc:spChg chg="add del mod">
          <ac:chgData name="Hoang Anh Nguyen" userId="09c6641598691557" providerId="LiveId" clId="{A89111BF-C5A9-4F4E-A53A-F1FAC40711E1}" dt="2022-12-09T02:36:10.339" v="1569" actId="478"/>
          <ac:spMkLst>
            <pc:docMk/>
            <pc:sldMk cId="0" sldId="268"/>
            <ac:spMk id="17" creationId="{BFCDA0DE-68BE-1180-EFFF-C6CF33E21189}"/>
          </ac:spMkLst>
        </pc:spChg>
        <pc:spChg chg="add del mod">
          <ac:chgData name="Hoang Anh Nguyen" userId="09c6641598691557" providerId="LiveId" clId="{A89111BF-C5A9-4F4E-A53A-F1FAC40711E1}" dt="2022-12-08T10:23:49.224" v="1102"/>
          <ac:spMkLst>
            <pc:docMk/>
            <pc:sldMk cId="0" sldId="268"/>
            <ac:spMk id="18" creationId="{0CF3A5D1-1BD1-DF0C-600F-3E4571F7C5FA}"/>
          </ac:spMkLst>
        </pc:spChg>
        <pc:spChg chg="add del mod">
          <ac:chgData name="Hoang Anh Nguyen" userId="09c6641598691557" providerId="LiveId" clId="{A89111BF-C5A9-4F4E-A53A-F1FAC40711E1}" dt="2022-12-08T10:23:49.224" v="1102"/>
          <ac:spMkLst>
            <pc:docMk/>
            <pc:sldMk cId="0" sldId="268"/>
            <ac:spMk id="19" creationId="{ED604335-6E26-086E-5C64-70A6F2FDC796}"/>
          </ac:spMkLst>
        </pc:spChg>
        <pc:spChg chg="add del mod">
          <ac:chgData name="Hoang Anh Nguyen" userId="09c6641598691557" providerId="LiveId" clId="{A89111BF-C5A9-4F4E-A53A-F1FAC40711E1}" dt="2022-12-08T10:23:49.224" v="1102"/>
          <ac:spMkLst>
            <pc:docMk/>
            <pc:sldMk cId="0" sldId="268"/>
            <ac:spMk id="20" creationId="{DAB1878C-57F1-6425-213C-B2EA9B9FE33F}"/>
          </ac:spMkLst>
        </pc:spChg>
        <pc:spChg chg="add mod">
          <ac:chgData name="Hoang Anh Nguyen" userId="09c6641598691557" providerId="LiveId" clId="{A89111BF-C5A9-4F4E-A53A-F1FAC40711E1}" dt="2022-12-08T10:24:08.021" v="1104" actId="14100"/>
          <ac:spMkLst>
            <pc:docMk/>
            <pc:sldMk cId="0" sldId="268"/>
            <ac:spMk id="21" creationId="{591CF2E4-108E-BAC6-F88B-993D5DAFE28B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21" creationId="{78F2FE42-B8D6-2F6D-0929-1C20B8AEB486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22" creationId="{49894362-1951-4C42-168E-B47CAB4D0A6D}"/>
          </ac:spMkLst>
        </pc:spChg>
        <pc:spChg chg="add mod">
          <ac:chgData name="Hoang Anh Nguyen" userId="09c6641598691557" providerId="LiveId" clId="{A89111BF-C5A9-4F4E-A53A-F1FAC40711E1}" dt="2022-12-08T10:24:43.191" v="1110" actId="255"/>
          <ac:spMkLst>
            <pc:docMk/>
            <pc:sldMk cId="0" sldId="268"/>
            <ac:spMk id="22" creationId="{C6772B47-1732-DF64-84DE-528A858D53E6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23" creationId="{2BC15BA5-1E31-0B2A-F7C0-39326709D251}"/>
          </ac:spMkLst>
        </pc:spChg>
        <pc:spChg chg="add mod">
          <ac:chgData name="Hoang Anh Nguyen" userId="09c6641598691557" providerId="LiveId" clId="{A89111BF-C5A9-4F4E-A53A-F1FAC40711E1}" dt="2022-12-08T10:24:11.995" v="1105" actId="14100"/>
          <ac:spMkLst>
            <pc:docMk/>
            <pc:sldMk cId="0" sldId="268"/>
            <ac:spMk id="23" creationId="{E024930C-7938-5962-E279-351AFE0B344D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24" creationId="{033BF555-5AB9-EE12-EA90-5FB1A158091B}"/>
          </ac:spMkLst>
        </pc:spChg>
        <pc:spChg chg="add mod">
          <ac:chgData name="Hoang Anh Nguyen" userId="09c6641598691557" providerId="LiveId" clId="{A89111BF-C5A9-4F4E-A53A-F1FAC40711E1}" dt="2022-12-08T10:24:49.969" v="1111" actId="255"/>
          <ac:spMkLst>
            <pc:docMk/>
            <pc:sldMk cId="0" sldId="268"/>
            <ac:spMk id="24" creationId="{ADE673D3-2CA6-6F7E-7F9F-DEF81DDE9D82}"/>
          </ac:spMkLst>
        </pc:spChg>
        <pc:spChg chg="add mod">
          <ac:chgData name="Hoang Anh Nguyen" userId="09c6641598691557" providerId="LiveId" clId="{A89111BF-C5A9-4F4E-A53A-F1FAC40711E1}" dt="2022-12-08T10:24:15.480" v="1106" actId="14100"/>
          <ac:spMkLst>
            <pc:docMk/>
            <pc:sldMk cId="0" sldId="268"/>
            <ac:spMk id="25" creationId="{ACE166AA-DEB3-03AD-21A2-141B9D2C1B92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25" creationId="{FF093F60-0341-7CC4-EF31-4FC682D1970A}"/>
          </ac:spMkLst>
        </pc:spChg>
        <pc:spChg chg="add mod">
          <ac:chgData name="Hoang Anh Nguyen" userId="09c6641598691557" providerId="LiveId" clId="{A89111BF-C5A9-4F4E-A53A-F1FAC40711E1}" dt="2022-12-08T10:24:54.055" v="1112" actId="255"/>
          <ac:spMkLst>
            <pc:docMk/>
            <pc:sldMk cId="0" sldId="268"/>
            <ac:spMk id="26" creationId="{5DF6DAAC-56A4-DEF5-1799-190B69002029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26" creationId="{D476FB23-CBDF-4105-09F0-F336F186E0C7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27" creationId="{0BAA57BC-56E4-8503-FB29-0C90F0CF9756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28" creationId="{E9C32178-F9FD-ED57-79AA-F92A31247579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29" creationId="{DAA26D52-5B9C-DE03-217C-284CCE0B6463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30" creationId="{584DE509-CEF0-53D1-CB25-8B7620F694C9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31" creationId="{794EF0EC-5E17-2A28-A572-8327D657B75B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32" creationId="{44B91A51-6487-4EF0-B897-BD302280D47B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33" creationId="{2986923C-870D-5E87-CF1E-B5B1B9E27DEA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34" creationId="{365BEF5F-F0AB-8F84-F846-5D586A38810F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35" creationId="{31A639CA-CD4E-FA79-B92F-B4DF53FFD98E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36" creationId="{3F9B9D56-93FA-9787-7B7B-447320DC065E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37" creationId="{3430AE8F-8663-8113-C36D-BFF61B9ABEDB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38" creationId="{E4DD4053-2D60-7D88-4034-939B074F019B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39" creationId="{039F5617-3051-0418-1D24-2B2D844332E1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40" creationId="{A4BAE0E2-F3A0-8D04-5E15-9743816BDF02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41" creationId="{3F2FA652-35BF-E5B7-DF70-B4461A16C97F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42" creationId="{C54D2097-3669-7D72-5B38-8BA3E7712B7A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43" creationId="{F0E4DF1F-DE7A-533A-688A-87F414369B1B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44" creationId="{DC41A91C-FED2-A43D-E661-4DE2EC675AF2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45" creationId="{4FEA382F-92C6-9280-FB70-5590B9066748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46" creationId="{457E88E4-8EBF-D1AD-A34B-E0DF453DFE65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47" creationId="{4504CED2-11CF-1154-6E5D-2AD5B1618746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48" creationId="{79CB4E7D-0DDC-13C6-2484-F9E115124ECA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49" creationId="{882F2985-889F-E078-91BE-E38B0BAE539C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50" creationId="{681D711D-1751-26DD-242C-E04852293D82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51" creationId="{BA16E270-B38A-232E-0AC3-FB54178AF1B3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52" creationId="{2BE5D0C7-1B1F-9E29-C664-C7062DC3374F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53" creationId="{AB05555D-2B5C-B99F-9D12-637BCBFD1480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54" creationId="{3155C3EE-DB83-77CD-FB7F-C0B25BD41349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55" creationId="{5105C1A7-3F75-9D26-9C0C-114C1BBC60A7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56" creationId="{129486E7-BAAF-E633-0C8E-92E87A7F606A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57" creationId="{24E1254F-D06B-ECAF-4BB0-26261D1B37CE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58" creationId="{B32FB87C-2A2E-D3A8-7DAE-41E2D7143E68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59" creationId="{4443B8BA-4029-D629-5B76-3BFFA23816FF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60" creationId="{96210791-38AA-53F4-9758-3E6BA7F4C5D6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61" creationId="{29CB51CC-81D6-7635-8DBA-17348025F4D6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62" creationId="{ED4F9490-B33A-B2C2-C0DE-3C83AB652E85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63" creationId="{1052975E-AB54-78AC-13C1-E6E302E4096E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24" creationId="{C8199051-6012-8100-4CD9-F358B6549414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25" creationId="{DCB0FC40-A861-A982-6CFD-A37C34358562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26" creationId="{0A5C219D-E848-1BF4-5E0C-95336D31A59D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27" creationId="{3EDDB670-E970-13F8-640B-CD8D2965D245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28" creationId="{83369A57-DAA2-7FC4-9DC5-ED21783C5ECE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29" creationId="{A8AAC496-DA02-F021-00E7-F8F1D5DB6421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30" creationId="{EA61E7A0-1A50-6B4A-F3D9-B99BEB526C6F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31" creationId="{A2F72ADF-2433-19AC-9455-3165454597E5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32" creationId="{D9714F2B-EF32-5672-067C-58B8C168F40D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33" creationId="{CC03C213-29E9-4653-A6F2-9F1B405BE9B7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34" creationId="{D74256F0-180F-0AB0-950A-2B6C5DE71034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35" creationId="{4340DE99-4960-134C-B840-1D7BD30DFA0D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36" creationId="{7D038A07-4DFF-4C7D-A083-EE437E7ADD8B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37" creationId="{34D0D621-E0E4-9912-FC0E-EBA1A43CD7CD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38" creationId="{1EBB0711-F7AF-6360-B383-68A62DC3476E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39" creationId="{A9068787-264E-E3DC-1355-237800514900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40" creationId="{C507EC9A-1411-E6E1-200E-299B615865F4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42" creationId="{A15CA7BC-545A-2A61-FE84-50C49B42EC50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43" creationId="{F38B591D-4F4C-5029-601E-EE3FE7D57D5F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44" creationId="{EAAEDAEC-3F6C-33C5-0E9B-E88E4A2C9E1F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45" creationId="{C21DAE9D-CD2D-2EFE-FC90-F9EDAFDE576E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046" creationId="{F25AEABC-3731-2EBB-061F-FC2AB560E388}"/>
          </ac:spMkLst>
        </pc:spChg>
        <pc:spChg chg="mod">
          <ac:chgData name="Hoang Anh Nguyen" userId="09c6641598691557" providerId="LiveId" clId="{A89111BF-C5A9-4F4E-A53A-F1FAC40711E1}" dt="2022-12-09T02:36:54.598" v="1586" actId="1076"/>
          <ac:spMkLst>
            <pc:docMk/>
            <pc:sldMk cId="0" sldId="268"/>
            <ac:spMk id="1047" creationId="{00000000-0000-0000-0000-000000000000}"/>
          </ac:spMkLst>
        </pc:spChg>
        <pc:spChg chg="del">
          <ac:chgData name="Hoang Anh Nguyen" userId="09c6641598691557" providerId="LiveId" clId="{A89111BF-C5A9-4F4E-A53A-F1FAC40711E1}" dt="2022-12-09T02:36:06.739" v="1568" actId="478"/>
          <ac:spMkLst>
            <pc:docMk/>
            <pc:sldMk cId="0" sldId="268"/>
            <ac:spMk id="1048" creationId="{00000000-0000-0000-0000-000000000000}"/>
          </ac:spMkLst>
        </pc:spChg>
        <pc:spChg chg="del">
          <ac:chgData name="Hoang Anh Nguyen" userId="09c6641598691557" providerId="LiveId" clId="{A89111BF-C5A9-4F4E-A53A-F1FAC40711E1}" dt="2022-12-09T02:36:06.739" v="1568" actId="478"/>
          <ac:spMkLst>
            <pc:docMk/>
            <pc:sldMk cId="0" sldId="268"/>
            <ac:spMk id="1049" creationId="{00000000-0000-0000-0000-000000000000}"/>
          </ac:spMkLst>
        </pc:spChg>
        <pc:spChg chg="del">
          <ac:chgData name="Hoang Anh Nguyen" userId="09c6641598691557" providerId="LiveId" clId="{A89111BF-C5A9-4F4E-A53A-F1FAC40711E1}" dt="2022-12-09T02:36:06.739" v="1568" actId="478"/>
          <ac:spMkLst>
            <pc:docMk/>
            <pc:sldMk cId="0" sldId="268"/>
            <ac:spMk id="1050" creationId="{00000000-0000-0000-0000-000000000000}"/>
          </ac:spMkLst>
        </pc:spChg>
        <pc:spChg chg="del">
          <ac:chgData name="Hoang Anh Nguyen" userId="09c6641598691557" providerId="LiveId" clId="{A89111BF-C5A9-4F4E-A53A-F1FAC40711E1}" dt="2022-12-09T02:36:06.739" v="1568" actId="478"/>
          <ac:spMkLst>
            <pc:docMk/>
            <pc:sldMk cId="0" sldId="268"/>
            <ac:spMk id="1051" creationId="{00000000-0000-0000-0000-000000000000}"/>
          </ac:spMkLst>
        </pc:spChg>
        <pc:spChg chg="del">
          <ac:chgData name="Hoang Anh Nguyen" userId="09c6641598691557" providerId="LiveId" clId="{A89111BF-C5A9-4F4E-A53A-F1FAC40711E1}" dt="2022-12-09T02:36:06.739" v="1568" actId="478"/>
          <ac:spMkLst>
            <pc:docMk/>
            <pc:sldMk cId="0" sldId="268"/>
            <ac:spMk id="1052" creationId="{00000000-0000-0000-0000-000000000000}"/>
          </ac:spMkLst>
        </pc:spChg>
        <pc:spChg chg="del">
          <ac:chgData name="Hoang Anh Nguyen" userId="09c6641598691557" providerId="LiveId" clId="{A89111BF-C5A9-4F4E-A53A-F1FAC40711E1}" dt="2022-12-09T02:36:06.739" v="1568" actId="478"/>
          <ac:spMkLst>
            <pc:docMk/>
            <pc:sldMk cId="0" sldId="268"/>
            <ac:spMk id="1053" creationId="{00000000-0000-0000-0000-000000000000}"/>
          </ac:spMkLst>
        </pc:spChg>
        <pc:spChg chg="del">
          <ac:chgData name="Hoang Anh Nguyen" userId="09c6641598691557" providerId="LiveId" clId="{A89111BF-C5A9-4F4E-A53A-F1FAC40711E1}" dt="2022-12-09T02:36:06.739" v="1568" actId="478"/>
          <ac:spMkLst>
            <pc:docMk/>
            <pc:sldMk cId="0" sldId="268"/>
            <ac:spMk id="1054" creationId="{00000000-0000-0000-0000-000000000000}"/>
          </ac:spMkLst>
        </pc:spChg>
        <pc:spChg chg="del">
          <ac:chgData name="Hoang Anh Nguyen" userId="09c6641598691557" providerId="LiveId" clId="{A89111BF-C5A9-4F4E-A53A-F1FAC40711E1}" dt="2022-12-09T02:36:06.739" v="1568" actId="478"/>
          <ac:spMkLst>
            <pc:docMk/>
            <pc:sldMk cId="0" sldId="268"/>
            <ac:spMk id="1055" creationId="{00000000-0000-0000-0000-000000000000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18" creationId="{6DF0F783-EAD8-635B-5C45-9130F33A06C1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19" creationId="{7EA33F43-024D-F267-6BE4-86A85343DC8A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20" creationId="{8CF351C9-9A09-2382-142C-0881C948170B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21" creationId="{635E0FCE-2137-4B9D-D326-A5017C2982F8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22" creationId="{91527773-4CC4-C318-9860-463DDC60FBD0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23" creationId="{DF9FE99C-A074-56D5-CB6D-7C8B55254BCF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24" creationId="{4A239282-07B2-FDAB-A1C2-73D06FCF6828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25" creationId="{7F0C00E2-3A69-7DA1-36F2-2C133E7EAEA7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26" creationId="{CA9CADB1-018B-835B-E278-77340DDB8E82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27" creationId="{4211C0A2-F282-102F-1FF0-0BD65492A391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28" creationId="{2BCE1512-5E97-B384-7D45-940B8462287A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29" creationId="{9E7833C0-45D5-B949-5682-390761070A62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30" creationId="{2626E028-CFF1-123F-2DF1-4EC13DA240C7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31" creationId="{760D4448-4D18-DF92-84B1-BF100C75DE7A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32" creationId="{CCAD2CE0-D718-3551-66A1-7C8D50469EA5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33" creationId="{FC27C33D-6FD9-5C1A-493E-240489DD5BEB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34" creationId="{33C32584-1CEC-088E-64C0-72D32AB8B23D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35" creationId="{ABFD6DF8-EA5B-751C-2B12-20B130926FA3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36" creationId="{2C49F935-EC21-F594-B9EA-1176173A77F3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37" creationId="{BCCB4A22-2500-F874-649B-33F891A953DB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38" creationId="{37AFD383-EA27-649D-C1F4-41258B6F4E15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39" creationId="{4D3D994E-93CD-5189-136C-83481F5C66BE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40" creationId="{7CC5E339-7290-05A2-BA54-FD3D8EC99C8F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41" creationId="{C1A80019-E2CF-9499-09D6-4E393DF9FEBB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42" creationId="{EEC7C025-CCE6-A53B-2315-7AC65641665B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43" creationId="{9BAAC4B9-2A69-50C2-808C-D2392DF608E1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44" creationId="{E35AC4ED-D424-E01F-5434-EF6A692F8B65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45" creationId="{255053B4-9856-307E-1001-1F5A73AA119F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46" creationId="{575F7061-6CB1-A57A-940A-FBE5ED31B9F3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47" creationId="{F8C61D07-AAF6-B71E-6822-D232BBE26BA9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48" creationId="{03A71A2B-65C3-6466-4348-FE235E68DEA0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49" creationId="{62C2263B-B462-DBAE-F7DA-1462F1C46CE1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50" creationId="{E65BB984-5FA0-8B78-0744-1B906E477C2B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51" creationId="{415A2350-F9E5-F227-E31D-AE2CF1AF19C4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52" creationId="{1CC9A44F-F1A4-79E1-C3CD-2AFE677A71CA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53" creationId="{0FDE7C8A-E283-7070-63A0-C214719A7687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54" creationId="{CA1CF82E-C240-56AC-DDC9-50D042F1A966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55" creationId="{0128D01A-5BFA-19D1-CF5A-77C3B2AD722A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56" creationId="{33E1925E-2BE4-88EB-CD9A-9E7D2D275827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57" creationId="{90BCF6DF-AC62-ABF9-6790-C13E24F9B7C3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58" creationId="{578E8F54-A038-1B49-89F5-07EDDACA4094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59" creationId="{C3B8E35E-B083-A395-6721-F60DDBA3F446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60" creationId="{CA4B2B4B-4E70-D76E-4758-EFFB1134A931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61" creationId="{1C4A57B8-E0FA-33FA-F5F5-A2F5870E91E2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62" creationId="{0A04230E-C049-D043-45A0-1D0225527DED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63" creationId="{BE92D08D-137F-A2CD-1B86-3607236C5E49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64" creationId="{6232314C-363D-9E02-2CE0-A2CD02D14E31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65" creationId="{D1B30212-E60C-9DF3-0A99-AA2F574B5F26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66" creationId="{3D188760-1017-7C58-5052-35BC557598FA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67" creationId="{AA8FE4E7-316D-355C-DB1E-61301DBBAD7E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68" creationId="{F8D28FBF-D6DC-1C1E-3B41-861EE7094EE9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69" creationId="{33955F2D-AC4E-03DC-E9A6-7B55BC5AF493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70" creationId="{ED477869-4558-BFFD-1A97-FDBE485C957D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71" creationId="{D17C3E83-8BFC-C4D2-AEFF-7DF9E579257F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72" creationId="{2F480A6B-A92E-5DC7-3CE0-608A1003EF53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73" creationId="{04BB7DF3-F476-08C5-886B-6C67F4B9E887}"/>
          </ac:spMkLst>
        </pc:spChg>
        <pc:spChg chg="mod">
          <ac:chgData name="Hoang Anh Nguyen" userId="09c6641598691557" providerId="LiveId" clId="{A89111BF-C5A9-4F4E-A53A-F1FAC40711E1}" dt="2022-12-09T02:36:17.099" v="1572"/>
          <ac:spMkLst>
            <pc:docMk/>
            <pc:sldMk cId="0" sldId="268"/>
            <ac:spMk id="1174" creationId="{F2726843-8D56-D054-CAB0-42B7074D528B}"/>
          </ac:spMkLst>
        </pc:spChg>
        <pc:grpChg chg="add mod">
          <ac:chgData name="Hoang Anh Nguyen" userId="09c6641598691557" providerId="LiveId" clId="{A89111BF-C5A9-4F4E-A53A-F1FAC40711E1}" dt="2022-12-09T02:37:27.069" v="1588" actId="14100"/>
          <ac:grpSpMkLst>
            <pc:docMk/>
            <pc:sldMk cId="0" sldId="268"/>
            <ac:grpSpMk id="18" creationId="{0D9E0E03-9F91-5188-98E2-AC8149D0ECDA}"/>
          </ac:grpSpMkLst>
        </pc:grpChg>
        <pc:grpChg chg="mod">
          <ac:chgData name="Hoang Anh Nguyen" userId="09c6641598691557" providerId="LiveId" clId="{A89111BF-C5A9-4F4E-A53A-F1FAC40711E1}" dt="2022-12-09T02:36:17.099" v="1572"/>
          <ac:grpSpMkLst>
            <pc:docMk/>
            <pc:sldMk cId="0" sldId="268"/>
            <ac:grpSpMk id="19" creationId="{4C66922A-6693-6132-24C0-B0B75B858A29}"/>
          </ac:grpSpMkLst>
        </pc:grpChg>
        <pc:grpChg chg="mod">
          <ac:chgData name="Hoang Anh Nguyen" userId="09c6641598691557" providerId="LiveId" clId="{A89111BF-C5A9-4F4E-A53A-F1FAC40711E1}" dt="2022-12-09T02:36:17.099" v="1572"/>
          <ac:grpSpMkLst>
            <pc:docMk/>
            <pc:sldMk cId="0" sldId="268"/>
            <ac:grpSpMk id="20" creationId="{633A4E94-37D7-8BD2-3755-E4E9190721E4}"/>
          </ac:grpSpMkLst>
        </pc:grpChg>
        <pc:grpChg chg="mod">
          <ac:chgData name="Hoang Anh Nguyen" userId="09c6641598691557" providerId="LiveId" clId="{A89111BF-C5A9-4F4E-A53A-F1FAC40711E1}" dt="2022-12-09T02:36:17.099" v="1572"/>
          <ac:grpSpMkLst>
            <pc:docMk/>
            <pc:sldMk cId="0" sldId="268"/>
            <ac:grpSpMk id="1041" creationId="{F514E7CC-3243-AAD1-C9EE-63D7F81CB2D1}"/>
          </ac:grpSpMkLst>
        </pc:grpChg>
        <pc:grpChg chg="del">
          <ac:chgData name="Hoang Anh Nguyen" userId="09c6641598691557" providerId="LiveId" clId="{A89111BF-C5A9-4F4E-A53A-F1FAC40711E1}" dt="2022-12-09T02:36:12.024" v="1571" actId="478"/>
          <ac:grpSpMkLst>
            <pc:docMk/>
            <pc:sldMk cId="0" sldId="268"/>
            <ac:grpSpMk id="1056" creationId="{00000000-0000-0000-0000-000000000000}"/>
          </ac:grpSpMkLst>
        </pc:grpChg>
        <pc:grpChg chg="del">
          <ac:chgData name="Hoang Anh Nguyen" userId="09c6641598691557" providerId="LiveId" clId="{A89111BF-C5A9-4F4E-A53A-F1FAC40711E1}" dt="2022-12-09T02:36:10.339" v="1569" actId="478"/>
          <ac:grpSpMkLst>
            <pc:docMk/>
            <pc:sldMk cId="0" sldId="268"/>
            <ac:grpSpMk id="1067" creationId="{00000000-0000-0000-0000-000000000000}"/>
          </ac:grpSpMkLst>
        </pc:grpChg>
        <pc:grpChg chg="del">
          <ac:chgData name="Hoang Anh Nguyen" userId="09c6641598691557" providerId="LiveId" clId="{A89111BF-C5A9-4F4E-A53A-F1FAC40711E1}" dt="2022-12-09T02:36:11.649" v="1570" actId="478"/>
          <ac:grpSpMkLst>
            <pc:docMk/>
            <pc:sldMk cId="0" sldId="268"/>
            <ac:grpSpMk id="1081" creationId="{00000000-0000-0000-0000-000000000000}"/>
          </ac:grpSpMkLst>
        </pc:grpChg>
        <pc:grpChg chg="del">
          <ac:chgData name="Hoang Anh Nguyen" userId="09c6641598691557" providerId="LiveId" clId="{A89111BF-C5A9-4F4E-A53A-F1FAC40711E1}" dt="2022-12-09T02:36:10.339" v="1569" actId="478"/>
          <ac:grpSpMkLst>
            <pc:docMk/>
            <pc:sldMk cId="0" sldId="268"/>
            <ac:grpSpMk id="1095" creationId="{00000000-0000-0000-0000-000000000000}"/>
          </ac:grpSpMkLst>
        </pc:grpChg>
        <pc:grpChg chg="del">
          <ac:chgData name="Hoang Anh Nguyen" userId="09c6641598691557" providerId="LiveId" clId="{A89111BF-C5A9-4F4E-A53A-F1FAC40711E1}" dt="2022-12-09T03:24:27.318" v="1600" actId="478"/>
          <ac:grpSpMkLst>
            <pc:docMk/>
            <pc:sldMk cId="0" sldId="268"/>
            <ac:grpSpMk id="1102" creationId="{00000000-0000-0000-0000-000000000000}"/>
          </ac:grpSpMkLst>
        </pc:grpChg>
      </pc:sldChg>
      <pc:sldChg chg="del">
        <pc:chgData name="Hoang Anh Nguyen" userId="09c6641598691557" providerId="LiveId" clId="{A89111BF-C5A9-4F4E-A53A-F1FAC40711E1}" dt="2022-12-05T03:42:28.919" v="531" actId="47"/>
        <pc:sldMkLst>
          <pc:docMk/>
          <pc:sldMk cId="0" sldId="269"/>
        </pc:sldMkLst>
      </pc:sldChg>
      <pc:sldChg chg="addSp delSp modSp del mod ord delAnim">
        <pc:chgData name="Hoang Anh Nguyen" userId="09c6641598691557" providerId="LiveId" clId="{A89111BF-C5A9-4F4E-A53A-F1FAC40711E1}" dt="2022-12-08T10:18:21.515" v="1083" actId="47"/>
        <pc:sldMkLst>
          <pc:docMk/>
          <pc:sldMk cId="0" sldId="272"/>
        </pc:sldMkLst>
        <pc:spChg chg="mod">
          <ac:chgData name="Hoang Anh Nguyen" userId="09c6641598691557" providerId="LiveId" clId="{A89111BF-C5A9-4F4E-A53A-F1FAC40711E1}" dt="2022-12-02T08:54:49.984" v="131" actId="20577"/>
          <ac:spMkLst>
            <pc:docMk/>
            <pc:sldMk cId="0" sldId="272"/>
            <ac:spMk id="4" creationId="{1D91D248-4CFD-6C29-EFA0-B6F3DB4644BA}"/>
          </ac:spMkLst>
        </pc:spChg>
        <pc:spChg chg="mod">
          <ac:chgData name="Hoang Anh Nguyen" userId="09c6641598691557" providerId="LiveId" clId="{A89111BF-C5A9-4F4E-A53A-F1FAC40711E1}" dt="2022-12-02T09:03:09.148" v="135" actId="1076"/>
          <ac:spMkLst>
            <pc:docMk/>
            <pc:sldMk cId="0" sldId="272"/>
            <ac:spMk id="1314" creationId="{00000000-0000-0000-0000-000000000000}"/>
          </ac:spMkLst>
        </pc:spChg>
        <pc:spChg chg="mod">
          <ac:chgData name="Hoang Anh Nguyen" userId="09c6641598691557" providerId="LiveId" clId="{A89111BF-C5A9-4F4E-A53A-F1FAC40711E1}" dt="2022-12-02T08:54:02.709" v="71" actId="20577"/>
          <ac:spMkLst>
            <pc:docMk/>
            <pc:sldMk cId="0" sldId="272"/>
            <ac:spMk id="1315" creationId="{00000000-0000-0000-0000-000000000000}"/>
          </ac:spMkLst>
        </pc:spChg>
        <pc:spChg chg="mod">
          <ac:chgData name="Hoang Anh Nguyen" userId="09c6641598691557" providerId="LiveId" clId="{A89111BF-C5A9-4F4E-A53A-F1FAC40711E1}" dt="2022-12-02T08:53:17.812" v="40" actId="20577"/>
          <ac:spMkLst>
            <pc:docMk/>
            <pc:sldMk cId="0" sldId="272"/>
            <ac:spMk id="1317" creationId="{00000000-0000-0000-0000-000000000000}"/>
          </ac:spMkLst>
        </pc:spChg>
        <pc:spChg chg="mod">
          <ac:chgData name="Hoang Anh Nguyen" userId="09c6641598691557" providerId="LiveId" clId="{A89111BF-C5A9-4F4E-A53A-F1FAC40711E1}" dt="2022-12-02T08:53:24.837" v="48" actId="20577"/>
          <ac:spMkLst>
            <pc:docMk/>
            <pc:sldMk cId="0" sldId="272"/>
            <ac:spMk id="1318" creationId="{00000000-0000-0000-0000-000000000000}"/>
          </ac:spMkLst>
        </pc:spChg>
        <pc:grpChg chg="del mod">
          <ac:chgData name="Hoang Anh Nguyen" userId="09c6641598691557" providerId="LiveId" clId="{A89111BF-C5A9-4F4E-A53A-F1FAC40711E1}" dt="2022-12-05T07:17:32.197" v="1065" actId="478"/>
          <ac:grpSpMkLst>
            <pc:docMk/>
            <pc:sldMk cId="0" sldId="272"/>
            <ac:grpSpMk id="1319" creationId="{00000000-0000-0000-0000-000000000000}"/>
          </ac:grpSpMkLst>
        </pc:grpChg>
        <pc:grpChg chg="del mod">
          <ac:chgData name="Hoang Anh Nguyen" userId="09c6641598691557" providerId="LiveId" clId="{A89111BF-C5A9-4F4E-A53A-F1FAC40711E1}" dt="2022-12-05T07:19:13.032" v="1071" actId="478"/>
          <ac:grpSpMkLst>
            <pc:docMk/>
            <pc:sldMk cId="0" sldId="272"/>
            <ac:grpSpMk id="1336" creationId="{00000000-0000-0000-0000-000000000000}"/>
          </ac:grpSpMkLst>
        </pc:grpChg>
        <pc:picChg chg="add mod">
          <ac:chgData name="Hoang Anh Nguyen" userId="09c6641598691557" providerId="LiveId" clId="{A89111BF-C5A9-4F4E-A53A-F1FAC40711E1}" dt="2022-12-05T07:17:45.913" v="1070" actId="1076"/>
          <ac:picMkLst>
            <pc:docMk/>
            <pc:sldMk cId="0" sldId="272"/>
            <ac:picMk id="1026" creationId="{E842BF61-23F9-8BAB-3640-A3A419FB72BE}"/>
          </ac:picMkLst>
        </pc:picChg>
        <pc:picChg chg="add mod">
          <ac:chgData name="Hoang Anh Nguyen" userId="09c6641598691557" providerId="LiveId" clId="{A89111BF-C5A9-4F4E-A53A-F1FAC40711E1}" dt="2022-12-05T07:19:30.460" v="1078" actId="1076"/>
          <ac:picMkLst>
            <pc:docMk/>
            <pc:sldMk cId="0" sldId="272"/>
            <ac:picMk id="1028" creationId="{BF3FE06D-4A07-6541-C5AF-1A116B760E45}"/>
          </ac:picMkLst>
        </pc:picChg>
      </pc:sldChg>
      <pc:sldChg chg="del">
        <pc:chgData name="Hoang Anh Nguyen" userId="09c6641598691557" providerId="LiveId" clId="{A89111BF-C5A9-4F4E-A53A-F1FAC40711E1}" dt="2022-12-05T03:42:28.919" v="531" actId="47"/>
        <pc:sldMkLst>
          <pc:docMk/>
          <pc:sldMk cId="0" sldId="280"/>
        </pc:sldMkLst>
      </pc:sldChg>
      <pc:sldChg chg="add del">
        <pc:chgData name="Hoang Anh Nguyen" userId="09c6641598691557" providerId="LiveId" clId="{A89111BF-C5A9-4F4E-A53A-F1FAC40711E1}" dt="2022-12-09T03:17:24.125" v="1598" actId="47"/>
        <pc:sldMkLst>
          <pc:docMk/>
          <pc:sldMk cId="0" sldId="284"/>
        </pc:sldMkLst>
      </pc:sldChg>
      <pc:sldChg chg="del ord">
        <pc:chgData name="Hoang Anh Nguyen" userId="09c6641598691557" providerId="LiveId" clId="{A89111BF-C5A9-4F4E-A53A-F1FAC40711E1}" dt="2022-12-08T10:14:06.963" v="1081" actId="47"/>
        <pc:sldMkLst>
          <pc:docMk/>
          <pc:sldMk cId="0" sldId="315"/>
        </pc:sldMkLst>
      </pc:sldChg>
      <pc:sldChg chg="del">
        <pc:chgData name="Hoang Anh Nguyen" userId="09c6641598691557" providerId="LiveId" clId="{A89111BF-C5A9-4F4E-A53A-F1FAC40711E1}" dt="2022-12-08T10:13:57.747" v="1080" actId="47"/>
        <pc:sldMkLst>
          <pc:docMk/>
          <pc:sldMk cId="2165930701" sldId="344"/>
        </pc:sldMkLst>
      </pc:sldChg>
      <pc:sldChg chg="ord">
        <pc:chgData name="Hoang Anh Nguyen" userId="09c6641598691557" providerId="LiveId" clId="{A89111BF-C5A9-4F4E-A53A-F1FAC40711E1}" dt="2022-12-02T08:51:27.362" v="19"/>
        <pc:sldMkLst>
          <pc:docMk/>
          <pc:sldMk cId="2859799124" sldId="347"/>
        </pc:sldMkLst>
      </pc:sldChg>
      <pc:sldChg chg="addSp delSp modSp add del mod">
        <pc:chgData name="Hoang Anh Nguyen" userId="09c6641598691557" providerId="LiveId" clId="{A89111BF-C5A9-4F4E-A53A-F1FAC40711E1}" dt="2022-12-08T10:28:24.852" v="1257" actId="47"/>
        <pc:sldMkLst>
          <pc:docMk/>
          <pc:sldMk cId="2738464245" sldId="386"/>
        </pc:sldMkLst>
        <pc:spChg chg="add del mod">
          <ac:chgData name="Hoang Anh Nguyen" userId="09c6641598691557" providerId="LiveId" clId="{A89111BF-C5A9-4F4E-A53A-F1FAC40711E1}" dt="2022-12-02T09:40:22.120" v="295" actId="478"/>
          <ac:spMkLst>
            <pc:docMk/>
            <pc:sldMk cId="2738464245" sldId="386"/>
            <ac:spMk id="2" creationId="{85C0A38A-A389-FB93-2142-1E073D400B10}"/>
          </ac:spMkLst>
        </pc:spChg>
        <pc:spChg chg="mod">
          <ac:chgData name="Hoang Anh Nguyen" userId="09c6641598691557" providerId="LiveId" clId="{A89111BF-C5A9-4F4E-A53A-F1FAC40711E1}" dt="2022-12-02T09:41:43.848" v="332" actId="1038"/>
          <ac:spMkLst>
            <pc:docMk/>
            <pc:sldMk cId="2738464245" sldId="386"/>
            <ac:spMk id="3" creationId="{00000000-0000-0000-0000-000000000000}"/>
          </ac:spMkLst>
        </pc:spChg>
        <pc:spChg chg="mod">
          <ac:chgData name="Hoang Anh Nguyen" userId="09c6641598691557" providerId="LiveId" clId="{A89111BF-C5A9-4F4E-A53A-F1FAC40711E1}" dt="2022-12-02T09:42:08.167" v="340" actId="1035"/>
          <ac:spMkLst>
            <pc:docMk/>
            <pc:sldMk cId="2738464245" sldId="386"/>
            <ac:spMk id="5" creationId="{00000000-0000-0000-0000-000000000000}"/>
          </ac:spMkLst>
        </pc:spChg>
        <pc:spChg chg="mod">
          <ac:chgData name="Hoang Anh Nguyen" userId="09c6641598691557" providerId="LiveId" clId="{A89111BF-C5A9-4F4E-A53A-F1FAC40711E1}" dt="2022-12-02T09:44:41.514" v="366" actId="14100"/>
          <ac:spMkLst>
            <pc:docMk/>
            <pc:sldMk cId="2738464245" sldId="386"/>
            <ac:spMk id="6" creationId="{72195752-BEE3-E224-7FB4-885A920D3913}"/>
          </ac:spMkLst>
        </pc:spChg>
        <pc:spChg chg="mod">
          <ac:chgData name="Hoang Anh Nguyen" userId="09c6641598691557" providerId="LiveId" clId="{A89111BF-C5A9-4F4E-A53A-F1FAC40711E1}" dt="2022-12-02T09:44:45.985" v="368" actId="14100"/>
          <ac:spMkLst>
            <pc:docMk/>
            <pc:sldMk cId="2738464245" sldId="386"/>
            <ac:spMk id="7" creationId="{D1489838-F2A4-54DD-AE25-A7E39B2A4A55}"/>
          </ac:spMkLst>
        </pc:spChg>
        <pc:spChg chg="mod">
          <ac:chgData name="Hoang Anh Nguyen" userId="09c6641598691557" providerId="LiveId" clId="{A89111BF-C5A9-4F4E-A53A-F1FAC40711E1}" dt="2022-12-02T09:44:53.989" v="370" actId="14100"/>
          <ac:spMkLst>
            <pc:docMk/>
            <pc:sldMk cId="2738464245" sldId="386"/>
            <ac:spMk id="8" creationId="{37241D8E-1B5C-C584-B9F5-0ED2BE1AA5D5}"/>
          </ac:spMkLst>
        </pc:spChg>
        <pc:spChg chg="del">
          <ac:chgData name="Hoang Anh Nguyen" userId="09c6641598691557" providerId="LiveId" clId="{A89111BF-C5A9-4F4E-A53A-F1FAC40711E1}" dt="2022-12-02T09:40:04.644" v="292" actId="478"/>
          <ac:spMkLst>
            <pc:docMk/>
            <pc:sldMk cId="2738464245" sldId="386"/>
            <ac:spMk id="12" creationId="{00000000-0000-0000-0000-000000000000}"/>
          </ac:spMkLst>
        </pc:spChg>
        <pc:spChg chg="mod">
          <ac:chgData name="Hoang Anh Nguyen" userId="09c6641598691557" providerId="LiveId" clId="{A89111BF-C5A9-4F4E-A53A-F1FAC40711E1}" dt="2022-12-02T09:41:43.848" v="332" actId="1038"/>
          <ac:spMkLst>
            <pc:docMk/>
            <pc:sldMk cId="2738464245" sldId="386"/>
            <ac:spMk id="13" creationId="{00000000-0000-0000-0000-000000000000}"/>
          </ac:spMkLst>
        </pc:spChg>
        <pc:spChg chg="add del mod">
          <ac:chgData name="Hoang Anh Nguyen" userId="09c6641598691557" providerId="LiveId" clId="{A89111BF-C5A9-4F4E-A53A-F1FAC40711E1}" dt="2022-12-02T09:40:31.209" v="296" actId="478"/>
          <ac:spMkLst>
            <pc:docMk/>
            <pc:sldMk cId="2738464245" sldId="386"/>
            <ac:spMk id="14" creationId="{E28B21CD-741B-7370-2C75-8317C0B2102F}"/>
          </ac:spMkLst>
        </pc:spChg>
        <pc:spChg chg="mod">
          <ac:chgData name="Hoang Anh Nguyen" userId="09c6641598691557" providerId="LiveId" clId="{A89111BF-C5A9-4F4E-A53A-F1FAC40711E1}" dt="2022-12-05T04:42:33.316" v="1013" actId="14100"/>
          <ac:spMkLst>
            <pc:docMk/>
            <pc:sldMk cId="2738464245" sldId="386"/>
            <ac:spMk id="15" creationId="{00000000-0000-0000-0000-000000000000}"/>
          </ac:spMkLst>
        </pc:spChg>
        <pc:spChg chg="add del mod">
          <ac:chgData name="Hoang Anh Nguyen" userId="09c6641598691557" providerId="LiveId" clId="{A89111BF-C5A9-4F4E-A53A-F1FAC40711E1}" dt="2022-12-02T09:40:36.032" v="298"/>
          <ac:spMkLst>
            <pc:docMk/>
            <pc:sldMk cId="2738464245" sldId="386"/>
            <ac:spMk id="16" creationId="{3B8B4CF8-ABD5-05CF-4FD2-23A92989440A}"/>
          </ac:spMkLst>
        </pc:spChg>
        <pc:spChg chg="mod">
          <ac:chgData name="Hoang Anh Nguyen" userId="09c6641598691557" providerId="LiveId" clId="{A89111BF-C5A9-4F4E-A53A-F1FAC40711E1}" dt="2022-12-02T09:41:43.848" v="332" actId="1038"/>
          <ac:spMkLst>
            <pc:docMk/>
            <pc:sldMk cId="2738464245" sldId="386"/>
            <ac:spMk id="19" creationId="{00000000-0000-0000-0000-000000000000}"/>
          </ac:spMkLst>
        </pc:spChg>
        <pc:spChg chg="add mod">
          <ac:chgData name="Hoang Anh Nguyen" userId="09c6641598691557" providerId="LiveId" clId="{A89111BF-C5A9-4F4E-A53A-F1FAC40711E1}" dt="2022-12-02T09:41:57.780" v="333" actId="255"/>
          <ac:spMkLst>
            <pc:docMk/>
            <pc:sldMk cId="2738464245" sldId="386"/>
            <ac:spMk id="20" creationId="{CB68CB12-2618-6A41-87A1-F2C7C7270B85}"/>
          </ac:spMkLst>
        </pc:spChg>
        <pc:spChg chg="mod">
          <ac:chgData name="Hoang Anh Nguyen" userId="09c6641598691557" providerId="LiveId" clId="{A89111BF-C5A9-4F4E-A53A-F1FAC40711E1}" dt="2022-12-05T04:42:35.598" v="1014" actId="14100"/>
          <ac:spMkLst>
            <pc:docMk/>
            <pc:sldMk cId="2738464245" sldId="386"/>
            <ac:spMk id="21" creationId="{00000000-0000-0000-0000-000000000000}"/>
          </ac:spMkLst>
        </pc:spChg>
        <pc:spChg chg="mod">
          <ac:chgData name="Hoang Anh Nguyen" userId="09c6641598691557" providerId="LiveId" clId="{A89111BF-C5A9-4F4E-A53A-F1FAC40711E1}" dt="2022-12-02T09:44:35.503" v="365" actId="1038"/>
          <ac:spMkLst>
            <pc:docMk/>
            <pc:sldMk cId="2738464245" sldId="386"/>
            <ac:spMk id="35" creationId="{CE62D9F7-02CA-B445-5662-6A744F057E6F}"/>
          </ac:spMkLst>
        </pc:spChg>
        <pc:spChg chg="mod">
          <ac:chgData name="Hoang Anh Nguyen" userId="09c6641598691557" providerId="LiveId" clId="{A89111BF-C5A9-4F4E-A53A-F1FAC40711E1}" dt="2022-12-02T09:44:35.503" v="365" actId="1038"/>
          <ac:spMkLst>
            <pc:docMk/>
            <pc:sldMk cId="2738464245" sldId="386"/>
            <ac:spMk id="36" creationId="{A4E6926E-A0EB-ECC3-C945-28D949537A24}"/>
          </ac:spMkLst>
        </pc:spChg>
        <pc:spChg chg="mod">
          <ac:chgData name="Hoang Anh Nguyen" userId="09c6641598691557" providerId="LiveId" clId="{A89111BF-C5A9-4F4E-A53A-F1FAC40711E1}" dt="2022-12-02T09:44:35.503" v="365" actId="1038"/>
          <ac:spMkLst>
            <pc:docMk/>
            <pc:sldMk cId="2738464245" sldId="386"/>
            <ac:spMk id="37" creationId="{4603FF22-650D-B6E5-4E4A-65896C989DCE}"/>
          </ac:spMkLst>
        </pc:spChg>
        <pc:graphicFrameChg chg="mod modGraphic">
          <ac:chgData name="Hoang Anh Nguyen" userId="09c6641598691557" providerId="LiveId" clId="{A89111BF-C5A9-4F4E-A53A-F1FAC40711E1}" dt="2022-12-02T09:44:12.005" v="352" actId="14100"/>
          <ac:graphicFrameMkLst>
            <pc:docMk/>
            <pc:sldMk cId="2738464245" sldId="386"/>
            <ac:graphicFrameMk id="17" creationId="{079D03F9-ED2E-BAA0-A81E-961A2485E775}"/>
          </ac:graphicFrameMkLst>
        </pc:graphicFrameChg>
        <pc:graphicFrameChg chg="mod modGraphic">
          <ac:chgData name="Hoang Anh Nguyen" userId="09c6641598691557" providerId="LiveId" clId="{A89111BF-C5A9-4F4E-A53A-F1FAC40711E1}" dt="2022-12-02T09:44:09.968" v="351" actId="14100"/>
          <ac:graphicFrameMkLst>
            <pc:docMk/>
            <pc:sldMk cId="2738464245" sldId="386"/>
            <ac:graphicFrameMk id="18" creationId="{69C6ED8E-70FF-4D83-B582-AE1DD5076F7E}"/>
          </ac:graphicFrameMkLst>
        </pc:graphicFrameChg>
        <pc:graphicFrameChg chg="mod modGraphic">
          <ac:chgData name="Hoang Anh Nguyen" userId="09c6641598691557" providerId="LiveId" clId="{A89111BF-C5A9-4F4E-A53A-F1FAC40711E1}" dt="2022-12-02T09:44:06.833" v="350" actId="14100"/>
          <ac:graphicFrameMkLst>
            <pc:docMk/>
            <pc:sldMk cId="2738464245" sldId="386"/>
            <ac:graphicFrameMk id="22" creationId="{0C6F35E5-8D96-AC37-FD68-8D10B1B8A8CD}"/>
          </ac:graphicFrameMkLst>
        </pc:graphicFrameChg>
        <pc:picChg chg="add mod">
          <ac:chgData name="Hoang Anh Nguyen" userId="09c6641598691557" providerId="LiveId" clId="{A89111BF-C5A9-4F4E-A53A-F1FAC40711E1}" dt="2022-12-02T09:40:18.288" v="294"/>
          <ac:picMkLst>
            <pc:docMk/>
            <pc:sldMk cId="2738464245" sldId="386"/>
            <ac:picMk id="4" creationId="{B9FC5133-9E37-258D-6AEC-55652DF16170}"/>
          </ac:picMkLst>
        </pc:picChg>
        <pc:picChg chg="del">
          <ac:chgData name="Hoang Anh Nguyen" userId="09c6641598691557" providerId="LiveId" clId="{A89111BF-C5A9-4F4E-A53A-F1FAC40711E1}" dt="2022-12-02T09:40:01.434" v="291" actId="478"/>
          <ac:picMkLst>
            <pc:docMk/>
            <pc:sldMk cId="2738464245" sldId="386"/>
            <ac:picMk id="10" creationId="{00000000-0000-0000-0000-000000000000}"/>
          </ac:picMkLst>
        </pc:picChg>
        <pc:picChg chg="del">
          <ac:chgData name="Hoang Anh Nguyen" userId="09c6641598691557" providerId="LiveId" clId="{A89111BF-C5A9-4F4E-A53A-F1FAC40711E1}" dt="2022-12-02T09:40:05.479" v="293" actId="478"/>
          <ac:picMkLst>
            <pc:docMk/>
            <pc:sldMk cId="2738464245" sldId="386"/>
            <ac:picMk id="11" creationId="{00000000-0000-0000-0000-000000000000}"/>
          </ac:picMkLst>
        </pc:picChg>
      </pc:sldChg>
      <pc:sldChg chg="modSp add mod">
        <pc:chgData name="Hoang Anh Nguyen" userId="09c6641598691557" providerId="LiveId" clId="{A89111BF-C5A9-4F4E-A53A-F1FAC40711E1}" dt="2022-12-08T10:18:45.562" v="1093" actId="122"/>
        <pc:sldMkLst>
          <pc:docMk/>
          <pc:sldMk cId="3719855451" sldId="393"/>
        </pc:sldMkLst>
        <pc:spChg chg="mod">
          <ac:chgData name="Hoang Anh Nguyen" userId="09c6641598691557" providerId="LiveId" clId="{A89111BF-C5A9-4F4E-A53A-F1FAC40711E1}" dt="2022-12-08T10:18:45.562" v="1093" actId="122"/>
          <ac:spMkLst>
            <pc:docMk/>
            <pc:sldMk cId="3719855451" sldId="393"/>
            <ac:spMk id="746" creationId="{00000000-0000-0000-0000-000000000000}"/>
          </ac:spMkLst>
        </pc:spChg>
      </pc:sldChg>
      <pc:sldChg chg="del">
        <pc:chgData name="Hoang Anh Nguyen" userId="09c6641598691557" providerId="LiveId" clId="{A89111BF-C5A9-4F4E-A53A-F1FAC40711E1}" dt="2022-12-05T03:42:28.919" v="531" actId="47"/>
        <pc:sldMkLst>
          <pc:docMk/>
          <pc:sldMk cId="3392449142" sldId="395"/>
        </pc:sldMkLst>
      </pc:sldChg>
      <pc:sldChg chg="del">
        <pc:chgData name="Hoang Anh Nguyen" userId="09c6641598691557" providerId="LiveId" clId="{A89111BF-C5A9-4F4E-A53A-F1FAC40711E1}" dt="2022-12-05T03:42:28.919" v="531" actId="47"/>
        <pc:sldMkLst>
          <pc:docMk/>
          <pc:sldMk cId="3196152903" sldId="397"/>
        </pc:sldMkLst>
      </pc:sldChg>
      <pc:sldChg chg="del">
        <pc:chgData name="Hoang Anh Nguyen" userId="09c6641598691557" providerId="LiveId" clId="{A89111BF-C5A9-4F4E-A53A-F1FAC40711E1}" dt="2022-12-05T03:42:28.919" v="531" actId="47"/>
        <pc:sldMkLst>
          <pc:docMk/>
          <pc:sldMk cId="3109185894" sldId="398"/>
        </pc:sldMkLst>
      </pc:sldChg>
      <pc:sldChg chg="del">
        <pc:chgData name="Hoang Anh Nguyen" userId="09c6641598691557" providerId="LiveId" clId="{A89111BF-C5A9-4F4E-A53A-F1FAC40711E1}" dt="2022-12-05T03:42:28.919" v="531" actId="47"/>
        <pc:sldMkLst>
          <pc:docMk/>
          <pc:sldMk cId="46878835" sldId="399"/>
        </pc:sldMkLst>
      </pc:sldChg>
      <pc:sldChg chg="del">
        <pc:chgData name="Hoang Anh Nguyen" userId="09c6641598691557" providerId="LiveId" clId="{A89111BF-C5A9-4F4E-A53A-F1FAC40711E1}" dt="2022-12-05T03:42:28.919" v="531" actId="47"/>
        <pc:sldMkLst>
          <pc:docMk/>
          <pc:sldMk cId="2062164649" sldId="400"/>
        </pc:sldMkLst>
      </pc:sldChg>
      <pc:sldChg chg="del">
        <pc:chgData name="Hoang Anh Nguyen" userId="09c6641598691557" providerId="LiveId" clId="{A89111BF-C5A9-4F4E-A53A-F1FAC40711E1}" dt="2022-12-05T03:42:28.919" v="531" actId="47"/>
        <pc:sldMkLst>
          <pc:docMk/>
          <pc:sldMk cId="4180470566" sldId="401"/>
        </pc:sldMkLst>
      </pc:sldChg>
      <pc:sldChg chg="del">
        <pc:chgData name="Hoang Anh Nguyen" userId="09c6641598691557" providerId="LiveId" clId="{A89111BF-C5A9-4F4E-A53A-F1FAC40711E1}" dt="2022-12-05T03:42:28.919" v="531" actId="47"/>
        <pc:sldMkLst>
          <pc:docMk/>
          <pc:sldMk cId="3101698656" sldId="402"/>
        </pc:sldMkLst>
      </pc:sldChg>
      <pc:sldChg chg="del">
        <pc:chgData name="Hoang Anh Nguyen" userId="09c6641598691557" providerId="LiveId" clId="{A89111BF-C5A9-4F4E-A53A-F1FAC40711E1}" dt="2022-12-05T03:42:28.919" v="531" actId="47"/>
        <pc:sldMkLst>
          <pc:docMk/>
          <pc:sldMk cId="1404262908" sldId="403"/>
        </pc:sldMkLst>
      </pc:sldChg>
      <pc:sldChg chg="del">
        <pc:chgData name="Hoang Anh Nguyen" userId="09c6641598691557" providerId="LiveId" clId="{A89111BF-C5A9-4F4E-A53A-F1FAC40711E1}" dt="2022-12-05T03:42:28.919" v="531" actId="47"/>
        <pc:sldMkLst>
          <pc:docMk/>
          <pc:sldMk cId="2671566020" sldId="404"/>
        </pc:sldMkLst>
      </pc:sldChg>
      <pc:sldChg chg="add ord">
        <pc:chgData name="Hoang Anh Nguyen" userId="09c6641598691557" providerId="LiveId" clId="{A89111BF-C5A9-4F4E-A53A-F1FAC40711E1}" dt="2022-12-02T08:51:27.362" v="19"/>
        <pc:sldMkLst>
          <pc:docMk/>
          <pc:sldMk cId="4284157687" sldId="405"/>
        </pc:sldMkLst>
      </pc:sldChg>
      <pc:sldChg chg="addSp delSp modSp add mod ord delAnim modAnim modNotesTx">
        <pc:chgData name="Hoang Anh Nguyen" userId="09c6641598691557" providerId="LiveId" clId="{A89111BF-C5A9-4F4E-A53A-F1FAC40711E1}" dt="2022-12-09T03:13:39.392" v="1590"/>
        <pc:sldMkLst>
          <pc:docMk/>
          <pc:sldMk cId="2135261189" sldId="406"/>
        </pc:sldMkLst>
        <pc:spChg chg="add mod">
          <ac:chgData name="Hoang Anh Nguyen" userId="09c6641598691557" providerId="LiveId" clId="{A89111BF-C5A9-4F4E-A53A-F1FAC40711E1}" dt="2022-12-09T03:13:39.392" v="1590"/>
          <ac:spMkLst>
            <pc:docMk/>
            <pc:sldMk cId="2135261189" sldId="406"/>
            <ac:spMk id="2" creationId="{C1DF95D7-BEFF-DB82-B2EC-053D7EDEE2CF}"/>
          </ac:spMkLst>
        </pc:spChg>
        <pc:spChg chg="add del mod">
          <ac:chgData name="Hoang Anh Nguyen" userId="09c6641598691557" providerId="LiveId" clId="{A89111BF-C5A9-4F4E-A53A-F1FAC40711E1}" dt="2022-12-09T01:50:37.774" v="1260" actId="478"/>
          <ac:spMkLst>
            <pc:docMk/>
            <pc:sldMk cId="2135261189" sldId="406"/>
            <ac:spMk id="3" creationId="{BB2B93D2-5EC3-7E5F-CDE0-E91F907D7524}"/>
          </ac:spMkLst>
        </pc:spChg>
        <pc:spChg chg="add mod">
          <ac:chgData name="Hoang Anh Nguyen" userId="09c6641598691557" providerId="LiveId" clId="{A89111BF-C5A9-4F4E-A53A-F1FAC40711E1}" dt="2022-12-09T01:53:59.534" v="1287" actId="21"/>
          <ac:spMkLst>
            <pc:docMk/>
            <pc:sldMk cId="2135261189" sldId="406"/>
            <ac:spMk id="4" creationId="{46386FFC-87FF-3E7E-D55B-07DEC4ABEB37}"/>
          </ac:spMkLst>
        </pc:spChg>
        <pc:spChg chg="add del mod">
          <ac:chgData name="Hoang Anh Nguyen" userId="09c6641598691557" providerId="LiveId" clId="{A89111BF-C5A9-4F4E-A53A-F1FAC40711E1}" dt="2022-12-09T03:13:36.771" v="1589" actId="478"/>
          <ac:spMkLst>
            <pc:docMk/>
            <pc:sldMk cId="2135261189" sldId="406"/>
            <ac:spMk id="5" creationId="{CDD0B38B-D729-2A2F-89C3-6D06CFCB306B}"/>
          </ac:spMkLst>
        </pc:spChg>
        <pc:spChg chg="mod">
          <ac:chgData name="Hoang Anh Nguyen" userId="09c6641598691557" providerId="LiveId" clId="{A89111BF-C5A9-4F4E-A53A-F1FAC40711E1}" dt="2022-12-09T01:53:13.941" v="1273" actId="21"/>
          <ac:spMkLst>
            <pc:docMk/>
            <pc:sldMk cId="2135261189" sldId="406"/>
            <ac:spMk id="7" creationId="{5C686CB0-1904-8B75-DCA7-5B3D9A7A0962}"/>
          </ac:spMkLst>
        </pc:spChg>
        <pc:spChg chg="mod">
          <ac:chgData name="Hoang Anh Nguyen" userId="09c6641598691557" providerId="LiveId" clId="{A89111BF-C5A9-4F4E-A53A-F1FAC40711E1}" dt="2022-12-09T01:53:45.371" v="1281" actId="21"/>
          <ac:spMkLst>
            <pc:docMk/>
            <pc:sldMk cId="2135261189" sldId="406"/>
            <ac:spMk id="8" creationId="{90E6AE90-B758-4C41-1C20-4FB4D1B4B47E}"/>
          </ac:spMkLst>
        </pc:spChg>
        <pc:spChg chg="add mod">
          <ac:chgData name="Hoang Anh Nguyen" userId="09c6641598691557" providerId="LiveId" clId="{A89111BF-C5A9-4F4E-A53A-F1FAC40711E1}" dt="2022-12-09T01:54:36.829" v="1295" actId="1076"/>
          <ac:spMkLst>
            <pc:docMk/>
            <pc:sldMk cId="2135261189" sldId="406"/>
            <ac:spMk id="9" creationId="{2E63A489-7A87-C84E-45B1-A31C5833C788}"/>
          </ac:spMkLst>
        </pc:spChg>
        <pc:spChg chg="add mod">
          <ac:chgData name="Hoang Anh Nguyen" userId="09c6641598691557" providerId="LiveId" clId="{A89111BF-C5A9-4F4E-A53A-F1FAC40711E1}" dt="2022-12-09T01:54:24.721" v="1294" actId="1076"/>
          <ac:spMkLst>
            <pc:docMk/>
            <pc:sldMk cId="2135261189" sldId="406"/>
            <ac:spMk id="11" creationId="{E88A8FAB-7750-80FC-74D6-6990D71185ED}"/>
          </ac:spMkLst>
        </pc:spChg>
        <pc:spChg chg="add mod">
          <ac:chgData name="Hoang Anh Nguyen" userId="09c6641598691557" providerId="LiveId" clId="{A89111BF-C5A9-4F4E-A53A-F1FAC40711E1}" dt="2022-12-09T01:54:14.436" v="1292" actId="1076"/>
          <ac:spMkLst>
            <pc:docMk/>
            <pc:sldMk cId="2135261189" sldId="406"/>
            <ac:spMk id="14" creationId="{DF4600C7-1A61-1CA2-8DFD-248640E79666}"/>
          </ac:spMkLst>
        </pc:spChg>
        <pc:spChg chg="del">
          <ac:chgData name="Hoang Anh Nguyen" userId="09c6641598691557" providerId="LiveId" clId="{A89111BF-C5A9-4F4E-A53A-F1FAC40711E1}" dt="2022-12-09T01:50:35.214" v="1258" actId="478"/>
          <ac:spMkLst>
            <pc:docMk/>
            <pc:sldMk cId="2135261189" sldId="406"/>
            <ac:spMk id="18" creationId="{6CE3E073-9FB1-7745-4769-D225461D1DD7}"/>
          </ac:spMkLst>
        </pc:spChg>
        <pc:picChg chg="del">
          <ac:chgData name="Hoang Anh Nguyen" userId="09c6641598691557" providerId="LiveId" clId="{A89111BF-C5A9-4F4E-A53A-F1FAC40711E1}" dt="2022-12-02T09:04:19.480" v="161" actId="478"/>
          <ac:picMkLst>
            <pc:docMk/>
            <pc:sldMk cId="2135261189" sldId="406"/>
            <ac:picMk id="2" creationId="{AB92AB3B-54A1-0796-A98D-F094D2E72A5D}"/>
          </ac:picMkLst>
        </pc:picChg>
        <pc:picChg chg="del">
          <ac:chgData name="Hoang Anh Nguyen" userId="09c6641598691557" providerId="LiveId" clId="{A89111BF-C5A9-4F4E-A53A-F1FAC40711E1}" dt="2022-12-02T09:04:20.337" v="162" actId="478"/>
          <ac:picMkLst>
            <pc:docMk/>
            <pc:sldMk cId="2135261189" sldId="406"/>
            <ac:picMk id="3" creationId="{C2EB56E4-61F8-869B-FE66-05273B522CDE}"/>
          </ac:picMkLst>
        </pc:picChg>
        <pc:picChg chg="add del mod">
          <ac:chgData name="Hoang Anh Nguyen" userId="09c6641598691557" providerId="LiveId" clId="{A89111BF-C5A9-4F4E-A53A-F1FAC40711E1}" dt="2022-12-02T09:12:38.370" v="195" actId="478"/>
          <ac:picMkLst>
            <pc:docMk/>
            <pc:sldMk cId="2135261189" sldId="406"/>
            <ac:picMk id="6" creationId="{B867C268-56CA-ADDC-845D-C48CF47D23EB}"/>
          </ac:picMkLst>
        </pc:picChg>
        <pc:picChg chg="del">
          <ac:chgData name="Hoang Anh Nguyen" userId="09c6641598691557" providerId="LiveId" clId="{A89111BF-C5A9-4F4E-A53A-F1FAC40711E1}" dt="2022-12-02T09:03:43.523" v="139" actId="478"/>
          <ac:picMkLst>
            <pc:docMk/>
            <pc:sldMk cId="2135261189" sldId="406"/>
            <ac:picMk id="10" creationId="{BBA36B62-A9B0-A663-8923-A3659D1CCD72}"/>
          </ac:picMkLst>
        </pc:picChg>
        <pc:picChg chg="add del mod">
          <ac:chgData name="Hoang Anh Nguyen" userId="09c6641598691557" providerId="LiveId" clId="{A89111BF-C5A9-4F4E-A53A-F1FAC40711E1}" dt="2022-12-02T09:13:42.916" v="204" actId="478"/>
          <ac:picMkLst>
            <pc:docMk/>
            <pc:sldMk cId="2135261189" sldId="406"/>
            <ac:picMk id="11" creationId="{527DBDB4-182A-814C-755F-4388448B1B93}"/>
          </ac:picMkLst>
        </pc:picChg>
        <pc:picChg chg="add mod modCrop">
          <ac:chgData name="Hoang Anh Nguyen" userId="09c6641598691557" providerId="LiveId" clId="{A89111BF-C5A9-4F4E-A53A-F1FAC40711E1}" dt="2022-12-09T01:52:21.879" v="1268" actId="14100"/>
          <ac:picMkLst>
            <pc:docMk/>
            <pc:sldMk cId="2135261189" sldId="406"/>
            <ac:picMk id="13" creationId="{B8E1E44D-6609-A2B3-7074-BD5C0EC2B766}"/>
          </ac:picMkLst>
        </pc:picChg>
        <pc:picChg chg="add mod modCrop">
          <ac:chgData name="Hoang Anh Nguyen" userId="09c6641598691557" providerId="LiveId" clId="{A89111BF-C5A9-4F4E-A53A-F1FAC40711E1}" dt="2022-12-09T01:52:56.582" v="1271" actId="14100"/>
          <ac:picMkLst>
            <pc:docMk/>
            <pc:sldMk cId="2135261189" sldId="406"/>
            <ac:picMk id="15" creationId="{1742F14E-F86F-4468-19BC-FBCB1B64C1D9}"/>
          </ac:picMkLst>
        </pc:picChg>
        <pc:picChg chg="add del mod">
          <ac:chgData name="Hoang Anh Nguyen" userId="09c6641598691557" providerId="LiveId" clId="{A89111BF-C5A9-4F4E-A53A-F1FAC40711E1}" dt="2022-12-02T09:22:57.018" v="233"/>
          <ac:picMkLst>
            <pc:docMk/>
            <pc:sldMk cId="2135261189" sldId="406"/>
            <ac:picMk id="17" creationId="{F2434E6D-C105-0E6A-072A-E6EB72648D52}"/>
          </ac:picMkLst>
        </pc:picChg>
        <pc:picChg chg="add del mod">
          <ac:chgData name="Hoang Anh Nguyen" userId="09c6641598691557" providerId="LiveId" clId="{A89111BF-C5A9-4F4E-A53A-F1FAC40711E1}" dt="2022-12-02T09:23:12.320" v="237" actId="478"/>
          <ac:picMkLst>
            <pc:docMk/>
            <pc:sldMk cId="2135261189" sldId="406"/>
            <ac:picMk id="20" creationId="{C33DE909-DB85-4A5A-74C7-4EACB1BE804A}"/>
          </ac:picMkLst>
        </pc:picChg>
        <pc:picChg chg="del">
          <ac:chgData name="Hoang Anh Nguyen" userId="09c6641598691557" providerId="LiveId" clId="{A89111BF-C5A9-4F4E-A53A-F1FAC40711E1}" dt="2022-12-02T09:03:44.239" v="140" actId="478"/>
          <ac:picMkLst>
            <pc:docMk/>
            <pc:sldMk cId="2135261189" sldId="406"/>
            <ac:picMk id="22" creationId="{A3C1D09C-E11F-D5A5-0D69-D3A4EFB1289F}"/>
          </ac:picMkLst>
        </pc:picChg>
        <pc:picChg chg="add mod">
          <ac:chgData name="Hoang Anh Nguyen" userId="09c6641598691557" providerId="LiveId" clId="{A89111BF-C5A9-4F4E-A53A-F1FAC40711E1}" dt="2022-12-09T01:53:01.597" v="1272" actId="14100"/>
          <ac:picMkLst>
            <pc:docMk/>
            <pc:sldMk cId="2135261189" sldId="406"/>
            <ac:picMk id="23" creationId="{132D7E2B-1970-8022-E5C1-DEC91E6F7D48}"/>
          </ac:picMkLst>
        </pc:picChg>
        <pc:picChg chg="add mod">
          <ac:chgData name="Hoang Anh Nguyen" userId="09c6641598691557" providerId="LiveId" clId="{A89111BF-C5A9-4F4E-A53A-F1FAC40711E1}" dt="2022-12-02T09:36:55.007" v="268" actId="1076"/>
          <ac:picMkLst>
            <pc:docMk/>
            <pc:sldMk cId="2135261189" sldId="406"/>
            <ac:picMk id="24" creationId="{7E64A8AC-C246-E2AA-8793-205162FFA607}"/>
          </ac:picMkLst>
        </pc:picChg>
        <pc:picChg chg="add mod">
          <ac:chgData name="Hoang Anh Nguyen" userId="09c6641598691557" providerId="LiveId" clId="{A89111BF-C5A9-4F4E-A53A-F1FAC40711E1}" dt="2022-12-02T09:37:59.833" v="279" actId="1076"/>
          <ac:picMkLst>
            <pc:docMk/>
            <pc:sldMk cId="2135261189" sldId="406"/>
            <ac:picMk id="25" creationId="{2BA92D0D-C9BA-B533-31FC-08F1B8448273}"/>
          </ac:picMkLst>
        </pc:picChg>
        <pc:picChg chg="add mod">
          <ac:chgData name="Hoang Anh Nguyen" userId="09c6641598691557" providerId="LiveId" clId="{A89111BF-C5A9-4F4E-A53A-F1FAC40711E1}" dt="2022-12-02T09:38:30.868" v="284" actId="1076"/>
          <ac:picMkLst>
            <pc:docMk/>
            <pc:sldMk cId="2135261189" sldId="406"/>
            <ac:picMk id="26" creationId="{0D3E98A6-2A0F-E57C-04EC-33225A476698}"/>
          </ac:picMkLst>
        </pc:picChg>
      </pc:sldChg>
      <pc:sldChg chg="modSp add del ord">
        <pc:chgData name="Hoang Anh Nguyen" userId="09c6641598691557" providerId="LiveId" clId="{A89111BF-C5A9-4F4E-A53A-F1FAC40711E1}" dt="2022-12-05T04:13:07.349" v="657" actId="47"/>
        <pc:sldMkLst>
          <pc:docMk/>
          <pc:sldMk cId="1718399470" sldId="407"/>
        </pc:sldMkLst>
        <pc:graphicFrameChg chg="mod">
          <ac:chgData name="Hoang Anh Nguyen" userId="09c6641598691557" providerId="LiveId" clId="{A89111BF-C5A9-4F4E-A53A-F1FAC40711E1}" dt="2022-12-02T09:49:38.173" v="376"/>
          <ac:graphicFrameMkLst>
            <pc:docMk/>
            <pc:sldMk cId="1718399470" sldId="407"/>
            <ac:graphicFrameMk id="4" creationId="{79427649-62BE-D60B-4363-90EA7BE81956}"/>
          </ac:graphicFrameMkLst>
        </pc:graphicFrameChg>
      </pc:sldChg>
      <pc:sldChg chg="addSp delSp modSp add del mod delAnim modAnim">
        <pc:chgData name="Hoang Anh Nguyen" userId="09c6641598691557" providerId="LiveId" clId="{A89111BF-C5A9-4F4E-A53A-F1FAC40711E1}" dt="2022-12-05T04:43:20.109" v="1015" actId="47"/>
        <pc:sldMkLst>
          <pc:docMk/>
          <pc:sldMk cId="2556328160" sldId="408"/>
        </pc:sldMkLst>
        <pc:spChg chg="add mod">
          <ac:chgData name="Hoang Anh Nguyen" userId="09c6641598691557" providerId="LiveId" clId="{A89111BF-C5A9-4F4E-A53A-F1FAC40711E1}" dt="2022-12-02T09:52:22.345" v="437" actId="1076"/>
          <ac:spMkLst>
            <pc:docMk/>
            <pc:sldMk cId="2556328160" sldId="408"/>
            <ac:spMk id="2" creationId="{610B132A-5135-FFE4-2B3A-D983BE8D3567}"/>
          </ac:spMkLst>
        </pc:spChg>
        <pc:spChg chg="mod">
          <ac:chgData name="Hoang Anh Nguyen" userId="09c6641598691557" providerId="LiveId" clId="{A89111BF-C5A9-4F4E-A53A-F1FAC40711E1}" dt="2022-12-02T09:54:37.242" v="444"/>
          <ac:spMkLst>
            <pc:docMk/>
            <pc:sldMk cId="2556328160" sldId="408"/>
            <ac:spMk id="3" creationId="{AF5B5291-CC78-B374-732E-B30836B3DA53}"/>
          </ac:spMkLst>
        </pc:spChg>
        <pc:spChg chg="del">
          <ac:chgData name="Hoang Anh Nguyen" userId="09c6641598691557" providerId="LiveId" clId="{A89111BF-C5A9-4F4E-A53A-F1FAC40711E1}" dt="2022-12-02T09:50:17.046" v="380" actId="478"/>
          <ac:spMkLst>
            <pc:docMk/>
            <pc:sldMk cId="2556328160" sldId="408"/>
            <ac:spMk id="5" creationId="{6FA117C7-0A7E-191B-55EB-FD15480EE214}"/>
          </ac:spMkLst>
        </pc:spChg>
        <pc:spChg chg="del">
          <ac:chgData name="Hoang Anh Nguyen" userId="09c6641598691557" providerId="LiveId" clId="{A89111BF-C5A9-4F4E-A53A-F1FAC40711E1}" dt="2022-12-02T09:50:17.046" v="380" actId="478"/>
          <ac:spMkLst>
            <pc:docMk/>
            <pc:sldMk cId="2556328160" sldId="408"/>
            <ac:spMk id="6" creationId="{C1A98DD6-35DB-A025-F5CE-819B2F697052}"/>
          </ac:spMkLst>
        </pc:spChg>
        <pc:spChg chg="del">
          <ac:chgData name="Hoang Anh Nguyen" userId="09c6641598691557" providerId="LiveId" clId="{A89111BF-C5A9-4F4E-A53A-F1FAC40711E1}" dt="2022-12-02T09:50:17.046" v="380" actId="478"/>
          <ac:spMkLst>
            <pc:docMk/>
            <pc:sldMk cId="2556328160" sldId="408"/>
            <ac:spMk id="7" creationId="{465A30FE-853B-FE97-2683-94839316D2BF}"/>
          </ac:spMkLst>
        </pc:spChg>
        <pc:spChg chg="del">
          <ac:chgData name="Hoang Anh Nguyen" userId="09c6641598691557" providerId="LiveId" clId="{A89111BF-C5A9-4F4E-A53A-F1FAC40711E1}" dt="2022-12-02T09:50:17.046" v="380" actId="478"/>
          <ac:spMkLst>
            <pc:docMk/>
            <pc:sldMk cId="2556328160" sldId="408"/>
            <ac:spMk id="8" creationId="{C6617731-D490-A6A9-9EA4-069B0FA8C7F9}"/>
          </ac:spMkLst>
        </pc:spChg>
        <pc:spChg chg="del">
          <ac:chgData name="Hoang Anh Nguyen" userId="09c6641598691557" providerId="LiveId" clId="{A89111BF-C5A9-4F4E-A53A-F1FAC40711E1}" dt="2022-12-02T09:50:17.046" v="380" actId="478"/>
          <ac:spMkLst>
            <pc:docMk/>
            <pc:sldMk cId="2556328160" sldId="408"/>
            <ac:spMk id="9" creationId="{06BA8BF5-07D1-3B9C-DFC6-43EEDB874A45}"/>
          </ac:spMkLst>
        </pc:spChg>
        <pc:spChg chg="add mod">
          <ac:chgData name="Hoang Anh Nguyen" userId="09c6641598691557" providerId="LiveId" clId="{A89111BF-C5A9-4F4E-A53A-F1FAC40711E1}" dt="2022-12-02T09:51:02.488" v="432" actId="1035"/>
          <ac:spMkLst>
            <pc:docMk/>
            <pc:sldMk cId="2556328160" sldId="408"/>
            <ac:spMk id="11" creationId="{E7FCD2D1-0095-021A-BE2B-DCB4A9A81A7D}"/>
          </ac:spMkLst>
        </pc:spChg>
        <pc:spChg chg="add mod">
          <ac:chgData name="Hoang Anh Nguyen" userId="09c6641598691557" providerId="LiveId" clId="{A89111BF-C5A9-4F4E-A53A-F1FAC40711E1}" dt="2022-12-02T09:52:42.251" v="438" actId="1076"/>
          <ac:spMkLst>
            <pc:docMk/>
            <pc:sldMk cId="2556328160" sldId="408"/>
            <ac:spMk id="13" creationId="{76A2CD8E-9423-F200-3869-3E670298D534}"/>
          </ac:spMkLst>
        </pc:spChg>
        <pc:spChg chg="add mod">
          <ac:chgData name="Hoang Anh Nguyen" userId="09c6641598691557" providerId="LiveId" clId="{A89111BF-C5A9-4F4E-A53A-F1FAC40711E1}" dt="2022-12-02T09:52:16.406" v="436" actId="1076"/>
          <ac:spMkLst>
            <pc:docMk/>
            <pc:sldMk cId="2556328160" sldId="408"/>
            <ac:spMk id="14" creationId="{06004651-7F00-DF6C-2EE8-EF75BE7613E7}"/>
          </ac:spMkLst>
        </pc:spChg>
        <pc:spChg chg="add mod">
          <ac:chgData name="Hoang Anh Nguyen" userId="09c6641598691557" providerId="LiveId" clId="{A89111BF-C5A9-4F4E-A53A-F1FAC40711E1}" dt="2022-12-02T09:52:52.680" v="439" actId="1076"/>
          <ac:spMkLst>
            <pc:docMk/>
            <pc:sldMk cId="2556328160" sldId="408"/>
            <ac:spMk id="16" creationId="{E9FEB5A3-54B3-DE2A-A8A1-7554F1A13136}"/>
          </ac:spMkLst>
        </pc:spChg>
        <pc:spChg chg="add mod">
          <ac:chgData name="Hoang Anh Nguyen" userId="09c6641598691557" providerId="LiveId" clId="{A89111BF-C5A9-4F4E-A53A-F1FAC40711E1}" dt="2022-12-02T09:51:02.488" v="432" actId="1035"/>
          <ac:spMkLst>
            <pc:docMk/>
            <pc:sldMk cId="2556328160" sldId="408"/>
            <ac:spMk id="17" creationId="{753D6B7E-2717-46C8-A5AC-042B09ED4EA9}"/>
          </ac:spMkLst>
        </pc:spChg>
        <pc:spChg chg="add mod">
          <ac:chgData name="Hoang Anh Nguyen" userId="09c6641598691557" providerId="LiveId" clId="{A89111BF-C5A9-4F4E-A53A-F1FAC40711E1}" dt="2022-12-02T09:54:00.310" v="442" actId="1076"/>
          <ac:spMkLst>
            <pc:docMk/>
            <pc:sldMk cId="2556328160" sldId="408"/>
            <ac:spMk id="19" creationId="{7D609CD2-6932-3C35-7C72-96D04376040B}"/>
          </ac:spMkLst>
        </pc:spChg>
        <pc:spChg chg="add mod">
          <ac:chgData name="Hoang Anh Nguyen" userId="09c6641598691557" providerId="LiveId" clId="{A89111BF-C5A9-4F4E-A53A-F1FAC40711E1}" dt="2022-12-02T09:54:00.310" v="442" actId="1076"/>
          <ac:spMkLst>
            <pc:docMk/>
            <pc:sldMk cId="2556328160" sldId="408"/>
            <ac:spMk id="20" creationId="{3D998E3E-0232-B3C8-E769-D62F3301C181}"/>
          </ac:spMkLst>
        </pc:spChg>
        <pc:spChg chg="add mod">
          <ac:chgData name="Hoang Anh Nguyen" userId="09c6641598691557" providerId="LiveId" clId="{A89111BF-C5A9-4F4E-A53A-F1FAC40711E1}" dt="2022-12-02T09:54:19.371" v="443" actId="1076"/>
          <ac:spMkLst>
            <pc:docMk/>
            <pc:sldMk cId="2556328160" sldId="408"/>
            <ac:spMk id="21" creationId="{F51C3247-675A-A5FD-D456-596D4EDD84DC}"/>
          </ac:spMkLst>
        </pc:spChg>
        <pc:spChg chg="add mod">
          <ac:chgData name="Hoang Anh Nguyen" userId="09c6641598691557" providerId="LiveId" clId="{A89111BF-C5A9-4F4E-A53A-F1FAC40711E1}" dt="2022-12-02T09:54:19.371" v="443" actId="1076"/>
          <ac:spMkLst>
            <pc:docMk/>
            <pc:sldMk cId="2556328160" sldId="408"/>
            <ac:spMk id="22" creationId="{0BC710A0-EAA8-4D18-9AA0-9A2C6F7B825A}"/>
          </ac:spMkLst>
        </pc:spChg>
        <pc:spChg chg="add mod">
          <ac:chgData name="Hoang Anh Nguyen" userId="09c6641598691557" providerId="LiveId" clId="{A89111BF-C5A9-4F4E-A53A-F1FAC40711E1}" dt="2022-12-02T09:51:02.488" v="432" actId="1035"/>
          <ac:spMkLst>
            <pc:docMk/>
            <pc:sldMk cId="2556328160" sldId="408"/>
            <ac:spMk id="25" creationId="{317DDE3D-4488-5C05-66B9-21C1E51A5846}"/>
          </ac:spMkLst>
        </pc:spChg>
        <pc:spChg chg="add mod">
          <ac:chgData name="Hoang Anh Nguyen" userId="09c6641598691557" providerId="LiveId" clId="{A89111BF-C5A9-4F4E-A53A-F1FAC40711E1}" dt="2022-12-02T09:51:02.488" v="432" actId="1035"/>
          <ac:spMkLst>
            <pc:docMk/>
            <pc:sldMk cId="2556328160" sldId="408"/>
            <ac:spMk id="26" creationId="{C0B0BE49-8849-ECF5-9033-96CBAEE79D1C}"/>
          </ac:spMkLst>
        </pc:spChg>
        <pc:spChg chg="add mod">
          <ac:chgData name="Hoang Anh Nguyen" userId="09c6641598691557" providerId="LiveId" clId="{A89111BF-C5A9-4F4E-A53A-F1FAC40711E1}" dt="2022-12-02T09:51:02.488" v="432" actId="1035"/>
          <ac:spMkLst>
            <pc:docMk/>
            <pc:sldMk cId="2556328160" sldId="408"/>
            <ac:spMk id="27" creationId="{EDF43457-0E1A-BB6A-0403-9F184FDD475E}"/>
          </ac:spMkLst>
        </pc:spChg>
        <pc:spChg chg="add mod">
          <ac:chgData name="Hoang Anh Nguyen" userId="09c6641598691557" providerId="LiveId" clId="{A89111BF-C5A9-4F4E-A53A-F1FAC40711E1}" dt="2022-12-02T09:54:00.310" v="442" actId="1076"/>
          <ac:spMkLst>
            <pc:docMk/>
            <pc:sldMk cId="2556328160" sldId="408"/>
            <ac:spMk id="28" creationId="{D5C6B37D-75B2-DF6D-93B0-F1DAD854921C}"/>
          </ac:spMkLst>
        </pc:spChg>
        <pc:spChg chg="add mod">
          <ac:chgData name="Hoang Anh Nguyen" userId="09c6641598691557" providerId="LiveId" clId="{A89111BF-C5A9-4F4E-A53A-F1FAC40711E1}" dt="2022-12-02T09:54:19.371" v="443" actId="1076"/>
          <ac:spMkLst>
            <pc:docMk/>
            <pc:sldMk cId="2556328160" sldId="408"/>
            <ac:spMk id="29" creationId="{1D79E0DF-4DAF-F92F-81EF-B058EACD627C}"/>
          </ac:spMkLst>
        </pc:spChg>
        <pc:spChg chg="add mod">
          <ac:chgData name="Hoang Anh Nguyen" userId="09c6641598691557" providerId="LiveId" clId="{A89111BF-C5A9-4F4E-A53A-F1FAC40711E1}" dt="2022-12-02T09:51:02.488" v="432" actId="1035"/>
          <ac:spMkLst>
            <pc:docMk/>
            <pc:sldMk cId="2556328160" sldId="408"/>
            <ac:spMk id="30" creationId="{DDEBCE9A-A9F3-FDC0-49C4-8249F2AA019D}"/>
          </ac:spMkLst>
        </pc:spChg>
        <pc:spChg chg="add mod">
          <ac:chgData name="Hoang Anh Nguyen" userId="09c6641598691557" providerId="LiveId" clId="{A89111BF-C5A9-4F4E-A53A-F1FAC40711E1}" dt="2022-12-05T04:23:12.790" v="674" actId="1076"/>
          <ac:spMkLst>
            <pc:docMk/>
            <pc:sldMk cId="2556328160" sldId="408"/>
            <ac:spMk id="31" creationId="{9FBE3D40-0780-5FDF-4967-6CF4B504194D}"/>
          </ac:spMkLst>
        </pc:spChg>
        <pc:spChg chg="add mod">
          <ac:chgData name="Hoang Anh Nguyen" userId="09c6641598691557" providerId="LiveId" clId="{A89111BF-C5A9-4F4E-A53A-F1FAC40711E1}" dt="2022-12-02T09:54:19.371" v="443" actId="1076"/>
          <ac:spMkLst>
            <pc:docMk/>
            <pc:sldMk cId="2556328160" sldId="408"/>
            <ac:spMk id="32" creationId="{B6963314-5EB7-30D0-634A-08A2C246437B}"/>
          </ac:spMkLst>
        </pc:spChg>
        <pc:spChg chg="add mod">
          <ac:chgData name="Hoang Anh Nguyen" userId="09c6641598691557" providerId="LiveId" clId="{A89111BF-C5A9-4F4E-A53A-F1FAC40711E1}" dt="2022-12-02T09:54:19.371" v="443" actId="1076"/>
          <ac:spMkLst>
            <pc:docMk/>
            <pc:sldMk cId="2556328160" sldId="408"/>
            <ac:spMk id="33" creationId="{E5A0128F-E46A-16B1-D110-A19D2E9298A7}"/>
          </ac:spMkLst>
        </pc:spChg>
        <pc:spChg chg="add mod">
          <ac:chgData name="Hoang Anh Nguyen" userId="09c6641598691557" providerId="LiveId" clId="{A89111BF-C5A9-4F4E-A53A-F1FAC40711E1}" dt="2022-12-02T09:54:00.310" v="442" actId="1076"/>
          <ac:spMkLst>
            <pc:docMk/>
            <pc:sldMk cId="2556328160" sldId="408"/>
            <ac:spMk id="34" creationId="{CEFCFC04-6CF4-4C1D-7BC8-285AD002D586}"/>
          </ac:spMkLst>
        </pc:spChg>
        <pc:grpChg chg="del">
          <ac:chgData name="Hoang Anh Nguyen" userId="09c6641598691557" providerId="LiveId" clId="{A89111BF-C5A9-4F4E-A53A-F1FAC40711E1}" dt="2022-12-02T09:50:15.370" v="379" actId="478"/>
          <ac:grpSpMkLst>
            <pc:docMk/>
            <pc:sldMk cId="2556328160" sldId="408"/>
            <ac:grpSpMk id="58" creationId="{1FEB4133-C2BE-8AC7-CF24-33758A410861}"/>
          </ac:grpSpMkLst>
        </pc:grpChg>
        <pc:graphicFrameChg chg="del">
          <ac:chgData name="Hoang Anh Nguyen" userId="09c6641598691557" providerId="LiveId" clId="{A89111BF-C5A9-4F4E-A53A-F1FAC40711E1}" dt="2022-12-02T09:50:14.367" v="378" actId="478"/>
          <ac:graphicFrameMkLst>
            <pc:docMk/>
            <pc:sldMk cId="2556328160" sldId="408"/>
            <ac:graphicFrameMk id="4" creationId="{79427649-62BE-D60B-4363-90EA7BE81956}"/>
          </ac:graphicFrameMkLst>
        </pc:graphicFrameChg>
        <pc:picChg chg="del mod">
          <ac:chgData name="Hoang Anh Nguyen" userId="09c6641598691557" providerId="LiveId" clId="{A89111BF-C5A9-4F4E-A53A-F1FAC40711E1}" dt="2022-12-02T09:54:54.271" v="445" actId="478"/>
          <ac:picMkLst>
            <pc:docMk/>
            <pc:sldMk cId="2556328160" sldId="408"/>
            <ac:picMk id="10" creationId="{192D3A5D-0FAF-87B4-A006-926B63EF09A4}"/>
          </ac:picMkLst>
        </pc:picChg>
        <pc:picChg chg="add mod">
          <ac:chgData name="Hoang Anh Nguyen" userId="09c6641598691557" providerId="LiveId" clId="{A89111BF-C5A9-4F4E-A53A-F1FAC40711E1}" dt="2022-12-02T09:55:01.988" v="447" actId="1076"/>
          <ac:picMkLst>
            <pc:docMk/>
            <pc:sldMk cId="2556328160" sldId="408"/>
            <ac:picMk id="35" creationId="{7B746C0E-EFAD-18D7-0568-4D2CB747D52A}"/>
          </ac:picMkLst>
        </pc:picChg>
        <pc:cxnChg chg="add mod">
          <ac:chgData name="Hoang Anh Nguyen" userId="09c6641598691557" providerId="LiveId" clId="{A89111BF-C5A9-4F4E-A53A-F1FAC40711E1}" dt="2022-12-02T09:51:02.488" v="432" actId="1035"/>
          <ac:cxnSpMkLst>
            <pc:docMk/>
            <pc:sldMk cId="2556328160" sldId="408"/>
            <ac:cxnSpMk id="12" creationId="{6BBF46AE-B2A7-E52B-DC7B-61812182D0F5}"/>
          </ac:cxnSpMkLst>
        </pc:cxnChg>
        <pc:cxnChg chg="add mod">
          <ac:chgData name="Hoang Anh Nguyen" userId="09c6641598691557" providerId="LiveId" clId="{A89111BF-C5A9-4F4E-A53A-F1FAC40711E1}" dt="2022-12-02T09:51:02.488" v="432" actId="1035"/>
          <ac:cxnSpMkLst>
            <pc:docMk/>
            <pc:sldMk cId="2556328160" sldId="408"/>
            <ac:cxnSpMk id="15" creationId="{519A3799-7719-BA43-963F-13E02A872706}"/>
          </ac:cxnSpMkLst>
        </pc:cxnChg>
        <pc:cxnChg chg="add mod">
          <ac:chgData name="Hoang Anh Nguyen" userId="09c6641598691557" providerId="LiveId" clId="{A89111BF-C5A9-4F4E-A53A-F1FAC40711E1}" dt="2022-12-02T09:51:02.488" v="432" actId="1035"/>
          <ac:cxnSpMkLst>
            <pc:docMk/>
            <pc:sldMk cId="2556328160" sldId="408"/>
            <ac:cxnSpMk id="18" creationId="{368287FD-973D-60C5-D97E-980D3874017B}"/>
          </ac:cxnSpMkLst>
        </pc:cxnChg>
        <pc:cxnChg chg="add mod">
          <ac:chgData name="Hoang Anh Nguyen" userId="09c6641598691557" providerId="LiveId" clId="{A89111BF-C5A9-4F4E-A53A-F1FAC40711E1}" dt="2022-12-02T09:54:19.371" v="443" actId="1076"/>
          <ac:cxnSpMkLst>
            <pc:docMk/>
            <pc:sldMk cId="2556328160" sldId="408"/>
            <ac:cxnSpMk id="23" creationId="{6F137746-AF83-2BE1-3270-CBE3D715B90C}"/>
          </ac:cxnSpMkLst>
        </pc:cxnChg>
        <pc:cxnChg chg="add mod">
          <ac:chgData name="Hoang Anh Nguyen" userId="09c6641598691557" providerId="LiveId" clId="{A89111BF-C5A9-4F4E-A53A-F1FAC40711E1}" dt="2022-12-02T09:54:00.310" v="442" actId="1076"/>
          <ac:cxnSpMkLst>
            <pc:docMk/>
            <pc:sldMk cId="2556328160" sldId="408"/>
            <ac:cxnSpMk id="24" creationId="{302CA50C-133A-BF7B-7E9F-740DA5C11A3B}"/>
          </ac:cxnSpMkLst>
        </pc:cxnChg>
      </pc:sldChg>
      <pc:sldChg chg="addSp delSp modSp add mod delAnim modAnim">
        <pc:chgData name="Hoang Anh Nguyen" userId="09c6641598691557" providerId="LiveId" clId="{A89111BF-C5A9-4F4E-A53A-F1FAC40711E1}" dt="2022-12-09T02:15:17.873" v="1449"/>
        <pc:sldMkLst>
          <pc:docMk/>
          <pc:sldMk cId="145547284" sldId="409"/>
        </pc:sldMkLst>
        <pc:spChg chg="del">
          <ac:chgData name="Hoang Anh Nguyen" userId="09c6641598691557" providerId="LiveId" clId="{A89111BF-C5A9-4F4E-A53A-F1FAC40711E1}" dt="2022-12-02T09:56:34.584" v="450" actId="478"/>
          <ac:spMkLst>
            <pc:docMk/>
            <pc:sldMk cId="145547284" sldId="409"/>
            <ac:spMk id="2" creationId="{610B132A-5135-FFE4-2B3A-D983BE8D3567}"/>
          </ac:spMkLst>
        </pc:spChg>
        <pc:spChg chg="mod">
          <ac:chgData name="Hoang Anh Nguyen" userId="09c6641598691557" providerId="LiveId" clId="{A89111BF-C5A9-4F4E-A53A-F1FAC40711E1}" dt="2022-12-02T09:57:05.042" v="455" actId="14100"/>
          <ac:spMkLst>
            <pc:docMk/>
            <pc:sldMk cId="145547284" sldId="409"/>
            <ac:spMk id="3" creationId="{AF5B5291-CC78-B374-732E-B30836B3DA53}"/>
          </ac:spMkLst>
        </pc:spChg>
        <pc:spChg chg="add del mod">
          <ac:chgData name="Hoang Anh Nguyen" userId="09c6641598691557" providerId="LiveId" clId="{A89111BF-C5A9-4F4E-A53A-F1FAC40711E1}" dt="2022-12-02T09:58:09.231" v="457" actId="478"/>
          <ac:spMkLst>
            <pc:docMk/>
            <pc:sldMk cId="145547284" sldId="409"/>
            <ac:spMk id="5" creationId="{5844B2A3-CD0C-1300-0B0B-BE8D7274DAB2}"/>
          </ac:spMkLst>
        </pc:spChg>
        <pc:spChg chg="add mod">
          <ac:chgData name="Hoang Anh Nguyen" userId="09c6641598691557" providerId="LiveId" clId="{A89111BF-C5A9-4F4E-A53A-F1FAC40711E1}" dt="2022-12-09T02:12:39.925" v="1425"/>
          <ac:spMkLst>
            <pc:docMk/>
            <pc:sldMk cId="145547284" sldId="409"/>
            <ac:spMk id="5" creationId="{90A0F524-FB49-43C0-F48E-FAA127612E0D}"/>
          </ac:spMkLst>
        </pc:spChg>
        <pc:spChg chg="add mod">
          <ac:chgData name="Hoang Anh Nguyen" userId="09c6641598691557" providerId="LiveId" clId="{A89111BF-C5A9-4F4E-A53A-F1FAC40711E1}" dt="2022-12-09T02:12:39.925" v="1425"/>
          <ac:spMkLst>
            <pc:docMk/>
            <pc:sldMk cId="145547284" sldId="409"/>
            <ac:spMk id="6" creationId="{3DAD2660-4D34-C453-6CD3-9E377A2DB07F}"/>
          </ac:spMkLst>
        </pc:spChg>
        <pc:spChg chg="add del mod">
          <ac:chgData name="Hoang Anh Nguyen" userId="09c6641598691557" providerId="LiveId" clId="{A89111BF-C5A9-4F4E-A53A-F1FAC40711E1}" dt="2022-12-02T09:58:09.231" v="457" actId="478"/>
          <ac:spMkLst>
            <pc:docMk/>
            <pc:sldMk cId="145547284" sldId="409"/>
            <ac:spMk id="6" creationId="{EA5F1B0A-1D90-6965-FBD7-F2F935E5F2DD}"/>
          </ac:spMkLst>
        </pc:spChg>
        <pc:spChg chg="add del mod">
          <ac:chgData name="Hoang Anh Nguyen" userId="09c6641598691557" providerId="LiveId" clId="{A89111BF-C5A9-4F4E-A53A-F1FAC40711E1}" dt="2022-12-02T09:58:09.231" v="457" actId="478"/>
          <ac:spMkLst>
            <pc:docMk/>
            <pc:sldMk cId="145547284" sldId="409"/>
            <ac:spMk id="7" creationId="{7456D2CC-48C8-B50F-94E0-19D3B903CA55}"/>
          </ac:spMkLst>
        </pc:spChg>
        <pc:spChg chg="add mod">
          <ac:chgData name="Hoang Anh Nguyen" userId="09c6641598691557" providerId="LiveId" clId="{A89111BF-C5A9-4F4E-A53A-F1FAC40711E1}" dt="2022-12-09T02:12:39.925" v="1425"/>
          <ac:spMkLst>
            <pc:docMk/>
            <pc:sldMk cId="145547284" sldId="409"/>
            <ac:spMk id="7" creationId="{E444906B-EBCA-9C65-7DD3-51748E9E0880}"/>
          </ac:spMkLst>
        </pc:spChg>
        <pc:spChg chg="add del mod">
          <ac:chgData name="Hoang Anh Nguyen" userId="09c6641598691557" providerId="LiveId" clId="{A89111BF-C5A9-4F4E-A53A-F1FAC40711E1}" dt="2022-12-02T09:58:09.231" v="457" actId="478"/>
          <ac:spMkLst>
            <pc:docMk/>
            <pc:sldMk cId="145547284" sldId="409"/>
            <ac:spMk id="8" creationId="{0502CF8C-48E6-AEA2-4129-59577DCC7DB7}"/>
          </ac:spMkLst>
        </pc:spChg>
        <pc:spChg chg="add mod">
          <ac:chgData name="Hoang Anh Nguyen" userId="09c6641598691557" providerId="LiveId" clId="{A89111BF-C5A9-4F4E-A53A-F1FAC40711E1}" dt="2022-12-09T02:14:13.082" v="1440" actId="1076"/>
          <ac:spMkLst>
            <pc:docMk/>
            <pc:sldMk cId="145547284" sldId="409"/>
            <ac:spMk id="8" creationId="{18B3A5F1-7840-D642-37DB-130B0B6468AA}"/>
          </ac:spMkLst>
        </pc:spChg>
        <pc:spChg chg="add del mod">
          <ac:chgData name="Hoang Anh Nguyen" userId="09c6641598691557" providerId="LiveId" clId="{A89111BF-C5A9-4F4E-A53A-F1FAC40711E1}" dt="2022-12-02T09:58:09.231" v="457" actId="478"/>
          <ac:spMkLst>
            <pc:docMk/>
            <pc:sldMk cId="145547284" sldId="409"/>
            <ac:spMk id="9" creationId="{4DA5E97E-356F-738F-A3DA-27F885C5AD19}"/>
          </ac:spMkLst>
        </pc:spChg>
        <pc:spChg chg="add mod">
          <ac:chgData name="Hoang Anh Nguyen" userId="09c6641598691557" providerId="LiveId" clId="{A89111BF-C5A9-4F4E-A53A-F1FAC40711E1}" dt="2022-12-09T02:14:21.098" v="1442" actId="1076"/>
          <ac:spMkLst>
            <pc:docMk/>
            <pc:sldMk cId="145547284" sldId="409"/>
            <ac:spMk id="9" creationId="{B0F21002-A5EA-D5EB-B633-E3C549D4715B}"/>
          </ac:spMkLst>
        </pc:spChg>
        <pc:spChg chg="add del mod">
          <ac:chgData name="Hoang Anh Nguyen" userId="09c6641598691557" providerId="LiveId" clId="{A89111BF-C5A9-4F4E-A53A-F1FAC40711E1}" dt="2022-12-02T09:58:09.231" v="457" actId="478"/>
          <ac:spMkLst>
            <pc:docMk/>
            <pc:sldMk cId="145547284" sldId="409"/>
            <ac:spMk id="10" creationId="{561B5A2D-5AF5-66AF-7152-B52C91B4F666}"/>
          </ac:spMkLst>
        </pc:spChg>
        <pc:spChg chg="add mod">
          <ac:chgData name="Hoang Anh Nguyen" userId="09c6641598691557" providerId="LiveId" clId="{A89111BF-C5A9-4F4E-A53A-F1FAC40711E1}" dt="2022-12-09T02:14:29.870" v="1444" actId="1076"/>
          <ac:spMkLst>
            <pc:docMk/>
            <pc:sldMk cId="145547284" sldId="409"/>
            <ac:spMk id="10" creationId="{EF51DF9A-9A14-EE0A-20B0-995B638C1939}"/>
          </ac:spMkLst>
        </pc:spChg>
        <pc:spChg chg="add mod">
          <ac:chgData name="Hoang Anh Nguyen" userId="09c6641598691557" providerId="LiveId" clId="{A89111BF-C5A9-4F4E-A53A-F1FAC40711E1}" dt="2022-12-09T02:14:41.440" v="1446" actId="1076"/>
          <ac:spMkLst>
            <pc:docMk/>
            <pc:sldMk cId="145547284" sldId="409"/>
            <ac:spMk id="11" creationId="{679CA4D3-7602-7E9C-8475-A0B5CBE13C84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11" creationId="{E7FCD2D1-0095-021A-BE2B-DCB4A9A81A7D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13" creationId="{76A2CD8E-9423-F200-3869-3E670298D534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14" creationId="{06004651-7F00-DF6C-2EE8-EF75BE7613E7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16" creationId="{E9FEB5A3-54B3-DE2A-A8A1-7554F1A13136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17" creationId="{753D6B7E-2717-46C8-A5AC-042B09ED4EA9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19" creationId="{7D609CD2-6932-3C35-7C72-96D04376040B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20" creationId="{3D998E3E-0232-B3C8-E769-D62F3301C181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21" creationId="{F51C3247-675A-A5FD-D456-596D4EDD84DC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22" creationId="{0BC710A0-EAA8-4D18-9AA0-9A2C6F7B825A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25" creationId="{317DDE3D-4488-5C05-66B9-21C1E51A5846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26" creationId="{C0B0BE49-8849-ECF5-9033-96CBAEE79D1C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27" creationId="{EDF43457-0E1A-BB6A-0403-9F184FDD475E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28" creationId="{D5C6B37D-75B2-DF6D-93B0-F1DAD854921C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29" creationId="{1D79E0DF-4DAF-F92F-81EF-B058EACD627C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30" creationId="{DDEBCE9A-A9F3-FDC0-49C4-8249F2AA019D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31" creationId="{9FBE3D40-0780-5FDF-4967-6CF4B504194D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32" creationId="{B6963314-5EB7-30D0-634A-08A2C246437B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33" creationId="{E5A0128F-E46A-16B1-D110-A19D2E9298A7}"/>
          </ac:spMkLst>
        </pc:spChg>
        <pc:spChg chg="del">
          <ac:chgData name="Hoang Anh Nguyen" userId="09c6641598691557" providerId="LiveId" clId="{A89111BF-C5A9-4F4E-A53A-F1FAC40711E1}" dt="2022-12-02T09:56:32.995" v="449" actId="478"/>
          <ac:spMkLst>
            <pc:docMk/>
            <pc:sldMk cId="145547284" sldId="409"/>
            <ac:spMk id="34" creationId="{CEFCFC04-6CF4-4C1D-7BC8-285AD002D586}"/>
          </ac:spMkLst>
        </pc:spChg>
        <pc:spChg chg="add del mod">
          <ac:chgData name="Hoang Anh Nguyen" userId="09c6641598691557" providerId="LiveId" clId="{A89111BF-C5A9-4F4E-A53A-F1FAC40711E1}" dt="2022-12-02T09:58:09.231" v="457" actId="478"/>
          <ac:spMkLst>
            <pc:docMk/>
            <pc:sldMk cId="145547284" sldId="409"/>
            <ac:spMk id="36" creationId="{B8D8B2B2-D205-8567-B7D6-DC69B6F2EE9E}"/>
          </ac:spMkLst>
        </pc:spChg>
        <pc:spChg chg="add del mod">
          <ac:chgData name="Hoang Anh Nguyen" userId="09c6641598691557" providerId="LiveId" clId="{A89111BF-C5A9-4F4E-A53A-F1FAC40711E1}" dt="2022-12-02T09:58:09.231" v="457" actId="478"/>
          <ac:spMkLst>
            <pc:docMk/>
            <pc:sldMk cId="145547284" sldId="409"/>
            <ac:spMk id="37" creationId="{9C1CF36D-BE48-764F-A4EC-427966B042F8}"/>
          </ac:spMkLst>
        </pc:spChg>
        <pc:spChg chg="add del mod">
          <ac:chgData name="Hoang Anh Nguyen" userId="09c6641598691557" providerId="LiveId" clId="{A89111BF-C5A9-4F4E-A53A-F1FAC40711E1}" dt="2022-12-02T09:58:09.231" v="457" actId="478"/>
          <ac:spMkLst>
            <pc:docMk/>
            <pc:sldMk cId="145547284" sldId="409"/>
            <ac:spMk id="38" creationId="{00BD08AC-9CD8-A13C-A529-A9E1E7F617CC}"/>
          </ac:spMkLst>
        </pc:spChg>
        <pc:spChg chg="add del mod">
          <ac:chgData name="Hoang Anh Nguyen" userId="09c6641598691557" providerId="LiveId" clId="{A89111BF-C5A9-4F4E-A53A-F1FAC40711E1}" dt="2022-12-02T09:58:09.231" v="457" actId="478"/>
          <ac:spMkLst>
            <pc:docMk/>
            <pc:sldMk cId="145547284" sldId="409"/>
            <ac:spMk id="39" creationId="{A5F77C8F-6F2C-DD2B-37F0-68A8D4B0AA21}"/>
          </ac:spMkLst>
        </pc:spChg>
        <pc:spChg chg="add del mod">
          <ac:chgData name="Hoang Anh Nguyen" userId="09c6641598691557" providerId="LiveId" clId="{A89111BF-C5A9-4F4E-A53A-F1FAC40711E1}" dt="2022-12-09T02:12:22.118" v="1424" actId="478"/>
          <ac:spMkLst>
            <pc:docMk/>
            <pc:sldMk cId="145547284" sldId="409"/>
            <ac:spMk id="40" creationId="{D3A26B43-55A6-A6CB-6CB7-21336EB99B3E}"/>
          </ac:spMkLst>
        </pc:spChg>
        <pc:spChg chg="add del mod">
          <ac:chgData name="Hoang Anh Nguyen" userId="09c6641598691557" providerId="LiveId" clId="{A89111BF-C5A9-4F4E-A53A-F1FAC40711E1}" dt="2022-12-09T02:12:19.283" v="1422" actId="478"/>
          <ac:spMkLst>
            <pc:docMk/>
            <pc:sldMk cId="145547284" sldId="409"/>
            <ac:spMk id="41" creationId="{97A6563F-3AD9-4B2B-139E-57FAEC955E0A}"/>
          </ac:spMkLst>
        </pc:spChg>
        <pc:spChg chg="add del mod">
          <ac:chgData name="Hoang Anh Nguyen" userId="09c6641598691557" providerId="LiveId" clId="{A89111BF-C5A9-4F4E-A53A-F1FAC40711E1}" dt="2022-12-09T02:12:20.596" v="1423" actId="478"/>
          <ac:spMkLst>
            <pc:docMk/>
            <pc:sldMk cId="145547284" sldId="409"/>
            <ac:spMk id="42" creationId="{32B18D06-EE35-94AA-044A-6BC3A3819C0E}"/>
          </ac:spMkLst>
        </pc:spChg>
        <pc:spChg chg="add del mod">
          <ac:chgData name="Hoang Anh Nguyen" userId="09c6641598691557" providerId="LiveId" clId="{A89111BF-C5A9-4F4E-A53A-F1FAC40711E1}" dt="2022-12-09T02:12:18.247" v="1421" actId="478"/>
          <ac:spMkLst>
            <pc:docMk/>
            <pc:sldMk cId="145547284" sldId="409"/>
            <ac:spMk id="43" creationId="{B8B4EB0E-844A-FA5F-C368-FDDC4FBFEC99}"/>
          </ac:spMkLst>
        </pc:spChg>
        <pc:spChg chg="add del mod">
          <ac:chgData name="Hoang Anh Nguyen" userId="09c6641598691557" providerId="LiveId" clId="{A89111BF-C5A9-4F4E-A53A-F1FAC40711E1}" dt="2022-12-09T02:12:20.596" v="1423" actId="478"/>
          <ac:spMkLst>
            <pc:docMk/>
            <pc:sldMk cId="145547284" sldId="409"/>
            <ac:spMk id="44" creationId="{434F002F-EAEB-F139-EDDF-E2BAEEB18DA4}"/>
          </ac:spMkLst>
        </pc:spChg>
        <pc:spChg chg="add del mod">
          <ac:chgData name="Hoang Anh Nguyen" userId="09c6641598691557" providerId="LiveId" clId="{A89111BF-C5A9-4F4E-A53A-F1FAC40711E1}" dt="2022-12-09T02:12:17.358" v="1420" actId="478"/>
          <ac:spMkLst>
            <pc:docMk/>
            <pc:sldMk cId="145547284" sldId="409"/>
            <ac:spMk id="45" creationId="{6C99F465-3C4C-16B8-8CE3-0BB756C8E323}"/>
          </ac:spMkLst>
        </pc:spChg>
        <pc:spChg chg="add del mod">
          <ac:chgData name="Hoang Anh Nguyen" userId="09c6641598691557" providerId="LiveId" clId="{A89111BF-C5A9-4F4E-A53A-F1FAC40711E1}" dt="2022-12-09T02:12:20.596" v="1423" actId="478"/>
          <ac:spMkLst>
            <pc:docMk/>
            <pc:sldMk cId="145547284" sldId="409"/>
            <ac:spMk id="46" creationId="{0AFBC231-1C94-E0D9-5566-9F9B9276DB5F}"/>
          </ac:spMkLst>
        </pc:spChg>
        <pc:spChg chg="add del mod">
          <ac:chgData name="Hoang Anh Nguyen" userId="09c6641598691557" providerId="LiveId" clId="{A89111BF-C5A9-4F4E-A53A-F1FAC40711E1}" dt="2022-12-09T02:12:16.129" v="1419" actId="478"/>
          <ac:spMkLst>
            <pc:docMk/>
            <pc:sldMk cId="145547284" sldId="409"/>
            <ac:spMk id="47" creationId="{D34157FD-2DE4-AA3B-5EA1-4519D91EC6D3}"/>
          </ac:spMkLst>
        </pc:spChg>
        <pc:spChg chg="add del mod">
          <ac:chgData name="Hoang Anh Nguyen" userId="09c6641598691557" providerId="LiveId" clId="{A89111BF-C5A9-4F4E-A53A-F1FAC40711E1}" dt="2022-12-09T02:13:30.074" v="1432" actId="478"/>
          <ac:spMkLst>
            <pc:docMk/>
            <pc:sldMk cId="145547284" sldId="409"/>
            <ac:spMk id="48" creationId="{CBC4BE8B-5026-3232-3655-24DB14269A86}"/>
          </ac:spMkLst>
        </pc:spChg>
        <pc:spChg chg="add del mod">
          <ac:chgData name="Hoang Anh Nguyen" userId="09c6641598691557" providerId="LiveId" clId="{A89111BF-C5A9-4F4E-A53A-F1FAC40711E1}" dt="2022-12-09T02:13:30.074" v="1432" actId="478"/>
          <ac:spMkLst>
            <pc:docMk/>
            <pc:sldMk cId="145547284" sldId="409"/>
            <ac:spMk id="49" creationId="{8BE29D82-CDD1-1F67-BAA1-25047EF456B0}"/>
          </ac:spMkLst>
        </pc:spChg>
        <pc:spChg chg="add del mod">
          <ac:chgData name="Hoang Anh Nguyen" userId="09c6641598691557" providerId="LiveId" clId="{A89111BF-C5A9-4F4E-A53A-F1FAC40711E1}" dt="2022-12-09T02:13:30.074" v="1432" actId="478"/>
          <ac:spMkLst>
            <pc:docMk/>
            <pc:sldMk cId="145547284" sldId="409"/>
            <ac:spMk id="50" creationId="{0C04D88A-CA0C-E2B6-3A0D-189BE67D5CAD}"/>
          </ac:spMkLst>
        </pc:spChg>
        <pc:spChg chg="add del mod">
          <ac:chgData name="Hoang Anh Nguyen" userId="09c6641598691557" providerId="LiveId" clId="{A89111BF-C5A9-4F4E-A53A-F1FAC40711E1}" dt="2022-12-09T02:13:31.826" v="1433" actId="478"/>
          <ac:spMkLst>
            <pc:docMk/>
            <pc:sldMk cId="145547284" sldId="409"/>
            <ac:spMk id="51" creationId="{81B46A1B-0134-B437-DEF4-1E2670C2307A}"/>
          </ac:spMkLst>
        </pc:spChg>
        <pc:graphicFrameChg chg="add mod modGraphic">
          <ac:chgData name="Hoang Anh Nguyen" userId="09c6641598691557" providerId="LiveId" clId="{A89111BF-C5A9-4F4E-A53A-F1FAC40711E1}" dt="2022-12-09T02:15:17.873" v="1449"/>
          <ac:graphicFrameMkLst>
            <pc:docMk/>
            <pc:sldMk cId="145547284" sldId="409"/>
            <ac:graphicFrameMk id="2" creationId="{D166CD2D-0394-3149-A8CD-4D3992BE2DB2}"/>
          </ac:graphicFrameMkLst>
        </pc:graphicFrameChg>
        <pc:picChg chg="add mod">
          <ac:chgData name="Hoang Anh Nguyen" userId="09c6641598691557" providerId="LiveId" clId="{A89111BF-C5A9-4F4E-A53A-F1FAC40711E1}" dt="2022-12-02T09:56:58.469" v="454" actId="1076"/>
          <ac:picMkLst>
            <pc:docMk/>
            <pc:sldMk cId="145547284" sldId="409"/>
            <ac:picMk id="4" creationId="{3099798C-5FA7-9D0D-C716-7C4BA7BA118F}"/>
          </ac:picMkLst>
        </pc:picChg>
        <pc:picChg chg="del">
          <ac:chgData name="Hoang Anh Nguyen" userId="09c6641598691557" providerId="LiveId" clId="{A89111BF-C5A9-4F4E-A53A-F1FAC40711E1}" dt="2022-12-02T09:56:35.370" v="451" actId="478"/>
          <ac:picMkLst>
            <pc:docMk/>
            <pc:sldMk cId="145547284" sldId="409"/>
            <ac:picMk id="35" creationId="{7B746C0E-EFAD-18D7-0568-4D2CB747D52A}"/>
          </ac:picMkLst>
        </pc:picChg>
        <pc:cxnChg chg="del">
          <ac:chgData name="Hoang Anh Nguyen" userId="09c6641598691557" providerId="LiveId" clId="{A89111BF-C5A9-4F4E-A53A-F1FAC40711E1}" dt="2022-12-02T09:56:32.995" v="449" actId="478"/>
          <ac:cxnSpMkLst>
            <pc:docMk/>
            <pc:sldMk cId="145547284" sldId="409"/>
            <ac:cxnSpMk id="12" creationId="{6BBF46AE-B2A7-E52B-DC7B-61812182D0F5}"/>
          </ac:cxnSpMkLst>
        </pc:cxnChg>
        <pc:cxnChg chg="del">
          <ac:chgData name="Hoang Anh Nguyen" userId="09c6641598691557" providerId="LiveId" clId="{A89111BF-C5A9-4F4E-A53A-F1FAC40711E1}" dt="2022-12-02T09:56:32.995" v="449" actId="478"/>
          <ac:cxnSpMkLst>
            <pc:docMk/>
            <pc:sldMk cId="145547284" sldId="409"/>
            <ac:cxnSpMk id="15" creationId="{519A3799-7719-BA43-963F-13E02A872706}"/>
          </ac:cxnSpMkLst>
        </pc:cxnChg>
        <pc:cxnChg chg="del">
          <ac:chgData name="Hoang Anh Nguyen" userId="09c6641598691557" providerId="LiveId" clId="{A89111BF-C5A9-4F4E-A53A-F1FAC40711E1}" dt="2022-12-02T09:56:32.995" v="449" actId="478"/>
          <ac:cxnSpMkLst>
            <pc:docMk/>
            <pc:sldMk cId="145547284" sldId="409"/>
            <ac:cxnSpMk id="18" creationId="{368287FD-973D-60C5-D97E-980D3874017B}"/>
          </ac:cxnSpMkLst>
        </pc:cxnChg>
        <pc:cxnChg chg="del">
          <ac:chgData name="Hoang Anh Nguyen" userId="09c6641598691557" providerId="LiveId" clId="{A89111BF-C5A9-4F4E-A53A-F1FAC40711E1}" dt="2022-12-02T09:56:32.995" v="449" actId="478"/>
          <ac:cxnSpMkLst>
            <pc:docMk/>
            <pc:sldMk cId="145547284" sldId="409"/>
            <ac:cxnSpMk id="23" creationId="{6F137746-AF83-2BE1-3270-CBE3D715B90C}"/>
          </ac:cxnSpMkLst>
        </pc:cxnChg>
        <pc:cxnChg chg="del">
          <ac:chgData name="Hoang Anh Nguyen" userId="09c6641598691557" providerId="LiveId" clId="{A89111BF-C5A9-4F4E-A53A-F1FAC40711E1}" dt="2022-12-02T09:56:32.995" v="449" actId="478"/>
          <ac:cxnSpMkLst>
            <pc:docMk/>
            <pc:sldMk cId="145547284" sldId="409"/>
            <ac:cxnSpMk id="24" creationId="{302CA50C-133A-BF7B-7E9F-740DA5C11A3B}"/>
          </ac:cxnSpMkLst>
        </pc:cxnChg>
      </pc:sldChg>
      <pc:sldChg chg="add del ord modAnim">
        <pc:chgData name="Hoang Anh Nguyen" userId="09c6641598691557" providerId="LiveId" clId="{A89111BF-C5A9-4F4E-A53A-F1FAC40711E1}" dt="2022-12-09T02:22:08.622" v="1512" actId="47"/>
        <pc:sldMkLst>
          <pc:docMk/>
          <pc:sldMk cId="1671657349" sldId="410"/>
        </pc:sldMkLst>
      </pc:sldChg>
      <pc:sldChg chg="addSp delSp modSp add del mod ord delAnim modAnim">
        <pc:chgData name="Hoang Anh Nguyen" userId="09c6641598691557" providerId="LiveId" clId="{A89111BF-C5A9-4F4E-A53A-F1FAC40711E1}" dt="2022-12-05T04:50:45.225" v="1063" actId="47"/>
        <pc:sldMkLst>
          <pc:docMk/>
          <pc:sldMk cId="812553849" sldId="411"/>
        </pc:sldMkLst>
        <pc:spChg chg="mod">
          <ac:chgData name="Hoang Anh Nguyen" userId="09c6641598691557" providerId="LiveId" clId="{A89111BF-C5A9-4F4E-A53A-F1FAC40711E1}" dt="2022-12-02T10:03:48.053" v="483" actId="207"/>
          <ac:spMkLst>
            <pc:docMk/>
            <pc:sldMk cId="812553849" sldId="411"/>
            <ac:spMk id="3" creationId="{AF5B5291-CC78-B374-732E-B30836B3DA53}"/>
          </ac:spMkLst>
        </pc:spChg>
        <pc:spChg chg="del">
          <ac:chgData name="Hoang Anh Nguyen" userId="09c6641598691557" providerId="LiveId" clId="{A89111BF-C5A9-4F4E-A53A-F1FAC40711E1}" dt="2022-12-02T10:04:07.252" v="486" actId="478"/>
          <ac:spMkLst>
            <pc:docMk/>
            <pc:sldMk cId="812553849" sldId="411"/>
            <ac:spMk id="5" creationId="{6FA117C7-0A7E-191B-55EB-FD15480EE214}"/>
          </ac:spMkLst>
        </pc:spChg>
        <pc:spChg chg="add mod">
          <ac:chgData name="Hoang Anh Nguyen" userId="09c6641598691557" providerId="LiveId" clId="{A89111BF-C5A9-4F4E-A53A-F1FAC40711E1}" dt="2022-12-02T10:05:45.659" v="521" actId="20577"/>
          <ac:spMkLst>
            <pc:docMk/>
            <pc:sldMk cId="812553849" sldId="411"/>
            <ac:spMk id="6" creationId="{BF3CE031-6265-88BB-E42B-40ECA16C8B92}"/>
          </ac:spMkLst>
        </pc:spChg>
        <pc:spChg chg="add mod">
          <ac:chgData name="Hoang Anh Nguyen" userId="09c6641598691557" providerId="LiveId" clId="{A89111BF-C5A9-4F4E-A53A-F1FAC40711E1}" dt="2022-12-02T10:06:11.605" v="525" actId="1076"/>
          <ac:spMkLst>
            <pc:docMk/>
            <pc:sldMk cId="812553849" sldId="411"/>
            <ac:spMk id="7" creationId="{2FAB0E4B-865B-A60E-3E83-F83987B9036B}"/>
          </ac:spMkLst>
        </pc:spChg>
        <pc:spChg chg="add mod">
          <ac:chgData name="Hoang Anh Nguyen" userId="09c6641598691557" providerId="LiveId" clId="{A89111BF-C5A9-4F4E-A53A-F1FAC40711E1}" dt="2022-12-02T10:06:05.312" v="524" actId="1076"/>
          <ac:spMkLst>
            <pc:docMk/>
            <pc:sldMk cId="812553849" sldId="411"/>
            <ac:spMk id="8" creationId="{2E8D5A66-6767-8634-2595-13300C074012}"/>
          </ac:spMkLst>
        </pc:spChg>
        <pc:spChg chg="del">
          <ac:chgData name="Hoang Anh Nguyen" userId="09c6641598691557" providerId="LiveId" clId="{A89111BF-C5A9-4F4E-A53A-F1FAC40711E1}" dt="2022-12-02T10:04:07.252" v="486" actId="478"/>
          <ac:spMkLst>
            <pc:docMk/>
            <pc:sldMk cId="812553849" sldId="411"/>
            <ac:spMk id="12" creationId="{98000465-07A9-996D-3AA7-2E7F87D8A1D2}"/>
          </ac:spMkLst>
        </pc:spChg>
        <pc:spChg chg="del">
          <ac:chgData name="Hoang Anh Nguyen" userId="09c6641598691557" providerId="LiveId" clId="{A89111BF-C5A9-4F4E-A53A-F1FAC40711E1}" dt="2022-12-02T10:04:07.252" v="486" actId="478"/>
          <ac:spMkLst>
            <pc:docMk/>
            <pc:sldMk cId="812553849" sldId="411"/>
            <ac:spMk id="13" creationId="{1A06B435-C489-F9DA-DD88-B107500E8A1F}"/>
          </ac:spMkLst>
        </pc:spChg>
        <pc:spChg chg="del">
          <ac:chgData name="Hoang Anh Nguyen" userId="09c6641598691557" providerId="LiveId" clId="{A89111BF-C5A9-4F4E-A53A-F1FAC40711E1}" dt="2022-12-02T10:04:07.252" v="486" actId="478"/>
          <ac:spMkLst>
            <pc:docMk/>
            <pc:sldMk cId="812553849" sldId="411"/>
            <ac:spMk id="14" creationId="{8997F5D0-8D71-3E92-A792-48A98F250453}"/>
          </ac:spMkLst>
        </pc:spChg>
        <pc:spChg chg="del">
          <ac:chgData name="Hoang Anh Nguyen" userId="09c6641598691557" providerId="LiveId" clId="{A89111BF-C5A9-4F4E-A53A-F1FAC40711E1}" dt="2022-12-02T10:04:07.252" v="486" actId="478"/>
          <ac:spMkLst>
            <pc:docMk/>
            <pc:sldMk cId="812553849" sldId="411"/>
            <ac:spMk id="15" creationId="{268950CB-6994-A3CD-FE16-36126B49F03B}"/>
          </ac:spMkLst>
        </pc:spChg>
        <pc:grpChg chg="mod">
          <ac:chgData name="Hoang Anh Nguyen" userId="09c6641598691557" providerId="LiveId" clId="{A89111BF-C5A9-4F4E-A53A-F1FAC40711E1}" dt="2022-12-02T10:04:45.215" v="497" actId="1076"/>
          <ac:grpSpMkLst>
            <pc:docMk/>
            <pc:sldMk cId="812553849" sldId="411"/>
            <ac:grpSpMk id="58" creationId="{1FEB4133-C2BE-8AC7-CF24-33758A410861}"/>
          </ac:grpSpMkLst>
        </pc:grpChg>
        <pc:graphicFrameChg chg="add mod modGraphic">
          <ac:chgData name="Hoang Anh Nguyen" userId="09c6641598691557" providerId="LiveId" clId="{A89111BF-C5A9-4F4E-A53A-F1FAC40711E1}" dt="2022-12-02T10:06:32.300" v="527" actId="14734"/>
          <ac:graphicFrameMkLst>
            <pc:docMk/>
            <pc:sldMk cId="812553849" sldId="411"/>
            <ac:graphicFrameMk id="4" creationId="{F0A5FBBF-C952-E665-8FFA-29762030108D}"/>
          </ac:graphicFrameMkLst>
        </pc:graphicFrameChg>
        <pc:graphicFrameChg chg="del mod">
          <ac:chgData name="Hoang Anh Nguyen" userId="09c6641598691557" providerId="LiveId" clId="{A89111BF-C5A9-4F4E-A53A-F1FAC40711E1}" dt="2022-12-02T10:03:57.323" v="485" actId="478"/>
          <ac:graphicFrameMkLst>
            <pc:docMk/>
            <pc:sldMk cId="812553849" sldId="411"/>
            <ac:graphicFrameMk id="11" creationId="{277F03A2-0741-B847-9C0E-A08D1EAD3DC4}"/>
          </ac:graphicFrameMkLst>
        </pc:graphicFrameChg>
      </pc:sldChg>
      <pc:sldChg chg="addSp delSp modSp add mod ord delAnim modAnim">
        <pc:chgData name="Hoang Anh Nguyen" userId="09c6641598691557" providerId="LiveId" clId="{A89111BF-C5A9-4F4E-A53A-F1FAC40711E1}" dt="2022-12-05T06:49:36.280" v="1064"/>
        <pc:sldMkLst>
          <pc:docMk/>
          <pc:sldMk cId="1895597859" sldId="412"/>
        </pc:sldMkLst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2" creationId="{610B132A-5135-FFE4-2B3A-D983BE8D3567}"/>
          </ac:spMkLst>
        </pc:spChg>
        <pc:spChg chg="add mod">
          <ac:chgData name="Hoang Anh Nguyen" userId="09c6641598691557" providerId="LiveId" clId="{A89111BF-C5A9-4F4E-A53A-F1FAC40711E1}" dt="2022-12-05T04:39:01.511" v="995" actId="1076"/>
          <ac:spMkLst>
            <pc:docMk/>
            <pc:sldMk cId="1895597859" sldId="412"/>
            <ac:spMk id="5" creationId="{83EB5D8B-9C2D-82CB-6811-11ED0788EB64}"/>
          </ac:spMkLst>
        </pc:spChg>
        <pc:spChg chg="add mod">
          <ac:chgData name="Hoang Anh Nguyen" userId="09c6641598691557" providerId="LiveId" clId="{A89111BF-C5A9-4F4E-A53A-F1FAC40711E1}" dt="2022-12-05T04:39:18.488" v="996" actId="1076"/>
          <ac:spMkLst>
            <pc:docMk/>
            <pc:sldMk cId="1895597859" sldId="412"/>
            <ac:spMk id="6" creationId="{DE471C07-CF4C-564B-9D2E-5A6E3C3D79DD}"/>
          </ac:spMkLst>
        </pc:spChg>
        <pc:spChg chg="add mod">
          <ac:chgData name="Hoang Anh Nguyen" userId="09c6641598691557" providerId="LiveId" clId="{A89111BF-C5A9-4F4E-A53A-F1FAC40711E1}" dt="2022-12-05T04:39:24.844" v="997" actId="1076"/>
          <ac:spMkLst>
            <pc:docMk/>
            <pc:sldMk cId="1895597859" sldId="412"/>
            <ac:spMk id="7" creationId="{9502F7D1-CBC8-6A76-2BF1-55224D461F16}"/>
          </ac:spMkLst>
        </pc:spChg>
        <pc:spChg chg="add mod">
          <ac:chgData name="Hoang Anh Nguyen" userId="09c6641598691557" providerId="LiveId" clId="{A89111BF-C5A9-4F4E-A53A-F1FAC40711E1}" dt="2022-12-05T04:39:47.361" v="999" actId="1076"/>
          <ac:spMkLst>
            <pc:docMk/>
            <pc:sldMk cId="1895597859" sldId="412"/>
            <ac:spMk id="8" creationId="{2D4F746D-1BF4-224F-416B-FB2371ADDF21}"/>
          </ac:spMkLst>
        </pc:spChg>
        <pc:spChg chg="add mod">
          <ac:chgData name="Hoang Anh Nguyen" userId="09c6641598691557" providerId="LiveId" clId="{A89111BF-C5A9-4F4E-A53A-F1FAC40711E1}" dt="2022-12-05T04:39:52.273" v="1000" actId="1076"/>
          <ac:spMkLst>
            <pc:docMk/>
            <pc:sldMk cId="1895597859" sldId="412"/>
            <ac:spMk id="9" creationId="{477ACAEB-8C93-93F4-8751-5B5B49087785}"/>
          </ac:spMkLst>
        </pc:spChg>
        <pc:spChg chg="add mod">
          <ac:chgData name="Hoang Anh Nguyen" userId="09c6641598691557" providerId="LiveId" clId="{A89111BF-C5A9-4F4E-A53A-F1FAC40711E1}" dt="2022-12-05T04:40:01.757" v="1006" actId="1037"/>
          <ac:spMkLst>
            <pc:docMk/>
            <pc:sldMk cId="1895597859" sldId="412"/>
            <ac:spMk id="10" creationId="{902358DC-8D4F-05FF-A747-36DDDDC509C2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11" creationId="{E7FCD2D1-0095-021A-BE2B-DCB4A9A81A7D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13" creationId="{76A2CD8E-9423-F200-3869-3E670298D534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14" creationId="{06004651-7F00-DF6C-2EE8-EF75BE7613E7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16" creationId="{E9FEB5A3-54B3-DE2A-A8A1-7554F1A13136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17" creationId="{753D6B7E-2717-46C8-A5AC-042B09ED4EA9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19" creationId="{7D609CD2-6932-3C35-7C72-96D04376040B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20" creationId="{3D998E3E-0232-B3C8-E769-D62F3301C181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21" creationId="{F51C3247-675A-A5FD-D456-596D4EDD84DC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22" creationId="{0BC710A0-EAA8-4D18-9AA0-9A2C6F7B825A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25" creationId="{317DDE3D-4488-5C05-66B9-21C1E51A5846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26" creationId="{C0B0BE49-8849-ECF5-9033-96CBAEE79D1C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27" creationId="{EDF43457-0E1A-BB6A-0403-9F184FDD475E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28" creationId="{D5C6B37D-75B2-DF6D-93B0-F1DAD854921C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29" creationId="{1D79E0DF-4DAF-F92F-81EF-B058EACD627C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30" creationId="{DDEBCE9A-A9F3-FDC0-49C4-8249F2AA019D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31" creationId="{9FBE3D40-0780-5FDF-4967-6CF4B504194D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32" creationId="{B6963314-5EB7-30D0-634A-08A2C246437B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33" creationId="{E5A0128F-E46A-16B1-D110-A19D2E9298A7}"/>
          </ac:spMkLst>
        </pc:spChg>
        <pc:spChg chg="del mod">
          <ac:chgData name="Hoang Anh Nguyen" userId="09c6641598691557" providerId="LiveId" clId="{A89111BF-C5A9-4F4E-A53A-F1FAC40711E1}" dt="2022-12-05T04:22:43.638" v="668" actId="478"/>
          <ac:spMkLst>
            <pc:docMk/>
            <pc:sldMk cId="1895597859" sldId="412"/>
            <ac:spMk id="34" creationId="{CEFCFC04-6CF4-4C1D-7BC8-285AD002D586}"/>
          </ac:spMkLst>
        </pc:spChg>
        <pc:spChg chg="add mod">
          <ac:chgData name="Hoang Anh Nguyen" userId="09c6641598691557" providerId="LiveId" clId="{A89111BF-C5A9-4F4E-A53A-F1FAC40711E1}" dt="2022-12-05T04:43:56.477" v="1026" actId="1037"/>
          <ac:spMkLst>
            <pc:docMk/>
            <pc:sldMk cId="1895597859" sldId="412"/>
            <ac:spMk id="36" creationId="{25EAB950-407F-3581-2C29-6EE2422DE871}"/>
          </ac:spMkLst>
        </pc:spChg>
        <pc:spChg chg="add mod">
          <ac:chgData name="Hoang Anh Nguyen" userId="09c6641598691557" providerId="LiveId" clId="{A89111BF-C5A9-4F4E-A53A-F1FAC40711E1}" dt="2022-12-05T04:44:36.083" v="1033" actId="1076"/>
          <ac:spMkLst>
            <pc:docMk/>
            <pc:sldMk cId="1895597859" sldId="412"/>
            <ac:spMk id="37" creationId="{F353B258-86CB-D302-82AA-0520C17BA09D}"/>
          </ac:spMkLst>
        </pc:spChg>
        <pc:graphicFrameChg chg="add mod modGraphic">
          <ac:chgData name="Hoang Anh Nguyen" userId="09c6641598691557" providerId="LiveId" clId="{A89111BF-C5A9-4F4E-A53A-F1FAC40711E1}" dt="2022-12-05T04:44:30.927" v="1032" actId="113"/>
          <ac:graphicFrameMkLst>
            <pc:docMk/>
            <pc:sldMk cId="1895597859" sldId="412"/>
            <ac:graphicFrameMk id="4" creationId="{450BE78A-4498-18C7-1BBE-1CEAC6050B41}"/>
          </ac:graphicFrameMkLst>
        </pc:graphicFrameChg>
        <pc:cxnChg chg="del mod">
          <ac:chgData name="Hoang Anh Nguyen" userId="09c6641598691557" providerId="LiveId" clId="{A89111BF-C5A9-4F4E-A53A-F1FAC40711E1}" dt="2022-12-05T04:22:43.638" v="668" actId="478"/>
          <ac:cxnSpMkLst>
            <pc:docMk/>
            <pc:sldMk cId="1895597859" sldId="412"/>
            <ac:cxnSpMk id="12" creationId="{6BBF46AE-B2A7-E52B-DC7B-61812182D0F5}"/>
          </ac:cxnSpMkLst>
        </pc:cxnChg>
        <pc:cxnChg chg="del mod">
          <ac:chgData name="Hoang Anh Nguyen" userId="09c6641598691557" providerId="LiveId" clId="{A89111BF-C5A9-4F4E-A53A-F1FAC40711E1}" dt="2022-12-05T04:22:43.638" v="668" actId="478"/>
          <ac:cxnSpMkLst>
            <pc:docMk/>
            <pc:sldMk cId="1895597859" sldId="412"/>
            <ac:cxnSpMk id="15" creationId="{519A3799-7719-BA43-963F-13E02A872706}"/>
          </ac:cxnSpMkLst>
        </pc:cxnChg>
        <pc:cxnChg chg="del mod">
          <ac:chgData name="Hoang Anh Nguyen" userId="09c6641598691557" providerId="LiveId" clId="{A89111BF-C5A9-4F4E-A53A-F1FAC40711E1}" dt="2022-12-05T04:22:43.638" v="668" actId="478"/>
          <ac:cxnSpMkLst>
            <pc:docMk/>
            <pc:sldMk cId="1895597859" sldId="412"/>
            <ac:cxnSpMk id="18" creationId="{368287FD-973D-60C5-D97E-980D3874017B}"/>
          </ac:cxnSpMkLst>
        </pc:cxnChg>
        <pc:cxnChg chg="del mod">
          <ac:chgData name="Hoang Anh Nguyen" userId="09c6641598691557" providerId="LiveId" clId="{A89111BF-C5A9-4F4E-A53A-F1FAC40711E1}" dt="2022-12-05T04:22:43.638" v="668" actId="478"/>
          <ac:cxnSpMkLst>
            <pc:docMk/>
            <pc:sldMk cId="1895597859" sldId="412"/>
            <ac:cxnSpMk id="23" creationId="{6F137746-AF83-2BE1-3270-CBE3D715B90C}"/>
          </ac:cxnSpMkLst>
        </pc:cxnChg>
        <pc:cxnChg chg="del mod">
          <ac:chgData name="Hoang Anh Nguyen" userId="09c6641598691557" providerId="LiveId" clId="{A89111BF-C5A9-4F4E-A53A-F1FAC40711E1}" dt="2022-12-05T04:22:43.638" v="668" actId="478"/>
          <ac:cxnSpMkLst>
            <pc:docMk/>
            <pc:sldMk cId="1895597859" sldId="412"/>
            <ac:cxnSpMk id="24" creationId="{302CA50C-133A-BF7B-7E9F-740DA5C11A3B}"/>
          </ac:cxnSpMkLst>
        </pc:cxnChg>
      </pc:sldChg>
      <pc:sldChg chg="addSp delSp modSp add del mod ord delAnim modAnim">
        <pc:chgData name="Hoang Anh Nguyen" userId="09c6641598691557" providerId="LiveId" clId="{A89111BF-C5A9-4F4E-A53A-F1FAC40711E1}" dt="2022-12-09T02:16:55.054" v="1453" actId="47"/>
        <pc:sldMkLst>
          <pc:docMk/>
          <pc:sldMk cId="2253686329" sldId="413"/>
        </pc:sldMkLst>
        <pc:spChg chg="del">
          <ac:chgData name="Hoang Anh Nguyen" userId="09c6641598691557" providerId="LiveId" clId="{A89111BF-C5A9-4F4E-A53A-F1FAC40711E1}" dt="2022-12-05T04:47:38.459" v="1041" actId="478"/>
          <ac:spMkLst>
            <pc:docMk/>
            <pc:sldMk cId="2253686329" sldId="413"/>
            <ac:spMk id="6" creationId="{72195752-BEE3-E224-7FB4-885A920D3913}"/>
          </ac:spMkLst>
        </pc:spChg>
        <pc:spChg chg="del">
          <ac:chgData name="Hoang Anh Nguyen" userId="09c6641598691557" providerId="LiveId" clId="{A89111BF-C5A9-4F4E-A53A-F1FAC40711E1}" dt="2022-12-05T04:47:38.459" v="1041" actId="478"/>
          <ac:spMkLst>
            <pc:docMk/>
            <pc:sldMk cId="2253686329" sldId="413"/>
            <ac:spMk id="7" creationId="{D1489838-F2A4-54DD-AE25-A7E39B2A4A55}"/>
          </ac:spMkLst>
        </pc:spChg>
        <pc:spChg chg="del">
          <ac:chgData name="Hoang Anh Nguyen" userId="09c6641598691557" providerId="LiveId" clId="{A89111BF-C5A9-4F4E-A53A-F1FAC40711E1}" dt="2022-12-05T04:47:38.459" v="1041" actId="478"/>
          <ac:spMkLst>
            <pc:docMk/>
            <pc:sldMk cId="2253686329" sldId="413"/>
            <ac:spMk id="8" creationId="{37241D8E-1B5C-C584-B9F5-0ED2BE1AA5D5}"/>
          </ac:spMkLst>
        </pc:spChg>
        <pc:spChg chg="add mod">
          <ac:chgData name="Hoang Anh Nguyen" userId="09c6641598691557" providerId="LiveId" clId="{A89111BF-C5A9-4F4E-A53A-F1FAC40711E1}" dt="2022-12-05T04:48:37.739" v="1050" actId="1076"/>
          <ac:spMkLst>
            <pc:docMk/>
            <pc:sldMk cId="2253686329" sldId="413"/>
            <ac:spMk id="9" creationId="{0A5ECB33-3406-E5AB-C3E3-0FC7D6085F9B}"/>
          </ac:spMkLst>
        </pc:spChg>
        <pc:spChg chg="add mod">
          <ac:chgData name="Hoang Anh Nguyen" userId="09c6641598691557" providerId="LiveId" clId="{A89111BF-C5A9-4F4E-A53A-F1FAC40711E1}" dt="2022-12-05T04:49:37.594" v="1054" actId="1076"/>
          <ac:spMkLst>
            <pc:docMk/>
            <pc:sldMk cId="2253686329" sldId="413"/>
            <ac:spMk id="10" creationId="{B7B40C20-140D-79B0-74A9-51D963EACE93}"/>
          </ac:spMkLst>
        </pc:spChg>
        <pc:spChg chg="add mod">
          <ac:chgData name="Hoang Anh Nguyen" userId="09c6641598691557" providerId="LiveId" clId="{A89111BF-C5A9-4F4E-A53A-F1FAC40711E1}" dt="2022-12-05T04:49:34.783" v="1053" actId="1076"/>
          <ac:spMkLst>
            <pc:docMk/>
            <pc:sldMk cId="2253686329" sldId="413"/>
            <ac:spMk id="11" creationId="{4B8C5A1B-1D90-FED2-F783-8A8E35DFDADE}"/>
          </ac:spMkLst>
        </pc:spChg>
        <pc:spChg chg="mod">
          <ac:chgData name="Hoang Anh Nguyen" userId="09c6641598691557" providerId="LiveId" clId="{A89111BF-C5A9-4F4E-A53A-F1FAC40711E1}" dt="2022-12-05T04:50:05.767" v="1058" actId="20577"/>
          <ac:spMkLst>
            <pc:docMk/>
            <pc:sldMk cId="2253686329" sldId="413"/>
            <ac:spMk id="20" creationId="{CB68CB12-2618-6A41-87A1-F2C7C7270B85}"/>
          </ac:spMkLst>
        </pc:spChg>
        <pc:spChg chg="del">
          <ac:chgData name="Hoang Anh Nguyen" userId="09c6641598691557" providerId="LiveId" clId="{A89111BF-C5A9-4F4E-A53A-F1FAC40711E1}" dt="2022-12-05T04:47:38.459" v="1041" actId="478"/>
          <ac:spMkLst>
            <pc:docMk/>
            <pc:sldMk cId="2253686329" sldId="413"/>
            <ac:spMk id="35" creationId="{CE62D9F7-02CA-B445-5662-6A744F057E6F}"/>
          </ac:spMkLst>
        </pc:spChg>
        <pc:spChg chg="del">
          <ac:chgData name="Hoang Anh Nguyen" userId="09c6641598691557" providerId="LiveId" clId="{A89111BF-C5A9-4F4E-A53A-F1FAC40711E1}" dt="2022-12-05T04:47:38.459" v="1041" actId="478"/>
          <ac:spMkLst>
            <pc:docMk/>
            <pc:sldMk cId="2253686329" sldId="413"/>
            <ac:spMk id="36" creationId="{A4E6926E-A0EB-ECC3-C945-28D949537A24}"/>
          </ac:spMkLst>
        </pc:spChg>
        <pc:spChg chg="del">
          <ac:chgData name="Hoang Anh Nguyen" userId="09c6641598691557" providerId="LiveId" clId="{A89111BF-C5A9-4F4E-A53A-F1FAC40711E1}" dt="2022-12-05T04:47:38.459" v="1041" actId="478"/>
          <ac:spMkLst>
            <pc:docMk/>
            <pc:sldMk cId="2253686329" sldId="413"/>
            <ac:spMk id="37" creationId="{4603FF22-650D-B6E5-4E4A-65896C989DCE}"/>
          </ac:spMkLst>
        </pc:spChg>
        <pc:graphicFrameChg chg="add mod modGraphic">
          <ac:chgData name="Hoang Anh Nguyen" userId="09c6641598691557" providerId="LiveId" clId="{A89111BF-C5A9-4F4E-A53A-F1FAC40711E1}" dt="2022-12-05T04:50:27.519" v="1062" actId="14734"/>
          <ac:graphicFrameMkLst>
            <pc:docMk/>
            <pc:sldMk cId="2253686329" sldId="413"/>
            <ac:graphicFrameMk id="2" creationId="{EF54FD9F-5562-EBAE-E399-E3CF18E9097A}"/>
          </ac:graphicFrameMkLst>
        </pc:graphicFrameChg>
        <pc:graphicFrameChg chg="del">
          <ac:chgData name="Hoang Anh Nguyen" userId="09c6641598691557" providerId="LiveId" clId="{A89111BF-C5A9-4F4E-A53A-F1FAC40711E1}" dt="2022-12-05T04:47:35.369" v="1040" actId="478"/>
          <ac:graphicFrameMkLst>
            <pc:docMk/>
            <pc:sldMk cId="2253686329" sldId="413"/>
            <ac:graphicFrameMk id="17" creationId="{079D03F9-ED2E-BAA0-A81E-961A2485E775}"/>
          </ac:graphicFrameMkLst>
        </pc:graphicFrameChg>
        <pc:graphicFrameChg chg="del">
          <ac:chgData name="Hoang Anh Nguyen" userId="09c6641598691557" providerId="LiveId" clId="{A89111BF-C5A9-4F4E-A53A-F1FAC40711E1}" dt="2022-12-05T04:47:38.459" v="1041" actId="478"/>
          <ac:graphicFrameMkLst>
            <pc:docMk/>
            <pc:sldMk cId="2253686329" sldId="413"/>
            <ac:graphicFrameMk id="18" creationId="{69C6ED8E-70FF-4D83-B582-AE1DD5076F7E}"/>
          </ac:graphicFrameMkLst>
        </pc:graphicFrameChg>
        <pc:graphicFrameChg chg="del">
          <ac:chgData name="Hoang Anh Nguyen" userId="09c6641598691557" providerId="LiveId" clId="{A89111BF-C5A9-4F4E-A53A-F1FAC40711E1}" dt="2022-12-05T04:47:38.459" v="1041" actId="478"/>
          <ac:graphicFrameMkLst>
            <pc:docMk/>
            <pc:sldMk cId="2253686329" sldId="413"/>
            <ac:graphicFrameMk id="22" creationId="{0C6F35E5-8D96-AC37-FD68-8D10B1B8A8CD}"/>
          </ac:graphicFrameMkLst>
        </pc:graphicFrameChg>
        <pc:picChg chg="del">
          <ac:chgData name="Hoang Anh Nguyen" userId="09c6641598691557" providerId="LiveId" clId="{A89111BF-C5A9-4F4E-A53A-F1FAC40711E1}" dt="2022-12-05T04:50:13.607" v="1059" actId="478"/>
          <ac:picMkLst>
            <pc:docMk/>
            <pc:sldMk cId="2253686329" sldId="413"/>
            <ac:picMk id="4" creationId="{B9FC5133-9E37-258D-6AEC-55652DF16170}"/>
          </ac:picMkLst>
        </pc:picChg>
        <pc:picChg chg="add mod">
          <ac:chgData name="Hoang Anh Nguyen" userId="09c6641598691557" providerId="LiveId" clId="{A89111BF-C5A9-4F4E-A53A-F1FAC40711E1}" dt="2022-12-05T04:50:19.243" v="1061" actId="1076"/>
          <ac:picMkLst>
            <pc:docMk/>
            <pc:sldMk cId="2253686329" sldId="413"/>
            <ac:picMk id="12" creationId="{39A17013-13CB-5B2F-34C4-85A48719E8A9}"/>
          </ac:picMkLst>
        </pc:picChg>
        <pc:picChg chg="del">
          <ac:chgData name="Hoang Anh Nguyen" userId="09c6641598691557" providerId="LiveId" clId="{A89111BF-C5A9-4F4E-A53A-F1FAC40711E1}" dt="2022-12-05T04:47:30.284" v="1037" actId="478"/>
          <ac:picMkLst>
            <pc:docMk/>
            <pc:sldMk cId="2253686329" sldId="413"/>
            <ac:picMk id="32" creationId="{6D029164-5392-0C6E-C8F9-13169AEA53FA}"/>
          </ac:picMkLst>
        </pc:picChg>
        <pc:picChg chg="del">
          <ac:chgData name="Hoang Anh Nguyen" userId="09c6641598691557" providerId="LiveId" clId="{A89111BF-C5A9-4F4E-A53A-F1FAC40711E1}" dt="2022-12-05T04:47:30.769" v="1038" actId="478"/>
          <ac:picMkLst>
            <pc:docMk/>
            <pc:sldMk cId="2253686329" sldId="413"/>
            <ac:picMk id="33" creationId="{9CCB886F-A82B-9E26-9E7A-8BF7C24F0D4F}"/>
          </ac:picMkLst>
        </pc:picChg>
        <pc:picChg chg="del">
          <ac:chgData name="Hoang Anh Nguyen" userId="09c6641598691557" providerId="LiveId" clId="{A89111BF-C5A9-4F4E-A53A-F1FAC40711E1}" dt="2022-12-05T04:47:31.159" v="1039" actId="478"/>
          <ac:picMkLst>
            <pc:docMk/>
            <pc:sldMk cId="2253686329" sldId="413"/>
            <ac:picMk id="34" creationId="{CD9E2A96-9939-548B-8663-0EBD9EF5DD9E}"/>
          </ac:picMkLst>
        </pc:picChg>
      </pc:sldChg>
      <pc:sldChg chg="add">
        <pc:chgData name="Hoang Anh Nguyen" userId="09c6641598691557" providerId="LiveId" clId="{A89111BF-C5A9-4F4E-A53A-F1FAC40711E1}" dt="2022-12-08T10:22:26.091" v="1094" actId="2890"/>
        <pc:sldMkLst>
          <pc:docMk/>
          <pc:sldMk cId="1203556010" sldId="414"/>
        </pc:sldMkLst>
      </pc:sldChg>
      <pc:sldChg chg="addSp delSp modSp add mod delAnim modAnim">
        <pc:chgData name="Hoang Anh Nguyen" userId="09c6641598691557" providerId="LiveId" clId="{A89111BF-C5A9-4F4E-A53A-F1FAC40711E1}" dt="2022-12-09T03:13:44.412" v="1591" actId="478"/>
        <pc:sldMkLst>
          <pc:docMk/>
          <pc:sldMk cId="1995660937" sldId="415"/>
        </pc:sldMkLst>
        <pc:spChg chg="mod">
          <ac:chgData name="Hoang Anh Nguyen" userId="09c6641598691557" providerId="LiveId" clId="{A89111BF-C5A9-4F4E-A53A-F1FAC40711E1}" dt="2022-12-09T01:58:04.011" v="1328" actId="1076"/>
          <ac:spMkLst>
            <pc:docMk/>
            <pc:sldMk cId="1995660937" sldId="415"/>
            <ac:spMk id="4" creationId="{46386FFC-87FF-3E7E-D55B-07DEC4ABEB37}"/>
          </ac:spMkLst>
        </pc:spChg>
        <pc:spChg chg="del">
          <ac:chgData name="Hoang Anh Nguyen" userId="09c6641598691557" providerId="LiveId" clId="{A89111BF-C5A9-4F4E-A53A-F1FAC40711E1}" dt="2022-12-09T03:13:44.412" v="1591" actId="478"/>
          <ac:spMkLst>
            <pc:docMk/>
            <pc:sldMk cId="1995660937" sldId="415"/>
            <ac:spMk id="5" creationId="{CDD0B38B-D729-2A2F-89C3-6D06CFCB306B}"/>
          </ac:spMkLst>
        </pc:spChg>
        <pc:spChg chg="mod">
          <ac:chgData name="Hoang Anh Nguyen" userId="09c6641598691557" providerId="LiveId" clId="{A89111BF-C5A9-4F4E-A53A-F1FAC40711E1}" dt="2022-12-09T01:58:13.588" v="1330" actId="1076"/>
          <ac:spMkLst>
            <pc:docMk/>
            <pc:sldMk cId="1995660937" sldId="415"/>
            <ac:spMk id="7" creationId="{5C686CB0-1904-8B75-DCA7-5B3D9A7A0962}"/>
          </ac:spMkLst>
        </pc:spChg>
        <pc:spChg chg="mod">
          <ac:chgData name="Hoang Anh Nguyen" userId="09c6641598691557" providerId="LiveId" clId="{A89111BF-C5A9-4F4E-A53A-F1FAC40711E1}" dt="2022-12-09T01:57:51.585" v="1326" actId="1076"/>
          <ac:spMkLst>
            <pc:docMk/>
            <pc:sldMk cId="1995660937" sldId="415"/>
            <ac:spMk id="8" creationId="{90E6AE90-B758-4C41-1C20-4FB4D1B4B47E}"/>
          </ac:spMkLst>
        </pc:spChg>
        <pc:spChg chg="mod">
          <ac:chgData name="Hoang Anh Nguyen" userId="09c6641598691557" providerId="LiveId" clId="{A89111BF-C5A9-4F4E-A53A-F1FAC40711E1}" dt="2022-12-09T01:57:33.689" v="1323" actId="1076"/>
          <ac:spMkLst>
            <pc:docMk/>
            <pc:sldMk cId="1995660937" sldId="415"/>
            <ac:spMk id="9" creationId="{2E63A489-7A87-C84E-45B1-A31C5833C788}"/>
          </ac:spMkLst>
        </pc:spChg>
        <pc:spChg chg="mod">
          <ac:chgData name="Hoang Anh Nguyen" userId="09c6641598691557" providerId="LiveId" clId="{A89111BF-C5A9-4F4E-A53A-F1FAC40711E1}" dt="2022-12-09T01:57:56.477" v="1327" actId="1076"/>
          <ac:spMkLst>
            <pc:docMk/>
            <pc:sldMk cId="1995660937" sldId="415"/>
            <ac:spMk id="11" creationId="{E88A8FAB-7750-80FC-74D6-6990D71185ED}"/>
          </ac:spMkLst>
        </pc:spChg>
        <pc:spChg chg="mod">
          <ac:chgData name="Hoang Anh Nguyen" userId="09c6641598691557" providerId="LiveId" clId="{A89111BF-C5A9-4F4E-A53A-F1FAC40711E1}" dt="2022-12-09T01:57:26.916" v="1319"/>
          <ac:spMkLst>
            <pc:docMk/>
            <pc:sldMk cId="1995660937" sldId="415"/>
            <ac:spMk id="14" creationId="{DF4600C7-1A61-1CA2-8DFD-248640E79666}"/>
          </ac:spMkLst>
        </pc:spChg>
        <pc:picChg chg="add mod">
          <ac:chgData name="Hoang Anh Nguyen" userId="09c6641598691557" providerId="LiveId" clId="{A89111BF-C5A9-4F4E-A53A-F1FAC40711E1}" dt="2022-12-09T02:05:03.443" v="1355" actId="1076"/>
          <ac:picMkLst>
            <pc:docMk/>
            <pc:sldMk cId="1995660937" sldId="415"/>
            <ac:picMk id="2" creationId="{56B63AF3-0A3C-0CE7-6866-D589223E51C0}"/>
          </ac:picMkLst>
        </pc:picChg>
        <pc:picChg chg="add mod">
          <ac:chgData name="Hoang Anh Nguyen" userId="09c6641598691557" providerId="LiveId" clId="{A89111BF-C5A9-4F4E-A53A-F1FAC40711E1}" dt="2022-12-09T02:05:22.783" v="1356" actId="1076"/>
          <ac:picMkLst>
            <pc:docMk/>
            <pc:sldMk cId="1995660937" sldId="415"/>
            <ac:picMk id="3" creationId="{68B1C1E7-9DEF-154A-E65A-F42FE0ED81A3}"/>
          </ac:picMkLst>
        </pc:picChg>
        <pc:picChg chg="add mod">
          <ac:chgData name="Hoang Anh Nguyen" userId="09c6641598691557" providerId="LiveId" clId="{A89111BF-C5A9-4F4E-A53A-F1FAC40711E1}" dt="2022-12-09T02:05:30.610" v="1357" actId="1076"/>
          <ac:picMkLst>
            <pc:docMk/>
            <pc:sldMk cId="1995660937" sldId="415"/>
            <ac:picMk id="6" creationId="{993DF0B3-75F2-832C-1F03-37E023664C6F}"/>
          </ac:picMkLst>
        </pc:picChg>
        <pc:picChg chg="del">
          <ac:chgData name="Hoang Anh Nguyen" userId="09c6641598691557" providerId="LiveId" clId="{A89111BF-C5A9-4F4E-A53A-F1FAC40711E1}" dt="2022-12-09T01:54:49.228" v="1297" actId="478"/>
          <ac:picMkLst>
            <pc:docMk/>
            <pc:sldMk cId="1995660937" sldId="415"/>
            <ac:picMk id="13" creationId="{B8E1E44D-6609-A2B3-7074-BD5C0EC2B766}"/>
          </ac:picMkLst>
        </pc:picChg>
        <pc:picChg chg="del">
          <ac:chgData name="Hoang Anh Nguyen" userId="09c6641598691557" providerId="LiveId" clId="{A89111BF-C5A9-4F4E-A53A-F1FAC40711E1}" dt="2022-12-09T01:54:49.714" v="1298" actId="478"/>
          <ac:picMkLst>
            <pc:docMk/>
            <pc:sldMk cId="1995660937" sldId="415"/>
            <ac:picMk id="15" creationId="{1742F14E-F86F-4468-19BC-FBCB1B64C1D9}"/>
          </ac:picMkLst>
        </pc:picChg>
        <pc:picChg chg="del">
          <ac:chgData name="Hoang Anh Nguyen" userId="09c6641598691557" providerId="LiveId" clId="{A89111BF-C5A9-4F4E-A53A-F1FAC40711E1}" dt="2022-12-09T01:54:50.511" v="1299" actId="478"/>
          <ac:picMkLst>
            <pc:docMk/>
            <pc:sldMk cId="1995660937" sldId="415"/>
            <ac:picMk id="23" creationId="{132D7E2B-1970-8022-E5C1-DEC91E6F7D48}"/>
          </ac:picMkLst>
        </pc:picChg>
        <pc:picChg chg="del">
          <ac:chgData name="Hoang Anh Nguyen" userId="09c6641598691557" providerId="LiveId" clId="{A89111BF-C5A9-4F4E-A53A-F1FAC40711E1}" dt="2022-12-09T01:54:51.528" v="1300" actId="478"/>
          <ac:picMkLst>
            <pc:docMk/>
            <pc:sldMk cId="1995660937" sldId="415"/>
            <ac:picMk id="24" creationId="{7E64A8AC-C246-E2AA-8793-205162FFA607}"/>
          </ac:picMkLst>
        </pc:picChg>
        <pc:picChg chg="del">
          <ac:chgData name="Hoang Anh Nguyen" userId="09c6641598691557" providerId="LiveId" clId="{A89111BF-C5A9-4F4E-A53A-F1FAC40711E1}" dt="2022-12-09T01:54:52.831" v="1301" actId="478"/>
          <ac:picMkLst>
            <pc:docMk/>
            <pc:sldMk cId="1995660937" sldId="415"/>
            <ac:picMk id="25" creationId="{2BA92D0D-C9BA-B533-31FC-08F1B8448273}"/>
          </ac:picMkLst>
        </pc:picChg>
        <pc:picChg chg="del">
          <ac:chgData name="Hoang Anh Nguyen" userId="09c6641598691557" providerId="LiveId" clId="{A89111BF-C5A9-4F4E-A53A-F1FAC40711E1}" dt="2022-12-09T01:54:53.729" v="1302" actId="478"/>
          <ac:picMkLst>
            <pc:docMk/>
            <pc:sldMk cId="1995660937" sldId="415"/>
            <ac:picMk id="26" creationId="{0D3E98A6-2A0F-E57C-04EC-33225A476698}"/>
          </ac:picMkLst>
        </pc:picChg>
        <pc:picChg chg="add mod">
          <ac:chgData name="Hoang Anh Nguyen" userId="09c6641598691557" providerId="LiveId" clId="{A89111BF-C5A9-4F4E-A53A-F1FAC40711E1}" dt="2022-12-09T01:59:54.415" v="1335" actId="1076"/>
          <ac:picMkLst>
            <pc:docMk/>
            <pc:sldMk cId="1995660937" sldId="415"/>
            <ac:picMk id="1026" creationId="{3AF81D11-CFC6-4BB8-303C-4C3C7A6BA839}"/>
          </ac:picMkLst>
        </pc:picChg>
        <pc:picChg chg="add mod">
          <ac:chgData name="Hoang Anh Nguyen" userId="09c6641598691557" providerId="LiveId" clId="{A89111BF-C5A9-4F4E-A53A-F1FAC40711E1}" dt="2022-12-09T02:01:53.730" v="1340" actId="1076"/>
          <ac:picMkLst>
            <pc:docMk/>
            <pc:sldMk cId="1995660937" sldId="415"/>
            <ac:picMk id="1028" creationId="{352B4994-6ECB-7C4B-F463-03E5A8BC1F4D}"/>
          </ac:picMkLst>
        </pc:picChg>
        <pc:picChg chg="add mod">
          <ac:chgData name="Hoang Anh Nguyen" userId="09c6641598691557" providerId="LiveId" clId="{A89111BF-C5A9-4F4E-A53A-F1FAC40711E1}" dt="2022-12-09T02:04:09.792" v="1347" actId="1076"/>
          <ac:picMkLst>
            <pc:docMk/>
            <pc:sldMk cId="1995660937" sldId="415"/>
            <ac:picMk id="1030" creationId="{B72C4B33-5A0B-611B-8B0C-949E9B0F9658}"/>
          </ac:picMkLst>
        </pc:picChg>
      </pc:sldChg>
      <pc:sldChg chg="add">
        <pc:chgData name="Hoang Anh Nguyen" userId="09c6641598691557" providerId="LiveId" clId="{A89111BF-C5A9-4F4E-A53A-F1FAC40711E1}" dt="2022-12-09T02:16:35.775" v="1450" actId="2890"/>
        <pc:sldMkLst>
          <pc:docMk/>
          <pc:sldMk cId="281992548" sldId="416"/>
        </pc:sldMkLst>
      </pc:sldChg>
      <pc:sldChg chg="add del">
        <pc:chgData name="Hoang Anh Nguyen" userId="09c6641598691557" providerId="LiveId" clId="{A89111BF-C5A9-4F4E-A53A-F1FAC40711E1}" dt="2022-12-09T02:14:48.653" v="1447" actId="47"/>
        <pc:sldMkLst>
          <pc:docMk/>
          <pc:sldMk cId="1854499608" sldId="416"/>
        </pc:sldMkLst>
      </pc:sldChg>
      <pc:sldChg chg="add">
        <pc:chgData name="Hoang Anh Nguyen" userId="09c6641598691557" providerId="LiveId" clId="{A89111BF-C5A9-4F4E-A53A-F1FAC40711E1}" dt="2022-12-09T03:17:19.166" v="1597"/>
        <pc:sldMkLst>
          <pc:docMk/>
          <pc:sldMk cId="0" sldId="417"/>
        </pc:sldMkLst>
      </pc:sldChg>
      <pc:sldChg chg="addSp delSp modSp add del mod ord">
        <pc:chgData name="Hoang Anh Nguyen" userId="09c6641598691557" providerId="LiveId" clId="{A89111BF-C5A9-4F4E-A53A-F1FAC40711E1}" dt="2022-12-09T03:30:52.024" v="1675" actId="47"/>
        <pc:sldMkLst>
          <pc:docMk/>
          <pc:sldMk cId="4181137950" sldId="418"/>
        </pc:sldMkLst>
        <pc:spChg chg="del">
          <ac:chgData name="Hoang Anh Nguyen" userId="09c6641598691557" providerId="LiveId" clId="{A89111BF-C5A9-4F4E-A53A-F1FAC40711E1}" dt="2022-12-09T03:25:06.341" v="1607" actId="478"/>
          <ac:spMkLst>
            <pc:docMk/>
            <pc:sldMk cId="4181137950" sldId="418"/>
            <ac:spMk id="2" creationId="{FDF75430-A104-18BE-35F3-2ACAB893E55D}"/>
          </ac:spMkLst>
        </pc:spChg>
        <pc:spChg chg="del">
          <ac:chgData name="Hoang Anh Nguyen" userId="09c6641598691557" providerId="LiveId" clId="{A89111BF-C5A9-4F4E-A53A-F1FAC40711E1}" dt="2022-12-09T03:25:10.104" v="1610" actId="478"/>
          <ac:spMkLst>
            <pc:docMk/>
            <pc:sldMk cId="4181137950" sldId="418"/>
            <ac:spMk id="3" creationId="{D3785EFF-6923-B6D8-60A4-F56D812A8D70}"/>
          </ac:spMkLst>
        </pc:spChg>
        <pc:spChg chg="del">
          <ac:chgData name="Hoang Anh Nguyen" userId="09c6641598691557" providerId="LiveId" clId="{A89111BF-C5A9-4F4E-A53A-F1FAC40711E1}" dt="2022-12-09T03:25:07.172" v="1608" actId="478"/>
          <ac:spMkLst>
            <pc:docMk/>
            <pc:sldMk cId="4181137950" sldId="418"/>
            <ac:spMk id="4" creationId="{213C770D-3A3B-1EE5-93CA-42E5C86C389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6" creationId="{9056C601-BBDD-0E1C-E4D3-88369C23A1D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7" creationId="{F7CBF8BF-4054-CEA0-64B9-6580809E65E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8" creationId="{28D976A5-F0F3-2EF5-680F-C48D8E2C7DF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9" creationId="{07C8A230-F8F0-BA75-DC95-8FC2AB4FB90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" creationId="{F417BA50-C494-50DF-3A6C-33B21EA9C08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" creationId="{B504A444-C6E7-3739-5A2D-2B88BBCE5DC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" creationId="{0251F049-2014-03CC-3937-9D87ADE077C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" creationId="{B0D81CE4-3394-E6FC-AC0F-A15D93DD7FA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" creationId="{421DA96B-DA7C-0754-D836-3877DF1CB2D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" creationId="{A3C49AE7-8254-7723-3C1F-58EE5909E23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" creationId="{E5BDA48B-F977-87BD-EAC4-93F18A9DCDD7}"/>
          </ac:spMkLst>
        </pc:spChg>
        <pc:spChg chg="mod">
          <ac:chgData name="Hoang Anh Nguyen" userId="09c6641598691557" providerId="LiveId" clId="{A89111BF-C5A9-4F4E-A53A-F1FAC40711E1}" dt="2022-12-09T03:25:22.749" v="1616" actId="1076"/>
          <ac:spMkLst>
            <pc:docMk/>
            <pc:sldMk cId="4181137950" sldId="418"/>
            <ac:spMk id="1047" creationId="{00000000-0000-0000-0000-00000000000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48" creationId="{AB52F6CA-6896-B4DF-A808-B6E9CBDCC9A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49" creationId="{4A0CAF83-EB92-9F41-0723-4C35C26B247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50" creationId="{27B1A4B0-5B24-82DF-096B-96F0F55FA0B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51" creationId="{3CCB7162-3AA2-294F-2527-CB8B23FB5A5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52" creationId="{B560D034-A656-4054-9B5B-DBF4FEF2758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53" creationId="{17FD5D2A-593C-996F-36C7-B7FC7E9A94F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54" creationId="{7673187F-61BD-5A2A-1D42-9A01608AA6B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55" creationId="{315B3951-F105-FE46-A875-3C3B695D7D8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56" creationId="{F860BF94-F70F-5837-AF25-F75F6BB68D1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57" creationId="{D5DCB9AD-0390-0CB7-A7E0-6A89491D5D5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58" creationId="{59427524-C925-6B63-0E79-99887224289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59" creationId="{40C60959-3296-3941-AE4C-28A81C5B77B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60" creationId="{343F2D21-5FB2-0FEE-F236-CDE58E194AC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61" creationId="{CD2B64E3-C686-6B17-8BE5-BA7379F3A31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62" creationId="{C9D1F4AD-4E7D-9DA6-4331-4ABD23F2596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63" creationId="{CD09B904-E083-788A-A1E5-A1310951936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64" creationId="{E04E2A2F-C1E7-55F6-8DD9-8C7D6E34D89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65" creationId="{E8B0B540-F963-80E8-9472-38277CDD3EB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66" creationId="{7AAED8FA-7D4F-7A0C-7E90-F747463D537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67" creationId="{8C0F4B95-D1E3-23EA-73A5-C2AF0405DB0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68" creationId="{43C88011-42BF-FD65-3C44-A77C0C3294B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69" creationId="{E23AAB9D-6A9B-4823-B683-28A8726F0A0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70" creationId="{D9C3C8B2-7965-2AA0-89C4-7E75365FF4F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71" creationId="{18639A7A-4B2A-02D2-AB9B-E93A7F8CB3A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72" creationId="{43467580-8680-6830-3453-2A3FCA2E19B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73" creationId="{27E346B7-BF5D-196C-7BEB-768C61E50C2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74" creationId="{D24B4F4C-62B8-5EA5-780E-4D3F717627D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75" creationId="{B3E8A93F-0A29-CE0B-8A0A-D0C3846002B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76" creationId="{985BD30B-5F9F-E8C7-596D-8A772F6E5DD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77" creationId="{3AB76396-7B95-A58C-DECA-DE911F2434F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78" creationId="{DA5E62CA-0CD6-08BA-C828-46BA9CFB0E6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79" creationId="{5882047B-0411-39FD-34BB-19EC1B0AB7B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80" creationId="{02F0820D-B44A-1C42-7C3D-7E44829F8A8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81" creationId="{F661D255-B709-E605-9E07-2055B753753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82" creationId="{ABA5D982-9210-C5D4-DD91-4AEACA30F7F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83" creationId="{6EAB7BD9-F5CE-B970-2DCB-2B2B5A4CD30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84" creationId="{7A973B65-231B-C371-9440-FC639F260C4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85" creationId="{6B35C6AD-6345-F388-21FE-C72CC0914CC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86" creationId="{4D5C7899-C20A-494F-D28E-0F49279E787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87" creationId="{A9EBBF53-41A5-DB86-4F4A-661CB6F29A0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88" creationId="{2BAE0C5D-A4E0-2F25-439C-38FB8C7194E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89" creationId="{4F381B64-A6C3-C19D-6302-07B03122BFB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90" creationId="{6F66C8BC-516B-753C-358F-21F58236330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91" creationId="{B5DDA981-B795-C55A-B08C-50950213B91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92" creationId="{311838E5-3AF8-2222-2905-16914B52A92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93" creationId="{4329669C-7948-9FE2-AE94-3774AECDBD9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94" creationId="{0122D9B4-6775-CDED-BE3D-8316E341EC1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95" creationId="{24786E14-7151-A82D-6C7D-3AF80255A3D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96" creationId="{12129526-212E-3E81-9195-2136D1B0572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97" creationId="{AE95C344-FD3D-A925-B299-F7BD4EFE15A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98" creationId="{CF67ABC3-EC54-C7DB-F5BF-9C2A1EC7143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099" creationId="{02D1F875-D547-243B-4CFC-88AD6D2E78B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00" creationId="{DD682B87-8F16-D88C-EFC3-88F6FB15879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01" creationId="{6068BA81-30F8-66B5-CABD-4BAD8298DE0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02" creationId="{398DDD94-01D0-97C1-F5EE-6EF7624D959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03" creationId="{1E059F9E-E877-0816-B851-46CC908D9D8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04" creationId="{98D7F597-541E-EF59-F301-7807952D99E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05" creationId="{D35B555D-F221-D515-45E2-BB0A6BC9307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06" creationId="{01E43C8F-2627-EFDE-74D6-CCC8864F2A1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07" creationId="{51264E14-A553-DC82-F46B-BDD7162F57A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08" creationId="{2FCBD90F-A22F-46F9-ED5A-4E5FF1CE7D4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09" creationId="{DA0F798E-C2BB-4C91-C667-3B2F3430632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10" creationId="{8A1DC2F0-B963-3BC3-FEDE-6CDDEF59ED4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11" creationId="{970A4D7C-A139-57C8-4819-7CBCD77960D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12" creationId="{FF0FBF03-F41A-495F-08CF-2CC99B9A09F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13" creationId="{179D1582-2AB0-EB05-B2FC-B13530546DC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14" creationId="{E4B69B72-DAC9-683B-F872-3C55B127383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15" creationId="{5F45C550-797A-0996-38C9-AA3133F71A5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16" creationId="{B44EE1BA-9C14-323E-2A51-B7F32BD62CA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17" creationId="{88A0F3BA-3E4B-68C3-CABD-44E6A715274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75" creationId="{42EC696E-0C87-171D-81FB-69B740B9218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76" creationId="{F07443A2-8EF3-4C77-BCFE-B09D457734C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77" creationId="{36050EB5-023E-A6C9-30F3-585CE1087E5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78" creationId="{CA1DF9B6-5B07-794A-0745-F78EA53460B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79" creationId="{9EE7D1B2-C9E5-A634-BF65-522A5F091F1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80" creationId="{81CB0288-2F34-6B81-C6AE-D9A3ACA43E4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81" creationId="{CEBB8A5F-F1EC-D940-779E-626A1F929E9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82" creationId="{D6DA68D4-E785-B609-FFBB-3BF14F5FB51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83" creationId="{4CDB8325-C026-D014-3FFA-77735B29A9E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84" creationId="{1E3FCF60-76E4-00B2-7ED9-0C372767D02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85" creationId="{531EDF84-6585-B3A3-A590-33E7FF71132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86" creationId="{8E2BBAE3-E778-35D5-47B8-8D896A25DC3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87" creationId="{33360008-F958-E992-60F9-253131FE763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88" creationId="{03FF329D-C51E-EEE0-837D-5DA4A6EF171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89" creationId="{4BE3CEB5-0E5F-AE04-C137-8F892CB18D0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90" creationId="{CEE29C7A-5F12-CEE9-49A0-7FD4B6964FB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91" creationId="{ABA2C182-007F-2F79-A335-62E1C549444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92" creationId="{767EEF71-C032-EF2B-D237-1B9F628ABC4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93" creationId="{1F41FADC-4A3C-DB98-71A9-7D4F323A092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94" creationId="{13A9A8DE-B85E-529D-8044-CCFBC833160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95" creationId="{281D5FDC-5B64-E766-054F-8BE32CD3A15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96" creationId="{C71D6F40-33BE-AA60-3B57-A1BB0CC8D04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97" creationId="{67DE4785-81C7-9905-DAA4-E19C9361A6C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98" creationId="{1D4B533C-208B-F937-DD5D-BC1388889CC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199" creationId="{82E020FA-5DA5-6420-0188-E06B9667F61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00" creationId="{02F8F887-B55D-ABBE-9185-ADBB9DD97BC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01" creationId="{A3321995-D55B-BC7F-DA12-AC56D583FBE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02" creationId="{4FBB3559-1D27-BE02-207C-84244A9253F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03" creationId="{4394E806-75BD-2909-BFD2-6EA93C0A0E8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04" creationId="{612A40C0-66AA-052A-1C19-EDD4D1D7C81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05" creationId="{3FDF4A07-AE9D-B519-722B-F71FF6FE9DE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06" creationId="{3022F194-A8B7-3035-D6A7-251A0950AFB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07" creationId="{6E35F4F8-B719-9A39-F6FF-04CDF793B6E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08" creationId="{6C79AA6A-3830-A8F8-9927-9B7952E8518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09" creationId="{108897A6-1ECA-A957-E1EA-85B563CC256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10" creationId="{3A9B9C06-188E-00B4-91EE-9938910300A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11" creationId="{2BAD8E2A-199B-C949-DD0C-52E1D7E5B5B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12" creationId="{2247C3ED-4437-4C88-9867-B4E79314640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13" creationId="{5C5F10DC-0F68-B3DE-5852-44361DBA1E4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14" creationId="{FA49482A-DFDA-9048-2687-0D6BE913A78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15" creationId="{53554921-369E-0996-EA0B-8A5227426E3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16" creationId="{9927D156-1260-A1EB-7723-6779DCD9CA4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17" creationId="{D5CAF5F1-DF85-BFC0-32C5-0572A06A692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18" creationId="{C4F8E19F-6DCC-ED3A-84DE-CFE2974DE36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19" creationId="{A0FAACE7-CBEB-3D42-E073-3218A841E2B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20" creationId="{A31F7D68-EDB6-499C-D819-348A04ECBC1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21" creationId="{DF36AE7D-1938-0431-B817-43686299907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22" creationId="{E58FEB0D-B848-FAD2-FF52-3B9959459F2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23" creationId="{0A26C384-09F4-C75A-794E-C79ED822792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24" creationId="{05F7B92A-3955-7326-9412-A075962FCBB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25" creationId="{ECF96879-9FFF-56B8-2366-63BAB920E93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26" creationId="{28D09E1D-9398-ACCF-573D-0EE4F2CC8D0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27" creationId="{0202A7FF-21BB-7B33-0E4B-1547771206A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28" creationId="{381A4A77-0885-87AF-0CBD-E58F60697FF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29" creationId="{D6C30C92-2E93-3F11-23B8-24D315D6BAE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30" creationId="{A169F7D2-FF99-FC9F-1431-C2F2567297D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31" creationId="{6D8C2D33-6580-2CCF-B9DA-B814FEB6BB3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32" creationId="{AE4AEF56-974B-DFED-E132-36742C7D9BF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33" creationId="{42FF77B7-2719-6CDF-1BFC-F7E362ED961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34" creationId="{6CD4B0CB-7CC9-5CA5-2DE9-98B1B636C11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35" creationId="{E10AF492-0A4E-9707-632C-0A61709DC74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36" creationId="{F78E7D46-76E4-0A96-417F-5BCC9E82088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37" creationId="{979C45A7-E3FE-DE6C-6975-940880F9D09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38" creationId="{4DEEDD59-FBE9-5A82-8708-BF6962D27E4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39" creationId="{AAB30D94-4BE4-DD28-AC02-630FE7BB3B2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40" creationId="{E75D81D0-F2B3-36FC-5510-57F5D3C2491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41" creationId="{35090CB6-F8FF-0114-B760-6FCA71A0B50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42" creationId="{6A949349-0E82-E1D1-5D84-09FFEAF7C80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43" creationId="{8BFF778C-3DFB-1A5E-D41C-A536187368E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44" creationId="{43DEAF29-4134-A2C5-5F1D-E12465A4E9B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45" creationId="{3F8C8361-1A9A-998F-5031-F8E73D25B77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46" creationId="{B8FF0E07-25CB-F663-F601-6E12FE70423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47" creationId="{125E19F6-833D-36D6-1329-C1044EFC310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48" creationId="{E46A9148-C700-60A7-D7C5-FF518297D5F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49" creationId="{07BE2A3D-128A-C042-28C6-6E61DE4A6EB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50" creationId="{5DFE5F39-4C16-B58A-148D-6EFFC95FACA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51" creationId="{7F83084B-BF51-E145-2B7C-2221AFB400D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52" creationId="{81B5D5B9-2AA1-DE27-914E-85ECA09362D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53" creationId="{AA23CDA4-35D3-204A-7C50-A557C32F465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54" creationId="{BA392B8F-644A-0119-9BF8-9009299DF1F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55" creationId="{642BB424-8897-AAC5-2F27-4A57DE36596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56" creationId="{0208AD77-2B23-B778-2DF6-AA757030285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57" creationId="{EBB2B829-09F6-011E-56A4-0DAEB2470B9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58" creationId="{1D646070-3F1C-F01A-0EAC-6E355221AF9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59" creationId="{DF0F8FC6-5357-A93C-04AD-31D91CDD31A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60" creationId="{70C025F7-EC53-551C-B22B-DD469792CE3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61" creationId="{20E2B6A8-06DB-582D-091D-F60735E1D8D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62" creationId="{F906C524-9E22-A923-5978-1C9119BED71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63" creationId="{5DDCF0DF-70BD-98EA-4DB3-7BE8507BCBA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64" creationId="{896A1641-16DA-7220-C7C5-A732524BC4D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65" creationId="{0EAD95FD-6B4E-675A-7EF0-C4C6C6D2688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66" creationId="{F840A688-806A-7233-6110-813F988DDAB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67" creationId="{DC5D3E74-7B13-04BF-98A2-DA0E95A1A4C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68" creationId="{269DD175-D08E-61F5-C8F6-2FA6E198957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69" creationId="{132B5AC1-AF99-2679-56D6-D4C93B8710E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70" creationId="{79FDAA03-CE1C-09FC-8C28-ECFD22BDB2E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71" creationId="{DB839CD6-EE8E-8A9A-D81D-9A8835C9A96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72" creationId="{84108FAF-594B-76CC-F611-12AA6102D8B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73" creationId="{EF948D59-E698-4CC5-21E4-33B276D702A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74" creationId="{5E4BE60A-B5F4-C9BD-6A5E-6E609242EAF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75" creationId="{3EE4AB3E-EF73-0590-58D6-EBF5C7AF3D9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76" creationId="{F07E126E-0602-9F38-87C1-92889669184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77" creationId="{6DBFAB2A-71D2-9070-54C3-DCA85616A14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78" creationId="{FC160BEB-7857-5FB4-0256-B1F5DB13A3F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79" creationId="{6570FC8D-1430-82FD-CC68-73B511A1313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80" creationId="{70C081F4-0EC4-4EA9-576E-73736DF646C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81" creationId="{082E503C-5D01-4D9D-2860-B27C3C85F0D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82" creationId="{E3DFC096-24E9-9863-478B-5484F647B0E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83" creationId="{02865090-7FF0-C879-6848-DF3CBA8ECCA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84" creationId="{24CE2546-5227-B9BF-7658-FC7117424ED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85" creationId="{AC532832-289F-4859-ABBA-F0EE56926F9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86" creationId="{2057C200-FB52-9FDF-CD4E-32524ACE30A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87" creationId="{E5C2B57E-A52A-C067-8E51-CFC1BE49BFF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88" creationId="{FF8E0B1B-A2F8-3444-859A-2FCF5874FC6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89" creationId="{84DF47B6-33AB-D39F-1DAB-1D4B063EAE1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90" creationId="{BE7271D4-C342-2994-901F-C9553C9D3AD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91" creationId="{3D090318-76EC-C733-9C1F-BDC60C6E64F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92" creationId="{6D991E60-43FF-E2AC-9B04-51E7EA8AB62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93" creationId="{4273A8D0-C47F-FB18-A124-FAFA60177F6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94" creationId="{ED657D72-77D1-CD58-C54E-E64E5A7979F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95" creationId="{BB8BDA0E-5DCA-952A-42C5-5438AF49CC3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96" creationId="{20720C7A-D283-C9BE-C44F-8EBF5573A6B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97" creationId="{B5CFC04D-4B6C-4C78-2850-7E18C5F1F2C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98" creationId="{5E2B32A1-1BB0-4F33-A0A0-18FECE0901E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299" creationId="{F9710918-7148-F828-7E8E-B82B22B00D2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00" creationId="{C5553BB6-BC57-9C96-E0DD-8FBC348B90E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01" creationId="{63A731A6-564B-52F7-F132-2894493E3EE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02" creationId="{421006A8-3080-1E2A-DA56-5940B46633F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03" creationId="{1C5A2084-5957-D340-D636-A5B521AA894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04" creationId="{7085D8D6-32F1-28AB-988E-A04260ABED6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05" creationId="{FF468EDF-6C81-9712-9471-6228EFE5038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06" creationId="{9FAD6F89-874A-AEFA-FD8E-91264655EBB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07" creationId="{A6702AEE-EE62-76CD-E1F2-DC58C457D07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08" creationId="{8B7D45B8-58E3-17DA-4775-06B3499F6B3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09" creationId="{92B8D73A-97A7-C36C-2918-27B70580E19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10" creationId="{088AB738-A019-D90C-3BD0-BF3143CE43B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11" creationId="{381708C9-4272-97DE-714B-3AC7E1555D8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12" creationId="{966347BF-5752-8224-AD30-1FF0FBF3639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13" creationId="{3E81D31D-9377-8F85-AC94-CFC5A186A1C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14" creationId="{1513F095-7D6D-1B88-59D1-B0DBC079916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15" creationId="{37F43B5F-3CE9-8468-085A-11B40B8C666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16" creationId="{40462EFE-D8B0-0D41-92A9-D0C3CA05D62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17" creationId="{17B15DE5-31BE-4397-851E-36DABF81AF5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18" creationId="{0A4CECBC-8E3C-52BA-F59D-DEA35571BB0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19" creationId="{EF1D4B46-9F27-E740-472A-0D1A5B12AE5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20" creationId="{96FA755B-C192-D4C6-9310-7DBDD61FEFE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21" creationId="{5CF81B82-0A1C-0EA0-0B2A-3B91F725E00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22" creationId="{6270A2C1-706E-E3A9-EB79-5AF456B0394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23" creationId="{0CB59E87-D0BB-38F0-55D7-29C1DD945D1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24" creationId="{2AC5484D-3DFB-F26B-C7F6-6ECDA8E1816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25" creationId="{DAE171C0-2DC8-0E11-3710-CCB928F0B20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26" creationId="{1778A237-498C-2328-0A5F-6C2342C7BBC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27" creationId="{F8229655-F049-C075-858D-16CC5D54565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28" creationId="{F111AA3D-2CE7-FF1D-597E-99D4A4F2BF8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29" creationId="{CCE9BEA9-A8A0-07D3-C7E8-7E8F555481D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30" creationId="{9D38C423-3C09-D965-9EE7-9F8F0D0C85C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31" creationId="{CD0F42BC-E6FE-F220-569A-82F0B611CD9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32" creationId="{4C3B368C-E955-1407-B017-8F00A446BFD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33" creationId="{67C6300B-EC52-D32C-C3EE-2173EECBB64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34" creationId="{6FE4FCD4-51B3-1133-E2B1-E429926383D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35" creationId="{89F12CE5-F4F5-BACF-B97A-6B19FC6D92B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36" creationId="{888874B3-DAE3-824C-B5E7-36444E4B5F1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37" creationId="{870FA4C1-3423-6CD3-B3E5-E37EE6EEAF8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38" creationId="{8BFB27B0-096C-EA67-A6A0-AD915656350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39" creationId="{9FB60A53-6975-CD26-BDD6-6B4306351D0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40" creationId="{5F367F62-D6C7-01EE-CBA9-50564B1052B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41" creationId="{D7728B49-9825-9FF5-AB21-6A7C69C72E1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42" creationId="{F9109844-3B12-E4F1-0D30-7D8FB15D3B4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43" creationId="{5D5AD39E-EF8A-DF64-03BF-3C63155A311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44" creationId="{08E0F255-8C9D-9CA2-2853-E6726D0C0FC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45" creationId="{22CD8C71-369E-8F98-9EBD-5267BCFB005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46" creationId="{2930804B-ACBD-8735-C26B-B6F45AC43A0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47" creationId="{F9BDC392-3548-D2D2-D69B-E335353BF90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48" creationId="{F4B00FEE-E573-2A85-9822-DB68C611912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49" creationId="{735F4657-E6D8-5430-6883-C62235B7C23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50" creationId="{F34234F4-4B51-21BD-31BB-73F6B6F762B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51" creationId="{F015BB1B-B30E-811B-7DCF-1D9EA28F7D2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52" creationId="{B42B980A-A86A-5253-67A2-69DF905B67F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53" creationId="{3E981F2E-4F34-0E09-B116-0B9C0DD39E9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54" creationId="{A8E77565-D3D8-ACDF-0BAC-1DBA554B793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55" creationId="{F3546444-F221-3254-92AF-20FBE6D9D17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56" creationId="{6D064F70-D915-A10E-78A6-F84BF0CD2A8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57" creationId="{0B762A58-35AF-C798-8DA8-0A22AAC8FCB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58" creationId="{D0604E7A-F419-B8BC-A84B-7513B1AF5F4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59" creationId="{9FB65FCA-3E90-F3F8-26FB-C689A99D224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60" creationId="{FC0B8A6D-3DCB-D529-4CD1-FDB5CE1F4B4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61" creationId="{E5A8B6B2-9CE4-5BC3-1E08-4F654672265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62" creationId="{3942FDCC-1BA9-BAE4-AB62-8C6560FADD3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63" creationId="{289E609F-F730-FCF5-A1A8-7DAF06A4B72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64" creationId="{26E34147-802A-FD17-C5BC-479560CD657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65" creationId="{0895BB8D-4564-4F5B-EE9F-40B6FC508B5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66" creationId="{9987D4D7-A59E-3A61-5FAC-60DC5301FFE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67" creationId="{E01BBB87-FF91-10E5-533B-CB9C5D173DB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68" creationId="{81F71575-8B8B-85E8-A100-1071351BD3B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69" creationId="{8E506843-1BCD-A357-DA1F-6CAFA928E1C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70" creationId="{167D09A9-EF04-EFFB-7305-245AFC463F7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71" creationId="{DC9A9824-6FD5-732D-F4DA-F59DED7101A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72" creationId="{C0C60B7F-677E-AC82-90D5-305ADC9FBB7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73" creationId="{7BB8FD7B-067C-1691-049A-6EEF3BA3BFD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74" creationId="{E2EC34FB-937E-EF20-1F62-EFB7CCEDB9C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75" creationId="{65BF7711-FADF-53E9-5DFB-FC2D936499C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76" creationId="{C1A71972-B677-E019-6D37-19B7E6C5B46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77" creationId="{8ECB2846-AC07-E61C-564A-4D6A155A126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78" creationId="{32BA22AA-E84F-3C3A-0A86-A67D50C66EA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79" creationId="{2622DBB1-443C-47CE-EA19-110ED1CF4E9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80" creationId="{76332917-E603-7E4D-63CF-E3C4B7C7007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81" creationId="{E8F7D9F9-6E8B-CD32-2CE2-AFA866A723C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82" creationId="{2CDA4453-D4FD-3709-82DF-5EEBD70A740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83" creationId="{B8DB25F6-F757-026A-5295-0D4A6F16FD7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84" creationId="{54A49E29-BF00-543A-ACA6-CF01FF3B66A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85" creationId="{1EB50A33-CA2A-2645-80C9-273BAE5D074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86" creationId="{5EF97966-A681-310F-07B1-D6D2ABEEF37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87" creationId="{10382045-B0B9-2857-1F76-B5E13CC0ACF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88" creationId="{DE7C1937-643B-0EC6-D234-C0E20390FA4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89" creationId="{AADAF7D4-436C-606B-921A-24ADDE9D5F2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90" creationId="{795AD578-F62D-B215-9660-EB76B014DF7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91" creationId="{2B758DD0-7847-2993-F510-B25869A2B86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92" creationId="{6AA3711B-7D70-64AF-837A-EDC1DD701D9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93" creationId="{C6AEBDAF-C777-ECE4-498F-95A5ED7E3CD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94" creationId="{1421794B-B158-3FDB-342B-D1173CE28A7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95" creationId="{CC5181B9-7C23-4F54-1B23-E7D96B3ABC1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96" creationId="{C8FB1401-3D15-4E01-5B7C-089ECF481E4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97" creationId="{D46DD214-8828-FFA6-319C-2EE5F6FF7AF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98" creationId="{B13D67DB-A00B-EE51-74ED-0E968A36282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399" creationId="{D370F902-5DEC-9FD8-8D2F-B75D93D9208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00" creationId="{236BCEE5-619D-8B8A-6C6E-0E78CA253FC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01" creationId="{B44BAFE5-253C-349B-15E3-04AF62A7BB5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02" creationId="{44D751C5-4765-144C-E01B-1F9A5836AB7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03" creationId="{CC8726A1-49A4-8E34-08D1-74690EB4CF2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04" creationId="{03C53EFF-A019-C32F-7D6F-C458D5B60A2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05" creationId="{465C2474-0F9F-F483-C680-052075A45D1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06" creationId="{FF173B0F-68E8-9AA5-DEAC-742EB06F3BE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07" creationId="{CDD185ED-1061-A060-47CF-E2DC07DA877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08" creationId="{AE8970FF-BEC4-BEFA-640E-FFFB17D0883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09" creationId="{62CC9C92-685D-A380-C0CB-A3425CF621C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10" creationId="{7992E00D-29AD-2167-BBBD-EE89BFF48FE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11" creationId="{B3381724-9AC1-2F7D-AC3E-F8650A4E28A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12" creationId="{09F23F71-4CC1-01E4-940F-C9CE08D29DC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13" creationId="{C1391CBB-F396-2B30-54A7-E36F45E5D31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14" creationId="{71D1AB78-DB3E-1C78-D524-0A93D793EBB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15" creationId="{7B1357D0-7D89-E623-E102-16CD2AB6399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16" creationId="{1837E485-0EF3-4885-022A-AA12D60EA33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17" creationId="{6F8161EE-DFD4-5AD7-5DE7-8074E3AEC73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18" creationId="{EC949D22-12E2-AFD0-C590-22694CB5DC3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19" creationId="{7DC6BC0A-E040-BCB7-D060-DE54D7A60B1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20" creationId="{8AF5E45C-6B6B-64C4-5553-2A15E3C5BF8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21" creationId="{A4F399AB-42D5-2D48-D08B-B5333819F47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22" creationId="{3609C75F-8A20-3B3C-E40B-5845F5264B7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23" creationId="{23EFE5AB-2D56-ABA4-C869-DEC39BEEF10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24" creationId="{00FBF6FD-5ACF-EC0A-C97E-11004DDAF1C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25" creationId="{E3D096B4-B9EE-880B-C11D-789193B1423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26" creationId="{BE895509-2D10-C076-E7FD-830937A9297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27" creationId="{91BCF3D9-C6FA-B370-7046-20DFC6C1FDD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28" creationId="{A8CE1955-726C-ADC4-14E0-B48A35CBFA3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29" creationId="{DA6389A3-C995-D40D-0EDE-E97742A13E2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30" creationId="{290CEAC0-CA4D-1AC1-44FF-CD920495201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31" creationId="{3B9E7019-8E3E-BB24-A686-303885E2F58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32" creationId="{B104DF66-2FC9-F03A-2099-CB50BB3D20F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33" creationId="{83E2CF77-B51B-7FED-6CED-092C0C8C83F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34" creationId="{A75E5DF5-2FC7-6654-CEAE-803B9C00A7C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35" creationId="{52A9C9FE-0E13-98AB-1808-4B1060B545E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36" creationId="{5C89F4DE-7B79-B033-DF9A-F6111E6A58D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37" creationId="{E70B0120-7B22-EA5F-512C-E22FE941661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38" creationId="{DC5BF7F4-F650-AFD9-2783-FC302338D8E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39" creationId="{C2EC7392-4C57-3F2A-9F12-DC626764B0B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40" creationId="{F4D08011-7DEC-201B-74C7-30EC83502F6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41" creationId="{802DE493-442D-4A62-321B-851A8A67C0C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42" creationId="{CE82661D-ADF4-7DBE-38DF-399594DB871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43" creationId="{1A5FEF44-C55B-95D6-2D36-CA112638F51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44" creationId="{B89A5102-64E2-585B-BE41-5D1C35CB68C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45" creationId="{20272531-8791-936D-1BD5-D92DD777521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46" creationId="{67EEB1BB-3FDB-A97F-E9EA-AF556CEB318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47" creationId="{608C85F4-E265-DF40-712F-E712D8E5700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48" creationId="{A362AFB6-487A-1A28-9BB2-BB8FAAB59AA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49" creationId="{5A9ABC86-6549-ABB3-6A5B-F71FFE5CD69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50" creationId="{21269B5E-4682-A3A0-72BC-B7D8EB0C7D0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51" creationId="{85771BEB-58DD-1B81-643D-57F8CD5B3A7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52" creationId="{2470A944-9392-5CF6-F758-6D39D9879BE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53" creationId="{5908D8EA-E789-093A-B72A-B63B52402E4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54" creationId="{C9ED48DE-6F6E-603F-E6E8-95E56923025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55" creationId="{A083AB21-CFB0-B78A-20C0-62A78572B21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56" creationId="{D17F862C-2625-72FA-2DCB-8A3C3E5C4FD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57" creationId="{E8C05E18-31B1-1AE2-CBB2-2EF066AC686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58" creationId="{50643BDB-15CA-1225-19F7-C405C913477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59" creationId="{A930D582-C146-D065-C563-B872946DF69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60" creationId="{216A0B14-C7B9-FE57-89C0-F5B4E6F4D72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61" creationId="{D806867A-2BD2-E67B-A30D-9201669D8C3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62" creationId="{5422CE77-590B-A409-BFE6-8964CC3D020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63" creationId="{C9C20B12-E1B6-7213-3C89-CDDB5483950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64" creationId="{DA573803-24E1-C2A6-5891-6F05928C52C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65" creationId="{133F27CA-4091-934C-1683-2BEE364BA72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66" creationId="{254B5FA7-A7FE-7AC3-F672-04D271DDC88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67" creationId="{70337606-EB00-8B42-5CD0-DA15EFECFC9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68" creationId="{FC979053-5101-C135-3B6D-DE45AEE2DE8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69" creationId="{0BF7FB3F-E6B5-0EBC-71F3-59580C97985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70" creationId="{EB15AE3A-AEA4-50D2-5C0A-C961042FD2F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71" creationId="{17FF65A6-854E-6AA9-A5CA-BC9B3F49A7A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72" creationId="{4A132529-49D5-1635-289E-FFAD1EADBAC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73" creationId="{7C0413DC-112D-82A6-84F1-C7EEFEFD9EC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74" creationId="{6A3FA0E8-2782-A019-0FC8-9A5102CA88B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75" creationId="{180F8143-6B12-E1A0-942B-14C8469CDF8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76" creationId="{5E39D93C-5F63-333E-B7FB-4DDB556F6B4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77" creationId="{98CB505D-B5E3-0DA4-480B-FF5C7830BFC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78" creationId="{B689CE5B-EE35-429C-E96B-4DE72C74245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79" creationId="{879EB6A1-07E8-8AB4-F9D1-B474ADDA2F1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80" creationId="{665F9073-301E-2C9C-510B-2F5D11B4B22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81" creationId="{7AC815D4-EBE8-231B-F388-1A1F20F8AB0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82" creationId="{4F401A24-8153-C6B4-88D7-810B50C9FA1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83" creationId="{D35B7D47-F35B-D25D-43B8-3224F3F9642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84" creationId="{A682B6D4-683C-03C8-8B53-0D8F6F85F35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85" creationId="{E1C5D4E5-6B7F-3C82-7DD7-6EE897429C7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86" creationId="{41B01ACB-AB31-7BB7-5E56-378E06F440E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87" creationId="{F032EAA7-145C-9CA7-800C-D88569081AE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88" creationId="{D9C006FC-F98F-98E5-2B6D-25C70C72C69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89" creationId="{FE64C38A-9B9C-479F-5439-14DFAEE9E90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90" creationId="{D8CE0DB3-D869-C762-6A87-1DF9B7ED65F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91" creationId="{68F54F9F-409C-606E-9C53-216F24AB0FE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92" creationId="{8DFBBC78-2E84-9638-170A-20CE3EF8872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93" creationId="{741A4B0E-F0DE-4AA0-91F0-5B7E206C4B1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94" creationId="{4D878DD5-C8FD-158D-D0A5-988F4D7D2C8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95" creationId="{9D77AEB8-EBB1-8EEF-267D-FA3A386F129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96" creationId="{ABFB78A2-47EC-328A-F2F1-5236E33D504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97" creationId="{F65F1357-C99D-7B00-D6F2-058AE4450F6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98" creationId="{3744C4D0-1077-36AF-741C-FF0715DB50E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499" creationId="{7D1212DB-242E-8EA2-7140-D6E99E30618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00" creationId="{29696BF4-6ED7-0931-DB5E-32A79B6F9CA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01" creationId="{032732B4-F19F-AEFF-210E-97DD56B8B3C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02" creationId="{3F97274E-E250-3933-DEF2-F71DD7F2613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03" creationId="{DEF2F26F-A472-5229-8611-F072823ABA4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04" creationId="{D11D5063-6000-2B76-4365-37638B7599C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05" creationId="{1E6C3425-F474-9C64-F894-1FDCBBF2391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06" creationId="{9CC7EC71-1FD4-FD62-7410-A9F89A4711A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07" creationId="{6EF03838-BDFC-5CA3-B316-DE847FA9FD3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08" creationId="{7901C4AA-6008-0295-EEA0-4B8ECBA88C2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09" creationId="{11186246-1DDD-89E1-A291-E1AD54268C5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10" creationId="{F901505C-2399-D089-03EA-56C424BD04D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11" creationId="{D84C3834-3A31-3AB3-E430-D0C417D8959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12" creationId="{83E585E8-0781-03EB-4794-AD03134AFC5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13" creationId="{7911553E-BE06-2E1B-5C36-6197196688B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14" creationId="{5780C435-E472-DD5C-5DCD-7249465E7A1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15" creationId="{1CECB0C2-2D30-4F7C-A7B3-B856ABA4D48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16" creationId="{53A18473-188D-B9CE-8D8A-30FB1B4B417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17" creationId="{750D5C08-C03E-935C-491B-52BEAD10C10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18" creationId="{152C5949-D1E7-6D4D-D18F-79DEB9725BE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19" creationId="{CF92FD8C-189A-57B9-DB50-D05C6B3199E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20" creationId="{F39AFAB4-7112-A2A6-8554-025B01EC575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21" creationId="{9D0F9201-2F0E-63DE-602D-A4CB456B9A9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22" creationId="{7BB80298-E332-8622-D1AC-9AE8B4C5202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23" creationId="{FBF1B106-5C75-0DFE-F945-74CCEE1BD2E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24" creationId="{370DAE39-D645-99A2-0507-361936620BA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25" creationId="{B8A8F7CB-19E0-2F88-3D4D-78813F50EEF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26" creationId="{EEC530A4-2475-A8DE-9F31-EDB7CEE8606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27" creationId="{C6431191-9CD6-45B7-9397-E72E9B442A9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28" creationId="{B8CF5A3D-D155-5564-8F63-C62774F6B4E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29" creationId="{CEF2E0A3-350C-E785-BA96-1883A9CAECE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30" creationId="{2399D1CE-AADA-3940-C97B-FD7D71389C2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31" creationId="{E1C8BB76-D430-BBFF-B25A-726A325D1E3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32" creationId="{02644C81-E649-CDD1-9776-00705E708B1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33" creationId="{09DF610F-0DF4-9704-9564-33EEB8EDAA5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34" creationId="{4CF0F7EE-2E39-BF42-055B-74584D23CAB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35" creationId="{DE81ED89-E404-7546-EDB1-61627295297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36" creationId="{26FAB014-21F4-DF0B-E70F-6E0A44E1847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37" creationId="{CE956245-E489-7945-1B38-55AFF725ADA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38" creationId="{9D0B6CCF-F604-D480-620C-8A2AA96F514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39" creationId="{DC357599-B8F7-FC17-8B5D-CB884A97346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40" creationId="{0FC6404A-45CE-4963-D104-417696975BF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41" creationId="{637B9E38-56B9-7935-C17E-075F532D34F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42" creationId="{9C752770-2536-9FF9-7CCB-40A0206207E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43" creationId="{16977162-5C44-EC60-CC57-6CDA9AEBBB8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44" creationId="{B9668CA0-F775-97AF-79DD-24D3CB2251F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45" creationId="{D52F25AB-5B9C-C87B-8826-DB65575CF2C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46" creationId="{77060317-161F-9850-B0C2-576D1CD2B34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47" creationId="{10046AC2-3F03-A655-65B6-7C61721A614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48" creationId="{D1970A08-7EF4-615F-6B63-06F59355AF1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49" creationId="{FDF43099-9761-71FD-7BD4-B4576CC32DE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50" creationId="{174710DD-F727-2185-4ECF-7AAED6BF0AA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51" creationId="{05B90335-24BC-5010-712A-19FDA48CD2C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52" creationId="{39818F5F-D291-0CAD-B2CE-72ACA093B38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53" creationId="{85786F90-BEB7-9FC4-24AA-A75745B6963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54" creationId="{E7D95300-6414-6790-47F5-A6ABB5DBC0E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55" creationId="{31CD5BF8-1641-C74B-71CB-ED6B8C9F802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56" creationId="{E3B3D4CE-B39E-DA6E-5099-208529120CF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57" creationId="{FC12BBB3-3973-3587-400F-2BF63877C88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58" creationId="{E1B0DA88-3779-1E3B-EC0B-BC3C0BBF1FE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59" creationId="{478BE836-3EA9-6427-13A3-02190A25DEF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60" creationId="{BA603B42-C3B8-DE30-872D-9CD568F78F0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61" creationId="{4F66AE0F-C260-EFEC-20BE-CD452B80E14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62" creationId="{4FFB5656-83C2-2064-D14F-BFA3E448143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63" creationId="{6E774205-51EF-8B1E-10EB-FCF154C3C7D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64" creationId="{E7C37371-8F6D-4259-BD48-C13AAEA0159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65" creationId="{31CA4AFD-C3E5-7DB6-E461-5A113EE43A8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66" creationId="{C49A5A79-6AE2-C04C-76B0-CA157915D78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67" creationId="{DD67247D-8AB7-8DA3-FBB0-B87A40399FA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68" creationId="{E4B69A31-DF77-CD6E-A8F1-F76FC3BF1C0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69" creationId="{063E85CA-81CD-8C1B-D606-5F08FDFE592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70" creationId="{DD9319FF-F0EC-7BD0-211B-1FBF135AAF6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71" creationId="{D45DE5C1-BE9A-C2C0-608B-55799BA8D71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72" creationId="{1E83EDF5-E9C2-22DC-F61D-0921B3AFCC7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73" creationId="{95CC227E-4B8E-0F74-0BAF-B3C3196956E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74" creationId="{9299F81E-7FA7-8F0F-C45A-4F52E8CAB0B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75" creationId="{0D673275-A8FD-3D4D-F49B-418A92E030A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76" creationId="{6A612D97-D3E2-269C-0930-9F8ADBA180F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77" creationId="{7C8C4092-47D2-1EC5-8D0A-C330D8B6F1A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78" creationId="{619308F0-D7F6-A830-0EE7-FEF3371F2C5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79" creationId="{CEE523C8-3504-484A-2229-B2B21CE3D5A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80" creationId="{0020DA8E-1159-1A6A-ADBA-82A96C934C3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81" creationId="{EB74F760-1440-113A-07B3-4BCFBD889E8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82" creationId="{3F5FD2A3-99E7-2DCB-AF6E-1AB9E743550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83" creationId="{8D520333-6D67-5188-D491-1874562FF6E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84" creationId="{D983176D-0921-5085-E7EE-637E5A7F977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85" creationId="{358324F3-C969-BEDE-FE3F-D7CABBCA549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86" creationId="{CE916315-5886-8B10-6802-5390E9BAEAB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87" creationId="{2897B2E5-6C0F-2ED2-83FB-84E74077E63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88" creationId="{08193D27-F61F-5116-44E8-4FA58412708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89" creationId="{0AD86F03-6BA9-C9F1-826C-04D9115A469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90" creationId="{46253CD0-25F6-2077-6A4D-B1475854A2C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91" creationId="{7DB55676-17FF-9448-ABFD-0FA70A1EDAB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92" creationId="{D5D78BFD-3468-1617-694E-8559DDF988A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93" creationId="{D7FEADD8-2C26-AF98-8D8E-56C585793E2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94" creationId="{BD6D2AEF-5A88-0A57-1FF5-D9544CB014E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95" creationId="{E055C65F-7738-8C60-A013-41F90FE83A0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96" creationId="{B2AFAAEE-F0AF-A9C7-CABA-CA75D5D682A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97" creationId="{58672128-6D68-5212-43D8-2A7D8BB8C70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98" creationId="{34BC415F-3B6D-4918-0256-F01D5D7C86C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599" creationId="{6AA63D74-1477-4D8F-20DD-138B104F25D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00" creationId="{D9D5C99E-A00E-F8BC-267F-09ECC9B06FC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01" creationId="{A8413842-4B1B-CF96-D1D3-BACE9129D86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02" creationId="{397CE84F-6182-E936-DF20-AEDC6166BC2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03" creationId="{09E3D5D8-922E-130F-6EBF-F21BCCD2F52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04" creationId="{D9922310-BE13-B163-87CE-6240EAF6432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05" creationId="{FFBEFF24-687E-1109-0A2F-4FAE0AFDCDA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06" creationId="{5E544E96-925E-1244-D28A-0D67E74F043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07" creationId="{A3BFAB87-C60A-4A04-0036-C2DAE0562E5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08" creationId="{988AF907-F8BD-8DF7-2DF2-BAAD5D60D9D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09" creationId="{0234295B-82F5-389C-0C0E-96977BF3491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10" creationId="{C7BB4C7F-BAC9-7AD1-DD38-18AD1EC4435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11" creationId="{E1279F46-EA99-78B4-5B10-05AA1E2F593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12" creationId="{5CB992BF-EA52-6D00-A260-B014577711D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13" creationId="{C0C551F2-7A5F-41C3-1CDD-56561230565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14" creationId="{06E435AE-7803-949B-37ED-5AB83F7D3B3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15" creationId="{F55114E4-8E68-4B9F-0589-89413BDB173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16" creationId="{D5B51FC7-22F9-4ABF-63FC-E751F9BF564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17" creationId="{1B55E841-C240-6E2D-A4A6-79E12D76F19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18" creationId="{A90C74FF-F390-0DCA-29DE-419A83228B2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19" creationId="{F5CF24DC-526F-B5D2-F835-17753D93613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20" creationId="{5B08744B-3ECB-117D-03C0-127A133C040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21" creationId="{9B4267F5-C0B4-BF44-AAD1-BC766A0DB7E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22" creationId="{6B1FDA88-D151-6C0E-F166-153A8E39613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23" creationId="{C2DDFECB-3856-A171-E366-1235DB8EA4E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24" creationId="{E2931631-05D5-BB5F-FD19-639CC25BFC8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25" creationId="{C2AC09A5-7373-7302-1C34-7EAB18C9B60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26" creationId="{E6726D37-7E57-7276-B410-A88A96B3DEB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27" creationId="{B03CD0E5-4A21-23A5-AFB0-244A1D9726D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28" creationId="{8DE4623F-C202-9E6A-6CC5-3930FB24141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29" creationId="{2FCB1CE4-366B-03EA-8D6C-0C3D35FB746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30" creationId="{02F7F655-564C-8981-1D66-1F55E480878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31" creationId="{741E4B7A-76EC-A8B4-902F-0E611C105DA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32" creationId="{F3317042-5BAA-1850-08E2-FAA9A4434D2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33" creationId="{A824B37F-1F99-C690-2515-08D5F857577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34" creationId="{A085E0EF-41B7-83BC-51F9-4F303F7C090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35" creationId="{D5964076-B48D-46B9-F9C8-006FAE56716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36" creationId="{73D97550-4A1B-AE06-F55E-FD6FF452F22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37" creationId="{A9184BB0-E785-EAE6-04E8-5F81999E5F2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38" creationId="{BE95CFD4-A096-D9E8-D252-591FC16E589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39" creationId="{0AA6E532-1E9A-9AB7-78C4-5340EB2B3F1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40" creationId="{AB6FC14A-A517-B923-9197-16F98C68C98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41" creationId="{23015C45-25BF-82F1-6450-B84666FB91A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42" creationId="{0351902C-FA0A-3A95-8D06-968F61D0149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43" creationId="{5A4AC0E3-EA6E-CB02-B7D3-EFA085D6390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44" creationId="{FDF4D1A9-DAD9-5E33-4AC9-4B17AFC44CF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45" creationId="{9BF4E1C2-38DD-0242-B800-B737F375684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46" creationId="{359AD25E-5367-8E5C-DE97-54833211FB5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47" creationId="{B10690CC-EB4E-1780-C162-D7AE61ABE55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48" creationId="{66600183-8A5E-F91C-FE92-2974EDFACEF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49" creationId="{7963FD5B-E9EC-9CB2-7A12-162697EB625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50" creationId="{43FCC2B8-A93C-CAF6-D5D2-ABF41A6EB21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51" creationId="{7DDD2DCF-8F36-E82E-8E7F-A1249A27463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52" creationId="{D656232B-A697-8608-FB61-BF50229CA5E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53" creationId="{10B977FD-4EA9-5DFF-9847-ECB1F1E0567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54" creationId="{75700C5E-C604-3257-5260-2166A593878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55" creationId="{6B79E6FE-8565-915D-7890-A97764BCBCE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56" creationId="{6D7011C1-93A1-B1F6-E513-D5F1D1656BA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57" creationId="{51377935-6A31-3C7A-8270-5B56478B365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58" creationId="{935BF831-0F26-B670-682E-2DDBEB8C29F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59" creationId="{7F48546C-4416-66EC-A0D7-3763F5F5C2A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60" creationId="{AD125D11-2862-0F38-5705-EA3A8F72927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61" creationId="{6C3C86C1-F93F-B3FE-73E2-2F55FE61EC1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62" creationId="{DAF0467F-4654-A191-6997-3E474094143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63" creationId="{784C4A06-BCAF-C9B0-4CB2-EF12186816F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64" creationId="{04EC5ABF-2B64-30DD-5E6A-95E2ED6FCBF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65" creationId="{7C172FB8-5046-8236-8FFE-E3CABF98854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66" creationId="{A8A304E1-F5B0-C9BA-A165-8A423A724AA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67" creationId="{6A0D7869-BFE9-0C88-3B3B-01D3FE950C7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68" creationId="{4B54D2D7-8618-22D1-481B-723AED74822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69" creationId="{CFBA54EC-1B18-DAEA-F5BF-2F64C7A5694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70" creationId="{FA25D881-EE29-6E9D-1697-D97A382AA8D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71" creationId="{7B7D285B-43C9-8C4F-0A8B-81627D8F58C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72" creationId="{1D2E592B-C4B1-9A78-B61C-AADD2A316F6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73" creationId="{5AE38625-4A91-AA50-E58D-F05D9AF58CA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74" creationId="{BBC9594F-9FC1-037F-5E97-05058D7E8D0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75" creationId="{6108D7D7-608B-24B6-2365-E10D74E9151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76" creationId="{69D4F19C-2837-E91C-9D65-19B8A691112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77" creationId="{5506696C-2583-332E-446A-DEC4873C3E0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78" creationId="{8E9FDE4B-B58F-D0BE-8D6B-AFA64839872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79" creationId="{22A4177B-6F0A-0E03-81C7-4ED4EE11D26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80" creationId="{453B8AB7-1501-4993-7685-3DD2628F370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81" creationId="{5FB31082-8B3D-A49B-8AF9-E57A10B304D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82" creationId="{6A4B570A-6192-081A-693A-417FCE4C137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83" creationId="{C8EF046C-FE14-C61E-D0E2-E1ABB923701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84" creationId="{45CE1598-C2BA-F7D2-6910-4E32E7B3A9A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85" creationId="{461DF2BA-7667-E98E-C8C1-926D5C1A540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86" creationId="{8F387422-9AE3-8044-A665-1466896BDAB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87" creationId="{48FC7C5E-D881-B548-9E33-50263546166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88" creationId="{AC1757A4-B514-608B-2E66-1570D9D3B3C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89" creationId="{F989B480-DC24-4135-8FD1-E3DE2867339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90" creationId="{8AD97E93-A4C5-1111-03B7-3E3BE39CE90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91" creationId="{E24BD8D1-41DB-2982-F270-8AAF766B93E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92" creationId="{16AE0109-3D8B-60EF-2C33-D8B3DE2616D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93" creationId="{D7C6066D-3100-FDFC-DC24-260488EF079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94" creationId="{A629C6B8-23F1-5504-12F6-114A87E91CB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95" creationId="{D98930BB-4450-8C75-8EA6-01CB6E64BFF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96" creationId="{550632EE-33AE-40AF-6517-6EF5F603A70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97" creationId="{EDBAB246-608B-6F25-09E7-0546589CB8D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98" creationId="{58A2EBB0-755C-36DD-D4C2-3BF01D57D52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699" creationId="{3812DDF1-37BB-BE23-02D7-DA5DDDAD931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00" creationId="{A0A11D18-19F8-0C20-1137-2626D01E7FB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01" creationId="{718A0D71-7248-B893-8B8C-3EADD401E90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02" creationId="{CD68FDED-A37F-DBA6-F571-D4BACF23405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03" creationId="{D4380A5D-BB37-B5B1-0536-4DD9E114322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04" creationId="{B2B5F849-E196-9A17-6D49-0600625C5BF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05" creationId="{BCD5E56D-5664-3B6C-F7AC-27EBB2EDCED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06" creationId="{D47C905B-712B-52A8-D99C-CFDD1BA99B6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07" creationId="{2D39B498-B0CC-C291-06FE-88F63B00F2A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08" creationId="{5D658B0C-5053-8EF6-A5BD-39CD1834B45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09" creationId="{B714B8E1-B710-138A-B79B-195E3680260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10" creationId="{282D8C61-EB73-E0DF-3B20-DF0458034DA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11" creationId="{041E352C-0B72-7301-61D0-0AFA1F2DB3D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12" creationId="{95C31361-E91D-47B9-6B18-A98C180D357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13" creationId="{CEC2D38B-F26D-135E-8D71-807A8DE9469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14" creationId="{4F39E4C0-B62C-2EC8-7D8D-9424AF88C99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15" creationId="{DB71895A-A1D2-1DC0-A883-316627EECFD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16" creationId="{3E440E11-D711-F955-E4E5-59782BBE97A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17" creationId="{94986F30-EAC6-CEC6-210A-1B7DBF634C3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18" creationId="{F44CD93E-E6D8-3725-732D-22054CF2BAE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19" creationId="{88F30893-37D6-23D5-6D5B-5979AD4770A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20" creationId="{F817CCA4-96EA-F4BD-B714-83B4465A4F2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21" creationId="{B89F50D2-E351-F891-E5CD-803B08493CB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22" creationId="{A0BE2E1E-4407-D41B-D336-0B44CEF49AF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23" creationId="{8650919B-A879-8A2D-EC99-A2039DF715F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24" creationId="{CFA2D7C0-18C3-3AFE-6B89-779F3191C09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25" creationId="{DF092863-AC6F-4CF1-CC38-1C5A8150488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26" creationId="{30B7E329-DFA1-0251-AA21-227D9841197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27" creationId="{9318D6AF-1C63-A253-5CEC-0A464811A9D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28" creationId="{EC00870B-E525-4407-BBFB-1BADA49E819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29" creationId="{4A7856F9-A8D9-BABB-6FD3-99F493BC1E1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30" creationId="{9DF92AD5-1E26-5567-2B98-1D01052DC6E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31" creationId="{71AABD06-76BD-EEA1-7F5C-E60607F4D12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32" creationId="{4716F24B-6C68-BD76-8BCB-6F6415CE5BB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33" creationId="{336D6913-9843-74F7-0C27-C986136091D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34" creationId="{6E685E35-C478-2527-41FC-167236C1356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35" creationId="{D59B5070-6956-199F-0E52-F993E43CC12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36" creationId="{6C95C839-3D98-5172-17F4-EC7F13C1771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37" creationId="{22497D65-2BEE-4D5D-E243-56E1B9BF0A2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38" creationId="{CDFD71F3-0981-C17E-38A3-F5CE5E0ED37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39" creationId="{EDB867F2-5925-1425-4DB3-2DE888C5732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40" creationId="{D649E772-2E46-EF7C-3602-02DE01E73AF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41" creationId="{5FE35E45-A858-F63B-6959-88EB45C9599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42" creationId="{C1AA54E6-B4CE-5F8B-D1C5-47A47E2D525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43" creationId="{CC59E77A-1F44-F689-76AF-034F7EA74EF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44" creationId="{27B1ECBD-4318-7049-2955-3C1AEEDC447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45" creationId="{4588F0AB-270D-9849-53DF-47E654B2341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46" creationId="{DA5A6707-51E5-5042-D1B0-CBF2C195C63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47" creationId="{4FC34F48-0BDC-62A9-BA96-0F145221B82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48" creationId="{D3EE1C74-FF36-C991-E0A7-C4490CD6E2F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49" creationId="{6985214E-D076-B985-F6F6-05475B4D23A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50" creationId="{1A42E05D-20B1-1E26-7DF8-1FB2B04F8C7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51" creationId="{83E792B0-3DA9-F919-A614-70B6EAA6239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52" creationId="{928B91DB-2164-CF2F-8FA4-F3B8E10D85B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53" creationId="{864473C8-7DF4-2F40-996B-155E367FDB7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54" creationId="{E954F903-C20A-9B79-4F98-4DC003B71F0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55" creationId="{EEA2F2FB-22F9-0346-9F3B-45E99FEA485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56" creationId="{03F7CFF2-42EC-889F-5DE7-6B48AFA5A03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57" creationId="{D2BBBAA6-298D-EA8F-B613-6BAD44FE9F2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58" creationId="{DF49F27F-E3E3-AA6B-A2E8-CFD3584A248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59" creationId="{A4B27746-A9F8-F531-E2F5-4DE71416DE3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60" creationId="{259A1C42-B2EE-8320-9325-870BAA214A0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61" creationId="{3252ADE6-216C-76D2-8591-761229C6ABE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62" creationId="{F9961347-5959-8EFC-4E0E-7A14DF0BA81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63" creationId="{BA6A7D95-9ECA-7842-E45C-B816737E37C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64" creationId="{613FD6D8-C65B-D60A-3605-E3971AE1A13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65" creationId="{50FE383D-7C60-D315-7D2A-E2EC8333C45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66" creationId="{3A9810B3-EBE2-0F37-9CDD-E2D297CF56F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67" creationId="{36F006E4-11D9-49CB-129E-F66FA129DF1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68" creationId="{0A7421BF-EF48-CE09-7591-0B4CB401FA7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69" creationId="{02AF2477-C834-6469-D789-55A34889F33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70" creationId="{B07855C6-8C8A-38BA-A9EC-369437E79DC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71" creationId="{D1FEC415-434C-75C6-6D25-0D329461DDB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72" creationId="{A3CAF64B-08C5-549F-0F9E-131D40D4528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73" creationId="{56BD28F8-3128-3787-61AA-566A731A57A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74" creationId="{6D9442CB-5296-AF0D-5739-4953ACCB5D7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75" creationId="{117C87E2-E76B-8DC1-CD3A-30FBBB32C08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76" creationId="{B0059669-09D0-4C57-9636-14C17699026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77" creationId="{BAE1D31C-C86B-E2E1-9682-62161D16484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78" creationId="{BBFC794D-80F3-48B3-DA40-05B2BD62FFE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79" creationId="{C7077810-4DFF-1B3F-C55E-D86BA91387F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80" creationId="{8AA080D3-CDD2-0613-4485-287EA0390B0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81" creationId="{B7DFBE86-8021-9986-3C98-D5080F03444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82" creationId="{3221A3DB-B916-E4EB-E859-E2D68F125C4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84" creationId="{E02A545E-C19A-B90E-C0AC-ED8F2722DD5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85" creationId="{43C0859F-9F34-40D5-AF32-AC23A9D9A40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86" creationId="{4A3D4391-34F8-E05F-CB0A-99AE333949B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87" creationId="{2B622FCE-2C69-96A8-5A92-D89C9D6BB24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88" creationId="{D5203D31-21D5-2708-48DC-AF20D5ED925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89" creationId="{52C2412F-483D-7DEE-ECB0-99A47F55BF9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90" creationId="{D8DE7EA8-5373-4D30-4C63-5E17D60CE43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91" creationId="{F1EE555E-B815-07A6-A338-9949C4A2C6A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92" creationId="{982FEAF1-52FE-3423-D8F1-16802A124AC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93" creationId="{0B573DEF-F8B2-F6A6-944E-25AD99D5C2D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94" creationId="{AA07EF66-88B9-9F8E-5443-30423573A0E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95" creationId="{A624B3AC-099C-9D31-EDE0-611D57912CF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96" creationId="{725367F2-0135-F597-5976-3048A480E05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97" creationId="{2A0D1F46-EC96-8811-C12A-1519FF850D5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98" creationId="{F1E10E06-80EC-74E5-36C1-A9734449D9A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799" creationId="{168F44DF-1C5A-53DD-215F-248EFFF37FB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00" creationId="{8FE67BE1-45CF-1558-C845-82A1898AB91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01" creationId="{AD3C0014-0D8D-AD8F-EDAE-66004D19A12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02" creationId="{BF21F849-B60F-3A54-DC23-0BF5771160F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03" creationId="{7C9797DA-E45B-FFB2-9C09-DB1572A22C0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04" creationId="{53991942-DDAD-80A1-2C23-E60A9E2B2F6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05" creationId="{47305DE4-813F-F13B-2565-D1568D88C81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06" creationId="{3870A3F2-6D42-042B-6793-EAD273FD5B1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07" creationId="{D3D33E6B-45A7-A2C5-6986-260C8DDBA3D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08" creationId="{C3A6C666-5219-78A4-8F32-599CE0EC6EB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09" creationId="{541037D1-BEDA-1A90-0C2C-FA196460EA8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10" creationId="{B37134D4-1114-376B-1821-1EB72DC9B77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11" creationId="{671D2A64-30A2-6460-88DF-FC605930CE3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12" creationId="{55DCAB5C-3E83-25CC-85F9-0FCFB049FFD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13" creationId="{3466D89A-AAC5-43B3-4A73-8B14ED3DA95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14" creationId="{4611BD03-8D9F-403A-E854-4C86C8A624A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15" creationId="{C9B5F67E-5319-DF57-1387-580290BC3DE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16" creationId="{B9B005E8-6DAF-03A0-71BE-0CFB91734DC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17" creationId="{CFAC347B-3237-B77A-8B34-1DB0EDFD11A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18" creationId="{C28DEE4E-9020-26E4-2842-713E22D294C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19" creationId="{6A82ED11-A136-11A4-70EC-20DCE4769C6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20" creationId="{D79C241A-FB3D-B8D8-C4C9-2D91EF8C0E7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21" creationId="{171E05AD-8BC2-EADB-653A-4E8AA33AA0F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22" creationId="{EF4057A6-D8E3-CC2F-0D45-9C0D3F27EF3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23" creationId="{6BB7BD18-0B98-2FBC-2A1A-5AA86686766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24" creationId="{C1F0CE31-9D8D-0C7F-70A7-5EEFDF2ECC7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25" creationId="{F91DC412-B623-C554-BC1A-1EBD0881C38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26" creationId="{B2D11A9C-2BAB-0646-1DF1-F13FCCEDA39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27" creationId="{6E432038-5941-6025-9DCD-DA55D82C296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28" creationId="{01DB1BED-9CEC-BFA8-B10A-E952C6A2D96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29" creationId="{BF8045A2-06AA-6D71-38D6-CDF211B6D85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30" creationId="{10FC67BC-4485-30CF-8463-35DB43DE070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31" creationId="{A1C1E06C-0912-8015-1C85-91DA80870C7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33" creationId="{2A6F3525-1473-C472-FAD5-3A16F42092B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34" creationId="{270E3740-D225-4C1F-A784-14C954F50A3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35" creationId="{780DACF3-09E7-FB3F-D97D-FB3CE9C50C8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36" creationId="{A2AD3A9E-18A9-4A6E-F403-6D15D51D271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37" creationId="{75FF7C6A-CC16-A6D6-32DD-0E2B4B354B8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38" creationId="{2F0D6D20-F0B9-221E-C4D3-6DDB49261E3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39" creationId="{6B3EF5AE-F080-64DF-9B47-184C671DCAD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40" creationId="{1AF89163-1E7F-52F0-9C31-7AC4C3A1DA3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41" creationId="{9C4E49EA-C73B-383E-075A-DE3699DB76D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42" creationId="{1C58F8BA-8765-F9D1-8333-9FC621CF57A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43" creationId="{46D5D842-83DC-8C95-A016-BCF8A209F56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44" creationId="{CE0F5B57-8112-87B6-470A-77C9F02CB27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45" creationId="{BAF3AF66-4BF6-D30B-6AAC-47194BBCC63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46" creationId="{0228F5B1-E8E4-DA43-A882-56826A40CCB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47" creationId="{3FDB726D-0C5D-1621-AC32-82905124668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48" creationId="{0C9107E4-F756-7AB8-A630-8DF25B8FAAA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49" creationId="{F9755F69-B7AE-AD7F-EFD3-C9E52DBA734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50" creationId="{02FE7921-C58E-696E-FE85-48DD784EBEE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51" creationId="{2D445ED0-3086-CAC0-8BA9-81841D1AD4D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52" creationId="{A5BF5BE0-472E-179A-C2B2-B18B572DAEA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53" creationId="{28976F88-2B96-F55E-468F-4A982266894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54" creationId="{FF6EFEEE-43CC-FAEF-9DA0-A6B64623D9D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55" creationId="{98D3AA00-A710-E275-5B3B-D218A4CAA8C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56" creationId="{88103E29-177C-F8AF-3F38-8CB6C6A56DA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57" creationId="{0CC1F6D3-965B-7F82-D991-F589B2776BB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58" creationId="{909B4B49-90EF-E018-05FA-5D91ACDA7A6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59" creationId="{FFF2383D-318F-8106-D65D-1A49236EFD6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60" creationId="{0D6CB126-DE17-BC07-8054-C40E1010957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61" creationId="{DAE5222D-7A81-5869-1E84-4BE5611EE67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62" creationId="{9FA13E3B-87B7-1DDB-9464-148814C4F92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63" creationId="{520D9107-554A-C432-7178-6CBD467A123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64" creationId="{3BD5CC42-0B2D-B007-6476-B3D3B3AF0E1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65" creationId="{4381F9C7-7C45-3F70-4488-10C6307B3C1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66" creationId="{E4C9A200-E01B-B1C9-AEE3-27B690302F5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67" creationId="{E522BC5C-787E-7F47-E82C-06609651AB7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68" creationId="{880FB503-E26C-8E24-F287-E72C6ED2B6C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69" creationId="{DFD3248E-B0E6-2B3C-2A29-74503514411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70" creationId="{60C191C2-3C97-A8F3-EEF5-04DE75A1DA5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71" creationId="{C2E7E8A4-48B7-5566-B1F6-D28ED7C7055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72" creationId="{7EB2A80F-CE41-E305-B23D-9AC8EE616A8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73" creationId="{23CDA4E2-6A4C-934B-ED3B-DC4FC8B45EC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74" creationId="{B5243E27-F2AB-4F30-AF28-8B315134071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75" creationId="{CE39D0B1-2C0A-5928-A5F8-40A47B1E2CD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76" creationId="{7990FD97-F032-619A-0D1A-BB5CD21E954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77" creationId="{9EFBA96A-183A-D2EB-89C0-BBA1A30B5AD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78" creationId="{EE8B6C14-FBA2-6F8D-FFBE-EB1A5B48E73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79" creationId="{4853FBE4-A91D-4741-C5E2-16D2F69F64F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80" creationId="{AA7234A3-5601-51BE-51B8-35B3F8667E0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81" creationId="{3898FD09-2259-2534-2813-80A8B374BC2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82" creationId="{CB88BF09-41B6-268D-F87C-B4AEB99523D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83" creationId="{458E9C75-37A2-6874-8D5E-8101342E80E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84" creationId="{787E22A1-60D0-4670-A3B4-CAED157C3B9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85" creationId="{E47127FF-5102-760D-E323-12B8B4DC92D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86" creationId="{CA4EAC13-E081-191B-12B2-E165761212D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87" creationId="{06B9219E-6292-57F2-AB15-8D6E418961F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88" creationId="{FFDAC0E7-B015-F2B6-B206-57076BCAA1C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89" creationId="{3573114A-06BB-42BA-DD04-1C2650C30A0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90" creationId="{689B28C8-ADAB-7625-2B00-FCA006ED064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91" creationId="{9D383D2A-9571-1DD2-A422-8F1271C7EAA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92" creationId="{D505FE3F-7ACE-A93E-8936-84FE1576BB6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93" creationId="{62FE3D28-8796-74EF-FB5C-94C1C5A171F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94" creationId="{293AC0FC-748A-AE5D-E475-C4D034BF3BD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95" creationId="{983DC8FF-C0C0-2C5E-0F23-B2171AFD7F0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96" creationId="{C863E83D-6CEB-5499-1144-810EAD2F5D8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97" creationId="{1E2F4706-4E63-BBFF-F5EC-2E23BCAFF84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98" creationId="{BEF4CDCD-B2EC-ACB1-8369-2839D2B3821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899" creationId="{96EAC40C-588A-3BAD-3836-E252160D418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00" creationId="{41756839-129C-7783-0194-DEBA4C55A8E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01" creationId="{2B1129AB-BFE8-D021-4588-DDA41638BEA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02" creationId="{3852B19D-F1D5-AD9B-F223-CF83C40B8E6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03" creationId="{AC14A7FB-3FCF-647D-3A6B-37782672653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04" creationId="{0D6DC6B7-A4DF-C6AD-4381-593990156D6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05" creationId="{044F9757-81CB-D68B-FABB-C74178E070A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06" creationId="{BE344FC2-5ECB-B51B-A126-BB0F887C8C0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07" creationId="{54E0C4BF-B045-AE5F-ACB3-085348D464E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08" creationId="{1F053C13-8455-4303-32F1-F0FD78C6ED7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09" creationId="{87755F2F-D305-5EE6-8DC1-0B78047DA10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10" creationId="{68BFD571-28E0-EB8B-1EBA-87372F8441A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11" creationId="{256EE9EA-E134-8E8D-D99A-8A10D3DECF4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12" creationId="{1782F7A1-E847-55C6-E632-856B32249E8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13" creationId="{1B2529CD-72E9-FA55-C44A-5AAEC64C589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14" creationId="{9C403362-0A39-9920-319B-9AFBC519D28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15" creationId="{B8073BBD-B836-C6D4-2009-8C55E2E6835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16" creationId="{B20CBEFC-8F9B-2E30-A384-FEF82B06708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17" creationId="{08CCEF3B-7326-CA51-6228-1A546F907AB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18" creationId="{E1EF554C-F7BF-469B-422D-908D1648E25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19" creationId="{C76B95ED-BC79-1CD1-7CC1-55E234E8BFD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20" creationId="{DFD65682-3C0E-4407-7457-F96FE160314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21" creationId="{886048DC-6BAE-7EF6-8AF6-A3FC0FB903B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22" creationId="{DB26AD57-5609-5770-ADC1-F27BB0234C8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23" creationId="{49CB31C1-773D-3754-DBCD-377CA0C73AE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24" creationId="{410DE5FF-1DFB-1A38-D6B9-C05735A48FA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25" creationId="{480AE52B-A0D6-C806-A503-D8C5CB00C8F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26" creationId="{814413A4-944A-2397-E951-C0DCDADE424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27" creationId="{54AC1C5D-0847-7165-ECF0-335CC66A22D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28" creationId="{CBE78DA5-0008-1836-8F40-AC7BEC64CA6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29" creationId="{C1EE93B2-7465-6C76-628E-0197E145A3C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30" creationId="{3F86EC95-B98F-B9EE-BA7F-A7494A020DC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31" creationId="{0361BDFF-1FF2-25DA-5673-BA2AF0718DD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32" creationId="{FDA79C4B-B9A2-0371-54B6-757C3FCA2AC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33" creationId="{92308D57-8A58-8192-C77C-35A13CBD0C4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34" creationId="{CFAF9CE1-D84E-894A-2748-AA278DF3B9A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35" creationId="{46811071-43EC-D4AE-9FD7-54EFF9DC104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36" creationId="{C1868C82-96E1-AF59-684E-6FB7FB40BFE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37" creationId="{976A3FD5-B5F0-689C-DD37-FB6DCC9300F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38" creationId="{2A1B97FB-BCBB-04DD-5DC2-E0F3EF88A4C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39" creationId="{CBBA4248-DCA7-508F-A168-3720967C4CA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40" creationId="{755CB842-7595-F701-084A-BAA18D88277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41" creationId="{DE602876-1B14-0671-5A76-732ED80C4CD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42" creationId="{BF52851A-5BF4-880D-3E33-9020A04063F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43" creationId="{E88E353C-686C-DF21-1968-B58065474E1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44" creationId="{E7C4E308-B733-0572-282D-528B40777E5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45" creationId="{8C5EE7AB-794C-4D28-A702-85503623AD3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46" creationId="{F5C02390-6C70-1ADE-FAAD-50E564FC148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47" creationId="{BA758CF3-9AAC-563D-58BE-0F73720E763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48" creationId="{17E4BADE-DAF4-A6DC-B090-DF384320278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49" creationId="{18173088-EEF1-EC1E-DFA1-AFA5239C437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50" creationId="{9252C85E-FDD1-E549-64CD-5C4E77C547B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51" creationId="{508A0E24-B0E3-39CE-989B-E89EBE82488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52" creationId="{834CAFCF-91D4-3D1A-1EFA-965A94C2F77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53" creationId="{BE3AD1A5-1531-66BD-FF8E-4BDC71D880B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54" creationId="{FB68A303-83F2-495A-6071-E5632E306AD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55" creationId="{5F3B1280-B8A4-F0ED-6315-66A8E4D03AF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56" creationId="{169A4149-3A60-0855-137C-E0B3E06BED4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57" creationId="{10618349-71C7-C963-E2EF-63A37C04A1A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58" creationId="{94680620-1515-C46D-D532-05644057289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59" creationId="{FF3A8E82-D4D5-BBE7-69FD-F340574893D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60" creationId="{59BB82F7-8750-E34A-333D-1C3808E9A79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61" creationId="{D8A1DABB-EA50-0843-ABC3-9F1794E3736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62" creationId="{92259A95-24B7-2295-94A8-E13C0E38786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63" creationId="{82568662-4D0D-CE9C-C194-11915B6CBA6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64" creationId="{76A59890-5C00-7657-FD51-9927A7CC49E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65" creationId="{6021D9FD-E223-9D6C-D89D-D6AD3C6E555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66" creationId="{A1464049-FDA9-1DF3-FE04-F6A6D486902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67" creationId="{C1C5B7E6-09E3-0608-C114-35ABEB8CCF8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68" creationId="{BA794EB6-006F-B483-2317-B9418C008F3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69" creationId="{445B4172-32B0-F013-E0E7-B4EF93FDF8E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70" creationId="{C8A61384-70C7-A827-9AF3-9C0BB10B6DA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71" creationId="{79B588E3-8F53-1869-BFC6-1D00C39048F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72" creationId="{0CAD185C-CB76-BD0E-4475-46E5E0EC438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73" creationId="{2C8D2946-724A-C74A-1C10-DA434A95714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74" creationId="{2472F4AE-27E9-A8C6-D73C-1A6CC39EBFA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75" creationId="{D0C3C7B6-E7AA-F832-2DDC-0C65EC641A0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76" creationId="{F76CE2A5-CD04-BAFE-E642-AACC34A1927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77" creationId="{AAE4B008-FA2F-A85B-9072-A55F732227F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78" creationId="{43C7BD98-C862-C527-BFC3-4E7D7793C0C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79" creationId="{BD74EEF1-9801-75F1-065C-E1FF58EDB43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80" creationId="{683527E1-6BB1-4DD7-AA4C-0AAB7A83792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81" creationId="{B15B1FFD-0923-88AA-AB05-ED93DFDB8BA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82" creationId="{C0D4C052-24D3-3E07-857C-B345E53D522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83" creationId="{B6AF955E-000A-BCBC-8230-7518423A904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84" creationId="{5349A9A6-3B4F-62CF-E0ED-51A4CDFF34D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85" creationId="{C40347C8-7E92-7785-3942-8728D072133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86" creationId="{B77F8B9C-D556-6D26-AEE2-8E26E0C3EE0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87" creationId="{A83A056A-6856-E0CB-A8EB-32EE3311731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88" creationId="{B62D3C87-816C-0AA4-CB7A-0B23D5CDFAC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89" creationId="{44BB7D32-3793-C260-C2C6-1BB06F194AD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90" creationId="{231D44FA-348D-652F-ADF1-DC2080509FB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91" creationId="{6E946242-ADE5-347A-10F8-BB847D8D019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92" creationId="{132D3C87-379E-50A1-B35A-C1A6778BF52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93" creationId="{23BEFDDA-0F4C-2690-CF91-C876FF9CCBA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94" creationId="{9ED63E6B-D912-541F-FB4E-84BC0D06180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95" creationId="{5B29DD3B-7C8F-3E5D-FBC6-50F306BDEC4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96" creationId="{A4FE0A8A-76FB-244B-711D-CEEE61976E5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97" creationId="{6E7C00AA-4B25-D0D5-59F6-40A47922FDB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98" creationId="{7E6095A3-B208-F896-3878-8F175D8D16D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1999" creationId="{167293CF-127B-849F-BF0D-587E173F30D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00" creationId="{B899F629-4AA0-725B-7EE5-C229E720B4E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01" creationId="{9CDAA987-679B-C9F4-57AF-C90541B33C1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03" creationId="{F1BB635F-5A3F-5A3E-6786-639A7850EF6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04" creationId="{F9CBBF50-76EC-0445-008B-BE04E4D3396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05" creationId="{D500B43A-20BB-250D-56C9-C887A391758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06" creationId="{F567F2D4-5BF3-3082-7DA0-B1B879A4A9B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07" creationId="{4CA5BB99-A983-7007-3282-68952589CFD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08" creationId="{F6761F94-9633-AC54-3990-6B61DA59EE1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09" creationId="{3F743810-C2B4-DD6E-3B7F-5D31291420D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10" creationId="{F9F8F240-0A37-C228-C8A8-0AFE6F8393A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11" creationId="{C76733F3-F890-D3C1-B7DE-D1381A1F6D9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12" creationId="{5FF71E12-8A03-B869-AAC8-78F70BA6112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13" creationId="{370720C5-F18A-1BD0-B740-F5D7700DA24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14" creationId="{6412D942-2CBC-BE41-A5F3-E231203B2AF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15" creationId="{B989A363-6E41-9F77-1D80-08753D091C5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16" creationId="{AF191FF6-6BA7-8DA4-A0ED-A3164A809EC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17" creationId="{A2F74535-A616-57A5-EF47-77535A44AAA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18" creationId="{51E5DA12-A978-4C8F-3E6B-707A42969EF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19" creationId="{C9E9C5E5-EFB1-C299-8712-E6A1D4E209F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20" creationId="{24FA4204-1F50-72C3-5D5D-430163DD476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21" creationId="{B612DE67-321E-EAB1-9A54-129D0B6BDC9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22" creationId="{2EA3F4A9-5687-8440-6CCA-2A3BBEE56BE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23" creationId="{74DC2796-F74E-02FB-D438-4D39B6E3195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24" creationId="{D3D43897-F188-5043-0E58-BCC2F6B35A4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25" creationId="{5D53B77D-0EE1-F633-52C8-8D43C938F75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26" creationId="{EE1C8B1C-880F-81DA-32F3-0B50719CC3A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27" creationId="{0EC5EA11-5CA0-1D44-C2AE-905BC58B3CC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28" creationId="{ACD894A0-8181-5F25-E149-60E30687C74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29" creationId="{29FC7BAD-5CD8-2ED0-A9B3-D47E10F1548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30" creationId="{17DA27AF-52E2-6352-CCD0-969EB2C58C3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31" creationId="{3733D2BB-FDF1-BAC4-219B-3200A4ACB3C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32" creationId="{776E31D0-5EAC-E42B-6799-742D58CBC6C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33" creationId="{25D736C4-5917-FE88-5A71-D3DE5F23ED7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34" creationId="{91E6B697-4E42-1A43-F20E-2C75ECF5969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35" creationId="{29A06594-D0AB-A515-71F7-F5F7D0E9FD8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36" creationId="{A47B4E2E-A3D8-964A-1CEE-178AF764F79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37" creationId="{2DA1875C-C58C-3F6C-56EB-71F9223238D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38" creationId="{B9729E7E-38C8-2A38-41D3-F5CA219C79B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39" creationId="{AE8E0918-865C-B5BC-8B9F-A7AB833DA55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41" creationId="{D4EA8D87-6DC2-21FE-48F6-08507D50F671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42" creationId="{394344DB-35C5-8B0E-25B4-3565E841FCF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43" creationId="{55C6D91B-0B9F-CA42-1A49-39F5FE6BB43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44" creationId="{FA9772DE-2D6D-A7DF-7F60-1C173808B52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45" creationId="{A0FD7E95-9353-E833-F2B7-42483D20D6A9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46" creationId="{9B925E36-14E4-8212-56A4-8BBF7D686FD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47" creationId="{93633393-4E14-8594-F365-25A1565D2AB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48" creationId="{9A273F39-BFDE-20E2-3407-985E8F7EC68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49" creationId="{363AD96A-CED5-B844-BBEF-14023B5D967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50" creationId="{CF558916-6D74-EE43-1170-745532013FD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51" creationId="{95855E40-711C-6BFB-9414-4AC999458FB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52" creationId="{F432B61D-0E1B-328F-13A6-21F93001929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53" creationId="{B952CD84-46F1-2586-9EB0-9FBB9790431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54" creationId="{D93D88B6-CB9D-BF41-DCBE-05EDC025BDA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55" creationId="{6643CDEF-E2F6-7D70-2979-B502938D09D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56" creationId="{814F5CC0-F6A6-66DB-9D88-515867D194E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57" creationId="{D35BAD2B-0FA7-75EB-0FA9-B81B81B5FC2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58" creationId="{4B8A02EE-5A2D-BB92-FF7F-B2C99BC0820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59" creationId="{9EEE6984-289B-494E-1AED-3D6DCBE57464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60" creationId="{FA7617A0-CC0D-200F-CB92-6F2934EFB68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61" creationId="{D52B2A9D-00B3-62B6-5FAD-1B0D782A9FB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62" creationId="{55659393-3514-4A51-BEA2-46BE1282279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63" creationId="{62E2E731-F10E-FE72-A9DE-505BEB871A7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64" creationId="{F8987037-1885-9C2E-E98B-4829D7BB1BC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65" creationId="{83DCD821-06CB-ABDF-B53E-7D0DAD54A32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66" creationId="{C08B4176-2201-6C99-ECDB-D9E6572DDA3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67" creationId="{02F10DF8-EF01-CC58-3020-AEFFD780D357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68" creationId="{B75FA5D4-B273-012E-2995-413AD283AD7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69" creationId="{15D34B87-1F65-9EAC-1E6D-E7E7FB08DF2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70" creationId="{41930CB0-53B6-FD18-FC44-233E99E316B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71" creationId="{EAF5D58A-7750-DE60-A083-6E161BE2487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72" creationId="{9F303F1D-37FA-8AEA-33AA-A9F342D50DD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73" creationId="{52E70D13-2D5B-B478-1E72-0118619C346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74" creationId="{5534A21D-27DC-9EE7-E2E4-3EE5C4C42DA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75" creationId="{69CE5254-232B-459F-8929-7EC43918DB0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76" creationId="{F08F4657-4F77-CFE1-0227-207F6062BF0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77" creationId="{9C62C45D-5C01-30D4-C12C-6F184C1D24DD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78" creationId="{6F5C4118-1CCD-5656-5537-5B7C0E6BB38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79" creationId="{6D64BDE7-E1F8-452A-4C46-188C861CF48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80" creationId="{859A7079-7C25-2BA4-7756-F503706CCB4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81" creationId="{53BC1990-1E76-3B42-730D-6BAC1A76560E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82" creationId="{C025D5CC-B3F3-D622-76D0-F34455582F8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83" creationId="{F9D569A8-9CF1-2101-0199-F82E57CA4472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84" creationId="{108529B6-5F3F-E5E8-1320-BFA74860F906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85" creationId="{4D893E52-5E53-7600-8090-5BCF9126B67F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86" creationId="{DAD5628C-0F6A-02EB-D402-9D136A281D7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87" creationId="{F8A198E3-0FF0-F4CC-51DC-EF4B2D0CE8BC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88" creationId="{60C41A8B-4E29-2EDF-742F-8E8D5C28EE8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89" creationId="{79605B0D-165A-358C-82F7-572B403C4E3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90" creationId="{7F1C779C-A0BE-688E-71D8-E3BCDADA9453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91" creationId="{A4653403-8EF0-63B0-E7D8-FD9C684BDE1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92" creationId="{807A6AC8-3C09-85BA-0853-7B8535BEE6E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93" creationId="{16356B46-98B7-5039-736E-929AA23BC098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94" creationId="{963C6751-D374-C357-6E73-737123EBD64B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95" creationId="{DB252738-7DDA-C7B3-F91A-D0D92D5A9175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96" creationId="{AD0A9A44-FA42-6E81-768A-E63217962E4A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97" creationId="{32B44B15-CD82-605C-58C1-2F215A5546D0}"/>
          </ac:spMkLst>
        </pc:spChg>
        <pc:spChg chg="mod">
          <ac:chgData name="Hoang Anh Nguyen" userId="09c6641598691557" providerId="LiveId" clId="{A89111BF-C5A9-4F4E-A53A-F1FAC40711E1}" dt="2022-12-09T03:25:11.442" v="1611"/>
          <ac:spMkLst>
            <pc:docMk/>
            <pc:sldMk cId="4181137950" sldId="418"/>
            <ac:spMk id="2098" creationId="{4CE56517-9634-C69D-ECC0-7443B00E9E7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00" creationId="{9F800A70-2612-0FF1-BE1D-E8D1472C791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01" creationId="{7E7758D0-EFAD-ADEC-0E14-C857655F59C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02" creationId="{3F6041BB-8758-402E-566D-4185D806278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03" creationId="{EF4E10CD-D8EA-F5B2-6839-B52B50B6984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04" creationId="{A49155AA-BB56-F929-60F9-384377940EB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05" creationId="{CF35E7AB-DA5E-2B05-DFF1-65D9688CCB9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06" creationId="{B1787D4B-3D6B-480B-98F7-028BBED48EC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07" creationId="{B2082BE4-3694-158C-BBBC-9BA87A7E174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08" creationId="{380F1ACC-C8CD-2FFA-DC7F-E7CBA5578B2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09" creationId="{584AAD99-AF23-B380-DD6B-1D2B98188A9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10" creationId="{C65EDD7B-FE55-6BA4-526B-06863901D06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12" creationId="{FFB869E1-6238-2335-ABED-72365A863C3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13" creationId="{375CD1C3-8947-429B-743D-7470A547FF2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14" creationId="{FEC31F68-D6BC-BD59-C1A4-69798057B80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15" creationId="{FB821831-78FA-262B-281A-44DD3283608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16" creationId="{C9724780-7646-745C-7C59-2F619ADDBC8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17" creationId="{2F23D1E6-C214-7DBB-3B0D-F43437EA45F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18" creationId="{582E8E53-0672-DB32-19CC-C4F600FA5AF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19" creationId="{53FBFBC6-F795-5C6E-7C18-72250125F1E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20" creationId="{6F42E201-02E4-DE29-74E4-631CB77E107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21" creationId="{2E0DD7BF-F3EE-F8AA-BAE7-8DECDF10595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22" creationId="{0C173596-9BB7-FB6A-1EAE-885899D7B9C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23" creationId="{432D57BA-9E96-E6A3-FEF4-FC9C6BA4D97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24" creationId="{7525EE94-9C3D-364A-F2B9-5A53661F921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25" creationId="{E5B88980-9F53-6903-EE08-A86C866266E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26" creationId="{1759E97E-5609-F31D-2776-4D4C062CF1D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27" creationId="{747AC7A0-B599-A9A2-34AE-FBA38826444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28" creationId="{AF2DBBC5-D74F-43C3-FC96-F924D82F3D0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29" creationId="{A14EBA21-EA04-33CF-199B-D8A32868C33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30" creationId="{0F7282F2-FD31-1D99-6199-72E486DBA95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31" creationId="{BCC5F60E-9B67-FF51-BD9C-48186C500A0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32" creationId="{EEBD02BB-BC96-DE0F-182C-C8FAA0E52DD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33" creationId="{D10ECFAD-4DEB-E16B-DEB8-1EF78AB4BB1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34" creationId="{284A8ABF-8716-5682-3C70-49D043B350A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35" creationId="{CBE3AFE8-C046-494C-A0AE-6CEADCCD42D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36" creationId="{6D1718D9-1B6F-89C1-7000-21E0B03FB61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37" creationId="{02C29042-C019-2F83-A3BC-D8F99005714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38" creationId="{CE18D473-1E07-85B9-49FA-7BB631585CC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39" creationId="{0A05F6F1-224B-E8F3-3585-8C47AE5A10A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40" creationId="{F59D8750-35F1-C44C-0AEA-150BFC14829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41" creationId="{A2F6DD16-9BEB-10DB-6B67-A72CAA8518C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42" creationId="{CB94278A-CD16-9FE9-7286-D6176DA110D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43" creationId="{8F6BDE28-4394-CE04-3B7B-8DE227FC83E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44" creationId="{421420A7-9AE9-EF03-1EE5-03FAFAAB8F7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45" creationId="{E75E1D8A-AA34-D8A2-6B54-85BD4177F7C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46" creationId="{7515D7A5-2D95-8DA7-53E6-B9F8CE36E57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47" creationId="{CA620A9D-1A09-A164-7639-7826BF1387B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48" creationId="{5BAD2AB4-6260-536E-F940-9F2EE7D9E1D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49" creationId="{41970C3F-5455-7946-1D26-25A53B9EFB4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50" creationId="{3284C2D9-405B-30A2-DDF3-DF201BB7D02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51" creationId="{1E996468-FD13-17BF-AE6E-A9C181240D9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52" creationId="{F18E4D60-DE73-E0ED-2A05-2C4562576D4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53" creationId="{E93DEDD6-A4AC-142F-F78A-9C50A319D34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54" creationId="{8993F994-0002-83C2-A094-2F766FB7041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55" creationId="{532C8138-C3D4-51B6-F11F-46DC593358E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56" creationId="{02DC8B1D-B1F8-4C15-029B-E84920D1943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57" creationId="{DAEEDA0E-2ACC-37DD-2DE8-C19B9DD6093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58" creationId="{71624210-E68F-6EDD-C8A2-14C13D36BD2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59" creationId="{2B61A7D0-F93A-7A66-A612-6836963B0E2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60" creationId="{CFCD12FC-30BF-BB28-3D49-5F05B2175EE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61" creationId="{5B751B6C-4E0A-0939-466E-2E8C0D40C5C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62" creationId="{0E3337BF-8D49-C15B-D92E-561F4987F52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63" creationId="{DE54A537-BF98-D711-8265-FF07CC3B94C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64" creationId="{CD838E5C-2CFB-645A-2662-C9BF4360E24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65" creationId="{8E723065-ECAA-C4F1-E814-D95E49CA2B6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66" creationId="{A4E10631-8A1E-3B94-7CCE-ABFFCF2AE14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67" creationId="{2CF27086-211A-25D5-A5C6-F75A4D0E552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68" creationId="{DF138A9F-F491-567D-0050-9A9E61D7C0A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69" creationId="{3C2443A2-EB00-6E6B-F1C0-13417BF4E2D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70" creationId="{BB15BF75-BE07-EFD2-D457-AA8BA47357F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71" creationId="{39DB9A97-2065-A8C7-7BC4-7B82922559C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72" creationId="{F2B91E15-F906-CC1A-F484-5E9953C819B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73" creationId="{C9D29F59-B676-04DD-0CEA-587B6A82D6B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74" creationId="{9FCCCE98-58B7-FA15-FA4F-07E1C3B7ABF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75" creationId="{B25F6A2C-97E6-1E85-36BB-8A037009412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76" creationId="{3CB909EF-0136-FB80-B8AB-290B7054994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77" creationId="{BFBA0B57-F4F9-61EA-606E-DBFF9756CF3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78" creationId="{145AC5D3-652E-C83F-E7FC-F06C686C74E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79" creationId="{87C2999B-67B9-E2C1-98BF-9A60FFD3912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80" creationId="{B0E7DFC2-FE6C-EA76-4FB7-E25EA5A9996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81" creationId="{81E02A70-067D-047D-E6BB-C8CCEB32DDA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82" creationId="{F7628D42-DACA-5A6A-667E-6A788E028B8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83" creationId="{5876A087-CF17-03F8-85EA-FE2BADFF46B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84" creationId="{43B54585-0E32-9D91-B488-1B7E00F4F46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85" creationId="{3DC82D05-AF50-9323-6802-8C5FD851E23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86" creationId="{80B2978F-D68F-6559-3727-27E86B51D38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87" creationId="{AB149440-56AA-458A-BF39-4460FD8F865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88" creationId="{922C3EEE-1075-23AA-9255-6E2D4927BD6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89" creationId="{6CE270BB-FDC1-597A-5EED-0C2E53C4137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90" creationId="{AD5E0319-6E94-C017-64CD-70311C82061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91" creationId="{47797FED-413A-09CD-679A-152979B2DEC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92" creationId="{F4339191-F5A9-FDA9-B493-3CAD4ACB02B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93" creationId="{219F048D-2601-7EBE-A4B7-348FB84DF79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94" creationId="{4FFE2419-AFBF-008B-EEB9-AC32E36F285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95" creationId="{529A66C9-5E6C-15A8-CED5-DDCEE17F22F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96" creationId="{53CA1850-2FC0-C7E4-9F09-9BC0225E31B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97" creationId="{60FBD647-5DB6-009A-9E30-A1CA4796AC7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98" creationId="{C1157C88-CD78-A1E0-4029-E30D0C8BAAF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199" creationId="{C055519C-A17D-DD13-E745-B843A231F7C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00" creationId="{CD0B053C-B585-6937-6713-D0ECB1D9EAB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01" creationId="{8FECF9C8-EB93-C074-3914-8692DCE7FD3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02" creationId="{998D5EEB-D0D4-47F1-8ECC-D508D9D9B7D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03" creationId="{1C8D70E2-DC9E-5B90-DC99-BA294D65529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04" creationId="{453DA9DC-AA4F-6576-CD12-A9B3A570B00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05" creationId="{8A5AAB38-A4D7-1470-04BE-8A030C0B235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06" creationId="{2D30BE80-8875-1990-5FA0-8E704CE0AC1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07" creationId="{48E2A765-E309-E7D4-83C0-97B80679EED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08" creationId="{0571FB3F-2B1D-2D67-8111-6E4B12752B5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09" creationId="{98132BF3-5E09-9A38-75AE-A51425EDFB6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10" creationId="{672F0978-FE73-BAA6-445A-8B0DCC29E98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11" creationId="{C39AE873-1CE4-A398-423F-CAE2E08AEA2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12" creationId="{C8385E9B-25EF-3967-BF18-FC6B208168E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13" creationId="{53AF2217-E32B-CA52-BFDA-8B87A40D435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14" creationId="{7C022F7B-F77D-3579-45C5-AD07DAE6E91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15" creationId="{843F7775-46C0-55A5-C155-2B11EB9DB77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16" creationId="{B334F0A1-17F3-6E54-3507-FB9CB3655AE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17" creationId="{847A7A24-06F0-52BF-34BC-2659F730D25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18" creationId="{D465E177-10BB-C7FB-0B4D-4B6C2A477AF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19" creationId="{722DA926-C027-2640-AAAE-9B35B37AF0D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20" creationId="{390A3DA9-46D6-D9A0-622F-D6746545193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21" creationId="{971C6778-2EEB-7CAF-E185-3FC4AD8B510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22" creationId="{E345CC41-8EFB-2D85-023F-06D645FAD6A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23" creationId="{34D89C91-A9AA-B240-17AB-D62CF4EF196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24" creationId="{B23F026F-A038-79AB-F01C-C615E559C0B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25" creationId="{78AF8BF0-AD55-66D8-49EF-9A446C9B259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26" creationId="{715130F8-BE89-2ED5-E2E0-A672641D9A8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27" creationId="{70AC8E1A-828C-349D-E14D-92BC32FCCD3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28" creationId="{2B078ABA-ACFF-1369-CBCD-32566F26377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29" creationId="{397BE627-66CB-C924-8800-E8B2405A5BF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30" creationId="{06F77334-C56F-59CA-F018-B46AF38F206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31" creationId="{A275CC09-7E5A-6267-8934-7D4D63E7DC6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32" creationId="{A9492D79-E2DC-7BB1-29C6-F6DA331649A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33" creationId="{236CCAFF-E494-D5EC-1FD5-274FC8380A7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34" creationId="{FF6A405B-D0F6-59C7-A979-8ADA7021247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35" creationId="{006B0C01-45B3-9D02-EA71-AA46ED54C47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36" creationId="{BB7C12D0-777D-2517-2C21-646E0067D01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37" creationId="{F9D153A7-89F2-E265-3C30-8DA4582FBC9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38" creationId="{1579DE0B-548B-3C37-3A40-46B15E72870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39" creationId="{B01F698B-D100-95A1-5E01-2E96F3E9BF5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40" creationId="{6B5F6540-6A7F-E40F-CBED-AE7555B4430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41" creationId="{87708063-4FBB-FFCF-1996-0BCF93F8471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42" creationId="{F1150039-5FCB-4817-BD06-5C3F2F5F788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43" creationId="{9CC07D98-9EC1-6177-B1FA-242D5218079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44" creationId="{793BBE7F-0ABE-1B33-CF67-E927B564B4E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45" creationId="{A0850D0F-5D6E-B0AA-0AE7-81F9068F143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46" creationId="{C2B24F26-1968-C248-20BE-713C76B76F4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47" creationId="{FAD96E26-4665-CC98-265A-897EC6828A1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48" creationId="{A446FC84-DD44-7FB7-8983-8874C2FBAA0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49" creationId="{D05AE33A-3F42-66C0-DAE2-2E38D2B2DDA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50" creationId="{35029493-C673-40E2-1A68-A143DA020A3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51" creationId="{72C0B8BD-73E7-9AB7-87CA-BC1CD209D88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52" creationId="{05A64212-741A-CEE5-C9B5-7F934248D5D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53" creationId="{CA8052CC-F3FF-DACC-83B0-92CC0C672B9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54" creationId="{12CF051E-B57F-E720-3AC6-D99D48BC741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55" creationId="{BCBD10E2-6CD3-A5B7-3901-0A20DE946DF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56" creationId="{F613649C-1CEC-B6FB-2F3F-C7C430A3B64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57" creationId="{0CBDBDA8-5FC7-4D8C-9A60-5CB54DDC1B6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58" creationId="{90502E8D-3BF0-8108-A9B0-A5263B88C6D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59" creationId="{671D7E6B-3DB9-9AEF-92E3-872D700CFB0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60" creationId="{6346F1AA-6C77-B3AC-CC4F-941AAA51246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61" creationId="{65829C0D-C4A7-A999-0664-70D93936AA1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62" creationId="{00F0ABB3-4ED9-D44F-E8C3-20F5D2F1527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63" creationId="{2835F569-517D-F7D4-229D-C8D9448935E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64" creationId="{56DF266F-7676-C023-DE3B-0C8341E7FCC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65" creationId="{B3E7640C-8168-2E5D-A289-23B4D606E66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66" creationId="{5FA0DD2D-3EBD-D07E-D69B-DDBCAAD9527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67" creationId="{C14EE51F-2146-8064-7611-A5D7305848D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68" creationId="{7CB76D05-278E-71AE-A7BE-6441F75EAF8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69" creationId="{B8059382-7342-A9C9-D111-547B37B4AD7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70" creationId="{552AF6C9-31CB-9352-EE36-7169EF26269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71" creationId="{5E26AAD3-1E57-F9A5-7BD6-C19F782C995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72" creationId="{451685BE-2F3A-C642-4DDB-C13B4334B52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73" creationId="{6BF12A55-D2C0-2759-05EB-740154D572B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74" creationId="{FD3D64D5-67BB-CABC-C50E-9BCE2D1C39C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75" creationId="{A19C2A0F-3D2D-8D80-9654-7BE68A1D7A7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76" creationId="{378B4CD4-8414-0999-51CD-F080721D114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77" creationId="{24485993-F1B8-E9B3-76A1-5C73BB4EADE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78" creationId="{3DFF9F25-3B1B-C7AC-63F7-DCD2B73F2EA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79" creationId="{8372ABDF-143C-203E-AEF9-2784B89DCEC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80" creationId="{F5ADE22F-9D7F-1F3C-C831-957A5CE4F93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81" creationId="{96BF1E44-EF0B-2E35-9AA6-96B5C0911AF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82" creationId="{46E88353-9AF0-4656-D2BB-11C3A1D5041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83" creationId="{05C9E8AF-99F2-619B-5CEF-C23EB6FEE71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84" creationId="{872ECB73-D130-6EC1-D56A-CE4EDC83EFE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85" creationId="{BF3197C3-4E77-7D80-22F7-7F163821D3F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86" creationId="{7C5CE8AE-5632-C96C-497A-2A35F8FAED2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87" creationId="{66B36E6A-47AD-78B0-93A6-50AB476EC77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88" creationId="{0EB9588D-6E62-155B-5788-9B99823A9F5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89" creationId="{288201A6-B3C6-7D9E-EBE8-E7C0FED3B23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90" creationId="{A440CE08-5055-1E35-4059-6B4A431CB6B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91" creationId="{785F9AA7-2F0F-A2B7-9277-4DFF6D719A4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92" creationId="{6D40A75A-4867-7EAD-4477-3AF2ED5ACBD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93" creationId="{82E5B828-A952-6D76-6622-85291262052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94" creationId="{4D7D9E89-6D74-DC59-E563-226D0397E3B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95" creationId="{2CD9BCD2-C311-9E37-32F4-B7065F06FE8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96" creationId="{B230E2A5-A64B-83ED-D541-C43BAA545C6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97" creationId="{E4F158F0-20B7-5700-5BE5-A670D79B566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98" creationId="{9232CE80-9063-10F7-B85B-87C9584ACB3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299" creationId="{39280568-6ED3-4122-4B40-A471CDFA3E0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00" creationId="{63365864-965C-0D42-C97B-7109F516A7C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01" creationId="{DAD1B2D0-993F-DA22-DEA6-12121DFB9DF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02" creationId="{FAE06F73-544B-25CD-1B94-A50D7D0F6C1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03" creationId="{D0445873-8BF8-BC6F-C8C2-66257F24D75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04" creationId="{D88A495F-8922-397B-146D-AE2071CD98E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05" creationId="{3F93FBB8-0EC9-4EDA-8BB1-A0ACBD0B75F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06" creationId="{5ACD1F85-1F8B-7A3C-7CA7-655EF3B429E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07" creationId="{9EEBEDB8-27B7-92AD-674E-6DE6224D39A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08" creationId="{4E628BB5-E12A-FCC6-F611-D55FADA8CBB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09" creationId="{C986470D-9D30-3BA1-0C90-76519F0D957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10" creationId="{375F2801-1BF0-BAEF-9960-24412E44E5E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11" creationId="{45316BA3-200F-72A0-2588-081DB495D01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12" creationId="{2A24EDA2-C647-2DF8-17AC-C830B1A4E0E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13" creationId="{BCA499E4-8039-8651-DD0C-65C5300F025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14" creationId="{BDB8CD4A-9AE4-9A5C-DB95-8E9C4E205FE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15" creationId="{AB58839F-C86C-090D-C737-75713790F9B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16" creationId="{B1093E42-F8B1-CFD3-7605-6F0D4FB625D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17" creationId="{2F3C6C28-6E4E-B7E1-2EAA-70C3AE460A9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18" creationId="{13A8A277-185D-8125-2F58-856F24B1E16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19" creationId="{18A9FFA1-5125-D905-7AB4-C524CA351AF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20" creationId="{7314B910-960B-60CB-86A4-65C27B2B64B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21" creationId="{590A24CE-37F2-C228-301F-802FB00A03C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22" creationId="{A87FFA30-A4EC-F7E3-ED1C-7D6321A8ADC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23" creationId="{D6C244B5-4006-EE59-44FF-01A2F05ED0A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24" creationId="{36A03F23-6D25-BA4A-38BE-BFCB8E52510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25" creationId="{07CD1741-98E8-74B3-9967-9B4CC8A5D04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26" creationId="{F02AF37F-37E6-929C-5D64-7E97F06780C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27" creationId="{03EC232F-33A0-BAAB-6C8B-3C024C75B31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28" creationId="{99B1B47E-10F9-E300-3BC2-6BA696FC860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29" creationId="{9A2FC1DB-1E70-CE9F-BBF0-66F46E720AE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30" creationId="{03ACA939-0437-C0E8-5F6B-0D0FCE03506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31" creationId="{76F14741-3301-603E-4572-064FD3D27FC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32" creationId="{C03EA932-AFD1-366D-4EFD-51EC866A292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33" creationId="{3C4178ED-3843-7509-22CE-127D17CC393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34" creationId="{AFC66040-DE86-057C-D448-D53701B423B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35" creationId="{A9C4AD40-14D4-49DA-9497-9CDDAFCFED4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36" creationId="{FEB09B37-B4A9-CB23-DEC6-78EFD3C61AE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37" creationId="{CD3E28C6-CEF6-615B-2577-E71C1B5BE73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38" creationId="{1F09DC98-E5B6-916C-B901-3A7808EFC42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39" creationId="{D3790C6B-A054-5E45-76E3-96B4F22D253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40" creationId="{9C206400-B4C5-C442-4C2D-ACD47B47B56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41" creationId="{7BC68D5C-2322-2A51-86FF-97CEFCC95F9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42" creationId="{7A7168CE-6FCE-F34D-F250-B9777C728EF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43" creationId="{0AC2D1E7-DD4C-D068-2097-1BE23EE0799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44" creationId="{E9E3B4CC-6CDA-F785-4E01-0BB50D4A59D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45" creationId="{893F0B4F-F73F-43C1-1D3A-EE476A9E4CD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46" creationId="{9060BF7F-28C7-3D64-074F-D917C76A7B7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47" creationId="{F554443B-A2E3-1EA0-23AA-801CCDB0400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48" creationId="{E8A038DE-DB09-75AD-E9A2-D450D786F64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49" creationId="{E0479292-B187-0BE8-39C2-8BFAFD424A0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50" creationId="{BB6E2434-BDDA-9A2B-1A5A-523DB20C443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51" creationId="{9ED9485A-A2CD-AC52-6655-82076935891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52" creationId="{AC78B881-D2B9-B64E-BD06-8537736F839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53" creationId="{FD6A4CE6-22E6-9E22-A191-DF87AF59DD1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54" creationId="{294992A6-0146-9B85-8FFD-278C04ABB92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55" creationId="{41F8F732-EDC3-68D8-BE91-7E27EA9F2BF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56" creationId="{974E9126-E20C-09B0-6A5D-45AFF2B41DA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57" creationId="{53ECAC50-735C-3E7B-9055-85984DA812E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58" creationId="{7015EA82-E3DF-3C5C-2AA4-291E47BE6A4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59" creationId="{45C07689-E05F-E143-25B9-FB594815A28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60" creationId="{4DB4CFFB-D01C-E322-178A-552985366A7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61" creationId="{04307D19-3C8D-0E31-9FB0-C5CF2B52451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62" creationId="{6CA8902E-2F89-513F-4774-3FFE811F19A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63" creationId="{8136C382-DD88-7521-C8A1-9237821B0CE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64" creationId="{DBE0FD93-2FF6-3FE3-4B0B-65C38DEF9B9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65" creationId="{5A8F72C0-A86E-6C20-B308-FF9ECB22761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66" creationId="{CF55B4DA-C22C-E95E-7095-7890BBE8ACE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67" creationId="{C84E7F63-E8A2-C9B3-B975-5D10BA64544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68" creationId="{8CC57BA2-7088-A8E9-4E65-BC6A010A330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69" creationId="{794B0331-3E0C-B0A0-F5BD-78843658C91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70" creationId="{03BC3F62-B12B-B1FF-9D3D-4DB7E734FD7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71" creationId="{B59438CD-A711-7B1A-4669-F5C67DF77BB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72" creationId="{36E9C2EC-1547-D5C3-642A-AD835F2F4D6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73" creationId="{8186D51E-7A46-FE8A-51A3-8703A73168C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74" creationId="{05C1EAB1-72C0-6133-6E67-9EBB799ECA6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75" creationId="{B2EB3B1C-D82A-9936-5B1D-57CACD48AEC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76" creationId="{EA31AF07-8032-8BF4-C353-27650FCB85B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77" creationId="{485BA893-2265-82E4-93B0-48EA077CDED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78" creationId="{25EB0F41-5EE4-89F0-A53C-AF0E970ABA7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79" creationId="{3CE6611C-9770-23A4-4697-962EFF6CA4F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80" creationId="{5D66A227-C275-1258-9B10-356B1239256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81" creationId="{06AC8EFA-A1DC-7E0F-DAB5-9CE95C54DD1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82" creationId="{4C6C0023-23CC-3748-DF2B-91848BF4CE8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83" creationId="{94F06759-3244-7886-F642-E661633C71F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84" creationId="{C6B7BB11-355A-FB78-C015-AF6CCF82628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85" creationId="{7E8C1529-0459-408A-5452-E3BC3AE4733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86" creationId="{626B513B-0C3E-45B7-BFF8-A7CB2A9732B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87" creationId="{163955B6-5563-13BE-EF4D-81E287DF406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88" creationId="{D039618E-BDA5-9F50-5ABE-E8D1BF183AF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89" creationId="{9DB3FBCC-F48B-7441-4F43-74FDBD14FB8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90" creationId="{9522D77D-77A6-B26B-774A-6F3793D8A52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91" creationId="{9F297DD9-B068-93B3-B857-7FF4B26E992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92" creationId="{29562B81-3612-9AF2-DBA8-7AD76CE8504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93" creationId="{CCD605E2-F570-C7F1-1F84-8E838D05FD5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94" creationId="{006C60E6-3D84-2775-A84A-108CC8B6307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95" creationId="{1E379948-9984-F976-8753-1F2B097E224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96" creationId="{9891B758-863C-1CDD-2638-9D2F1F3CBA9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97" creationId="{536678B5-E46C-1D5E-D57F-C4AB481428D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98" creationId="{4A8C39F2-98A1-60C4-3CC9-D6032C5FA72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399" creationId="{9142FC40-A39F-40E1-2215-AE26F4AE5E6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00" creationId="{8EE62E2C-877A-5F1D-AED4-46955F56F43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01" creationId="{A8EC8728-962C-EFA1-D6F6-C6AB3326159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02" creationId="{9BC1C6AA-A1FA-DCA8-AC73-867CB6B4B55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03" creationId="{22F10424-8CEA-72B3-5D85-FF87253D686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04" creationId="{3540F719-CAF7-8CFB-6F15-31F784FEFAD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05" creationId="{DE244837-12E4-F7F1-90B1-9DFF890A8BE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06" creationId="{9ACCD518-FC38-23C0-692F-6F59ABF05C4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07" creationId="{95541ADD-9368-9E75-D0A9-D38E587EF22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08" creationId="{A46E9504-7443-75C4-26F6-D79A1E3DE67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09" creationId="{DE75F6FB-D015-F905-4C97-C5DCDB9A57C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10" creationId="{3034A03E-E40B-EB9B-7915-F474F050FF6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11" creationId="{5F2A3ECE-E8F8-C648-F078-760B0C5298C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12" creationId="{2A378AE9-6FEE-4E24-40BE-8E4C8189380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13" creationId="{D19D4DA9-5A0A-D65B-D58D-D21C6ADA0E6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14" creationId="{EA7E56F1-BB56-7DAC-EFEF-87DF5B4569E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15" creationId="{4FAF259B-098D-02D8-1F24-9D551E65777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16" creationId="{70010BDD-FAA1-D683-5CFA-293F64E04E2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17" creationId="{AC8C8907-D77E-507E-A2EA-8E556E6CA35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18" creationId="{8BFF403B-A94F-589F-5CEA-3737B9060D6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19" creationId="{50851E7E-18D6-E4E0-3CB4-F29D1E9383C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20" creationId="{48CFC09E-9B1B-61F5-F3D3-1EF2E17CD94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21" creationId="{DA7DAE3D-B3D8-8103-F3F5-4821C027595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22" creationId="{D03E5890-4642-1E09-9F80-CDEB92F6224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23" creationId="{16EBEF35-21FE-BB1F-7C76-3E95BF214BF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24" creationId="{A82C4ACC-5D05-9E0E-3A4B-B2D2205D018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25" creationId="{561E220E-E9C3-F8C2-E89F-7287259430A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26" creationId="{50689F93-9AD1-6B85-96EA-154787BFD34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27" creationId="{16876A06-DC82-D3B0-122D-BAD49D2257A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28" creationId="{6FEB2902-88C1-785C-BEE4-41A4A304A47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29" creationId="{8EBCC8D8-A0D1-4B37-D5F7-2A78EBD48FB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30" creationId="{09D3254C-96E0-F606-2835-2C716D59024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31" creationId="{7C0317B1-50D0-AFFB-2A0E-9A1B0F913E0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32" creationId="{FF656D42-CB78-059D-B689-6F82530503E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33" creationId="{697962BF-096D-BFAE-5964-E4E488A9A82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34" creationId="{0095117D-A971-8ED8-3C12-C872CCE2DB9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35" creationId="{D656BF61-3688-1864-7B18-416F52350B0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36" creationId="{84F49156-40CD-B86B-B7A0-59B93FE6F18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37" creationId="{A8A6FEEF-A495-4B28-BDB5-DA4D4485CD2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38" creationId="{DA08FB60-8A6C-7347-CFBE-54EF3A2429F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39" creationId="{26D379B6-3AF0-A64A-FEBB-3677622012A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40" creationId="{470B41DE-84DA-C188-6C42-3D8DF3B08C2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41" creationId="{5385968B-9E9A-994A-3CE2-62FDBBBDBCB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42" creationId="{E639F2F9-05CC-4750-CF3B-48D783B99C7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43" creationId="{9C34B4BA-BDD4-B535-A6E3-DD3BCCC3F18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44" creationId="{B203B6BB-9F31-0296-2474-156CAE1F999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45" creationId="{00FB7B73-7183-9D18-5037-BEA695C2472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46" creationId="{D5F226DA-F00B-9E70-C219-80F944975B5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47" creationId="{5E2AD7B5-0E50-1FBF-5DEF-77769C0B1BD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48" creationId="{26D83F52-8E18-E2C7-C843-51F8F8B7631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49" creationId="{9113098C-021D-74E3-E4B2-D1AC05B09EA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50" creationId="{1FBA240C-7D5C-68F3-95D9-4B377D7FF33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51" creationId="{D744B9B0-11A8-1290-537C-090634DE8D8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52" creationId="{147D43D9-6266-B4EB-38F1-43491E23239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53" creationId="{0A2F6542-5E66-B423-CE0F-9F3BF3F4EF4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54" creationId="{65258974-E8C3-EF28-C32C-134F2479871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55" creationId="{0740BCE5-2D77-B8BB-B0D1-70B987C73D9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56" creationId="{C4F3ECE8-7084-39BF-3582-16F8AF058AE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57" creationId="{731DA6B4-DA69-EA93-BA4F-72340A8407B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58" creationId="{2AD37F69-D46D-B8E1-266C-C69BDA4D10A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59" creationId="{5B2C51C4-ADBA-31D9-96CE-F5E57227A1C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60" creationId="{CEB02F41-D422-0AE9-2980-93440A7BAAD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61" creationId="{7DAB4BA9-847C-948A-B492-AA7032F70FD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62" creationId="{74445F6F-76D1-DA3B-7B3A-51FD0227704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63" creationId="{FDDDF2CF-F651-3C7F-C69F-832FABBF88F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64" creationId="{67871067-F3C4-1D3E-0EC0-59644F9DADB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65" creationId="{9078C3B9-2081-7D16-E5B2-78B07310EE3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66" creationId="{E65CFF8E-F482-CD8D-8D5F-5A27D3CFB4D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67" creationId="{2952B957-BC9F-2600-EEF3-C7BC97B2A17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68" creationId="{982BC2D3-C325-586D-84A1-365472A2237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69" creationId="{03AFAA13-71FF-919E-D0C5-AD90DAB427F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70" creationId="{299A378B-DE33-E0A7-DD52-A027898E810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71" creationId="{4DCE89D4-C634-A26E-CB95-60EB8127B04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72" creationId="{40CFA9F5-CE4C-8C57-A007-365D841E73E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73" creationId="{EB9A08EF-5971-38B8-5613-DC4A68E538D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74" creationId="{A0EE29AD-E713-E376-5ACC-5C94C8EAF88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75" creationId="{5E06738E-AFAA-96BF-FE81-D5992B93DA0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76" creationId="{20AE787C-1BAD-A185-5D9B-DA9177235B9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77" creationId="{0128C392-A079-F2DB-FC22-2E1480FC333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78" creationId="{994EE9BE-0B45-6CC0-6BC2-2E578F8DF12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79" creationId="{45C03D00-F3B6-5750-BC04-90F24BBA3F6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80" creationId="{6F308051-BA03-7E6D-C790-193533D2E23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81" creationId="{22C29E31-CB0F-11DC-109E-DC2D9CBFB6B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82" creationId="{BFD760C6-00CC-8941-48B1-FE411C9759B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83" creationId="{4EFCADDB-D9F2-CDBA-CEB1-229D457419F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84" creationId="{C9B6052E-D218-B0F4-25B3-435AB3C666D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85" creationId="{025C4B6B-42BA-6C7E-D848-1FBAB335186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86" creationId="{A4A8D948-8D4D-2D2B-5320-9329C3EF8DB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87" creationId="{C9C10187-423E-4777-E02E-28A2AFACD89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88" creationId="{9624697C-1478-5E62-090B-FEA89DDB6CF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89" creationId="{C3CF79C9-2D31-F8D3-8613-A0A6A6FABF8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90" creationId="{48ABEF53-85E5-CB27-A705-EE842A5FC79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91" creationId="{80195067-C219-58FF-1C9F-E016BD9CE7F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92" creationId="{C4D96FE7-AAFF-C92E-E9D3-DF68128E3DB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93" creationId="{8873C852-4B2A-217A-BE8F-F5DE17FE23F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94" creationId="{78720BFE-6307-17B5-5FD6-65661B91F87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95" creationId="{DE9492B1-85BC-BBA9-C6EF-C88B32CF8EC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96" creationId="{2AD76872-EEAD-AEE0-D06C-9F30E459573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97" creationId="{53AA911A-AB39-F42D-2C47-1BBF1BCB37E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98" creationId="{913BD8C5-B642-EEEB-FB70-F52116094FD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499" creationId="{564B8C9E-EB99-E0F5-A97C-F8810E38C31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00" creationId="{429284A2-9B66-5CD7-0807-B06C93B25FF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01" creationId="{10420F0B-2B19-1E82-BFF4-38DA6E7E019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02" creationId="{6D91FC63-6B7A-3596-1664-1A03FAD20B4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03" creationId="{DF3CA48D-91C0-11E0-9C07-5A2BE835DFE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04" creationId="{BCC83B5B-0386-E6DE-047E-6404B5CAAA7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05" creationId="{4C405B17-5C2A-08CE-6E0D-6E52432C35F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06" creationId="{13987A7B-0991-9E26-5B59-91A659EFBB8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07" creationId="{E044566B-A7A6-74DC-7F0E-D6E5D06D50E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08" creationId="{28B61F22-C97E-0D5C-92BC-873F29A65ED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09" creationId="{7CDAC40C-F2F7-E538-54AB-6739DEB50B5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10" creationId="{FAF9CE1E-B42E-2932-F7E1-DB3802D60C4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11" creationId="{5FA8F38F-72AA-EDAA-E5F4-54469C4A22F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12" creationId="{253531AC-8FF4-8CFA-5DDC-B99085DAB85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13" creationId="{6CDABD69-6281-50D4-CDE9-A8A1B60894B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14" creationId="{0081D869-4530-CF00-67D7-BCE48E8C073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15" creationId="{4DF4A305-6707-7558-10F3-E3AAA63FF7B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16" creationId="{54D0AF5C-B35F-959E-522A-9933249A2E5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17" creationId="{9CA52109-431D-4856-C8E8-C900A925A73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18" creationId="{30F936F8-42DE-811F-B9A7-91A34D3BB65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19" creationId="{40749BD5-09F7-EAEA-77A3-65179FBA760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20" creationId="{DAAE96BB-0051-CD1D-ADF0-0291E47274C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21" creationId="{7B4056FE-FCBE-1130-7693-A58DFF9541B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22" creationId="{6DAFDB1C-8887-826E-24F1-E4DD821E1F5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23" creationId="{B0595926-43F2-0DA1-03BE-628A3F2C351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24" creationId="{216C5BAC-2F1C-3E21-D6F8-E9D6CFCEA59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25" creationId="{573742B9-E7A0-0A70-0B17-409A3C4D990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26" creationId="{3F8DAACE-3C86-5F21-E24D-E2C6B2824E0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27" creationId="{378890D8-9136-1CE2-378D-8D205861BF1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28" creationId="{73BE890A-7B79-2517-5607-05649ADFB1E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29" creationId="{A8804C78-6BF2-2A47-7ACC-EFB119DDF91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30" creationId="{780DB615-5FA8-4139-83BC-217C556F12E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31" creationId="{46EC9732-AE9F-BFAD-497D-B8EB3BCA950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32" creationId="{AA43DEA2-F35F-E9E5-CB12-99DEC6FDC9B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33" creationId="{D040C547-9625-0052-EAD9-5CD11E16888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34" creationId="{29E620EC-DCD8-C40A-ED8A-8BF8E25F46E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35" creationId="{5A95EBAF-7FF5-C2F8-5106-39405652DAA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36" creationId="{3F857746-7594-7F7B-1385-FCC1F8194CD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37" creationId="{5CB6941A-8B22-657F-C9F8-EDD1D257FEA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38" creationId="{27F48F9B-720D-B345-24B4-A28D70B7317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39" creationId="{355C43D1-996C-19D1-B9CB-348C2B340DC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40" creationId="{89722D9A-9AC4-7374-40D0-0040B1A56EA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41" creationId="{68541DEE-8E07-08F3-9A40-72F2B4D00B4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42" creationId="{34A1A455-D48E-B4B1-DF07-A669AD354E5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43" creationId="{CB674237-7CD3-09C1-3D5A-491480CDDF0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44" creationId="{E0C832D9-6021-1645-ABA4-DC60A180A68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45" creationId="{3DDFB703-69C4-57E7-D34D-251611DC89E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46" creationId="{D3B61C55-60E8-DE97-8902-44807CE1F72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47" creationId="{B6B73924-16A6-E869-F248-39AAC7A6CB5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48" creationId="{4BD5764C-B20A-DBDE-2DB8-E0E2776934D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49" creationId="{AECC3AD0-1A93-6A18-7918-A5C79E8698B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50" creationId="{D1E4E229-48C5-9EBF-F8EA-EE24BD6A4E4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51" creationId="{35B6555B-8C9A-AD72-B340-93DADA9283C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52" creationId="{43AF113C-2F0D-D2C1-41C6-836F2D60894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53" creationId="{08D46FFE-0402-3F27-C86D-83825150C8E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54" creationId="{CC4EEE2B-48EC-1719-76DE-C374230C9D7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55" creationId="{4D354A1E-E43D-92E9-FB11-90EEE5F6E34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56" creationId="{704FA950-66D2-0A9A-CE02-5A6EA3F7A12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57" creationId="{78E44EFB-7054-1D11-963A-A8AE770668B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58" creationId="{32834FC4-FD6B-8C8E-CF1C-9980DF82E80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59" creationId="{C5B2F63C-156C-D2B2-0DD9-0CB9675DAE0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60" creationId="{EF280608-C0F5-DE20-6443-2252BFF2886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61" creationId="{8005A55A-4337-88A3-9F46-A4FA8A7A58A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62" creationId="{02D5E1A0-8517-86C8-BF89-7B14E7C7A97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63" creationId="{B440A369-45DD-BA06-0909-D60FA91C14F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64" creationId="{22F75579-111C-9F2F-8D88-14E30A762DE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65" creationId="{9B45F493-D8BB-BBE4-5912-E1767246F62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66" creationId="{0D8DFE84-3296-9ED9-208B-789887719AC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67" creationId="{95373E9B-1BAA-C224-39D5-2BA6D2838D0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68" creationId="{0AA2F56D-AC29-7518-720C-07192E84E9B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69" creationId="{5C7C058F-F6AD-E86D-C148-CFDABB49ECA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70" creationId="{0AB2072C-5728-5002-08FC-6E75E9F9729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71" creationId="{850786A1-AF66-88B1-D3B9-347F4C4D306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72" creationId="{C3EB7997-F1B2-DEE5-D27B-1DBF0A70090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73" creationId="{590F8510-934A-6A8E-F4E9-1B3DE81BD5A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74" creationId="{DF41046C-0870-F628-D47B-F79795D768C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75" creationId="{E8FA539F-1044-550E-B8DA-1E3F5451C7A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76" creationId="{644CAABC-24F6-4A8B-2706-067AB85EA6E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77" creationId="{A5AAA2CF-92CD-2487-2AE6-EEDAFFE2D3C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78" creationId="{791B78F0-DECB-4521-AE96-2C7CF204054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79" creationId="{5561393C-4819-FB84-CCBB-3845DABCCCF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80" creationId="{DEE5D6AA-FA56-2D45-A07C-A106A0A12FB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81" creationId="{7A0D7643-2429-C244-B0E3-52A30916F21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82" creationId="{B6EB7725-80AC-2B9E-108E-B56866BFBB4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83" creationId="{43FCB6D7-159E-9B1A-6DBE-2251C63652E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84" creationId="{58CDE9B9-E529-F55B-73BA-55288947668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85" creationId="{0D01171A-30A0-1C81-947A-E0767A86380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86" creationId="{FC5E3708-551B-7A8A-DEFB-C01F1096473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87" creationId="{E197A05B-5E3F-7E05-69CF-E9DCDBB739B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88" creationId="{86BB1A1E-A3D0-0900-7A55-D935C12EF7E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89" creationId="{F58AD927-F99D-E5A4-863B-098B1FD18A3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90" creationId="{11D73745-5875-350F-AB99-B1A53A1B15E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91" creationId="{29BF6C47-429D-7317-2659-D46D0AFEBDC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92" creationId="{F3914B22-9D15-B689-327D-FB220306C06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93" creationId="{1532A0AE-7EC7-FD02-E0A2-2906895AAF7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94" creationId="{DBF0F204-413A-9C75-A821-B19DD2D83F1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95" creationId="{50D709B4-859F-8C36-D5EE-1E1DFA0E1A0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96" creationId="{1D8FA08B-AE08-1D47-447B-02DDB626989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97" creationId="{7C65D902-0ACE-FA99-E2FB-EDBFA79D382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98" creationId="{D8000F41-435F-2286-F276-2A94E7777E3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599" creationId="{7954B23B-DAEA-244B-E698-C6F6585DAAD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00" creationId="{FA96AE56-F7A2-DD87-4641-250A05DBA3D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01" creationId="{3BB81C3B-CF49-0FB4-A96A-36D60806E31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02" creationId="{CCD1D583-298C-DC92-5E19-0A0B7FC4D70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03" creationId="{CE6ADF00-F590-F990-D5E3-37A3115CC77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04" creationId="{9756F487-2C4F-61E3-E5C0-3336AFEE8F6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05" creationId="{FF653916-0A8A-D601-7E0B-4E4DFC3573C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06" creationId="{9F9A16EC-0B65-D874-FDC6-D11F0B03835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07" creationId="{D3F10BB8-00E5-029C-CE2B-AAB8EC87C13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08" creationId="{06668DA7-63A9-04CE-6AB6-FECD68E1092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09" creationId="{65655680-4ABD-7321-A694-E176982C4E0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10" creationId="{33F5D07B-CFE4-070C-752A-BE7887E005D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11" creationId="{4649AC77-6E7D-B6B9-5690-86D12048CFD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12" creationId="{0E84A7AE-3E77-65DD-D96B-9B419F5994F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13" creationId="{E6974AA7-3D05-9899-8CCD-F4513DC663C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14" creationId="{EBCC2A28-17EA-FC28-C5AB-59B30A0EF5E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15" creationId="{481A6A73-1F20-18B9-31BD-66AEF81FB2B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16" creationId="{AFD127F4-8DFD-A90C-697B-7581193E359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17" creationId="{8F5671EA-9045-F963-B499-8A53D6BD480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18" creationId="{A1A7625D-F9EB-9900-4D0A-ACA4764E5AE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19" creationId="{5E51B84F-371A-C661-97DA-72A5298A20C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20" creationId="{83C8F0DA-0BDA-7804-DD15-A49E946252A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21" creationId="{E52C7E52-9627-FE22-F15C-2098248756D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22" creationId="{11CCEF86-499F-D9E3-D5F7-05B936C63FC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23" creationId="{15B9E25B-B585-8037-2C61-6886D635D97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24" creationId="{E59F5013-4B29-49FA-C464-81A4A97566C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25" creationId="{7F59C2F8-0D9D-B419-13BF-BA6883166DD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26" creationId="{A1A09DF1-E713-88A4-9E2E-F134BE17D53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27" creationId="{DBA9B7F7-E174-90C4-BED2-E4629492E3C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28" creationId="{DEDBCDD3-E029-A100-8496-6A69450AA87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29" creationId="{959A8975-B57A-41EC-78EF-5C0C77B84AE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30" creationId="{A127E2D3-A766-E41D-2BBF-ED81FA2EEE1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31" creationId="{E830B7D3-5B74-9D7C-05DB-926573D5A09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32" creationId="{A2A1774B-A0B9-0AA0-4389-A976184F43E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33" creationId="{F88C1D87-66E2-49F1-2204-6CCC548EC4A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34" creationId="{474974FB-2156-BA3F-124B-B06839657C0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35" creationId="{B5E16B81-3E2D-4D6D-19B0-D258B909A62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36" creationId="{B1F45675-0B79-93E7-5164-7EACFB1BC9E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37" creationId="{8F3B8AE8-4C15-0965-7C6B-C135605BD69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38" creationId="{72936E44-DF0A-EDD6-483D-BAFA6232939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39" creationId="{06E79805-4AFF-D5F2-03F8-6CE14CB67F9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40" creationId="{F877E8C7-E5C9-7D7B-4974-BEFEF31911C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41" creationId="{65B083DD-4EAF-5E99-9EB6-56E91A379DC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42" creationId="{4456E7B7-D827-587D-ED54-C23BBC1B46E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43" creationId="{6E57A00B-11E0-D2F8-B35F-7FFD4999E76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44" creationId="{C185C506-A190-E188-D4A1-EC5454F6068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45" creationId="{900C71C7-6EC9-0C45-0A4A-1344C256B22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46" creationId="{59C7636D-46AF-BC2F-BEB2-6B128157395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47" creationId="{B03EB47C-8877-0512-87A3-D6C9CAA9E2B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48" creationId="{4CACBD98-1E55-FE07-CF3B-E5739608189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49" creationId="{145FA561-CA01-87AA-22C6-989E99E5BC3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50" creationId="{190900E7-C1C1-F816-06D3-A30CD0A278E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51" creationId="{5172DE98-9E7D-AA6F-B192-85557DA3036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52" creationId="{B1FFE606-1642-4234-496E-DB7F4B1B05F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53" creationId="{4D883C2B-FF54-93F2-0A91-ADEFD2FF243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54" creationId="{D8856FE4-22BE-A833-E841-2A5922B83E6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55" creationId="{186EAA4D-35FC-B9FE-DAE1-85EAA1B76AB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56" creationId="{1376CC1B-DE90-8906-2CE3-AA6380CCD61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57" creationId="{214DA19B-378D-D114-E1A1-76908025C59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58" creationId="{1AB7EB7C-2C5A-B281-1391-E8BA1EC7510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59" creationId="{3A4DA38B-3CA5-80D8-ADB7-DCA4EE6A196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60" creationId="{4558BBF8-3594-30C0-5DAE-CD2353F7DD9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61" creationId="{9AC5547F-37B2-7219-70A9-6096FA2F13E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62" creationId="{C749B687-8528-CF4C-8E5E-E84C3D8450A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63" creationId="{1D0BFADE-8F8E-A0A8-9535-4C14FB27CEE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64" creationId="{C78B7CD4-806F-29FF-F7F7-EE424611846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65" creationId="{D4860A19-B571-2CF8-D298-B421D0F114F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66" creationId="{BF7F19D8-594E-2726-FDEE-0E2A6969079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67" creationId="{701F25EC-C531-D89C-3AB1-599051081A6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68" creationId="{8E342DC9-795C-6E4A-1D94-34BBE390568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69" creationId="{5FF923DF-6984-DF1B-F4AB-5D4D8D673F3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70" creationId="{D4E29515-718A-1A8A-D6E5-293DA7A868D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71" creationId="{791573F0-DCB4-CD90-15BF-713C27312EB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72" creationId="{3E9ACA18-F01A-18A9-398E-099DE16FCC5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73" creationId="{B2F2B4D8-37C0-97BB-6EDE-0C648CB03D4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74" creationId="{6BEBAD0A-D6A6-45C7-9996-46C4229FED0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75" creationId="{E6A414A1-63D7-7870-0C64-266593ECC88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76" creationId="{CB79D60A-60E0-96D7-9D75-EA6A930F7C1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77" creationId="{8B585CEC-CD00-D4FE-BD83-82BD87096A3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78" creationId="{F928A946-894C-10B7-6B4D-E566696C2D0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79" creationId="{99E3C505-E5D8-65F2-1D27-439F464A3C9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80" creationId="{E9542240-F91C-45B0-80F9-C13FF1FB5FC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81" creationId="{927171FC-D85C-6F59-9224-61A7FF8512D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82" creationId="{4880D282-892D-5D02-2B7D-B1EA7FCC1B5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83" creationId="{CFA88B77-60D2-0ABC-94EA-D889663CC54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84" creationId="{F0AB2392-3847-594C-1661-82CC5F54787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85" creationId="{5D895668-9691-F33B-FD72-5E25FAEFA22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86" creationId="{5D18409F-1DFC-AE51-E240-D224915C2AE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87" creationId="{0095AD48-376C-35D9-5012-7ACCF331E2B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88" creationId="{7B3D3321-4D46-7206-9317-B51FBE5D1E7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89" creationId="{0743F622-F083-5CE5-1FDD-0C0B26C249C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90" creationId="{B173A579-61E8-5C6B-47DD-954B743201D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91" creationId="{CCE5511F-B670-A2B1-9D85-F8AA0626D2A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92" creationId="{72EB0E51-AE77-0EF4-A2B3-55908F8863D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93" creationId="{07FFA083-5C8B-22A5-0B5E-033DAD307A3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94" creationId="{E3DA5195-05D9-C9C5-CF78-C0D2069DFC5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95" creationId="{67520F61-3D55-0373-52CC-95FFE351FC3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96" creationId="{A206BE7B-316B-B7B2-D4C5-B669503DD7B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97" creationId="{292EC6FE-7A11-E900-C10B-318D1E7FAB0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98" creationId="{39EB452B-7469-3AE6-7B5A-1660FFB5A3E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699" creationId="{0ED96BF1-183D-9E10-6531-3E2DE08C1CC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00" creationId="{80E3EDAC-5E4D-2B82-19C9-018BBBC8DFE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01" creationId="{1D7B5B47-88B6-1957-8ADB-B7C2DCACD2D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02" creationId="{1D253DCC-6FA8-2011-A8AE-B18EA0D1D24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03" creationId="{BDCEB75D-49F4-2481-8094-45DE6A2FF1E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04" creationId="{BEE8CF13-73ED-0F2D-FDD6-D1908D4D9F8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05" creationId="{79D82DBE-B995-53AE-B45B-0C7B9848C40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06" creationId="{05C4683E-0F2D-F195-7C3D-6ECF6C93181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07" creationId="{D809D7F0-F5BA-9B0D-8684-9758D9AFA98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08" creationId="{2D17E63A-E0DF-FE17-53AD-F6C1B7F3EA0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09" creationId="{1F63107B-A041-061C-9807-C967F04AA25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10" creationId="{7EFE08B6-909F-E897-4732-A57AA23ABEE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11" creationId="{70E9BDC8-49DF-9529-DE4E-72D8A138D72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12" creationId="{3E834B80-4BFE-1D2C-58DE-DB5E7A58240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13" creationId="{2533EDD7-1235-37CE-0ACB-824AE7ED699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14" creationId="{4385B917-0E6E-6C9D-D4E6-04D7526D7CE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15" creationId="{0B4F6318-DD95-20CD-6B69-318A935C4CC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16" creationId="{BEBA8FFA-7D66-CF91-78C9-D6DEA002169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17" creationId="{D48C02EB-F0F5-103A-1F76-5DCA336E534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18" creationId="{78D60A20-9267-5674-0D63-4A402F7EF65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19" creationId="{E9EEF59A-061C-EF2D-2D48-D3E07B96B2C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20" creationId="{7AFCAAE2-2086-F8B3-A8AE-C0ABE38D619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21" creationId="{8733F3A1-5F51-FB6A-F4E0-D4705EFD7F0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22" creationId="{47017BEB-D9C3-3ACC-78B7-B79122B6070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23" creationId="{B73854B8-1356-78FC-64DB-32B6D808698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24" creationId="{5F35B144-6472-ADBB-C027-6FD73757EC2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25" creationId="{D77BBE99-0A0E-5A2E-BE4B-6AAC19576DA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26" creationId="{9A58BA07-9110-A0B2-CC83-8B52287066A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27" creationId="{A43682AF-F43A-E632-25E9-B5D553E99CC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28" creationId="{DF525993-ED81-A463-C25B-DC8074C6A1C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29" creationId="{EC16A52C-2C3D-82C2-2889-A8CB6CD2027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30" creationId="{B4CD0C8E-1332-8C13-55F8-C24C35689BE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31" creationId="{EF855AE3-AA40-DC10-FC63-DF911FD4E9C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32" creationId="{344F2DE3-F5E3-32B1-78C5-46AAF6AD692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33" creationId="{EDA3574A-06F9-4870-872F-30D975C8C16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34" creationId="{C6368917-6C2B-B934-B74D-13ECC56092F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35" creationId="{DF0AAE7E-6E45-B492-488A-5E8C6D85081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36" creationId="{721C2E3E-4887-4556-25AD-2DDE4C5A07A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37" creationId="{0CFA5CC5-439E-60B9-DD8E-E0EB17000CB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38" creationId="{DD20BC93-2D70-6B4A-3802-2DDE525C3B1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39" creationId="{466D076C-4884-735A-EB52-AABED3A09FE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40" creationId="{82EA9188-EF08-80C5-BDC7-E9F50D03C66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41" creationId="{97A40A65-9B5A-503C-F392-EAE39701ACC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42" creationId="{479DEF9D-A37F-799C-B3CA-1DFC06E0B91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43" creationId="{C51DD8A2-2B1F-4BCF-AF77-9E8E8934D49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44" creationId="{8329B509-BBB8-ACE9-DE84-21BACE88A10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45" creationId="{241BB63C-30BA-D39C-5348-E5500AB1DD4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46" creationId="{C0ABC13F-74BB-7BA0-F600-BD043899C0E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47" creationId="{DAC49A6E-AB1D-D04C-1307-FD306068514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48" creationId="{BD8F66D7-C447-EF5C-071D-3B1AC4041C7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49" creationId="{0F5CCDC3-19D7-80BE-182E-79AE155BB73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50" creationId="{7C145C45-A101-802B-9733-D7CCCEA81CB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51" creationId="{41E2CFBA-5706-DD9A-755E-FBB060E33B9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52" creationId="{EF9C1D90-A25D-2773-49C2-17164617850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53" creationId="{432F165D-E05E-D2AB-652E-CCC10638354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54" creationId="{6CBD567F-78B3-6F1C-0F1B-B3A72F96C2F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55" creationId="{F4C4EAEF-592C-6A0B-014D-EE170C9AB49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56" creationId="{94092F4B-F051-C716-D1A0-0203C6F6429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57" creationId="{7EAA112D-E15D-33E8-B87F-823A0B83B48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58" creationId="{D206FBC6-843A-6EB4-70F3-B81C8EE9047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59" creationId="{1EC5D201-F860-4600-3981-A5A17F3F9BE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60" creationId="{DAF3C1A7-9687-A99D-8960-48318D4F204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61" creationId="{FB77A9AA-1F0F-F813-52EA-30895BB9953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62" creationId="{EA940F0C-A54E-CF26-1D0A-70E27DBCCC1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63" creationId="{71945AB3-7F19-3DC9-482F-6192B9B23BC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64" creationId="{E1BFB4CE-23B1-8B59-A139-06C86D1248E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65" creationId="{FC2A9B9B-0554-B03F-ADB5-976D2C8362B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66" creationId="{8C36AB85-D7F5-8EC6-F3B4-11748C03F87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67" creationId="{038E2728-A90A-3B71-DCA5-E2B7017CB62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68" creationId="{98ED4D0D-D905-82FF-8BE3-10BB9643A25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69" creationId="{0DC5C4D6-5956-6FF8-D7BF-93A0574D935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70" creationId="{B218823B-58BD-FADE-E81B-8C1466AD411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71" creationId="{0ABCECCA-E21C-D49D-2ABE-366835FCEF8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72" creationId="{BFF291D8-C685-AC28-3DA9-5A240287EAF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73" creationId="{92FD7060-3AB8-1866-063D-187329E8BFA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74" creationId="{3BCDC727-5A34-509B-D7CE-FF9119F1F11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75" creationId="{3318C8A7-B8FB-AE2F-70F8-878CC3403B2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76" creationId="{3223D711-13C3-B09D-C920-5E1AF31CE89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77" creationId="{761B612C-A876-D684-3C42-1BF1C3316F4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78" creationId="{3770AA6F-6F79-7912-7B49-499901EC56C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79" creationId="{491011B3-3F39-8F9F-D67E-4851F79A060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80" creationId="{E99B8EE1-5D07-74AA-1447-B9FACFC6131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81" creationId="{F9E48D96-F702-FD99-94CB-89201FFBE70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82" creationId="{FAFA79E3-ED7B-6FB6-8DF7-BFE51267546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83" creationId="{747D675E-CE77-859D-5361-2C71596D7E7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84" creationId="{4E9636AC-BACD-FDDD-08A9-6BECC440299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85" creationId="{9937E364-B05C-B996-BF0D-F4663284E11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86" creationId="{3C73EDAB-B103-1B8B-D314-E252F9A38BC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87" creationId="{1C7C5D1F-7B40-E691-AC9F-3F1A56E1F40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88" creationId="{81AD800E-0335-94AD-D79F-64DB468B1D9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89" creationId="{7723B246-82E8-6063-0691-9A7F351C761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91" creationId="{2FE89AE1-CAC6-09A4-7EE0-C2172E602CE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92" creationId="{D0E28FF3-C835-A57D-3EB5-63D62ACBFEC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93" creationId="{056AC7BA-DCE2-92B5-32BC-04B5A4A7AB8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94" creationId="{9BAEDEAE-C338-1FD0-D9A8-E7C4D0D8F1C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95" creationId="{1757CBA3-5E6C-AEC9-03D1-71EB656F49C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96" creationId="{1A05C013-0CFE-57DB-0953-7517CC18739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97" creationId="{6F11F6BC-4A03-92A1-A4E2-E76F7B7F8B8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98" creationId="{1366E662-2E2A-9E21-CB77-BF2A90C8E2D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799" creationId="{C37D76F1-F456-B549-322C-172827A4F76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00" creationId="{A2EA004E-BF8E-8AE0-D11E-9874E734FD7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01" creationId="{8FB26E62-D9C2-EDC2-FE32-72863D7EE7E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02" creationId="{2BA24D7A-6981-23CC-693E-88FB77D2B9B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03" creationId="{701B44A5-FB14-D6EA-3910-4C7CED19F8D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04" creationId="{53E4EF2A-5F63-1ECA-87EB-6769A3EE681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05" creationId="{924D8124-A1EF-5DA8-3CA7-1241FE59CFC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06" creationId="{4B9D695F-E6AF-9BD3-3B7A-DEA3AEAA4D7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07" creationId="{9DED7EE1-D62E-BF25-1E9A-9BDDC1B54F5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08" creationId="{EB20EC65-D62B-7D7E-10C4-FE060979658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09" creationId="{4CC716E2-FBB8-4ED0-752D-87B14CBEAF9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10" creationId="{76389387-39BB-BE36-E938-CD238456C8A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11" creationId="{835DB19F-B59D-F91C-D8BB-3979E414FE9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12" creationId="{6E9E036C-8879-A03B-9286-55D25F3055B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13" creationId="{FBF65021-21E2-FBCD-70C4-2E2103A0296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14" creationId="{A50BBC0E-B083-88CC-E27F-772E46C3C9D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15" creationId="{87DC31E5-29D0-A629-59D8-F10FE221E00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16" creationId="{7A4D08D8-37FB-05BA-BB4D-C5A4DFABDFD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17" creationId="{A1C09F42-3DCA-041A-045A-750B0D7CF97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18" creationId="{BA6E3CB3-5D39-D3BF-1D6F-3433447EEA8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19" creationId="{EC896B32-5FAD-C00E-CB07-BFA0DD14DA4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20" creationId="{1C97E659-FF81-286D-01D1-23FF397FEB3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21" creationId="{CC3C9F17-5399-7460-00D9-07B7CB82892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22" creationId="{9398EBFC-28ED-B652-1F05-F1CB718885C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23" creationId="{C03C7BD2-9FF4-7747-7854-A285EC56EEA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24" creationId="{D2FD07F4-4899-88B3-6D51-3B33470A7C4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25" creationId="{8467E617-295D-DE09-3343-3805F79A522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26" creationId="{15FC3C14-6D76-961D-322E-8A22498CA77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27" creationId="{45F169BC-2FD4-7A0E-F925-5BAD022A57A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28" creationId="{AD6C6A6D-ADEE-770B-BD3E-82C53D06E98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29" creationId="{0BA17828-965B-DB50-59D2-759D9A7FE26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30" creationId="{B17FE4D5-DE19-1B3D-3EB2-A6B07AAB74D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31" creationId="{C14E9A34-8475-A2B2-7982-3421582F549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32" creationId="{BB4098AE-70EA-40B7-F5F4-9169A7A32E6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33" creationId="{4BE28B1B-7214-EB5F-C1DF-D88E0B3834A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34" creationId="{5BE72F1F-885F-39D1-C41B-41C60540A28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35" creationId="{23576219-E652-43EC-A094-B83FC561E3B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36" creationId="{A2955F32-5BB6-F988-0218-B57E43F5D06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37" creationId="{8BA04AFE-482F-9BB2-7F37-98F24CBE7A7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38" creationId="{BE710102-05A3-7FF3-67B7-1580BB8D72E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40" creationId="{1A608B75-20D0-074D-BAB1-56817F8AD62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41" creationId="{DCBF951E-F9F1-1D05-D434-5B46ABF0F07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42" creationId="{7C8ED3BD-4D6A-AB02-0089-BF95F8F8BB1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43" creationId="{EF25916F-BFC0-2FC7-104F-7DA65F54574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44" creationId="{D0112116-BAEC-3B58-F252-815A1C33548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45" creationId="{D40F9264-C3B6-180C-A257-E0024B0A817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46" creationId="{151C0804-6EB6-CA14-CEC7-3976D71B667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47" creationId="{4CD22E17-1D62-1A23-1AD4-B204E0BE986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48" creationId="{01B37EBD-FF83-BA1F-A5F3-A1DB29D1C37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49" creationId="{6977E8B4-7261-27E3-DB00-59C0D1979A0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50" creationId="{B843D5FA-EE2E-FA5B-120E-F57B4B82463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51" creationId="{B3969A7C-7E45-971F-2AFD-941A247F657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52" creationId="{3728428F-8F0C-786D-1D21-04A54E39057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53" creationId="{A1B3BEE4-9816-C1A7-D08F-AB588AF19DD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54" creationId="{C7BCCF70-48FC-D096-74D4-448EC024832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55" creationId="{8BFCCDC3-2FF7-0014-63D9-7D9F47B02BB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56" creationId="{C23A414F-81E7-4F8A-329C-97D7E187761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57" creationId="{3950B0F5-43F7-2716-B837-3107F0F8497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58" creationId="{FB96DC4B-427C-6583-6E9D-E3ACB35E1AD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59" creationId="{36A1FBA8-1681-FB98-9D6A-6C1CA0C961E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60" creationId="{381714A1-CA28-7318-85B3-0C3C1933A02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61" creationId="{7AEC3707-4661-04DC-E42E-0F34F02B7E4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62" creationId="{B490DD29-B7D5-19D9-56F6-E99E863EE09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63" creationId="{564C3347-E3FA-73B4-EEE9-5E99EBB03B7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64" creationId="{FB1ACC9C-49A2-29F8-1AA4-AF7ACEEEB09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65" creationId="{25814F74-A733-DBDA-A6BA-A728DC3B2A1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66" creationId="{BE4FB163-516E-311E-97E8-795E4EAF800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67" creationId="{ACD590BE-5D25-0D74-394A-6AB6AEE6E96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68" creationId="{41C3DE91-AD6B-B8D1-9138-35BCF92B3E8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69" creationId="{0C3C40CF-56A9-2876-A60B-A86D685C458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70" creationId="{8BD4EFAE-1497-6AE2-BA53-6004D039C14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71" creationId="{15B936E1-DE59-6291-CCE4-AF1962869CB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72" creationId="{67F2B697-32C6-B4E0-3911-C1D44736E3A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73" creationId="{E8EC6BCF-A359-BE96-6EC8-BF3032804C2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74" creationId="{FA20674E-63EE-6C04-3C15-6A82410FF72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75" creationId="{662C4D80-A872-25E1-D332-87CCC9D7ED5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76" creationId="{3DB1AC6C-BCEE-749F-D171-1BD227BC1B7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77" creationId="{C94AA60A-7A01-F70C-C211-74AAE171E75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78" creationId="{6E1CE195-2C57-A1AA-E71A-26792C694B5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79" creationId="{477D6003-4910-3669-AD3D-CFDB49AFCF3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80" creationId="{11ECB383-6EB4-8510-0E7C-6EEDA3D7566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81" creationId="{D3CF641E-218A-C298-4D16-D8296F98CE1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82" creationId="{BBEAF23F-2E4F-AB2F-B7AE-B751C1918B8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83" creationId="{6993187B-37D5-CEBC-ABFB-1B535F96D28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84" creationId="{510E6F82-02A2-4768-F528-8A9A1850000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85" creationId="{AE8BB957-A798-8510-B8F1-AF7C2B3A07E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86" creationId="{8A01406E-63ED-98CB-72E5-DCDF35DAC0B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87" creationId="{D84FA495-194E-FF36-709A-11F58F0A0D0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88" creationId="{D0142EB9-964F-9BB5-96DA-F1557B98CB9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89" creationId="{6F98D420-D1E6-5082-20B5-F3A2D8CA2E7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90" creationId="{9D6B00D3-2895-D989-B92D-E9818045650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91" creationId="{76ECFA64-821E-523E-E0DF-D7151EC8198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92" creationId="{56750F79-C4C0-977D-3C3E-CFC98790F60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93" creationId="{715525A5-8433-759A-148C-2F1F158BCD2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94" creationId="{F3B440DA-7C75-5875-4CB6-3CDEB175CE3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95" creationId="{D20028D4-06CD-A358-6F10-EA80AB658E0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96" creationId="{807C6143-AE79-2CF3-9602-F1A2FF1EEC0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97" creationId="{220C46DF-81B4-3E03-C56A-38D4BC5A5E3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98" creationId="{F44FA1F5-8ED7-94E5-9F11-275DB46219E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899" creationId="{A8EC3581-526C-C7C7-8746-0D58470A36B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00" creationId="{EEFCF2DE-4D03-47BD-6E8E-D046051678A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01" creationId="{89B4BF90-B2DE-551C-4A6D-0342DCB6724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02" creationId="{ED52E8B8-BFDD-199A-223A-D6B6C187918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03" creationId="{07AC88B1-0B67-218A-0AEE-9564414878D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04" creationId="{0F2EAAEE-ED83-D1C8-1F35-84E6B1A4613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05" creationId="{8E9FC5D2-17A3-330E-B6C5-695C7B6D260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06" creationId="{2B533457-DDD5-8D57-C3EA-09E4D697E0A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07" creationId="{61DEC83B-0CDB-58A7-6F15-F3300E92809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08" creationId="{CA0429F7-3F7A-514B-FE66-921D372C921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09" creationId="{058D53BF-79EC-AE60-B6E1-C3DAECC55DF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10" creationId="{E16A0D0F-577B-644A-43FA-29DF1C53270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11" creationId="{AC5A8EB5-8079-B2E1-A949-DA8BB68F9EF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12" creationId="{D7076095-CFE6-1B75-F9A5-54B04593512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13" creationId="{2A4FA752-A83F-0840-3733-A56EC6DBB07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14" creationId="{2A9B59F8-8E50-6216-7984-8E85A6FE052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15" creationId="{B1CBDE32-6D4A-F395-7D46-679AADC17B8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16" creationId="{0E13D935-B052-8613-6AE0-4B284D2CE5F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17" creationId="{F9251F35-2E2C-257E-08C5-92494679034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18" creationId="{03D4BF79-AA3D-9118-5A34-A197DA71046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19" creationId="{B000BE4F-094A-2BCD-35B7-B43A0B30539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20" creationId="{8850317D-2B05-EDD1-B893-F635496EA13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21" creationId="{835FCEAF-E21D-419B-F1E9-B8949EC9F97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22" creationId="{722AC9BC-D8C5-C339-C8E3-0072993DE30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23" creationId="{F1455003-8229-697B-E524-CBA0392BB1C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24" creationId="{D105FE3A-F908-EAF5-EC61-5A0AD91D60B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25" creationId="{4CC1826B-E628-1E84-52F6-2C7D573E1B2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26" creationId="{64720EBC-F9BA-2262-E376-E16C4B85594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27" creationId="{3B760DFD-C056-F812-0130-01E645DD113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28" creationId="{CFDDAAE2-825B-BE91-31BF-ABBCCAA6BEC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29" creationId="{A6D5FDD4-6B65-C06E-5818-D715FF9D61A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30" creationId="{CFA6ED9B-D61A-73E1-0F7D-9A6FAE92591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31" creationId="{17E07273-E49E-1F04-67C3-B59209E4B19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32" creationId="{A3D1E1FF-7B49-167F-FDD1-9DCD23257EA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33" creationId="{054CAA81-479B-7948-09F5-467829B3C55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34" creationId="{FAF99610-1884-5D31-AB3A-3BFE3EEAF9A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35" creationId="{77B71D20-6ECA-6CF1-1F38-40D8AE8BFFD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36" creationId="{F4F07FDC-0723-DBDE-8CAE-3C5D1ADB127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37" creationId="{C3BE313D-3846-CD82-3080-39C4F09BB01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38" creationId="{6547D307-F3BB-F1E0-668A-3933F67AB78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39" creationId="{FE799E26-A4E8-30B7-0093-F417913C913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40" creationId="{19366D93-DECA-C709-B641-D121C40C3B6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41" creationId="{6D2D4C56-758B-8B6D-4668-D1428A1506A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42" creationId="{9398B55E-C2A0-CF55-2C0E-73DDADD1591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43" creationId="{88BB0CF5-92EC-D1CC-1BDD-B0D76CB189D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44" creationId="{E870708E-5FBC-D3EC-A75E-CDE3D48629E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45" creationId="{B7F1A9A0-EA25-4AD0-240B-83D16312B7F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46" creationId="{9C67940B-F6AC-ADB4-B993-23C413B8AEA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47" creationId="{7B67AECC-DAB1-709D-D36B-12B8B397079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48" creationId="{0B8C5218-A5A2-8EE7-7B39-FBB64F4060E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49" creationId="{28EC7830-1B04-147B-BB4A-73A3806BF97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50" creationId="{0382D9CB-FFA6-A5C2-D462-5C812F7A5BA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51" creationId="{1FA92480-6429-2ADD-F6B5-6C3C891DD8B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52" creationId="{A54FA7E9-8AC7-54DC-CF2C-BF9828FFE28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53" creationId="{626F7D9F-EF03-5C5E-7953-5FB029673F2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54" creationId="{AB6976EB-8311-E0D6-5DA5-728EE30A5C6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55" creationId="{F0EF92E8-1942-DA42-1F13-0A9E27F5658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56" creationId="{10F85943-A9F9-DD40-88DE-8238710D4F9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57" creationId="{9CD79E51-3F37-83F3-0E75-4C3212AAFB1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58" creationId="{304D6AE8-047A-4D82-40DA-130523D540E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59" creationId="{5A6D0026-7B8A-CC7D-CDEE-26E36B42BFC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60" creationId="{BFDCF458-A56A-B11D-A597-02DF898712A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61" creationId="{85D4CB4B-1AEB-B89B-7273-7143CC079D3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62" creationId="{5C2413D1-F96A-460D-E273-5AF4CFC93F4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63" creationId="{B1E5E531-F460-7EE4-A0F9-917E51F829B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64" creationId="{9F0C2B7D-F7B0-0816-092F-A1AECDE419B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65" creationId="{3CF31DB3-DC65-8FC2-92AC-1C945C963A0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66" creationId="{21034B3D-B4C3-C88C-E05C-48ECCD5E03E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67" creationId="{BD763DEA-3B5C-ECB4-16A0-7B77D0EE429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68" creationId="{EC5949BB-21DF-73D5-7258-6A9D621C5C1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69" creationId="{FA403AFC-9D76-CA9B-3BC9-CA9CB85D9C6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70" creationId="{B899F0D0-0620-927C-B2CF-04C5B563D6D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71" creationId="{961B89B1-7E5A-21AA-5149-C42459B3D6B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72" creationId="{BC574B01-1818-13F6-2839-F12323F24F7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73" creationId="{E6B3A469-A9D6-74A2-7CE8-CFC6AF5A363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74" creationId="{A98BA05B-8C3B-391F-1AB6-A96308956FF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75" creationId="{493701C0-50AB-3A7A-D428-1C302A9AE7E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76" creationId="{BEDA08BA-CFC7-9681-0F9C-1088AC156A0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77" creationId="{FABF41F5-0456-4E68-4A32-98F511C8785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78" creationId="{C9F2C337-A2EE-8D3B-C69B-46BDA84FB4E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79" creationId="{628A4BA4-FE02-2076-F3FE-33ED48030CF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80" creationId="{8F7420DA-24A5-8E4B-2802-19369654BC3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81" creationId="{1E396F4C-82A4-32AE-67F6-6F1D46D19E6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82" creationId="{CBFE6D8A-E5D3-5E22-2597-A0FF0AEFD55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83" creationId="{4175F148-A01E-7E58-6BB2-3E0576F3A6C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84" creationId="{DC3E1FC8-4BD6-783D-6157-2C0BBD619F9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85" creationId="{19ACFEE5-AD40-66BF-4F6D-F2E47DAB84C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86" creationId="{1ADCBF3E-72CC-3CAA-B2E3-6D45255D2EB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87" creationId="{1180052E-3505-31AD-FB17-DE089DC9448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88" creationId="{DBA01046-F2D0-257D-3C4D-BE843320838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89" creationId="{F7D3C115-86EF-9D4B-1872-5C7CAB0B2B6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90" creationId="{3868C98C-DCDC-8C5D-ED0B-7AB3F3DE8BC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91" creationId="{FE7F1C33-1D62-DBDB-4A5F-070187E9C75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92" creationId="{A43A485E-8B57-BADF-CD2A-1E219D32358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93" creationId="{31A72737-1626-1472-E0F4-447D50E0297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94" creationId="{BBED7799-2AD6-9051-311F-1E5AC3478F8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95" creationId="{9F6336A6-E1B8-A97E-C6BF-8196A66F48E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96" creationId="{FE4A3D90-E09B-5574-E388-B017E0B9BDA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97" creationId="{120E0D7C-2557-C93C-15DA-A8C5BCC6ADD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98" creationId="{1F9532DB-A90F-13FC-9465-9F2C58D94CE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2999" creationId="{C453725A-D238-821E-8E0A-77E56341188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00" creationId="{FD23068D-75E9-2DA3-934D-2C56F8F69D5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01" creationId="{852B5381-15F4-34FE-58F5-47CE2288EA2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02" creationId="{FC96157D-E832-7FB7-A9C6-AF0C04D91A4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03" creationId="{0343AE97-3C95-C7BE-3491-C2B02B05A2C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04" creationId="{C997F585-612F-CD08-86F2-B6C65672425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05" creationId="{CBF42CDC-1EB0-60E1-4A33-64B419DA4AB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06" creationId="{28460A1E-35BE-78B7-8050-DFDBB53257D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07" creationId="{026F91EE-A3F5-DB3E-C954-2463D2ABA62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08" creationId="{A5C66C3D-873D-C377-A101-A5B3C3925A6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10" creationId="{5778ED64-9442-253D-B893-1AD347EF077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11" creationId="{E876AD98-0B8C-BE72-07CC-D657A3FBB51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12" creationId="{0C148BA2-F399-1C76-7805-6511E8380CF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13" creationId="{E2BDBAE3-290F-ECFB-470D-F72E250CD49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14" creationId="{C7AA7489-CF0D-D194-8992-417A65348F3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15" creationId="{78EE69D5-6C6F-BC0C-B647-220D1C55345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16" creationId="{FBF7E66F-4065-B3A8-DE39-71070A20175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17" creationId="{9F3858EE-2CA9-9223-DA5C-28152F6BE72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18" creationId="{C96386F2-121F-3377-16C3-204A81DED15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19" creationId="{75A41CC1-2CAF-9007-0512-F0E8D0C82A2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20" creationId="{012B7E17-B5AD-03AD-7782-8C8025DCEE8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21" creationId="{8B6B6B4B-456F-25EC-87FA-7B9133C7503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22" creationId="{CDEF4110-4C53-12E5-5B76-D7C24D53CEC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23" creationId="{1C3E6FCC-CF90-5599-3C74-5356FF55DBA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24" creationId="{B13548CC-AAD7-0DEC-0E6C-0558864A23B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25" creationId="{9BA651D8-71B7-8B90-98CE-4A6681040E4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26" creationId="{5D1C0C6C-33CD-2168-C1CD-F790AD896EC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27" creationId="{8685A590-7D3B-C1A3-4129-98C487DC708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28" creationId="{70AAC6F4-D32C-C2F5-E118-DAAF2F0DC4E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29" creationId="{08101B7F-63BD-5C96-C874-1BF4DBAA271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30" creationId="{DCC62685-7C87-1450-D4BD-CD7A4436938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31" creationId="{44D8C003-E25A-90F5-76FF-68A52E20D93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32" creationId="{B77F3CD5-FB0B-2D0A-DBB2-23861F9B46E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33" creationId="{5BD0C41D-827C-3AD6-6642-B9D2CB414D0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34" creationId="{CC7060DA-FBB5-CE26-618A-25AA4225BF6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35" creationId="{6ACB30A4-F36B-0407-96C5-E8392171D20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36" creationId="{A89758BC-B268-A0EA-FFC4-358D22E2BD3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37" creationId="{2F65F0D6-B045-ACF7-136B-12053A043A9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38" creationId="{D6B9F501-C3D8-0CF9-1FA7-1F8A0C9850A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39" creationId="{C374E913-1C9E-F532-2DFB-5D02ED6BA25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40" creationId="{6EA14C6C-A4A3-B061-0FD8-7265661E19B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41" creationId="{43FACC2D-AEE7-0F96-60AD-151181F15BC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42" creationId="{CE18DB68-7196-33D9-8E8C-29617B9182C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43" creationId="{01F20580-6895-E5FA-DD8F-58D8E673512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44" creationId="{9543774A-21DC-C14C-E254-3522DC0DD88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45" creationId="{5C3A559D-F692-4397-0BFD-4A2ED9409FA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46" creationId="{1A34D5C4-56D3-5083-1040-C5BBB945351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48" creationId="{B0D8B800-5FFD-EB82-2C5A-C3C21EF4498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49" creationId="{E1F3A494-B1F6-170D-0501-3F08E3CF26C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50" creationId="{8BADE5B6-D1D1-4ADD-43C1-F2F2EAFE128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51" creationId="{803EE960-466F-9301-23D4-CAF232E12B6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52" creationId="{B5A028B4-3139-7F5A-2794-D3D5D616095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53" creationId="{FF2464D5-60F2-9954-F297-3DF65BBC360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54" creationId="{4681E314-1D06-EE6B-5C98-E4F344FC07C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55" creationId="{8B588322-0636-0248-519A-BE14186DCFB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56" creationId="{C24358A4-D4A7-3F1B-048D-38B7A6B7ED3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57" creationId="{9005CAAE-937B-82B5-4D04-44472AA2D1A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58" creationId="{7F01171B-7FAA-FDCF-2FA6-C6EB7D00FDF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59" creationId="{967EB2CC-D8E8-C13A-E4B9-A0E4CAEA7A7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60" creationId="{6C282909-11B8-7BD2-04D7-A533EB136DCF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61" creationId="{2A846601-9E72-F5D8-1CFB-6BDCAFE0BE7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62" creationId="{F18F669C-32E6-4589-7FD2-098F1265482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63" creationId="{10CFEEAB-DE6F-550D-B397-ECCA3D0F0C7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64" creationId="{01BD7AC2-1CED-C690-FC66-AFD5DCC4B96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65" creationId="{7563E23D-30F0-2495-D1D6-3C68E808018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66" creationId="{E9FF8981-A296-FA79-D12E-15267008957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67" creationId="{E9B989EA-B810-19EF-C29A-A9750264D19C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68" creationId="{91EF61A7-2E65-EDF1-2E34-372ADF826CB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69" creationId="{AF4D1F0C-2D42-B823-BE97-82C08C54A08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70" creationId="{13839C63-747A-A002-671D-7EE50C3E357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71" creationId="{584F89FA-1054-AB37-47D1-AF09AA3825B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72" creationId="{E6DC278B-D0FB-56BE-85E5-104612BB85B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73" creationId="{EF8F03A1-314C-0AF6-538A-C6BE8D05C1A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74" creationId="{2E4B3A76-3C25-6BBD-31F5-EE60AA4BD1A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75" creationId="{7EA17B6F-50D4-EF32-9A15-2BC8339FDD6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76" creationId="{3238D8F6-4C96-26EA-8CA4-0A1E579884E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77" creationId="{01463B16-8E9D-0613-7B8F-154921269081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78" creationId="{87074206-CED6-0D65-0605-3C71805697A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79" creationId="{2461E0B0-DEB6-F62E-A413-8F8FFB6018F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80" creationId="{D7514543-CD87-4699-DE87-A71C1391288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81" creationId="{75C42EE6-001B-E8A0-01E3-7AD72AC7716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82" creationId="{F34D9FC7-B50D-86DA-0335-8084BBC098B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83" creationId="{661AA9C2-D0B5-2910-44AC-C55C8CDE885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84" creationId="{4BE93DF6-54E5-6C17-6135-3C0BB1C7FA8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85" creationId="{6B37F370-DC1F-90C9-A64B-F366CA06D24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86" creationId="{CB6D219A-6891-4449-B60D-5845B877D943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87" creationId="{1C225AE0-E555-DD50-C48C-5FB5843FFD37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88" creationId="{8317855C-60DC-8235-BBD4-5E9978CD141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89" creationId="{347BAFD6-0E7A-1B45-6DB1-469CD59F0068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90" creationId="{7281313E-E667-B729-E37A-26318ED5A6C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91" creationId="{F90980A2-F26D-A177-5F2E-522881C6B5B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92" creationId="{443A0BFD-785C-3322-C8C3-2D95138515A9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93" creationId="{D35A8FB0-4A86-39AB-DDFB-A7FE95F0250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94" creationId="{BCFB3E7B-4BF8-26B9-14DA-A1735FB5D81A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95" creationId="{42277116-B4E5-FBB3-453A-6035611A055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96" creationId="{8CCDED4B-9EF9-34D2-F321-D4F9DF54E244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97" creationId="{5F2602D4-1DD5-FFEB-D600-EF6453375E05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98" creationId="{1C3FD96C-0F0C-DE27-5979-11D6C56896BD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099" creationId="{59DA6C8D-7217-7393-E534-286FA717B15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100" creationId="{6B29ED38-CD2B-913D-658F-890195EC3FA0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101" creationId="{A48B98D0-AC0A-95D6-77F5-CA0ECFF2BD62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102" creationId="{FF9251B9-9800-DA68-C19E-68797268A74E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103" creationId="{72BCA615-A017-4FEC-1E2D-6CDC58805246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104" creationId="{954BD3BF-E523-161D-0324-7EC488CE20AB}"/>
          </ac:spMkLst>
        </pc:spChg>
        <pc:spChg chg="mod">
          <ac:chgData name="Hoang Anh Nguyen" userId="09c6641598691557" providerId="LiveId" clId="{A89111BF-C5A9-4F4E-A53A-F1FAC40711E1}" dt="2022-12-09T03:25:19.764" v="1615"/>
          <ac:spMkLst>
            <pc:docMk/>
            <pc:sldMk cId="4181137950" sldId="418"/>
            <ac:spMk id="3105" creationId="{5273D4A4-DD4E-C1F7-DA21-1DF77926D6FA}"/>
          </ac:spMkLst>
        </pc:spChg>
        <pc:spChg chg="mod">
          <ac:chgData name="Hoang Anh Nguyen" userId="09c6641598691557" providerId="LiveId" clId="{A89111BF-C5A9-4F4E-A53A-F1FAC40711E1}" dt="2022-12-09T03:26:10.441" v="1621"/>
          <ac:spMkLst>
            <pc:docMk/>
            <pc:sldMk cId="4181137950" sldId="418"/>
            <ac:spMk id="3107" creationId="{8EB16F88-46F6-B967-8A43-6CDD69DADA1B}"/>
          </ac:spMkLst>
        </pc:spChg>
        <pc:spChg chg="mod">
          <ac:chgData name="Hoang Anh Nguyen" userId="09c6641598691557" providerId="LiveId" clId="{A89111BF-C5A9-4F4E-A53A-F1FAC40711E1}" dt="2022-12-09T03:26:10.441" v="1621"/>
          <ac:spMkLst>
            <pc:docMk/>
            <pc:sldMk cId="4181137950" sldId="418"/>
            <ac:spMk id="3108" creationId="{E0F27B71-197D-CE27-E8CE-0FB64057940F}"/>
          </ac:spMkLst>
        </pc:spChg>
        <pc:spChg chg="mod">
          <ac:chgData name="Hoang Anh Nguyen" userId="09c6641598691557" providerId="LiveId" clId="{A89111BF-C5A9-4F4E-A53A-F1FAC40711E1}" dt="2022-12-09T03:26:26.326" v="1627" actId="1076"/>
          <ac:spMkLst>
            <pc:docMk/>
            <pc:sldMk cId="4181137950" sldId="418"/>
            <ac:spMk id="3110" creationId="{9C8A49C4-9B89-3C8B-7AEC-EDFCEFAFD780}"/>
          </ac:spMkLst>
        </pc:spChg>
        <pc:spChg chg="mod ord">
          <ac:chgData name="Hoang Anh Nguyen" userId="09c6641598691557" providerId="LiveId" clId="{A89111BF-C5A9-4F4E-A53A-F1FAC40711E1}" dt="2022-12-09T03:26:30.270" v="1628" actId="1076"/>
          <ac:spMkLst>
            <pc:docMk/>
            <pc:sldMk cId="4181137950" sldId="418"/>
            <ac:spMk id="3111" creationId="{99F6776C-89F6-F3CB-9B9D-0202DD6B0509}"/>
          </ac:spMkLst>
        </pc:spChg>
        <pc:grpChg chg="add del mod">
          <ac:chgData name="Hoang Anh Nguyen" userId="09c6641598691557" providerId="LiveId" clId="{A89111BF-C5A9-4F4E-A53A-F1FAC40711E1}" dt="2022-12-09T03:25:18.044" v="1614"/>
          <ac:grpSpMkLst>
            <pc:docMk/>
            <pc:sldMk cId="4181137950" sldId="418"/>
            <ac:grpSpMk id="5" creationId="{C53E7089-BF78-71DC-D17F-A3ED3DE049E5}"/>
          </ac:grpSpMkLst>
        </pc:grpChg>
        <pc:grpChg chg="mod">
          <ac:chgData name="Hoang Anh Nguyen" userId="09c6641598691557" providerId="LiveId" clId="{A89111BF-C5A9-4F4E-A53A-F1FAC40711E1}" dt="2022-12-09T03:25:11.442" v="1611"/>
          <ac:grpSpMkLst>
            <pc:docMk/>
            <pc:sldMk cId="4181137950" sldId="418"/>
            <ac:grpSpMk id="17" creationId="{3C3344D5-EE38-D375-0470-F30C53DE260A}"/>
          </ac:grpSpMkLst>
        </pc:grpChg>
        <pc:grpChg chg="del">
          <ac:chgData name="Hoang Anh Nguyen" userId="09c6641598691557" providerId="LiveId" clId="{A89111BF-C5A9-4F4E-A53A-F1FAC40711E1}" dt="2022-12-09T03:25:08.623" v="1609" actId="478"/>
          <ac:grpSpMkLst>
            <pc:docMk/>
            <pc:sldMk cId="4181137950" sldId="418"/>
            <ac:grpSpMk id="18" creationId="{0D9E0E03-9F91-5188-98E2-AC8149D0ECDA}"/>
          </ac:grpSpMkLst>
        </pc:grpChg>
        <pc:grpChg chg="mod">
          <ac:chgData name="Hoang Anh Nguyen" userId="09c6641598691557" providerId="LiveId" clId="{A89111BF-C5A9-4F4E-A53A-F1FAC40711E1}" dt="2022-12-09T03:25:11.442" v="1611"/>
          <ac:grpSpMkLst>
            <pc:docMk/>
            <pc:sldMk cId="4181137950" sldId="418"/>
            <ac:grpSpMk id="1783" creationId="{879A1EEC-FE3A-F708-A449-B9257514F89A}"/>
          </ac:grpSpMkLst>
        </pc:grpChg>
        <pc:grpChg chg="mod">
          <ac:chgData name="Hoang Anh Nguyen" userId="09c6641598691557" providerId="LiveId" clId="{A89111BF-C5A9-4F4E-A53A-F1FAC40711E1}" dt="2022-12-09T03:25:11.442" v="1611"/>
          <ac:grpSpMkLst>
            <pc:docMk/>
            <pc:sldMk cId="4181137950" sldId="418"/>
            <ac:grpSpMk id="1832" creationId="{65034A90-4F0D-A5D5-DE3E-60FE10AE45B3}"/>
          </ac:grpSpMkLst>
        </pc:grpChg>
        <pc:grpChg chg="mod">
          <ac:chgData name="Hoang Anh Nguyen" userId="09c6641598691557" providerId="LiveId" clId="{A89111BF-C5A9-4F4E-A53A-F1FAC40711E1}" dt="2022-12-09T03:25:11.442" v="1611"/>
          <ac:grpSpMkLst>
            <pc:docMk/>
            <pc:sldMk cId="4181137950" sldId="418"/>
            <ac:grpSpMk id="2002" creationId="{78548469-F76E-56B2-897D-7168A25A4F8C}"/>
          </ac:grpSpMkLst>
        </pc:grpChg>
        <pc:grpChg chg="mod">
          <ac:chgData name="Hoang Anh Nguyen" userId="09c6641598691557" providerId="LiveId" clId="{A89111BF-C5A9-4F4E-A53A-F1FAC40711E1}" dt="2022-12-09T03:25:11.442" v="1611"/>
          <ac:grpSpMkLst>
            <pc:docMk/>
            <pc:sldMk cId="4181137950" sldId="418"/>
            <ac:grpSpMk id="2040" creationId="{E8F85306-1015-5115-60E4-9B06193AC041}"/>
          </ac:grpSpMkLst>
        </pc:grpChg>
        <pc:grpChg chg="add mod ord">
          <ac:chgData name="Hoang Anh Nguyen" userId="09c6641598691557" providerId="LiveId" clId="{A89111BF-C5A9-4F4E-A53A-F1FAC40711E1}" dt="2022-12-09T03:27:01.795" v="1637" actId="1076"/>
          <ac:grpSpMkLst>
            <pc:docMk/>
            <pc:sldMk cId="4181137950" sldId="418"/>
            <ac:grpSpMk id="2099" creationId="{7FBA4410-D7DE-6699-DB88-7E9BE1B52978}"/>
          </ac:grpSpMkLst>
        </pc:grpChg>
        <pc:grpChg chg="mod">
          <ac:chgData name="Hoang Anh Nguyen" userId="09c6641598691557" providerId="LiveId" clId="{A89111BF-C5A9-4F4E-A53A-F1FAC40711E1}" dt="2022-12-09T03:25:19.764" v="1615"/>
          <ac:grpSpMkLst>
            <pc:docMk/>
            <pc:sldMk cId="4181137950" sldId="418"/>
            <ac:grpSpMk id="2111" creationId="{5BEE637C-E37B-B4A3-0929-06C79D5806A0}"/>
          </ac:grpSpMkLst>
        </pc:grpChg>
        <pc:grpChg chg="mod">
          <ac:chgData name="Hoang Anh Nguyen" userId="09c6641598691557" providerId="LiveId" clId="{A89111BF-C5A9-4F4E-A53A-F1FAC40711E1}" dt="2022-12-09T03:25:19.764" v="1615"/>
          <ac:grpSpMkLst>
            <pc:docMk/>
            <pc:sldMk cId="4181137950" sldId="418"/>
            <ac:grpSpMk id="2790" creationId="{EF07D665-7C66-C25E-3F55-83C06DF31F35}"/>
          </ac:grpSpMkLst>
        </pc:grpChg>
        <pc:grpChg chg="mod">
          <ac:chgData name="Hoang Anh Nguyen" userId="09c6641598691557" providerId="LiveId" clId="{A89111BF-C5A9-4F4E-A53A-F1FAC40711E1}" dt="2022-12-09T03:25:19.764" v="1615"/>
          <ac:grpSpMkLst>
            <pc:docMk/>
            <pc:sldMk cId="4181137950" sldId="418"/>
            <ac:grpSpMk id="2839" creationId="{72FF7DDD-668F-D2F2-DE89-6AC623EB0D7F}"/>
          </ac:grpSpMkLst>
        </pc:grpChg>
        <pc:grpChg chg="mod">
          <ac:chgData name="Hoang Anh Nguyen" userId="09c6641598691557" providerId="LiveId" clId="{A89111BF-C5A9-4F4E-A53A-F1FAC40711E1}" dt="2022-12-09T03:25:19.764" v="1615"/>
          <ac:grpSpMkLst>
            <pc:docMk/>
            <pc:sldMk cId="4181137950" sldId="418"/>
            <ac:grpSpMk id="3009" creationId="{335A329E-566B-F4B8-9F7B-9404C98FF73B}"/>
          </ac:grpSpMkLst>
        </pc:grpChg>
        <pc:grpChg chg="mod">
          <ac:chgData name="Hoang Anh Nguyen" userId="09c6641598691557" providerId="LiveId" clId="{A89111BF-C5A9-4F4E-A53A-F1FAC40711E1}" dt="2022-12-09T03:25:19.764" v="1615"/>
          <ac:grpSpMkLst>
            <pc:docMk/>
            <pc:sldMk cId="4181137950" sldId="418"/>
            <ac:grpSpMk id="3047" creationId="{5F1949B2-DE95-0FA9-05C7-27633F2A5EDA}"/>
          </ac:grpSpMkLst>
        </pc:grpChg>
        <pc:grpChg chg="add del mod">
          <ac:chgData name="Hoang Anh Nguyen" userId="09c6641598691557" providerId="LiveId" clId="{A89111BF-C5A9-4F4E-A53A-F1FAC40711E1}" dt="2022-12-09T03:26:13.004" v="1622"/>
          <ac:grpSpMkLst>
            <pc:docMk/>
            <pc:sldMk cId="4181137950" sldId="418"/>
            <ac:grpSpMk id="3106" creationId="{C83AB104-D3F3-2C97-276B-17EFA52560EC}"/>
          </ac:grpSpMkLst>
        </pc:grpChg>
        <pc:grpChg chg="add mod">
          <ac:chgData name="Hoang Anh Nguyen" userId="09c6641598691557" providerId="LiveId" clId="{A89111BF-C5A9-4F4E-A53A-F1FAC40711E1}" dt="2022-12-09T03:26:58.713" v="1635" actId="1076"/>
          <ac:grpSpMkLst>
            <pc:docMk/>
            <pc:sldMk cId="4181137950" sldId="418"/>
            <ac:grpSpMk id="3109" creationId="{5B71E7AF-01D6-78FA-FF98-5D122418116A}"/>
          </ac:grpSpMkLst>
        </pc:grpChg>
      </pc:sldChg>
      <pc:sldChg chg="addSp delSp modSp add mod">
        <pc:chgData name="Hoang Anh Nguyen" userId="09c6641598691557" providerId="LiveId" clId="{A89111BF-C5A9-4F4E-A53A-F1FAC40711E1}" dt="2022-12-09T03:30:41.808" v="1673" actId="1076"/>
        <pc:sldMkLst>
          <pc:docMk/>
          <pc:sldMk cId="3461177069" sldId="419"/>
        </pc:sldMkLst>
        <pc:spChg chg="add del mod">
          <ac:chgData name="Hoang Anh Nguyen" userId="09c6641598691557" providerId="LiveId" clId="{A89111BF-C5A9-4F4E-A53A-F1FAC40711E1}" dt="2022-12-09T03:27:33.030" v="1643" actId="478"/>
          <ac:spMkLst>
            <pc:docMk/>
            <pc:sldMk cId="3461177069" sldId="419"/>
            <ac:spMk id="3" creationId="{9F7990BB-3705-3730-3A03-276692DD59F0}"/>
          </ac:spMkLst>
        </pc:spChg>
        <pc:spChg chg="mod">
          <ac:chgData name="Hoang Anh Nguyen" userId="09c6641598691557" providerId="LiveId" clId="{A89111BF-C5A9-4F4E-A53A-F1FAC40711E1}" dt="2022-12-09T03:27:52.987" v="1644"/>
          <ac:spMkLst>
            <pc:docMk/>
            <pc:sldMk cId="3461177069" sldId="419"/>
            <ac:spMk id="5" creationId="{9845F7CA-2176-6A57-D637-5D784A18005B}"/>
          </ac:spMkLst>
        </pc:spChg>
        <pc:spChg chg="mod">
          <ac:chgData name="Hoang Anh Nguyen" userId="09c6641598691557" providerId="LiveId" clId="{A89111BF-C5A9-4F4E-A53A-F1FAC40711E1}" dt="2022-12-09T03:27:52.987" v="1644"/>
          <ac:spMkLst>
            <pc:docMk/>
            <pc:sldMk cId="3461177069" sldId="419"/>
            <ac:spMk id="6" creationId="{9BFFA83E-A428-35DE-EF69-E58B9E67140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8" creationId="{40171C14-AC67-0828-810B-00FE91A9E0F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9" creationId="{1F918C14-19E8-9DC6-DD1C-016AC05F308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" creationId="{BE49AF5B-8F0F-F2A2-D112-FA6A57A73C2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1" creationId="{EF5D8B8A-0F50-4CD2-CF19-3121D25BCE2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2" creationId="{EBCF6739-4D3D-AB2D-B50C-07CD40FC5BC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3" creationId="{261FD8AA-C701-0CA1-9E8A-167AE30C907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4" creationId="{8EF65479-9196-CE28-5D50-B30A3025D4E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5" creationId="{D0AECC4D-7346-3C4D-6229-C1414D8C240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6" creationId="{57B48968-41E0-A4B1-21AD-60CE61D704F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7" creationId="{0024B546-3BC4-AC5B-32FA-4EBC1A70E0E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8" creationId="{9582300B-9B6F-BEF0-8979-81CD3AF6428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" creationId="{D6076D48-1741-35A7-1A54-4A8303E1269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1" creationId="{F83680BD-EA7B-CB95-3F95-88E8E284882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2" creationId="{869CFB74-5999-8521-FE5B-6ED1644D358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3" creationId="{17487C98-B6BE-9979-E537-8C1FC2A138A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4" creationId="{4AC26F1A-075D-66A2-113A-8414A1FB653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5" creationId="{6DD4B45A-4D7D-A21F-0444-4FF449EA99A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6" creationId="{FB4A94B8-C916-C413-E114-12F7BC075A1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7" creationId="{BDABC671-9172-6D50-4F57-1340D5A51C3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8" creationId="{4D1879E4-F5C4-FD00-BA67-861BAD52EA6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9" creationId="{779E91F1-6262-C301-81B9-A5F369C4672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0" creationId="{F823207F-1184-A6FF-4847-ADB8BA2D0FD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" creationId="{2168839F-084B-F62B-7A47-95046E3E5DF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" creationId="{A498D907-480A-C9FD-FC13-AAFF30BF1C5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" creationId="{08BF3D09-BFC6-D5E7-077E-61B790E1C7A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" creationId="{1647AF5C-747A-3903-3EA0-6EFBDF02A2F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" creationId="{8565FF06-B0E4-B692-FE1C-52FC38AB7D1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" creationId="{B0D1A487-C26F-AD01-5944-5677D0B7516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" creationId="{79C9A0A0-6821-1A04-5ABE-ED9B1CBCFB9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" creationId="{AF7D74EF-4334-B932-9F72-9148933C29D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" creationId="{45721B9B-800A-91A9-2909-B2D1B6BBEAD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40" creationId="{D14DF155-C922-387F-D834-B8A2CF39770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41" creationId="{CAFF074F-E8BC-77E5-A3CE-C14318EF866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42" creationId="{2F20FCFE-1E6E-4378-32A2-B7E15DB0802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43" creationId="{985167A2-A29F-7C12-51EB-98F6EB0235E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44" creationId="{C710306E-F236-AADA-1FC2-9E155D3B659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45" creationId="{90D785CA-D7E2-3845-C6C8-CE49BFB77EA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46" creationId="{768DC55F-B4ED-0C1F-830E-F66A62EC5DE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47" creationId="{7EABE60D-4899-4435-03C0-BC237BCF77B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48" creationId="{DA077027-4B9C-B3AB-3A7E-5BCE93D94A8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49" creationId="{6EFA86D2-B5BC-C674-8681-C1A771F2358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50" creationId="{EE2CCF1F-A605-6476-DA00-DE735978F5A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51" creationId="{B8E903FB-3991-4A7C-65B4-CC8EF24517D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52" creationId="{760C0D7F-D8BE-DC2D-04E2-642DD315010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53" creationId="{B6392DD9-02EA-EB58-69DA-224CEA5A093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54" creationId="{3E352242-11DE-7445-D0CD-BE5B95A9B0C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55" creationId="{F5B6251E-592B-C7C7-B618-0E843F5843D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56" creationId="{F62FA477-C4E5-4DD9-F5E0-C1064EE6771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57" creationId="{ABBA3AD3-E1FB-33D5-A55C-2A0228C8B28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58" creationId="{118261EA-042D-CD63-F6BC-F9BCDFB0D3A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59" creationId="{1B451EC4-EEF6-E66A-80E4-33E152B758D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60" creationId="{82740610-94EE-00F6-4B57-D00EA6F902D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61" creationId="{C63BAA1D-CF59-003B-AC42-960F904D9CA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62" creationId="{F4A6F485-DBF2-5721-DA40-6C8485F9CB4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63" creationId="{9113DFA4-B1E0-EDD0-15FC-6D8A0EADA69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24" creationId="{CBD565EE-CCC9-C671-EC7F-8FDFC9BB7E5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25" creationId="{15819F1C-8E4E-A47E-6825-01B99AB5359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26" creationId="{7DF9660E-1E9C-7880-65E6-1512B1341BD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27" creationId="{3405DA36-B8D3-F667-46AD-42FC1EAA343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28" creationId="{1F792A6E-8FDA-E19B-43AB-8E5F0099464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29" creationId="{A224153D-92C5-BB94-1BDB-0E8C82474BB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30" creationId="{ADABA796-4FB9-7E6A-A487-934CBB0710B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31" creationId="{2EF3A19F-72CF-E3A3-C200-848DCE1C895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32" creationId="{449998CC-34B5-FD89-6930-35983EA6AF1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33" creationId="{FF2F5178-413F-1448-1AF6-EBAB22F7BB7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34" creationId="{64A22BF3-0082-EDB6-1D65-AF1AEEE9E3C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35" creationId="{9B19733E-33CB-79E7-08A0-F09FB2D738B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36" creationId="{C7C27B09-BDFE-4898-FF00-D09BF0E9FEF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37" creationId="{99724DE3-3503-7604-7F0D-4057C38C05E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38" creationId="{71BF9518-C71E-B395-5C4D-ADC453BA54B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39" creationId="{8AFE84FB-4623-4E5B-64D5-E6408363CA5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40" creationId="{BCAA8550-9023-04FA-D7A3-7BCF11AD3F4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41" creationId="{45671C3C-BBD9-E113-F929-6471020D764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42" creationId="{2EC4D076-EF89-8DBD-DC7C-A1432D711D8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43" creationId="{E362F69A-7C43-D5BC-F109-B36F3F019CE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44" creationId="{C9CA735B-F2F0-EA9B-FBA5-4A4965B92F6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45" creationId="{8EE9052D-B7C7-79CB-B9F7-94315C6C665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46" creationId="{A0B65713-FB0C-721C-598E-3688C27F3B46}"/>
          </ac:spMkLst>
        </pc:spChg>
        <pc:spChg chg="del">
          <ac:chgData name="Hoang Anh Nguyen" userId="09c6641598691557" providerId="LiveId" clId="{A89111BF-C5A9-4F4E-A53A-F1FAC40711E1}" dt="2022-12-09T03:27:31.520" v="1642" actId="478"/>
          <ac:spMkLst>
            <pc:docMk/>
            <pc:sldMk cId="3461177069" sldId="419"/>
            <ac:spMk id="1047" creationId="{00000000-0000-0000-0000-00000000000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48" creationId="{CA2674D9-36F4-3180-EAC1-C70ACCBCB0C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49" creationId="{6E02B5FC-C966-F0C7-7095-2AB5E287E5D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50" creationId="{CEBAC980-4532-B137-07ED-11EBE421C02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51" creationId="{43E30143-8E12-8196-4C45-97F825C9BF8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52" creationId="{97823FF4-6972-50EE-4DCB-4FC92A8F3AB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53" creationId="{123E8328-28C4-CA75-EBB1-7A68EF000F5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54" creationId="{3D063AE1-57C5-4C4F-2AE2-6DAE5C987BE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55" creationId="{3A970952-11A2-492E-D472-2485C503D26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56" creationId="{4CE145C2-65F0-37B7-47FD-CC925698A8D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57" creationId="{0D2022CE-D979-1CE3-68EC-A8EB7B70366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58" creationId="{7AC575F9-85AA-6055-4800-6A97592C43F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59" creationId="{AD84471A-6CDE-EDCD-0E77-64524754512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60" creationId="{1D412CEC-EECB-0A7E-1793-DFC7BF8716F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61" creationId="{5FDE7A92-A3CA-92B0-EF90-FD8D44BDA8C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62" creationId="{4E1AB9D0-5610-15E8-F490-6E80AF7E333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63" creationId="{7346AF63-D582-F2EA-BFDE-C8AFA00A4DC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64" creationId="{F20CA315-A47E-A1D1-6245-8DEC08BC101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65" creationId="{392182D2-2BD4-095D-1231-260D5944A42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66" creationId="{B59EA2CB-0A92-36E6-2A82-89301A690BC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67" creationId="{8CBE8768-F7F9-13F5-3BD0-7E6CD5ADD35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68" creationId="{605135F8-F4BB-8364-A3A7-D15C6F3E801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69" creationId="{360B6CF2-6BA5-1BC3-BE5A-0D7AEE0E728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70" creationId="{CED65C92-025F-2429-F760-1D5DBDB483B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71" creationId="{320168E9-04FA-5247-B130-55D3B6AC1F0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72" creationId="{0EB388B2-39D1-C9EC-68CA-70561520818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73" creationId="{4197C7B2-5CB7-1361-C724-FF91AAC621C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74" creationId="{DEC7DA86-1E39-CC39-D4F4-C70DFBCB711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75" creationId="{8182519B-8EF6-2EFB-BC19-B1F58D8FB60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76" creationId="{63F40906-6196-C39A-54E6-6538CDF0BAA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77" creationId="{FC0B8EC2-4162-8391-7E05-20E33EF5FC4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78" creationId="{D07B79C7-A278-146A-C8F0-DB8F05C3D99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79" creationId="{8FD762B7-C42F-4764-30A6-5533CD9872E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80" creationId="{BD683DBF-DCC3-5878-93BA-93E3C5F3B5B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81" creationId="{00BAB24B-B849-06C3-B36B-36403082BAD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82" creationId="{0B5F58A4-2281-6372-5C1F-4697EE5B88A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83" creationId="{5FF9F6E0-DA87-7F37-8D78-69A987E0D15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84" creationId="{C0D3EC39-A4C1-2756-3E22-9D9F9A14DDB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85" creationId="{764D696F-0A44-D2B7-FFB3-1F09F944137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86" creationId="{E8151393-4342-8401-24B1-1F18D7EA3F2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1087" creationId="{06FA9C85-92FE-E223-74E9-4F2FE69AB91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48" creationId="{99DF4F44-1625-2AC8-967D-C11B928CABA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49" creationId="{785F5DCF-D817-3888-F2C6-3225ECA00F1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50" creationId="{F3909F1B-9718-66C7-65ED-24A4856B521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51" creationId="{D6D230C0-A2C9-A6B2-17B7-860B484A87F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52" creationId="{56EA34E6-95B0-80FC-AB87-87EE798A6F6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53" creationId="{DD6B14B3-75B8-B5B6-27DF-72731CC20D9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54" creationId="{1A4E910B-9EB0-FAE0-3C0C-2599029CF96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55" creationId="{A6562349-A9BC-ACCF-9FF8-99B607E71D0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56" creationId="{D3525272-2369-51E5-13D6-9CF7AC1693D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57" creationId="{EF0FF6C3-4FAD-5C41-FB7A-7404E3EB4BB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58" creationId="{07B17F78-9C94-9EE2-A31C-1187E8CE839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59" creationId="{92F57BCE-41BD-A838-BB44-E69E9BE57A3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60" creationId="{6033FB92-C789-C53F-33E1-BD0F8F2C4ED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61" creationId="{E70BCECB-99C6-A033-BC4B-0D50EB99D90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62" creationId="{24088566-FF3A-4FEC-27CB-3FC73A41D78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63" creationId="{D827197B-62B4-D255-AFEE-A559F21D3C8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64" creationId="{BF4704A8-7259-73F9-14D4-689F248001E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65" creationId="{A7C9A60D-215F-64DE-54B2-470184F0415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66" creationId="{9ABE3C64-76A8-477C-ADBB-288516FCFCC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67" creationId="{2EAE5BA9-74C7-4772-1D80-1290906357D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68" creationId="{5C203793-C8B7-D62A-7EA6-5789E8BFF82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69" creationId="{5D8A2500-5426-2C6D-6207-A83C6288B6C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70" creationId="{662CCAF9-3437-0EC0-A0B9-8AC884EE66C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71" creationId="{22ADE5C0-2110-D510-6713-9A84A9FE9BC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72" creationId="{6C8A334B-3B72-ACFF-B7F6-859A3EA1692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73" creationId="{B7007A15-7B88-528A-CB33-2094E63545F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74" creationId="{580825CD-0070-0AAD-9D47-78EA791DE75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75" creationId="{77ACE220-94E2-809B-B19B-5A772EB6E49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76" creationId="{9FC752DF-1E0A-9463-7D92-24AC8CBE970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77" creationId="{BCDF6056-4640-BED6-2CD0-49B51C0474F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78" creationId="{72782F8D-99DC-AAD2-34A4-8AB7FB6031D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79" creationId="{867F1FD9-CA8C-6B51-0615-EC658DC67CA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80" creationId="{88CD1534-05E0-F278-E849-A4F6DE33C85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81" creationId="{EFAAC273-6D09-D4E6-2254-8C0DE9AC6B2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82" creationId="{82ACED0F-3033-F44D-A664-08FCF72C896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83" creationId="{BB98E554-19F1-53BA-5FB9-CEB7517C88E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84" creationId="{C2660CE6-95C7-5827-7C2E-B813459C5FC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85" creationId="{CFB0CDDF-3FFE-7CE9-2B43-7E162EBE6F2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86" creationId="{39C8E046-EACC-BDA4-6473-BCF7C6E68D8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87" creationId="{4B43D2E7-4EF4-FE26-51E9-0C0ECB958A9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88" creationId="{AA202510-0745-4234-B112-13EBE97B850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89" creationId="{11BF4A46-7164-D6F7-8F5F-E5D387F6AF3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90" creationId="{633E7AEC-CDAC-52EB-2D41-D1EEA1EC514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91" creationId="{003E3E26-63E6-BE0C-B7A7-C1D5CDC999B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92" creationId="{6C3AD364-C7F5-0876-2001-751E8606329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93" creationId="{7C22A5F6-2ED3-B350-416F-142FD3546B1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94" creationId="{47CF0B50-7484-27E7-F4F6-7BC5543B186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95" creationId="{D2286FDE-146F-7FA4-9A36-20C2CAD866D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96" creationId="{342E7F1E-84E2-6AB1-EEBA-B48E07D49C9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97" creationId="{6EEF77DC-8062-2849-79A6-679FA4DF09A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2098" creationId="{1DCF0F42-54D9-99DA-EF94-C1EE3550D78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06" creationId="{00385A1C-FE08-4DA0-3D51-27B08DF4BBF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07" creationId="{BB763FC0-DEB1-A069-2A22-33F554B89E3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08" creationId="{4325020E-7F29-10B2-17BB-69BBBE4B0A2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12" creationId="{4B35EAA4-BD27-2632-439B-EDBDD01E5E4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13" creationId="{5CD9BE8E-A91C-83BD-5FE4-4885F12AA16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14" creationId="{601A0E85-B13E-972A-412A-51C2962B92D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15" creationId="{ECBDBA43-7A82-240D-2F94-80E44F7C228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16" creationId="{A287F517-FBFE-C471-E8EA-FF07DFDDFA4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17" creationId="{A93BEBB2-90A1-D4ED-CCEB-04B561432C5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18" creationId="{6A0BEAD3-50CC-DA3E-3C1D-1FDB9607CC2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19" creationId="{FF0B4D76-2CDF-BA03-C2B2-ABBAF29224D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20" creationId="{3718F271-3C1A-1E37-5233-4A817930B35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21" creationId="{3BDC4240-101F-B90C-D381-2EF106FA8E6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22" creationId="{EB84BC32-9BD2-23A6-1FD0-0ABB576706E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23" creationId="{95B025E9-2E0A-C714-D12A-6530085CF39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24" creationId="{0F4ECC75-8B6D-518A-A1FB-1B832786A29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25" creationId="{57AA7C3F-557E-D47B-1B96-9D5BB4F500D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26" creationId="{09780234-E9A0-4385-3754-2BE75AF2477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27" creationId="{5219E318-8F33-0F4E-FCB9-661C2040D7A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28" creationId="{3167E22C-35C3-FE1B-E793-DC5E226C535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29" creationId="{315B7D51-96FB-5C4B-AA27-CB02EBF5510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30" creationId="{DA85D987-DE23-A1B5-1AB3-8588F554CE3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31" creationId="{DD45647C-28D0-00C2-8B1A-F9FAD4B6473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32" creationId="{9D75ABA4-DC89-FE9C-18D6-4A6ECDA7955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33" creationId="{6195A9C9-F6F2-1560-38C9-205FB453698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34" creationId="{89B4CDF7-F04E-5C37-DE70-58B07ED442B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35" creationId="{D189F066-5A88-F4B7-07DD-CD46409D9F4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36" creationId="{446A9B61-C801-29A1-D45B-A73CC5C6098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37" creationId="{AA65AE18-3FD2-0F81-B8F5-F39FDDE23B8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38" creationId="{3F82C9F1-7BAA-3F9B-0423-220BA172C79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39" creationId="{BD1507D9-CBE1-3544-A6C6-DB060E83F22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40" creationId="{04CB0F37-CC32-2DDF-26F0-4196E6190AB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41" creationId="{9803C8D9-A69F-EB83-3B7C-1DB93447D3D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42" creationId="{AA4504C9-2167-E351-30CC-6E3C2DEEE9E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43" creationId="{1D8C42BE-B504-82F7-7158-F0912F70A83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44" creationId="{1137ED4D-19A8-FD98-7071-77651284BF8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45" creationId="{B398586C-B818-9634-8539-95B44924E3A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46" creationId="{B939B57B-9F1F-8915-14E5-08A75545AFD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47" creationId="{9FEE0F4F-5A34-6AFB-B8E6-9312C0517C1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48" creationId="{3A8354F9-2C51-E963-580F-8F4B0FBC4A2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49" creationId="{A149A925-1702-CCDD-9AA9-9C6C5A1E693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50" creationId="{EA5A4198-F3AF-518F-091E-F52A7DA348C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51" creationId="{5ACC8076-8B7F-8E86-8B23-6A09254246F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52" creationId="{669EE8D5-40DE-E4F9-3CF7-C3C52D705FF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53" creationId="{19A75037-00B5-7654-999D-08AF9AD0763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54" creationId="{4BC2E0D8-F81E-B0B8-0C86-1A9EC32C585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55" creationId="{DFA4897D-3003-92A9-41F3-5D0E7189C9B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56" creationId="{C373DE1C-2EC4-7072-CEA6-E3E300BA08A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57" creationId="{10AED508-681B-057B-9B61-A2BB5B3F559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58" creationId="{FB996FC5-1FE2-5D6A-2B9B-63BF244BBE6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59" creationId="{895C2CBF-AF74-E9DF-2085-9716BE55BCD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60" creationId="{30E2A428-70DB-ABAC-3AE7-E47C89D9590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61" creationId="{79CE8CF3-634B-A939-B424-0B323BC5326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62" creationId="{D54A389D-394F-F0A0-4253-2A92CB02454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63" creationId="{F1B048C0-68BC-EEBB-4901-65CC7B44DD8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64" creationId="{E69B24F1-29F1-24A3-0A2B-9F426E4B2E6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65" creationId="{CEFC792D-5065-12DE-C037-65ACDE2DB41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66" creationId="{120649E6-E34E-4A7D-4D51-49BD55075D9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67" creationId="{55553782-04DF-9EFA-22F2-6DB6D67A7DA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68" creationId="{807EF731-45DB-BE9E-7719-8E102AAAD97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69" creationId="{574D2482-5EE4-185A-7402-DA101132A25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70" creationId="{ABB8DAC9-0E14-7C93-CC2C-2F7C1DCD5EE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71" creationId="{BADA5D8B-3FC7-9C50-CB7B-36B392E42AE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72" creationId="{D14874E1-BFA7-9C62-BB53-6456F2E687D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73" creationId="{21B49F72-F6A9-2041-7EDD-7874D7FA05B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74" creationId="{3CF31339-D877-B977-C7BC-48D659530A2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75" creationId="{BB7D7862-3CE4-EAEA-FE7D-257D9FAE2CE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76" creationId="{C2EEE904-E326-5AFB-5BD5-E54506CBF22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77" creationId="{04B351C3-ECDC-3C35-A1CF-C4F5608BA75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78" creationId="{835E096A-9006-53B0-AA75-8E719C6B779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79" creationId="{B3B3731F-DF5B-A9D0-114C-286F95AB028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80" creationId="{E0302D32-D80F-932B-1731-531110DDE5F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81" creationId="{A2778036-DA6F-2DE4-4AFC-93571925515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82" creationId="{5152B99E-6E5F-A1EE-8CFE-28BFE2F4F35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83" creationId="{AE01A954-6EED-29E3-4E80-D00D2ABA395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84" creationId="{5F1DA331-6B35-3F6F-B7FF-4162E5D1384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85" creationId="{78B0904A-9C4D-7BEC-A277-C5729ED1789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86" creationId="{E0476632-4F2B-319C-1BAF-EFE467D817A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87" creationId="{68C5209F-6E93-7766-37D4-9B834C8A2AB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88" creationId="{00069F26-E373-DAAE-D7D1-D602D68D81F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89" creationId="{6ABE0791-F4F5-CAFF-EB60-3C37260821C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90" creationId="{3CB800A0-9602-347D-8EB6-630316C966D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91" creationId="{538F6CAB-54B6-E12C-9192-1281B2D1D65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92" creationId="{D71FA2BC-D705-214E-C874-007CBB2D693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93" creationId="{7F08335B-2AD7-9F2C-E87C-CDA6E35ACC3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94" creationId="{A8624E61-3EC2-4022-C809-C66EAA1686D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95" creationId="{35969353-E1C2-F963-1AA5-0D67F2A7844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96" creationId="{23682652-1689-53B4-DED8-F05FE9BA414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97" creationId="{5140DE51-1452-B8DC-FBCF-4773D440051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98" creationId="{05FE2E58-0C3E-6379-86C7-4F81DA17B64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199" creationId="{B0E0B817-FD72-DD14-14F9-4BC08514130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00" creationId="{F7CDBBA1-677F-3ED1-F9BD-108BF45CB33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01" creationId="{61457F1B-9A64-AA78-C15C-6765298FE92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02" creationId="{B4429CBA-5D45-4CD8-D92F-06062790EFB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03" creationId="{6D2C76CF-D03F-9612-8740-1DA3D579A26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04" creationId="{03122325-FF6A-7D39-4C90-B6312DB1C37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05" creationId="{4A4B2ACD-9412-F7D6-73B3-B397C44D629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06" creationId="{3F4582B6-24B9-20D4-50CF-74DD79E2684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07" creationId="{B4B61C24-F386-6CCC-6177-8E62196AD73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08" creationId="{D102FBE0-06AC-383E-79D2-1DE93691998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09" creationId="{A3F73635-3AC6-596C-1751-C54C35B6686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10" creationId="{DDA65252-97F1-9667-6143-DDCFD74B601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11" creationId="{B2EB5BA6-3954-E701-A31E-C1B5BAF7C31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12" creationId="{CA1FC239-562A-1429-DDDF-87B9F825498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13" creationId="{D4B15FBE-1588-EBAF-5C3A-D541DD6C27A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14" creationId="{0CB76593-8773-A705-C6C6-84F397A6BBF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15" creationId="{120DE336-9AF9-D69E-59CA-4371220BF9A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16" creationId="{5F829AC5-97F3-92A3-BC79-C7C5EA399B9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17" creationId="{B74AF13D-B1C1-CE02-ABDC-0D4C3E2ACFF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18" creationId="{6195EC6A-1E0F-A8C6-60E0-65962004DA8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19" creationId="{62DA3FC4-A92D-631E-C66C-5D862EBA8A1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20" creationId="{B7008693-AF2E-C157-99E4-74967AC2AD9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21" creationId="{4C5C2CE2-EC8C-EDD8-74FD-0ABAB6CD541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22" creationId="{47117B92-1C94-EC35-9089-A179B08558B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23" creationId="{20EAF7E7-BB8D-27F5-C45A-656849E80C7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24" creationId="{03B980F4-9E5D-065F-A00C-231646E4DB2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25" creationId="{C3820BA3-36A1-73B2-801F-F99DF738D22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26" creationId="{38E43AFF-61E8-1533-E004-4838BD54D71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27" creationId="{2D167659-6133-E8DE-13D0-B996B2BD89E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28" creationId="{6D5284F8-AC5C-02AE-0325-EFB5E5C71FB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29" creationId="{5EB52654-1704-C82C-903C-4BBE8807373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30" creationId="{061D68DA-8133-D31D-D9D7-ACD75624DBA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31" creationId="{5FEF3B85-4D81-033C-98D9-E5891711F81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32" creationId="{FD7C5710-6DD7-868A-A4AE-61EF7C97862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33" creationId="{C4B63B0E-F0F4-D8DB-F1CF-AA4DC7A1058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34" creationId="{AA345A71-D7D0-F7C9-9609-09DA3511638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35" creationId="{A2E04E80-0DF1-6FB0-8517-79F4835994C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36" creationId="{BAB11200-A589-96D9-D5EF-CF8FC70219F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37" creationId="{1635930A-2A01-DAC2-7AF6-1965A6BE77F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38" creationId="{38203BF2-8A99-ED0B-CAD2-8CF7829289C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39" creationId="{B8A94C16-2AD5-F7B5-717B-7CF0EAD7142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40" creationId="{F8E1BF43-6FD8-C4B5-EF18-121E364FCE9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41" creationId="{F50040A9-A469-B6C3-A96F-6152BEF9470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42" creationId="{33271F0C-4005-2F95-A2E6-F743E2B27C2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43" creationId="{C66DD0B5-55D8-3352-1082-44341CB24D5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44" creationId="{1ABA1F5B-83D7-9006-89CC-B5F579C50E3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45" creationId="{6BDFD600-AA81-58E2-A55A-2BC68E80EB2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46" creationId="{F4787653-300C-EBE0-A1DA-DA51E530E98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47" creationId="{994E4185-AE79-244F-87C3-51618FD2D21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48" creationId="{1AF32E82-1BE5-7C97-F8F1-99E7D1EF0F5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49" creationId="{CD2CA108-D75B-20B4-3BE9-47F3D45F8BF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50" creationId="{816148BE-13AF-4384-4F9F-E60838E35A1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51" creationId="{23C1170B-A134-90A7-6CD3-19465DE4008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52" creationId="{C0751DF8-C5F5-DA2F-6657-09F9C5E3C31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53" creationId="{F806CBAE-F1CF-76C6-E764-0D1E35B4EFC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54" creationId="{066C714D-9BA8-9955-09C5-94918DC7CB6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55" creationId="{1E4DE20D-BD71-2404-0D92-35AD34CAB5C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56" creationId="{3B4CF921-B6AF-63C5-F294-F3D5D285E2A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57" creationId="{6C0F00E6-6322-DD89-3F74-40C3CDD919A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58" creationId="{5CFC00F8-A669-E833-6F71-66E4B3A412B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59" creationId="{0E8202F7-07DE-21D9-7FEA-EE2B1D70284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60" creationId="{5A90545E-E1F2-1D33-C63E-C2B8EFCFE2A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61" creationId="{14D0F704-3C23-E8CB-79DD-00C30B5F5DD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62" creationId="{28260351-035D-BCC0-355A-56AB2DF596E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63" creationId="{3396C7A7-46FD-DB73-05E4-3C81A789940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64" creationId="{9F190644-D7E0-5567-2A63-BF29C7579FD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65" creationId="{4EAA975E-235A-44BD-8B52-ACA60F84318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66" creationId="{E3415F3F-A988-ED34-61C9-E7E4AA15EEA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67" creationId="{F60B814D-C142-D17C-4D41-17B8567A478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68" creationId="{C8350843-4636-F0C9-54C1-C9F095EBBEF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69" creationId="{E9F2A7E0-D67D-8CC9-9E1E-BB132DB2C22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70" creationId="{3758CE18-0425-C664-C3AA-C2843BB8630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71" creationId="{9F3BA6F4-90CE-5155-CD5A-A38586C700A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72" creationId="{BEE59560-DB8C-9248-F292-2361F9C6DD2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73" creationId="{60555C66-9191-00B6-DEBD-A2E4E35330A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74" creationId="{FF577413-D97D-27D1-E0FF-F3EEB8879E8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75" creationId="{486F74BD-64FD-E25D-B089-8551DD25B2A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76" creationId="{F79513C6-B047-3D42-AB1C-47FADA3DEC7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77" creationId="{40237970-84F2-85FA-9314-B85129E0D84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78" creationId="{B4FA890C-D35F-0D9E-726C-9A95BE21C91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79" creationId="{AA4AE7AC-8165-9989-7489-8EB59A6D839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80" creationId="{0CEDB7F6-1CBC-1881-5374-3EC09718FEE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81" creationId="{16A03E99-0B57-588B-81E1-D8094324BB6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82" creationId="{01F4914C-D759-6C29-4E26-E32F3CC092B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83" creationId="{CF5F80D6-6B51-EEBC-41D5-243A58E6FAF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84" creationId="{625B7AB4-0EC3-52A5-B27B-28B2396EDF3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85" creationId="{49270132-1E46-4A67-5AD2-6266606D2C8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86" creationId="{11163B1A-AB69-7651-285F-B49E8469E77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87" creationId="{95B9009A-76EA-81FF-409C-45D64491A8B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88" creationId="{D2F481ED-804B-2EF4-21BE-5F0FDC04BDE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89" creationId="{19EB7936-B667-715D-715E-06914365C49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90" creationId="{E2A9472D-F08F-0267-B691-FA305C6F457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91" creationId="{168AED9C-44FB-8A03-791A-753A9514266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92" creationId="{D58E6793-0449-B5E3-7E6F-F11C89BA47E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93" creationId="{55BE8FF3-70E3-721F-01DD-1D79C2A04FD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94" creationId="{A35E1C0C-E438-216A-BE2C-73F14D62D0A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95" creationId="{AF3ACE5C-63F0-67E7-98A0-F6FF28C507C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96" creationId="{026D5C87-E21A-5B55-68DF-FB1EA6F67D7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97" creationId="{241A2756-72CE-7084-E173-D3FDDC58430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98" creationId="{22FE0762-D6E5-847E-7C4A-9E6C83700B2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299" creationId="{B08F63D0-B4B9-C845-401A-F6BFC5833B1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00" creationId="{F2166BC2-1211-2BAD-76B8-69D29E37547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01" creationId="{8B555DA7-0BCF-DC6E-A8BF-8B02FADFBF1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02" creationId="{1955E0F9-BE86-DC7F-1D5E-31464EEAB72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03" creationId="{9C979B7E-C4C4-E86A-0B1B-9226E35C2EE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04" creationId="{742E9B8E-6EC2-AFFE-3A12-BB89707172D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05" creationId="{86E30F84-A67B-0A45-0B68-31DB05B7A6A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06" creationId="{F357E567-281D-9665-C9B3-DCE57A2DA31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07" creationId="{3CB47572-8C52-B74B-65B3-9D80F6674BC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08" creationId="{4A126BD2-AA0B-9B23-D9CE-AE00CBD0E66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09" creationId="{4A71ACF4-B4E1-BF68-80D6-DB543F5A13B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10" creationId="{277AD0E6-6359-97FA-A026-77DD7365638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11" creationId="{62C44B11-6866-398C-A723-5B925238AAA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12" creationId="{8CDA41CA-CF39-F59C-080B-E8DAE70A495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13" creationId="{D569CE2F-FF86-F135-B778-212155D03EF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14" creationId="{D6383FC1-F4CF-360C-E27A-ED025152419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15" creationId="{34C2E838-620C-7317-7A16-D5740F6BF32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16" creationId="{5B98A01B-47FA-4D61-4078-1BC847719AD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17" creationId="{CF03215C-AE25-4BA8-7A63-2794A4C60D6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18" creationId="{61ED2814-9EAC-8B37-43DE-19E8B17FE90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19" creationId="{F4BF7306-7A6F-9084-9D2D-33EB673F119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20" creationId="{ADA6A9CF-2624-D344-FE3E-7C5F277B1CA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21" creationId="{5E9FB40B-FBC3-5A50-FB82-08CDCA98F12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22" creationId="{C16E14A6-4CA3-B9A1-44D3-4174482FD9D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23" creationId="{3B670E60-8C37-406A-2D9C-4431B44CF6F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24" creationId="{3D82D6B9-5BCB-71E2-9B3D-A6984A63D9A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25" creationId="{EF7FE097-6F59-4A71-FA53-2CDE02A1F7D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26" creationId="{D851F70F-C759-749C-D19E-80E06E89A69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27" creationId="{9EF0BF87-B13C-8430-F7FB-07B5327878A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28" creationId="{6D6D5503-BBD9-06A7-4695-49D9C914AB4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29" creationId="{2EAC6A26-911A-9A66-963E-22672AFC5EA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30" creationId="{A2430C41-E18F-9DF2-4B97-2841D829D5B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31" creationId="{9E6758C7-3CC5-0CE3-20F7-6A506F8F8C9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32" creationId="{846833C9-FBB9-1923-F468-7E52509E107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33" creationId="{231C78A3-D8D0-C7D4-CE19-C9ED2C438A7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34" creationId="{3F624B92-5CAB-0C31-1922-7E45271093A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35" creationId="{05F612CD-D32A-B5F1-2C6B-11DAB1160B2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36" creationId="{6D37E0ED-6AC0-CFC5-AB23-D536757A69C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37" creationId="{872FB510-875A-974E-28F0-8739C35991B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38" creationId="{4B97AF9C-EE95-3FB8-30F9-EF7C29E98F9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39" creationId="{48254F93-AEC6-8772-85C2-9A24E135912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40" creationId="{FF690F7E-0AF9-75E0-183E-4AC878EF590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41" creationId="{F163C1C9-0782-9C2A-98FE-3EF8834748E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42" creationId="{8DDD7A38-E38D-43F2-729E-C2C74BD3734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43" creationId="{E28B7FF9-B212-01A6-BEA5-C6F6F120D8F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44" creationId="{24D64015-4ACC-6432-DA5F-AA5167EA3CF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45" creationId="{22637B19-6A2C-83DC-0164-C242613AA13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46" creationId="{FB0020FA-BE24-90B1-CA99-2D7F1DAC679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47" creationId="{8190616E-1101-D769-E850-2D5C9030541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48" creationId="{96B96BE5-6D5B-68F9-25B1-30280057678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49" creationId="{F5638123-EEC0-FF58-608E-963608D248C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50" creationId="{AE3021AE-9645-E6DC-1A2A-AD3A0211A10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51" creationId="{2E1910A1-DB4C-9D42-BC5C-CB6DF48BCDD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52" creationId="{73AA199A-DC58-B6B7-D179-1CD8CEC492F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53" creationId="{AC3BBF2B-9E77-08D6-4851-1E660C6DEC3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54" creationId="{0A966BAB-8F72-5FAD-9434-CBCE06707ED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55" creationId="{6BE9E364-83EC-23DB-DDC3-E3E08AAC8C8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56" creationId="{D91C1D0B-4E64-61AC-2FE3-58EDADE788B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57" creationId="{6D328187-3F27-3759-F73E-3FE982EF2D6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58" creationId="{92DCB5E2-FC0A-D9DB-4FDA-BC6308B0C00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59" creationId="{0C718282-C247-F302-A114-0E431CF83A9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60" creationId="{47B903BC-097C-29E8-2189-E304CAD2457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61" creationId="{91BD7853-C697-B286-2B9E-03148D43F19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62" creationId="{B4F62E79-5827-955C-3984-63C9B857ED3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63" creationId="{9B4DBAB0-4A26-BCD9-AE10-81E3B1A0B2D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64" creationId="{A9104035-3F70-D78E-2FD9-E918218D580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65" creationId="{986D9831-01B9-398F-3302-59045E65E5B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66" creationId="{742B239F-6D50-F3B0-5AAF-62292C75A33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67" creationId="{BC02BEA8-0161-CFC0-64FA-0E65D087803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68" creationId="{E49CD461-CEE3-E72B-386A-9B1A2DBA913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69" creationId="{E5899BC8-F18E-9E3C-E438-0D5B5FCB8EF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70" creationId="{E53DE3CE-2161-00EC-2FEA-38EA2C0179B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71" creationId="{8821BB80-2467-ADA6-9C8C-223F8137BFD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72" creationId="{741DDC18-4C23-C9D5-696D-596C09B8C10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73" creationId="{AE2D17A3-E8EF-DF53-AF0F-9A38F26C139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74" creationId="{9914FD5A-2E68-D92A-4718-5C53B4FCF61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75" creationId="{81BC6607-0D63-DA4C-D15F-00C84DE93FE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76" creationId="{0FD14A2C-CA93-CDC1-7519-E5434AA99C6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77" creationId="{EF4005FB-A6D7-2796-6D8E-A71BF31FF94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78" creationId="{B53E9513-EA63-4A24-19A9-9402E35C455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79" creationId="{29842FD6-26E2-E879-983F-84EE683B8FD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80" creationId="{EEC25AD9-9C49-6901-699F-ACB2865DFEB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81" creationId="{ABAA36FB-4585-5D4C-0193-0AC3C508FAC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82" creationId="{F00CFC3A-8DC7-339F-764A-FE38EA5272D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83" creationId="{AC6004C0-A829-3DC2-953B-A4AA5F87302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84" creationId="{BC2DBF9C-6BB0-FD7C-B137-056F2C9C2D3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85" creationId="{E53E6F93-E61E-BBA4-4B8E-B44DA4D7104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86" creationId="{8299679D-D6CE-39BF-A916-3779495AFB3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87" creationId="{A0514471-4328-E06F-32B8-0DEBD9DC69F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88" creationId="{7BB40055-D556-0678-CDAF-35FBB2D7735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89" creationId="{9CBA5002-A885-D563-5D44-B72BA4442A9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90" creationId="{9525B3B6-984C-090B-B3ED-623AA90C2F2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91" creationId="{49513992-1BE6-2F22-7DEC-72C3EE4E0A5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92" creationId="{6FF882AC-8866-A158-7B8B-31A4D93D36D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93" creationId="{6BBBEB64-A060-C107-9416-9CB16F6631D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94" creationId="{9A1A1F90-12BF-9992-A7F9-1CEE137B762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95" creationId="{C820283A-C42F-51ED-9B25-CE6002E22CE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96" creationId="{FB14A45D-5210-AEEC-BBDF-6C9C6D2A7E8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97" creationId="{6F8DDDEE-5A0A-85EB-60D6-74E7198F04E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98" creationId="{30839AB1-AC9D-8849-754B-41367822EC4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399" creationId="{7B0EAF10-C1E3-6F42-D398-6A3C32EF202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00" creationId="{E1624D3E-8FB4-78C0-AF50-ADD22D0104F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01" creationId="{34C4D9B1-2CAF-F617-D967-3E26C2A4495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02" creationId="{2A9CABF4-A245-0091-62C0-A5E8EE5F6F5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03" creationId="{0E8FDB4B-7E6D-A4D4-E18F-7927C5E32D5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04" creationId="{06A3AF04-C94D-08A5-FD65-AD3329E10FE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05" creationId="{384F0B0E-4FE5-D1FB-8186-AE0B86FC2AD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06" creationId="{AA46D68B-EF48-5FB2-41AE-A0EDEB3ED75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07" creationId="{B117101F-C989-AACA-5BEE-B72767F1501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08" creationId="{9A9FA68B-7430-CC85-7FD0-B7F35A144E7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09" creationId="{DE000C63-3736-73DC-A502-BADC6114C76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10" creationId="{3514EE36-45A4-C60E-F572-3229F3C66CE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11" creationId="{A043D378-9A89-221B-8453-9112BB95938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12" creationId="{A35D4526-7459-E3D3-9DAB-31BBD95A7D9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13" creationId="{41512265-22C5-CDA3-3E05-D0C8DDD15D1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14" creationId="{54386CDE-E2E6-8C33-2C49-CB5C2785D97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15" creationId="{6132B133-515C-662C-8588-0BB34E3EABD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16" creationId="{9827CBA9-46C8-5013-8EA8-FF128D66A12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17" creationId="{5D5B6B32-214B-0DC4-D1DB-140FA0C4FB7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18" creationId="{4FD213FB-3294-6DEF-EC82-E56ACE5F28D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19" creationId="{AFF0FE8F-6268-8958-B036-326E5592036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20" creationId="{32172423-6C9F-9CA2-DF46-8CDCE899CD0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21" creationId="{87CED4BA-155F-A694-BDFA-340F34B6EB3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22" creationId="{256B6D5D-8B67-B134-AD32-AB09249FEC6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23" creationId="{12597284-BC51-1A11-20BD-8380F63AEF0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24" creationId="{E8CBDA71-29EA-0CFA-1BBB-D514B6FA77C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25" creationId="{464D186E-1ABE-9A2D-6BE5-2667A743870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26" creationId="{700024B5-78A8-ED73-7E5C-F5AAD268B78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27" creationId="{9E560513-62E0-D269-E99E-CA7A99CF7AA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28" creationId="{1950704E-5763-7E48-2370-BBE8FBF9B13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29" creationId="{AF76BCE1-738A-1FE8-559E-1A4649E1CEA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30" creationId="{6D55874E-C75F-6419-76C2-86D99BDA4DA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31" creationId="{4412D1D8-A0B4-9793-6269-8B04DA2FCBB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32" creationId="{B50BCDE0-BB21-1B1E-4552-DB23E1CD1C9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33" creationId="{5A5CE936-72D7-8573-1056-250AD04C4AD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34" creationId="{8B6D9C70-4197-1781-6F1A-6D0A010F5E1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35" creationId="{B1A87B26-116B-83CD-9524-8237DD6276D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36" creationId="{46A58F0B-D7EF-45BF-E9D7-425F8C2179B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37" creationId="{E111D688-E992-E637-8323-F3A3742379C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38" creationId="{6FB31D82-F31E-6FC2-A99A-E1434DAE93E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39" creationId="{56E8AC09-41CF-F2AD-C355-D3186FB2053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40" creationId="{D7A2370E-F139-8827-8613-8DEA93133FD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41" creationId="{FD9904F4-1459-CFDC-1E97-C91F390601A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42" creationId="{9B907AE3-C51B-06CE-06DC-1DD3477DB4C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43" creationId="{F061306B-8FD0-DA13-50A0-4B09E383BF3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44" creationId="{9F4A1BE8-AE0F-4208-85DE-7432587A6AA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45" creationId="{6E7044D1-4500-12C6-395D-A706D46C2AE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46" creationId="{48033F3E-3192-C82A-6D22-D0F311D0C09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47" creationId="{023C1780-B74A-B99F-5840-543D2855F06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48" creationId="{7768F977-A33A-6DAE-388E-CF52EB6069A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49" creationId="{5BC586FF-F4A6-A361-AB0E-08374A68BA6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50" creationId="{63EDE908-9E8D-D511-5807-1F2FB82733E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51" creationId="{7707C620-93A4-3EEE-2A5B-97ECC5099D6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52" creationId="{8E1E8502-F7CE-6C8C-C021-8B05B54D837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53" creationId="{055CC7D3-DA6F-DBFB-BBA7-A16E398B297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54" creationId="{4FB8BFF5-9BCB-1EF1-8C2D-024AE026D67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55" creationId="{2C0C18FB-992C-5118-7F23-DF235541697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56" creationId="{BA01964E-1E35-5C24-8619-6F4CF67CAE7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57" creationId="{B2235834-BA4E-5587-844C-BE341548EAB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58" creationId="{9817C264-1AAE-621E-C934-A91651969AC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59" creationId="{6ADA293C-5278-F8F0-6596-9EE151FAAD4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60" creationId="{27945B1C-5E4F-1F66-D1FA-AF63E1EA547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61" creationId="{74ADB401-D285-9C70-A7A0-C505F3BA333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62" creationId="{DCAF245E-04E0-3284-CA63-E396E0E9933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63" creationId="{13F1AC3F-8F20-D260-210B-C2FF6E7992F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64" creationId="{64FD7F90-5519-276D-5BCC-99D18E57DE8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65" creationId="{1E405134-F3B9-FFEC-AAA5-648EE5365BD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66" creationId="{9390FDC1-A329-B5CC-1FBE-EE9D2A29271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67" creationId="{5A814E84-A229-5E29-2143-C7B7FD23993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68" creationId="{DC0F0FC1-1FC4-F985-CE0E-A088A218D91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69" creationId="{77BDBCD2-6C8A-FE06-66C7-32FF6C68861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70" creationId="{1A720D38-2C60-8DA6-F4E1-5AAE48E2B39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71" creationId="{813458C0-E808-2DE6-ED20-3E01EC5ED71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72" creationId="{02B34CC7-035A-A540-39A0-ABAC4A5AC17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73" creationId="{365B0A67-A6F0-7341-D253-E1DBE78C462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74" creationId="{11B3D7F3-4480-6784-BF9A-CC0A83F8289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75" creationId="{35C73CF6-7B98-1A59-403C-E0AB4752666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76" creationId="{B0E96E45-FE23-E389-DDEE-A4C8AD38BB8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77" creationId="{48025C3C-1DCC-DF7B-7457-CE436C24892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78" creationId="{45AEEEBF-2908-AA86-6A15-28B34536DC7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79" creationId="{0DEDA501-7D76-2469-5D66-14802D8E176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80" creationId="{66059312-7949-ADD7-4180-563264A0061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81" creationId="{6B926328-E4D5-4521-E586-9FD5B6BF7AB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82" creationId="{D128EB84-6D5B-B1BD-C402-DA9259BEE3C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83" creationId="{7DFA746F-AE1A-AD85-02FC-9692FE99AC5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84" creationId="{EBFB9491-4B92-5CB6-F7A4-7AC05FA653B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85" creationId="{20A14871-0280-3D91-BD99-504B557305B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86" creationId="{77910CF2-59B7-EBCC-33F8-B8CB320EF30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87" creationId="{4915A4DD-84EC-F5DE-287E-A1B0149B907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88" creationId="{E8D9BAEC-29EB-C76E-7887-A659B8F13F3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89" creationId="{1AFC70D8-BADC-801D-C1D2-6E1926BF9C4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90" creationId="{CBCCE77D-3385-9A9D-567D-E38097C24C3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91" creationId="{0AA38012-4443-E48D-5DD4-11D206F37A9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92" creationId="{D2D5F532-21AF-41EF-A504-318CEB38A1C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93" creationId="{E0232400-5357-170F-292B-A98F6CC44EB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94" creationId="{3DB94B2A-56CA-97EE-1284-B772943CDBD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95" creationId="{53817533-16BE-5348-5DF5-BA20EF8C353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96" creationId="{D9A5D944-FF88-628A-EE68-897571D1940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97" creationId="{B8506FA0-F8CA-6893-2A00-92352C92C5D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98" creationId="{2A57C569-9710-96E5-D603-6D594218959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499" creationId="{89A38A6C-AAD5-4632-1032-2D93FE2330C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00" creationId="{BF8306DD-B40E-651C-6A34-9B2B9CEA066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01" creationId="{98F73E40-D8E1-82ED-5899-BF5CAF3F019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02" creationId="{EA0FC907-9388-845C-594D-3A702BEA382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03" creationId="{815E72B4-B7B3-2EB1-F891-279D55C06B2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04" creationId="{E7668538-588D-0998-8F1B-FFF91F466DD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05" creationId="{53B78A31-F20E-2751-30E9-30710F6CEDD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06" creationId="{F5E2DDCD-B48F-4CAC-7C96-8C2C09C7795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07" creationId="{754BE9A8-1E7E-3E50-C4AE-E2E72966D19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08" creationId="{AA8FDA1A-AF5C-AA37-31B1-5244B30F473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09" creationId="{1851A862-E0EA-DD8A-7CDE-DCB4324BDDF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10" creationId="{1001BFB6-BDB2-1185-202C-7D7E7970EA9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11" creationId="{8D700DE8-3F07-9428-83E1-BD29BCF0DA2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12" creationId="{78405595-C129-A0A0-93CF-C30867E5E4F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13" creationId="{93EB118B-5BD1-0635-CF05-EE159F021CC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14" creationId="{803F0044-5888-1329-6528-97E237C3B46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15" creationId="{8E6B48B5-13C7-29A1-C78F-02197284B9F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16" creationId="{B130565F-83D9-DD4B-27C3-F34FF0F00F9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17" creationId="{11B4C891-D15F-8B83-7BAF-E530454F43B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18" creationId="{C7BCEC22-30BB-42D1-B19B-D888F24882D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19" creationId="{18F5646B-94F8-48B2-186A-23D9DBA20F3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20" creationId="{CDEF90AB-C76E-B759-2225-6D7882CBEEB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21" creationId="{8DB22835-EF59-04D5-FEDF-7A9E8EA1149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22" creationId="{AD461506-FE43-F386-BED7-4ABCB19E591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23" creationId="{776A410F-CFED-5F2A-D716-8F3B9436BD6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24" creationId="{15B10116-AD0A-AAF2-4283-9DA445B2133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25" creationId="{21FD2A1F-BB22-F5B8-25DC-B5F06FD5972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26" creationId="{A7E2113F-EE35-C078-40A6-BDEBB54FD9B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27" creationId="{A23F9866-A199-BD8D-2331-BE8FB039B18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28" creationId="{AB030920-AE6A-99FB-4077-E20FC598564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29" creationId="{9A442E74-5299-8250-32FC-A702FABD9E7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30" creationId="{9CF5A977-35A3-FAA3-7A5D-CB3E5C9FDB3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31" creationId="{A69AA86E-C082-C741-0C13-734ADADD2A1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32" creationId="{5F0F6840-1ED2-9C76-5A8C-BED0EC8B2AB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33" creationId="{90436249-FCAD-BA12-35B0-0012203C5B3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34" creationId="{61511E00-BD77-EEA7-7E9A-573AB8FE0EF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35" creationId="{9AE1918C-1F45-DC8B-DC44-A46C2A6B4C0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36" creationId="{EFB588E6-4B7F-57A9-AA24-A2C88F19A0C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37" creationId="{899BD26D-24D2-1A23-BCF5-99C2A8BD342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38" creationId="{E04455E4-6F14-26BB-5D8A-8E81A8B163D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39" creationId="{3CF06C84-C4FD-A759-61D8-84B7F04341D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40" creationId="{6A161E94-A153-CBB5-1D5C-628AE7DFAF0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41" creationId="{4C070B8F-A551-9F9F-3135-CE5EDF9F281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42" creationId="{53F3C627-AD73-932F-6869-5E508BFE7BC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43" creationId="{ADD8726B-1D63-3854-DDB7-B5A108B1612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44" creationId="{AF8FEA71-A559-5A02-3301-07ADCDBEC03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45" creationId="{2C5343C0-8CD1-170C-F18B-35BF53546FE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46" creationId="{93BDF97D-6F21-2DDC-C4DC-50B376EEA6F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47" creationId="{3C2C665C-EDDF-0F3A-7E97-82EA9BBB406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48" creationId="{4D4C372E-3C3E-7FC3-C78A-0038D77C7C2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49" creationId="{9C77DBE1-D8E3-3F01-16D4-0AFEAEA8B0B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50" creationId="{76D6354E-5BAD-F4D3-6D42-6883CD8EF75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51" creationId="{DA921C66-3A0B-5926-0160-093F9E8DF90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52" creationId="{5D31598E-C0AA-2581-80AD-8923A7B3CE0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53" creationId="{A56A5DA3-B826-C437-EBDD-79C64BC305A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54" creationId="{38DB02D5-C720-C7D1-A70C-90D8F43EB6F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55" creationId="{ABF68C98-42F5-649E-DBE9-87BCF29F51B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56" creationId="{DC9EBA19-9B8F-7A39-F999-20DD7EA6200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57" creationId="{504B8E72-15DC-525F-73FD-5D7C2B8652F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58" creationId="{C492E2DE-1308-3349-5952-B2C881F72A0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59" creationId="{AB2B2476-127F-C431-2A1B-066FE1635CD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60" creationId="{34AB0767-585A-3F49-9B42-AEF7E1D15BA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61" creationId="{9EE569A9-A35B-76E1-EDD2-346DCE4AC5E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62" creationId="{64FE615D-27D6-DE17-AFF8-58A2469E3AC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63" creationId="{6B652594-4024-F195-0FE3-B8CCB53504D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64" creationId="{E5E71CC3-4075-8860-0803-786F866D2FA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65" creationId="{CC468B34-8019-E7AE-F03C-A7AA1E6B1AA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66" creationId="{860159B5-D161-C4FD-5A1A-D2B691AA21D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67" creationId="{1E238666-0702-7993-D7FB-0BFC8A3A543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68" creationId="{EED16247-A0EA-982A-44F7-B80689ADEA3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69" creationId="{A8C44DFC-A65B-2AA5-B2D2-C9680E8089C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70" creationId="{223E3F10-B448-068B-99E8-56842C3B89E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71" creationId="{A56F412E-01D0-D30F-0398-DA0221A6990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72" creationId="{639229F9-7BFB-8181-8509-94FFC5B369D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73" creationId="{65066709-3C74-87FE-B037-6EC83DBA94D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74" creationId="{14E20B03-4764-8693-8E7E-9CAC4DAC9A4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75" creationId="{B44E6EC8-31B1-F8D2-0EE6-AD2CEE3EE9D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76" creationId="{9E484B2A-932D-1AAD-DFED-63A9CF9C00A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77" creationId="{6BC368FB-509C-0069-022F-A6D814A54E2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78" creationId="{D030838E-2E63-072F-D4BB-8958F5914E7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79" creationId="{F9AA6115-A167-DF74-35E9-33E2682356C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80" creationId="{24D85984-1E38-815A-C6A0-E3108324873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81" creationId="{D0F70A2A-F23B-124E-AC7A-59CDE222C49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82" creationId="{12C631D5-7C1A-DA1F-14A9-8805E193CA8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83" creationId="{EF84C3CA-76C3-1517-1FF5-0B7FF30EC05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84" creationId="{96B4D8F2-38F0-63EA-DBDD-47F6ED7F91D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85" creationId="{67C641DF-3D5D-3E30-4994-3288E1F1390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86" creationId="{48ABB534-F288-75FC-3059-CBE317C31C8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87" creationId="{37372DFE-67CD-BF8B-1963-761DC118491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88" creationId="{E4817C5A-9D8C-F496-5CCB-9E3E79C314A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89" creationId="{12006DBE-BBE1-307B-DE83-2FB9E16DA54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90" creationId="{F244B9BD-028C-1F37-DD5E-1B942AA4A31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91" creationId="{026DD5A6-A984-B5A7-8ED2-39590EA8232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92" creationId="{A5F112B5-C9EA-C459-C1B9-F71D6A6220A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93" creationId="{B4977D36-FD8F-ECE2-B6A8-3593AE1F64E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94" creationId="{176F1CC4-79EC-2B82-1145-56532DA9F3B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95" creationId="{F44D16B0-D7C4-534A-6AD9-4FB867D3CD4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96" creationId="{44B6656F-41EE-703C-E0A1-919AE4F58CF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97" creationId="{65E8CE34-3991-A234-5FDF-E2E85E48C25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98" creationId="{08D2D6F2-A1F0-1E6D-351B-D0CCD6E08D5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599" creationId="{6722D9B4-B0E2-647A-06B2-A11F4AF15A4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00" creationId="{7E348004-B447-5BA3-BFBD-AF1E84C16F9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01" creationId="{1AA756AC-5C40-6E98-1D7C-43F4E4346C3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02" creationId="{2C0C629E-25F3-ABCD-EC8C-ADDCD7B4AE6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03" creationId="{6208983F-5F35-1C89-86D6-E7CD6F21FC6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04" creationId="{E3FBCC60-A76F-20BC-0824-4C7C8E0C908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05" creationId="{6C113C32-07C1-0B35-BB93-2CB51B19391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06" creationId="{6469A606-34FC-5875-1760-45BA9F2D9B3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07" creationId="{7D6F7EFB-5F23-3A77-08E8-3BEE7EA66F1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08" creationId="{BF20CEE4-B32B-89AC-4679-A12FCA67077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09" creationId="{21614232-10E6-204B-61CF-0F563BD994C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10" creationId="{166500BA-BF09-42C2-65F0-EA51FD732C4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11" creationId="{EFCFC1A3-5784-51A9-8486-AFCD450B968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12" creationId="{324EFD67-0FB5-8D6A-1AB5-2DDBE0FD477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13" creationId="{D54A06F1-431C-70E1-8850-2BF404EFFDE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14" creationId="{251FCA7D-26FF-3ECB-2EE3-1EA8E396290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15" creationId="{7D6A2D07-E381-C1BE-D346-40F8D577931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16" creationId="{BF2BC3E5-33A5-1547-A201-6B88F9DC9DA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17" creationId="{BD81C93F-4F86-7833-DBE4-BCE04DCED16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18" creationId="{D275CB14-0D41-173B-6C30-8620C6B63F2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19" creationId="{3E49D0C2-FE1B-4EB2-6DD0-34EB50C19C7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20" creationId="{2D6CF1A1-1044-82B7-EA98-0AD1F3ADEA0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21" creationId="{B53F91A1-01B7-CEFC-781A-6B0A1B4948B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22" creationId="{2FEA0533-47BF-15DD-99C3-56D066677F4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23" creationId="{BD55D193-723C-5B09-17FD-814309AC14A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24" creationId="{19A57470-FD5B-C64A-A812-B2E6496B3BA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25" creationId="{33D8FA9A-A26A-080C-8998-C9A4ADDE0D7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26" creationId="{1C8E9E0E-E6AD-5EA3-93BD-09882ED008B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27" creationId="{0D3AB14C-7F45-7971-1D23-208568C6B83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28" creationId="{FEB299BA-F072-38C3-E698-9E4BBB01772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30" creationId="{8A2C6174-C04E-A0C3-50B5-6DE599F16DF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31" creationId="{C427B84B-0655-8902-63A2-E321B0458F8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32" creationId="{80DF0577-E2E8-4A5F-5150-CACC43C0E29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33" creationId="{B0EEC25F-C6AA-0567-F1EF-3B1F2F1284F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34" creationId="{47FC376A-F47D-4D04-7DE0-1D12A0E2CF7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35" creationId="{AD5A54D1-DE83-C212-09E5-94E8F7BBE1B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36" creationId="{8D97B25C-E4F4-DF92-BFC2-22EBB293FCF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37" creationId="{ABE7BF98-A275-FBCF-A54C-2C0A49683B3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38" creationId="{941E5484-04FF-B35F-AC79-FB0F9AB198C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39" creationId="{79794D70-7CA2-0124-0892-0C2790B1595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40" creationId="{95169B47-ED05-C4CD-AFB1-486020896F2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41" creationId="{0D13E054-0212-51A9-002A-767C3889EA0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42" creationId="{8BD978DE-D5E1-CC1C-6576-6FDEAD5C06F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43" creationId="{4A8E5BB5-1937-402A-3DFA-99B9FC5EF73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44" creationId="{E6501F12-38AE-1C80-EE00-14B0BC38971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45" creationId="{443DE81A-76E8-B849-77EC-9FFCE46FEB4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46" creationId="{B4841C66-7909-60AD-1DB7-37587246E0C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47" creationId="{9654A391-6AFE-B764-07C9-0B2E36F4868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48" creationId="{923A0620-672A-8340-DC63-8DDC4207BD0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49" creationId="{004452FD-3423-E6F6-83C0-A4ED81F7242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50" creationId="{6D6E3568-D846-19C6-1495-0C3E88144AE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51" creationId="{E0C14A08-883E-9D5B-6FAD-CC334FA52D4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52" creationId="{03E66F45-2731-0F37-87CC-3093DB3EAD0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53" creationId="{0354D1AD-871F-0398-D590-5E428F7E9F5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54" creationId="{00ED5B0B-60A6-1EE5-45C2-74055DB5211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55" creationId="{5D978B8C-8E46-DF64-CB7F-88A208FDAE7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56" creationId="{3894F5EE-BDCC-4E99-25E2-0EF9DAB6CF7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57" creationId="{1784DB4D-AE8F-3867-8830-396C9142B74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58" creationId="{210441B3-643B-C7FB-40BD-CC31901105C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59" creationId="{62AD848E-1AB5-FCDC-3A76-6FCD67CA96A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60" creationId="{D96FA256-D48C-670B-1E93-7B37C9675B2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61" creationId="{67DA3494-AE67-D3E0-16D1-642B997C7AA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62" creationId="{80CE839F-2B68-4389-B98E-25A88A39408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63" creationId="{E75827DD-C410-513B-A66F-EE3AA486307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64" creationId="{C9130866-723F-A752-3B90-2DBCEC24345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65" creationId="{8C40EF09-D1D5-1C2E-5AE4-BFC2B422C7A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66" creationId="{1A37604A-AF1E-4205-6A3E-6F6636ADF9D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67" creationId="{15AFC3F3-1037-1EB4-CFCD-6AE5448CCF7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68" creationId="{484EF264-9C0A-0BD0-56BD-0E597ED2BB0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69" creationId="{13D8B2E5-C090-0F77-F9AD-19356959E6A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70" creationId="{71891384-1EBB-C68C-EEB9-646EBCF9DFD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71" creationId="{1706B49E-04D6-425A-F2AD-A10621F0184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72" creationId="{B77652FD-8B09-EF0C-1459-9F88BBD0CCA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73" creationId="{002D8DC1-52C2-D759-EFC2-F07C84835D9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74" creationId="{B5522051-67F5-407E-3361-B3BB857C6D4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75" creationId="{AAD11DCC-7AB5-6DF5-D52A-529C5E8D05F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76" creationId="{FCE7A770-3F3B-0221-8A4D-19A6172A30C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77" creationId="{DAE2B367-EDE8-D08F-C78F-9103DBDD04A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79" creationId="{3B9FB285-7460-CE5A-CFAA-CD317142557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80" creationId="{36CC6012-93E0-C0B1-6B6D-C4925757844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81" creationId="{7C801C8A-DE87-998A-DA5E-CBAA8BC5E9E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82" creationId="{86AD026D-BCF7-8C06-0537-9B9D95E14C2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83" creationId="{5B67FCBD-5DE7-DA67-521A-9665E4E297C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84" creationId="{2762A834-962D-B359-F484-F01C64E914F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85" creationId="{4A165584-4315-5843-E4C2-5FD3687AEC7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86" creationId="{806DC452-DD43-B9E4-9A15-C2D56818CFB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87" creationId="{599659DC-7CED-9D26-D963-A808B81BD0F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88" creationId="{40657914-EE9C-97C5-8A67-0615BD6E93F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89" creationId="{0B5C7A5B-60A5-5275-B29A-1D37BF724B5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90" creationId="{43EE17C0-523C-2704-1DC2-ECE39EFFB24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91" creationId="{EF5C647D-CC56-F74A-C5D5-3B0754EB564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92" creationId="{D65D7396-4376-B4AC-1B58-654DD62F544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93" creationId="{E940D208-FCF8-2921-D15C-A7393CB693B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94" creationId="{7B55A1EE-E1CA-E755-CCC7-C559E52AF4C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95" creationId="{9A8E14DC-FFED-A4F6-BB3C-E1F6687B730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96" creationId="{9D5112C4-A992-1573-AA57-9702BD616E4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97" creationId="{371236BD-6B63-AC21-F0A2-E3E2CB7037C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98" creationId="{C95BC1D8-B963-5937-3C51-A54E1CF19E8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699" creationId="{CF4F57DC-2696-17CD-90AD-D778E8C2540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00" creationId="{7A69C9BC-DE60-2E70-E703-FCBF28721C8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01" creationId="{EA4BBAB7-3F3E-6618-9BCB-B4619F456B3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02" creationId="{B6287DC7-EE7F-0E03-245C-49596672504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03" creationId="{26CB87EA-F4B0-FCF4-8B15-AF89A95C98A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04" creationId="{347AB709-92BA-8BB8-5279-A6F50118C9E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05" creationId="{10A72E03-E6B3-7969-3371-00E8A391F55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06" creationId="{5CD855AC-9A39-4E84-5FAE-695EE9D472A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07" creationId="{8A23B921-7E11-B19C-D07D-F63940166A6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08" creationId="{3D40F15A-CD0C-1FF4-2B5A-A6096CE4FAA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09" creationId="{0A856E2A-E700-F86C-A831-CA57BAD3804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10" creationId="{C63E2825-46A9-55D8-6C5C-A61A428D75E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11" creationId="{8F33649C-3210-5464-2F11-D5625BDB304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12" creationId="{9A7F8DCC-D137-D9A4-99E2-A7830C08958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13" creationId="{E91642DD-B391-1B1C-B2B5-EA65BFDBE67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14" creationId="{E0FE8410-A333-2D09-CD21-C497C6DAA96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15" creationId="{5FA7CDC8-D46A-8519-F41D-DAB42307102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16" creationId="{189C09E4-EFF0-A33A-9DC4-5016CEAD9EC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17" creationId="{33023B55-4396-4FBC-8DCC-30A901E40ED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18" creationId="{BF3F92EA-C68D-B684-148A-47B39ACFBC7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19" creationId="{891C44E5-E292-BE34-22D7-6EDAA89469B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20" creationId="{FC62BB74-7758-DB06-38CB-5B426E6FD37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21" creationId="{05D91ACB-D283-17BB-4B2E-E956B4C21EC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22" creationId="{D875B0C0-877F-BCC7-69AF-79702410A84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23" creationId="{B9FB4B4B-15FB-A0A8-83EB-A1BEB1CFEC8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24" creationId="{FC6020DF-3BF8-425E-1D57-CF7C07D5159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25" creationId="{56F3BA78-7E68-A05D-0F1B-7B75E02E983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26" creationId="{78B13481-6C87-8617-F7B5-47C50B4CCA9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27" creationId="{2CF13164-2E81-1B54-6798-F8F37A71ECD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28" creationId="{940464D1-C32B-474B-60FE-58A9F9C5456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29" creationId="{7A4C5C18-F155-CA5B-BEAA-587796AAF02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30" creationId="{1EF59995-08B7-A3F8-C00C-FB83B0A1D75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31" creationId="{A217F2DE-48BC-7D63-76E5-F437B1D5D4E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32" creationId="{D2E9539B-3011-FAAE-A442-CEFC11E4EC7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33" creationId="{DD82F1DC-2CEE-B228-7EA7-359EA687E35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34" creationId="{02CF4016-FA11-1D3B-F4CA-BBD38D26872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35" creationId="{D7C06591-9C7E-F72F-DD45-ABCED2A20E5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36" creationId="{8BCCF20F-12EC-8553-AAF4-46972807D8F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37" creationId="{3AF2BE80-EED3-A4C0-0204-6C57B7F0907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38" creationId="{9F0D5311-A106-1EDD-BD65-6AF305671EE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39" creationId="{ADE43B43-61F5-ED12-0FAE-8C026919EC3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40" creationId="{9CA59F23-3467-E7B7-570E-D5F00007FF7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41" creationId="{E60A99E4-3F3D-D90B-33CD-ED7EC03A678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42" creationId="{8E975E44-61AF-3F58-FF20-224FB7AA435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43" creationId="{19C87D19-145B-D199-85B3-5A7972456CB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44" creationId="{5175A529-6157-1868-ADC8-20C55CFFC53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45" creationId="{B4B1CB2B-D786-27F6-BAF5-2BE76A2606F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46" creationId="{81B61E6D-02FB-2FEE-C435-B7526E7457C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47" creationId="{B473EC73-2CB5-DAD4-4F51-96DED35A392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48" creationId="{1F1ED6D8-5512-3D2B-9F15-90E9E9C20FF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49" creationId="{9E8D0CC0-92C1-09DE-66C0-915713B471A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50" creationId="{EF69F35C-F783-4D3D-6181-7277C0B83FD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51" creationId="{1406591A-E948-BD68-4EE1-87B176A6BD3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52" creationId="{4535093D-DB41-559D-A045-D5ACC98CC07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53" creationId="{11B91A8E-9DB6-0A19-B459-CFBE6AB373F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54" creationId="{C7336A3D-5165-1CC1-E856-6EB1A57E271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55" creationId="{C9F89D9F-9E44-76A7-6513-BD106A7C769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56" creationId="{3A8C66D3-D374-A0BB-568B-B51892620AC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57" creationId="{C0894C91-399C-30C3-3905-01BCE38C912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58" creationId="{E32144B5-91BA-584F-CD8D-76D7C9CF84C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59" creationId="{6124A9CF-70B2-6DC6-28FF-002B773198A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60" creationId="{9EBAE7C7-49F2-3E46-E6F4-44C5D18CE0C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61" creationId="{60E269C1-1547-DFFB-65F4-323E36ADB05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62" creationId="{F5C9DF7E-0B63-C0D5-A6C5-A0972637F54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63" creationId="{477C1459-3DC1-7912-434E-90AFFBA2B3A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64" creationId="{32587736-5770-C79E-4A17-6954C8E4F05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65" creationId="{B3CA775D-9CBD-53E7-7030-66456D0A75F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66" creationId="{DA6F7B69-F856-1852-0899-8F5676B34CF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67" creationId="{F0E54B4D-3954-93C1-562C-1452B51F022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68" creationId="{630754CD-FCA2-08F5-68AB-F559889C742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69" creationId="{D6B27743-5CAD-F81B-0081-644939D4803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70" creationId="{F19CEDE7-E79F-52BA-19B5-371A7ECAE46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71" creationId="{0A1F72AD-52E8-101B-6872-DF75B095956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72" creationId="{521FB99A-4FA5-3FA5-5835-BD357327762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73" creationId="{069C9472-3A7F-D44E-7FD9-20D75581C11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74" creationId="{5BAA8074-674F-EFE3-1036-A09E222E45D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75" creationId="{D035BFFA-30E8-BE0E-5B4B-BAC2FEB30C0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76" creationId="{BDC8CF2D-F040-819A-1C6E-6BE0AB661FF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77" creationId="{6EB70529-3B74-AFFF-BED6-585E28EA36F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78" creationId="{8F262E43-8884-DFF4-ED67-BCF63082DF3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79" creationId="{83606BBB-9C84-68D2-A2ED-FAF7A647272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80" creationId="{CC2EAE65-1271-A6E8-F480-83F47A1852B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81" creationId="{791E4CAA-4CAA-015D-1DF1-9B0BBF85C80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82" creationId="{1087CA2F-82A2-EFE9-45C4-4841B33E3C5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83" creationId="{0BB411AF-6BC4-4008-2AC9-193682289CC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84" creationId="{5514E33A-7E53-4B2A-EFBD-EC286BE0789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85" creationId="{E6BB9985-B626-70A2-40C2-CFC2170D109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86" creationId="{26BC3BA2-3237-BA65-31D0-1A7E8586F82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87" creationId="{45D1737C-8C4D-334C-04F2-43361474AE7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88" creationId="{B6030388-D01B-483E-FBFB-49284BA164D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89" creationId="{3998192C-BF60-DBA9-BCB8-0C474727F62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90" creationId="{811F51C9-1DB8-648F-484F-CCFCE3B4553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91" creationId="{F8E29BBB-8596-E853-89B1-5F3C94B8924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92" creationId="{E1510C24-5B64-574A-9A2E-C56AA05CF2A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93" creationId="{1E3BE621-FA2D-822C-A63F-402956AC116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94" creationId="{F76D15E2-E665-4E37-851C-1D6471AFE09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95" creationId="{D304669D-E7A8-AACB-D538-EB3E8CFC5B9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96" creationId="{F4FD99CD-A7F0-EB86-C54E-D182DA95B6D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97" creationId="{655844BD-B6AF-C0B7-9342-C92EECF23C5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98" creationId="{A2BFE899-B5A0-BB55-3098-D675956D374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799" creationId="{E588E851-D282-5F56-8FB9-5E069BCD68E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00" creationId="{7344D798-14DC-D38D-8FB5-8C8CB35E67C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01" creationId="{C87B9CBA-7406-FB16-49F5-A2366FB6D6D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02" creationId="{9A9F7222-00B2-49D1-CD7C-4559BFB9E50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03" creationId="{F3F3E8D4-DEA1-2A5C-5307-867CB109014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04" creationId="{8F32CF13-87CA-DE46-0D8D-AAD92FE27F6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05" creationId="{C5130E71-E9F5-428F-9714-59964320051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06" creationId="{C7ADC62C-D56D-3BF6-FA4A-6C204AABA82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07" creationId="{73D32C2D-CCB5-4361-02F7-F161C3FF062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08" creationId="{0AABC037-BD8B-9721-4E14-DCA9A64E22F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09" creationId="{CEA4F2DD-1A68-44D0-CAC8-F388669F383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10" creationId="{171914F9-9ADD-C9D5-56CE-F9307643663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11" creationId="{21E3C382-8CAF-3B97-71E1-398C9113E82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12" creationId="{377427C1-D947-0B64-B14D-0DF462ED619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13" creationId="{D6C7130D-F585-8A67-FC62-274811461AB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14" creationId="{04344668-C031-7E1D-6F8A-B9425218584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15" creationId="{D97C464A-6D82-3A54-574A-9D8D541F77A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16" creationId="{E45307D2-E48D-682E-B120-86AB1F76A81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17" creationId="{FAA8927F-2174-5A3A-958F-D3AAF057A29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18" creationId="{043B890C-CA12-BE3A-A2F1-91C46B2193C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19" creationId="{3EF3F203-0930-1D15-F574-84341107421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20" creationId="{24A805B8-A93E-71D2-E068-95664287049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21" creationId="{BDF50D83-CAFA-DB85-E9A9-C10A6F830CD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22" creationId="{AF2BC95E-7CF0-734D-3AB1-F4CBCF4CFDF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23" creationId="{1D13ACFD-FA64-C551-900D-96AAD766DA8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24" creationId="{882B2847-D4C2-B158-56B1-5D6A8394574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25" creationId="{5E8CB048-F050-53F4-2FF0-865D3D3F9F5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26" creationId="{D8DF55AC-2E04-5C88-19A7-8913BCC2E01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27" creationId="{7F0FEFA8-F685-8271-BEC8-4892C9AE9E5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28" creationId="{5CB161E2-B695-D50D-20E3-8B2C324E7D2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29" creationId="{7C675292-09B3-2DCA-E691-B15BFCEE4B3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30" creationId="{114AEAF1-B8C8-B87C-FEAA-775D5825CCE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31" creationId="{01512DC0-6716-7824-03D7-F7F217D0FF2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32" creationId="{8B674A81-8467-DAF3-E431-E6638AF39C0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33" creationId="{9C625042-C22D-7920-E624-83EBAAA1F56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34" creationId="{FBDB90D4-95A7-C384-8419-74796514E7B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35" creationId="{F15A6AFB-A28C-789A-AEB7-AE4CCD62EC5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36" creationId="{512D2F1C-B3CC-15B1-011A-E5E7410CC60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37" creationId="{544B74D9-D788-D1CA-DD98-F1609F92C6A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38" creationId="{841EBBA8-7517-B273-15AA-AD49676DB4B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39" creationId="{7CBDB370-2A1E-5DC8-727C-A3DA51D4042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40" creationId="{EFB7E5AA-A438-0EF3-C961-3ABB03A8D88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41" creationId="{5BE95D5C-59C7-C0BD-4307-87858C2F10E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42" creationId="{C21C5FCA-C59D-9A11-5DC1-BC71A4357AA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43" creationId="{538D257D-B192-700E-36B6-AC70B0918D7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44" creationId="{17AEBF80-9E9B-D2F4-5828-E847D51C5D1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45" creationId="{15E1D6BA-A328-F652-A9DF-C314B4BBED3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46" creationId="{D83995C3-7417-513A-CA3D-05437B724FB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47" creationId="{A8D48C81-E8F1-83CF-2515-3762A3EB2DD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49" creationId="{126D4846-790C-E0FC-92F5-9106F16761D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50" creationId="{43C119BB-0DB3-457D-6D2D-1867F2B280E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51" creationId="{6592B740-5A54-0A3C-8355-7A66F48C848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52" creationId="{95606074-648F-0E2E-09BA-C2EE82883E5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53" creationId="{A9FAF2F9-9738-80E2-F4EA-D239A525666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54" creationId="{9CA082B7-49DF-1CC4-5564-12A0C50A613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55" creationId="{DA8D2090-BB1B-8B61-5BB3-F19A61538FC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56" creationId="{C92CA21A-DCEA-4796-1F5C-A9D2C9C09C2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57" creationId="{EC30D62B-8E8C-A536-3672-EE11C39A9F1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58" creationId="{2F4F359E-D144-1F06-DE33-A9C3402093B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59" creationId="{13E47AF5-3D12-3FC8-63CD-B6E88753ED6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60" creationId="{2CF064D5-53B4-6E56-E127-97FB59E310D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61" creationId="{F337A47D-8990-A83A-9CBE-7E23A800007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62" creationId="{D2C296B0-5797-37BD-A788-563FEF3406C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63" creationId="{92CCE2BA-E5F8-BA0C-4132-9E0B06610CE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64" creationId="{7A42FA72-1039-BE6B-283C-B550242EB65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65" creationId="{CFE6C023-B677-0230-B042-93D2039E47D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66" creationId="{5B4C132A-0D22-78D0-C2AD-8CC7B3ACA0B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67" creationId="{51052E6F-303D-F4BB-79EB-1D64C72BABB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68" creationId="{EBB7A7FC-8FDC-0F62-3F41-49499791E5D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69" creationId="{922854F5-087B-F98F-969A-DCC4EF4DFD8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70" creationId="{33566031-026F-0023-FA1D-A5327B1F4C0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71" creationId="{C38B23D8-7F37-72EF-A74A-E4752FBAB8F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72" creationId="{3722DCAE-B814-BECB-C9E0-BD2426FC357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73" creationId="{234CCD30-6371-E187-5816-A314E039686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74" creationId="{127A0B46-FFC6-1C14-30F3-EA0EC248046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75" creationId="{261300F5-7D6A-3182-7E75-D0747D05DD0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76" creationId="{B8ADA68A-EB58-F1E0-9DDC-35FDCAE026F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77" creationId="{01E996C8-D59C-AA0E-8CFF-6835CDFEA3A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78" creationId="{1BA07074-6887-D8B3-579A-3FEA121BC66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79" creationId="{6DD90E7C-D3FE-4570-B3B1-27A38715CDD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80" creationId="{9AB72461-2FBA-6027-C3BF-B4F34F58777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81" creationId="{EF2696BE-02A2-5AFF-45D4-3173FD3AE60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82" creationId="{06BB231B-34EB-31B5-B1BB-A4EFD06667B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83" creationId="{F739B6D8-F4A0-5B65-C404-6D48A51AB2E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84" creationId="{B7864D45-07E1-73D8-88DF-4DEDF9B7F9E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85" creationId="{57400B9C-BBE6-E302-4ED8-17242415416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87" creationId="{5CD9C5AC-FC4D-335E-9B52-C6378B9461D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88" creationId="{9588E8AD-37D1-1B6D-308E-FDFD2E6202A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89" creationId="{FC8CC1C0-2DCE-4CD5-4C86-4B33BFBAC836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90" creationId="{81FDA9B5-969C-F1FC-B2AB-C3A2A4895AA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91" creationId="{507A94FE-D357-030E-0E4B-86851951B02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92" creationId="{0025F62D-47FB-6B3B-4FAE-D7DBBE93070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93" creationId="{1C0E0A1F-E422-B718-2269-F13B6CF9199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94" creationId="{C5B09381-CB8E-FE95-873B-DFFECAB62F5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95" creationId="{C8CD003C-AA8C-DA6F-9800-29B3DAF2A6C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96" creationId="{ED761E5D-DAAE-C21D-7977-CD67DF719C9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97" creationId="{8CEC2156-7351-29F4-58B3-D058B10720C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98" creationId="{6459FA2D-4C45-C9AE-AB01-C8BAAE3A808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899" creationId="{80899076-4174-F258-CCE8-FD627CE217E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00" creationId="{7D73B9D5-74E0-7BE0-E8E6-03B639957A7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01" creationId="{ABF3E944-7F8B-06F2-E8EC-A3B3DCAFC89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02" creationId="{B1D6DDDB-D279-6425-98BB-7650992AE55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03" creationId="{E02201BF-75F6-6CB0-5C2D-D2A77C89C6D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04" creationId="{A708DD98-5E8B-893C-E0BF-BB191685502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05" creationId="{F3D31BA6-FD73-24CF-CB68-3C73C15B4EA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06" creationId="{E1C01955-3649-BF80-0940-82072868BB6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07" creationId="{F7A436FE-9546-96FE-3708-EE4CAB7A1F3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08" creationId="{70E16039-FE2C-EB15-45A6-9F922912D1E2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09" creationId="{A3D23703-DA6F-F544-72EC-CAB70ABD5CB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10" creationId="{7059F721-52AF-A400-5CB4-2DC3F0117F3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11" creationId="{C309FB95-15FE-8D09-80DA-C34095E8B6D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12" creationId="{E5712E44-5A6A-ABE4-9E3D-FFCA0A3E338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13" creationId="{CC3575E1-EAAE-03E6-01F1-AB5A53EFE30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14" creationId="{93573965-7F40-89A4-A8D8-24F2961824D4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15" creationId="{DFAA895B-D06A-866A-7173-E962A0FFB38D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16" creationId="{B164202F-F13C-2005-9F43-234A64894AB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17" creationId="{F207CB09-3E22-0A10-3F0F-79EB315CC95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18" creationId="{2ED1C8A0-FF7C-3ADE-E120-2FE59EAD269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19" creationId="{ECBC7CEF-12DB-8C12-996D-820DAEBAA67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20" creationId="{9312FE4D-65CF-784E-439D-DF0EEA8579C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21" creationId="{4272FB05-A6AD-74B4-9148-A99CC6DD882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22" creationId="{45F551C6-6D6B-EF18-C6AE-F5B9B25B285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23" creationId="{9D42C976-B896-1504-6B7B-46BE0CA607A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24" creationId="{A708FAC1-552D-E8A3-1A08-C4668CB2E34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25" creationId="{93A48B61-9122-51F8-AFD5-C044E0FF496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26" creationId="{C4ADC834-17F1-45B8-F29C-0C407FB9A5E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27" creationId="{B3664EED-EC32-99F0-ED4C-FF2021B1EAD7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28" creationId="{44CF5E46-BA23-93A3-15A1-3E00C6170261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29" creationId="{1B6220BC-5DD8-121F-36F6-7FFAF8B3723C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30" creationId="{94EF1E5C-96DB-20EC-0DE7-44F6EAF7677A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31" creationId="{9FB8BF6E-4C87-F319-993E-654F3BB6F948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32" creationId="{7B9F459D-A924-04BA-B173-D7CA2406B54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33" creationId="{5844305B-D927-E7BE-0B7E-F4F22667A70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34" creationId="{C313EB81-B0BE-7748-8A42-2AFA7432712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35" creationId="{20D199AB-6C3C-97A1-A274-E832369793B3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36" creationId="{3E16D402-2F32-F8E8-59CB-BD888B27D1F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37" creationId="{6674043A-07CD-A8E0-7A35-7C39945A57C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38" creationId="{D0DD45BC-167E-C7DC-5534-303E4AC363C5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39" creationId="{C303EE5D-AA7C-9A30-3E80-389F24C1E1D0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40" creationId="{20106D29-9ED7-55C9-2A94-481D10BA915B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41" creationId="{FD041CE7-3378-B6F2-2923-D00FAB19C059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42" creationId="{3B0FF3A1-B92D-31AF-D421-11E3DBADD8DF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43" creationId="{962DD965-F8D1-559F-13C5-1CE2A8F1F7AE}"/>
          </ac:spMkLst>
        </pc:spChg>
        <pc:spChg chg="mod">
          <ac:chgData name="Hoang Anh Nguyen" userId="09c6641598691557" providerId="LiveId" clId="{A89111BF-C5A9-4F4E-A53A-F1FAC40711E1}" dt="2022-12-09T03:28:03.939" v="1645"/>
          <ac:spMkLst>
            <pc:docMk/>
            <pc:sldMk cId="3461177069" sldId="419"/>
            <ac:spMk id="3944" creationId="{8D5719B1-9E50-B32B-B8DB-DC586E8C433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46" creationId="{0C3B1F18-9BCB-C589-926C-3823E6C054D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47" creationId="{6EFDE474-0A79-97A0-7967-809E9D8363A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48" creationId="{CC55E497-D961-2050-878D-7CE345CA662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49" creationId="{73483AF4-FC7A-426E-7AF0-92FDC6D1F7A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50" creationId="{3E85BAE5-E09F-520C-4620-60129985D97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51" creationId="{7C946436-EBEA-3E26-D1DA-5259E8B9BD0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52" creationId="{4B22E404-DC3E-7C83-D287-54008FBE348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53" creationId="{56846BF1-D2D0-4C81-14D2-27387C54139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54" creationId="{F0FFA90D-D96F-F304-78C1-D0D9C295AB9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55" creationId="{0C47A550-2C76-8C9D-829F-D45EBADD42F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56" creationId="{9C249996-AC6D-DFE4-FBFD-C59D72675DA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58" creationId="{0AB30E1F-9FF5-5AE2-8162-25B8EBA39BE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59" creationId="{23EA4AC7-7BFC-06AC-A4C4-C688A5E026F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60" creationId="{2516850E-E04F-4514-5E0D-D27B6194614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61" creationId="{5B5AE427-5E44-0F8B-A229-5722747596B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62" creationId="{D1C9C8CF-7D7A-C7A6-89A2-DBD8B2F9CA0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63" creationId="{A390AA27-2E5D-4231-FF67-F10D7691379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64" creationId="{5E136AE9-63E2-088B-5487-8D9C2C0E258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65" creationId="{3CDF25FB-E6CB-EF10-2C00-80E21629EDC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66" creationId="{59B33047-A266-CD3D-C91D-CCD0053E258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67" creationId="{5B111E2E-6813-1690-EE5C-5AD1633B791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68" creationId="{3C649640-0112-EA9A-1C7F-36F437A9497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69" creationId="{724423E9-F43D-ED0A-112F-6E71D022F4E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70" creationId="{0E608F3D-28DE-70E2-C9D9-E20D5A6670A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71" creationId="{3ADFED28-F457-8834-9AD0-A5F0E21C671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72" creationId="{EDF45505-88B1-A233-D5D7-3429396BAA4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73" creationId="{FDB14383-78A3-9738-39AA-8E1545F5EE4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74" creationId="{DC98AD8C-2AFA-E70B-302B-3BC9FFA9317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75" creationId="{1C79A61F-B675-0DA1-A978-E25762E404E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76" creationId="{350520A5-F2A9-3C8A-EE3A-668FA1A624A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77" creationId="{6DBBF14E-6894-5BE6-D515-B14E55156AC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78" creationId="{8AC7F8EA-2C66-9784-1801-635EA1775D0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79" creationId="{B8CBE0DD-4386-BE63-FD8F-52C5ABB8506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80" creationId="{BBED34C0-0EF2-B88D-563C-3992DD7EBF6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81" creationId="{8E21B93F-10F4-1AA8-17B7-C1F5EF0DB17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82" creationId="{B1D57EFE-DC9A-9D58-BA5D-CC45BD0C22B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83" creationId="{B37CBEA3-2F30-5A20-A1FA-65DB773EF7C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84" creationId="{5B99825B-82C9-18BD-D137-BB178F6B848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85" creationId="{22523F6C-009E-5175-576A-8A5518F4EB6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86" creationId="{AA93757E-BDDE-8D79-C1A1-40112604867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87" creationId="{D2EB5B19-34DE-0B64-489C-8A0EF05A853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88" creationId="{D36C8FBC-2ACD-7E7A-0E2C-164AEC66C5F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89" creationId="{6B132A16-92C1-E0E8-86A2-728F325EB06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90" creationId="{D3766B68-7699-50FF-4AF3-CFA25EE4EE3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91" creationId="{DC6689E8-9E9D-BBE6-1AAF-8E396ACD968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92" creationId="{DD33CFA9-C704-1427-1C3E-C41D04667DD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93" creationId="{51B34A62-EA2D-FD94-B73A-4586817D870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94" creationId="{F8F4A091-D34B-F47F-92D7-2005B3BC54C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95" creationId="{F3F71A27-C2F9-C527-4829-40BA62B128B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96" creationId="{599C23E3-A145-93AC-14C7-F51526C1660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97" creationId="{293631CB-D68D-DCA2-8359-67F1DC0CDE4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98" creationId="{C5A5F07D-08F9-AB57-43C8-D2746BD1B7D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3999" creationId="{E58EFAD4-7AE4-E44D-A6E5-20894178407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00" creationId="{ABCEE55E-9E6A-F40C-3175-1F31D1FDECD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01" creationId="{03BB7EA9-214B-8240-8F50-D29331A17BE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02" creationId="{479F8738-DBA0-5E58-3D7B-CF1DE21E0DB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03" creationId="{4B0E96CC-4403-2C75-C640-387ADF6F1F2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04" creationId="{21544ADC-4067-4A72-CC66-9B0036A3A2E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05" creationId="{4FA30D02-0E07-80ED-9B04-093D1D5CC29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06" creationId="{4920A0B6-BB5A-3E45-74D0-A2EC170960C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07" creationId="{F7B3F0AB-4A7B-91AF-B933-F4A110DEB53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08" creationId="{49F47227-E06F-0B91-D9EE-2E19DD9F6F2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09" creationId="{96A7E8EE-9EA5-2FBA-E8A6-9584F70E9CB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10" creationId="{1FCBD480-799A-23A0-9BE5-271D0FBBD21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11" creationId="{80EFF5B2-7106-6C6C-E676-6D054C6A42B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12" creationId="{47DF793D-E592-0E4F-2A55-4F1BA3D05A2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13" creationId="{24065D4D-3EBB-CCB2-A31B-1A4960B81AE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14" creationId="{86F96B6A-986B-CB17-6CE0-75548E20C99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15" creationId="{9436753A-A081-0265-2B57-B6953ACA326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16" creationId="{6991F7AF-36E3-23FF-AE7B-A33677502E6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17" creationId="{B5D19436-670F-AF95-70E7-857665028B0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18" creationId="{C2E4FD98-48C3-3608-18BB-C2150EA0EC2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19" creationId="{774D7E68-1AF8-3AC0-11B5-2A27C87F80A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20" creationId="{8EA8B5D9-9346-5DC5-74AF-E69344A58BE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21" creationId="{9F8E299C-0A74-DC65-0186-D14128CA12B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22" creationId="{D2D7B443-876B-79EF-C64F-63D5217268D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23" creationId="{609CE8A6-60BC-305D-6744-6BEE616BE56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24" creationId="{E896764A-0B40-E5A1-A634-647D7CDCF1D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25" creationId="{B0993081-3DAF-5119-DECB-D49B01458D2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26" creationId="{E4EF1E8D-4EE9-85D7-4906-5D94A131AAE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27" creationId="{D7483C31-C52E-C897-E8FC-48135D993A0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28" creationId="{7DE6D768-7306-51BE-9477-A4A3B0F0D68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29" creationId="{3E877F0C-9D88-C74D-3719-0263155F122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30" creationId="{298AA4D3-B978-BE8E-3BB7-E9C2D203B17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31" creationId="{22EF86DD-DE4D-5248-A73E-1F4ECA4D486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32" creationId="{8D88168E-6168-AE22-5273-2CBA7D349D7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33" creationId="{74D9B761-910A-C731-D714-49A7B87BCC2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34" creationId="{5A88E67F-15A1-0704-46E4-D10D7A46A0F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35" creationId="{9EF7BD9F-287C-D402-A95E-91E7562D7E8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36" creationId="{D7C267FC-C51A-3D2E-924F-344D9709EA3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37" creationId="{AE16306C-B85D-F3B1-B17E-EABCA757C17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38" creationId="{C9C6ED87-0477-88FE-948C-A25A1503613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39" creationId="{1CC4CA0D-E50E-BDDC-331E-22C7339B955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40" creationId="{EE94BCE9-27BA-C4ED-1442-72F258A9126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41" creationId="{5A6F6101-E79E-9565-B4F1-21B89D6162B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42" creationId="{63AFBC32-0710-F02F-A0F4-3FAB76D5CA5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43" creationId="{4DD452C6-333E-C98A-B6EB-BC8E83A6C90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44" creationId="{35586DD7-8B05-BE02-38EA-B5D575FADDA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45" creationId="{BC7E49E1-6B25-B055-4A10-148D3919916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46" creationId="{7C8ED876-51A2-ADED-C02F-87CDE929147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47" creationId="{9CB4E7DE-6E80-98E1-5744-721B23517D2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48" creationId="{9E738ACB-7588-58D8-4A53-16059CDFF7E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49" creationId="{8785E98E-125A-F49F-9880-4A741E39F72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50" creationId="{8E0004AC-EF69-72F6-8E43-778121B5D42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51" creationId="{F31FCB56-79F9-7ED3-A63F-573B6C741EE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52" creationId="{1BF4FB73-5F0E-BBF3-8C60-DB9E8E3F6BC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53" creationId="{5CB1BDC8-63E0-8B79-0BC7-E30934EB3E1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54" creationId="{6DB2E11E-7845-F392-1681-17CC507C296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55" creationId="{E8269197-BD17-C48B-6298-CDDA12C0956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56" creationId="{0A995B85-72D6-C2F8-915F-D22E658F51C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57" creationId="{D375EFA1-8966-5F19-CBCD-82BFE83BA24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58" creationId="{528097D3-14E2-BD17-C171-3F7314CB44B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59" creationId="{BC9F0B3C-3824-AF91-9176-9AA5563F928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60" creationId="{15B78CAF-A318-130B-8D3E-BABA2D11123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61" creationId="{71BED4D4-B303-5F41-EDA8-E508DDD576F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62" creationId="{63EC2BA2-ED61-D728-25E2-589EA60A0D8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63" creationId="{49E25CB1-79C7-5B26-8B2B-BBBEAB194A6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64" creationId="{B7079628-6326-5149-6861-4869E754B49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65" creationId="{4C79B584-450E-988F-9E58-077D8BD34F2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66" creationId="{BC6D249F-4882-D926-56A0-21AF1896C42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67" creationId="{D08C8C33-03F9-12E5-0077-A00087FA9C3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68" creationId="{4BC44BEB-431A-1DE3-C632-9461497DBC0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69" creationId="{58AC496C-9B46-616B-0DD1-F88B4821D4D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70" creationId="{7B1243E7-0D23-0AA0-C6DB-53117D162E5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71" creationId="{4EB4A93A-62C1-8C66-6E3C-168717AB654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72" creationId="{8B9D6F8D-BE7A-3E60-C113-404605FE351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73" creationId="{277CB5A3-D73A-D3C0-BC41-76F7801E718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74" creationId="{41DEA268-77B4-CE74-DA80-441F12C6843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75" creationId="{498E7750-BA65-3552-AA38-223436C72B8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76" creationId="{8F7D96D4-6324-30B9-91B9-7A868EC73DA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77" creationId="{35C61283-B33A-9E81-2B3B-DBB36E4C9C4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78" creationId="{24165454-780D-189A-9FF9-AF8C1E86D8B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79" creationId="{88C0CD73-ACE6-5C8F-99B0-BED0E1EE226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80" creationId="{54E0A32C-9B95-75C9-90B7-77195E3A0DF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81" creationId="{3BB70A25-A929-D713-3469-80491E7006F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82" creationId="{CCD729D4-5100-52D8-A32E-CBCB7B063B6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83" creationId="{FAD90039-69B9-8667-D4B9-1895BB968F5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84" creationId="{CC687F7B-A959-F1D8-F891-3A4393B87DC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85" creationId="{1B2ABBAF-557A-3C6F-E833-0CA5CE1ED5E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86" creationId="{36A211C3-9129-235F-9D38-D4580EAF533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87" creationId="{8F84B4B1-352B-4674-538D-FA24389E149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88" creationId="{27F04F60-1FE1-5FFA-5E2D-8469D0F5590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89" creationId="{8FE53701-65D1-D08B-C73E-76D2A28BF2B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90" creationId="{CBA768F0-B81A-7080-9241-C947D8653F2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91" creationId="{D25F9CA7-EC0C-0199-C122-039BB41992F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92" creationId="{2FFBD0A7-B4B6-02AB-4D7F-0FF1360741D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93" creationId="{B1BBE7A0-8803-CBF1-9E35-06E0EADD5A0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94" creationId="{FEB5FA58-D523-4E3B-5C11-32F38932D6D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95" creationId="{72A21C52-50D4-AD39-4344-11F72F6E97C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96" creationId="{676CD4ED-2147-5140-D5A7-0F2CF282338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97" creationId="{49EF8BB7-A0A9-23C4-96BA-0258071737D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98" creationId="{C8B16CE9-D6F5-B982-62C2-0C297B904AE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099" creationId="{B0B93CE3-A5B2-BA19-CC7F-92CC9E0C24E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00" creationId="{E9F84DBA-6AB5-DCDB-DD41-31B70D58529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01" creationId="{871319BE-E68C-57AC-9B3A-E85405973F6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02" creationId="{8183A56A-F81F-EEF3-1950-12AA2FA1CA8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03" creationId="{C1D5D4F6-FD73-114C-2033-E7CE6A5F8ED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04" creationId="{D85BBC9B-B488-4A1B-2EC9-A1CF8E5946B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05" creationId="{5AB35450-BF02-282B-E95E-C3DFCB669E6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06" creationId="{42A8109B-47F3-D5D3-B19A-2DB94D7C101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07" creationId="{214C1A2E-6F00-381F-E9C4-D3B8CE29D43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08" creationId="{BCA5E143-5FA1-5590-5BEE-6CAC59EAC5E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09" creationId="{E6C44C1B-B181-BBD4-F695-A066F264CE0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10" creationId="{9749B64F-C673-D06F-712F-AF77819C4E7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11" creationId="{3AAF0325-136F-544A-BE41-06014DCF9EB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12" creationId="{14CD3D74-A1D8-6345-FCC9-59DF09A5B43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13" creationId="{85C6265D-43F1-0D6C-432A-0E2CAA721EF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14" creationId="{0B77398D-4129-F5C4-4E7D-63A3BD9CDE5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15" creationId="{5E7328E8-6C11-DFED-3F3D-1365E0AA152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16" creationId="{7C963F9F-A770-DF9B-EE81-7FA857F91FC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17" creationId="{FEE12270-9EB0-F578-F141-5CB026BBADD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18" creationId="{0B2189C0-BC4D-E9DD-F319-776975ADB0F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19" creationId="{E6C29C2C-F69C-FE10-A6B4-77807AE660B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20" creationId="{2B62E15A-FB58-2BF0-2947-31929D4C427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21" creationId="{24C49763-279B-7E1D-AB57-CED22CFAC2D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22" creationId="{508C3D3A-51DC-0C97-3BC1-019E78C6334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23" creationId="{178B1536-AF3A-D7DD-8020-248F35AEB96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24" creationId="{C5D0163A-04E0-F253-50D3-122F106939E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25" creationId="{A2794FCC-138B-DE1F-C08A-265C3CB8B98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26" creationId="{0E8DEA7F-1E1B-2A61-1BCE-85B80372B7D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27" creationId="{5AE115F1-B8F5-C581-571C-AB50462187B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28" creationId="{F549C3D6-8788-3634-F4E4-6FAEC80C624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29" creationId="{6C3BC2CC-8194-1D26-BB05-277549B78D4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30" creationId="{6899804E-CF4B-BE23-66EC-58B800F24BA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31" creationId="{AFD84ED5-738D-608D-38BC-D138B4A61E3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32" creationId="{0DF40825-B938-54E0-D74D-2D78B5B24CC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33" creationId="{0E882AD5-9115-7BF7-2C8B-9C4FC9C74DC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34" creationId="{DE00303B-E116-32EB-369B-5F17A66B7CE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35" creationId="{2FE970B8-C859-4D31-AA72-D549018BEFC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36" creationId="{1351AFFA-413F-B730-C3EB-53F6286A45B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37" creationId="{E8BE5544-6C58-231F-9630-A0C4C52EFA3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38" creationId="{9B000D37-DE55-B5FC-7F38-A905B2B3CD3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39" creationId="{DF83EC76-A81B-6D01-D21D-DB19BAE189A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40" creationId="{76A7CB5A-6D6C-FDB9-5A02-EBDF0242F82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41" creationId="{D240F461-5960-86D4-2BAB-99842B215CA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42" creationId="{75305F0F-1CB2-1F06-738D-6DEA7A98485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43" creationId="{816628CB-62A0-885A-EEF7-004B905821C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44" creationId="{CCE1BE96-FF35-7C42-66CD-C39A9D1982D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45" creationId="{06FECDB5-3E80-6020-4E10-513CFF12E6D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46" creationId="{A2A01579-A7DF-6893-5AF4-9754AE8502B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47" creationId="{AA7180CA-5F01-4A60-E58A-6E29D8BBEC6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48" creationId="{055478A5-563F-BA82-FF33-5E235D63AE9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49" creationId="{260F47B4-293B-A317-C3D2-378482E1AAF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50" creationId="{2C552A51-C91B-471F-F64E-E36A2B9A454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51" creationId="{F45B4B5C-F0E8-F63D-9D37-B093B8A2100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52" creationId="{57FA54F0-994D-36B4-EA54-F76175F85CC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53" creationId="{6253F6B5-A0A1-D5BB-84C8-BF6E7715C28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54" creationId="{549BF9AC-29A6-A266-FD26-388BA3F5E74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55" creationId="{BF2DD958-99B0-1FFE-C8B0-8C6112C6773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56" creationId="{A25EAE5F-70D1-5FDA-8B59-9CBDD6DC710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57" creationId="{BB154D6D-E1ED-C9E4-C05B-F23ABAA1096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58" creationId="{FA8930AC-FE13-0830-31B7-5DA688615D0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59" creationId="{3D6ADE35-367B-A792-5F1F-FA2212C57FC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60" creationId="{01EA19B2-9F15-8DD1-B02B-0DEB6860CAE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61" creationId="{E19A24EE-985B-232C-9856-AA173CADA5C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62" creationId="{55909614-E0F0-C6A3-09D5-A8BDCF95BBB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63" creationId="{1080905D-48DB-9711-4BC8-33EEA59FFAB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64" creationId="{0D8B9D37-5396-8600-F194-CFA9533324D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65" creationId="{01718076-BE16-3512-0F18-893F2D9A1C1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66" creationId="{6083D190-04D1-C947-D560-98B28599922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67" creationId="{1D60A2FD-330E-79EC-4142-2D5A0B1EF09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68" creationId="{A8B245E8-2717-7D7B-0609-F84FF21907F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69" creationId="{9FA0036A-AEB3-9908-BB9E-7D54BAACF65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70" creationId="{4ED66579-ACE9-F826-B4D8-47A55B4E6D2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71" creationId="{52263913-3532-84A5-A3E3-17DBC3D0C59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72" creationId="{4B9943DC-9D66-5936-E80C-FAC80422B3A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73" creationId="{B5A58075-2446-17C5-7FD4-39A985D9E09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74" creationId="{9AD083D7-2936-7CB0-3C06-E28F30E2628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75" creationId="{B904C9B7-40EB-7FD1-10CD-A2BA8E76870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76" creationId="{C20F3809-36F8-3482-6F2C-DE98A4FA985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77" creationId="{471AD427-A1EA-E612-AB04-E779479C6F7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78" creationId="{121ECAEC-E444-830D-9FE5-36DA60D0B5F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79" creationId="{9AA8770B-B63C-BE21-30AD-857A912E008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80" creationId="{EA0887BE-713C-100C-2293-A76975A5C27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81" creationId="{AA7A1CEF-4CC0-8AEC-B003-9E700E83AA8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82" creationId="{8BED0700-F30A-731F-6F8E-FFC766E961B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83" creationId="{5F85667E-AFF9-092B-E58F-691CC0925F2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84" creationId="{B8C65C50-B200-FB22-9778-5578E6F4BA0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85" creationId="{826DEBFD-68D5-2B85-F066-E9B0CD2BF0E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86" creationId="{8D698DEC-3FB8-9459-562B-BC4E682910E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87" creationId="{D8F0CE4F-406C-CD94-BB1E-C6676027764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88" creationId="{921CD543-C372-EF67-1743-AD7B79C0353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89" creationId="{7E004D8D-305D-1901-B716-E18A7E27774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90" creationId="{42171AB7-2655-1C08-B36C-8294B64F344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91" creationId="{ABCAF0B6-273E-D37B-6CCF-0C4D82B8DE7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92" creationId="{F9FE97D9-02F0-33C2-D821-9C943E71A71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93" creationId="{B88E5D16-9C72-5D7E-1F6C-E921EBD54C2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94" creationId="{0B6BD1E4-30B8-B998-46EC-B2096B97D79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95" creationId="{C0ED8CA2-8904-B865-03FB-4BE722AC949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96" creationId="{91E28981-3B4F-D751-992C-3698E700010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97" creationId="{1B4F1C34-F203-6747-40C6-CD133AB22AE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98" creationId="{F0978A96-EAB7-D015-B171-19F5655B610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199" creationId="{FD9F0AD8-F295-0254-B4C0-2BBEB124751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00" creationId="{FD4DC700-27CD-8FCB-6D77-DFC8D213BC2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01" creationId="{4C5878FB-CC69-FBBA-F497-320ABE64C1D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02" creationId="{197155BF-4CF6-906F-BD59-651B66A4345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03" creationId="{E87856E4-591D-49EC-B045-6B4F8C62E64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04" creationId="{0F957D94-4391-D1FD-E850-1320DAF892C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05" creationId="{02D4FA7B-0F1A-8FDD-852F-5EA09409A5E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06" creationId="{2B45FF79-4640-748F-D2CB-3B5AFBB4983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07" creationId="{587483AC-B038-7B38-0D7C-76B804D675C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08" creationId="{7E39EFAF-21EE-77F6-9420-168BDA32241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09" creationId="{97A1D80B-807C-4361-D3E7-BFCF741DF59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10" creationId="{62DB769A-B25B-BA6A-BDA5-574A8BC300B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11" creationId="{C9421AC3-5A61-4F71-E445-D4F040CC034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12" creationId="{2F9ADE90-AF0B-10B8-D225-D06CCD98026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13" creationId="{62912404-5F97-EB3A-22B7-5D485345D5D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14" creationId="{D4104FCA-1BE0-C26B-D203-106117F3003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15" creationId="{1B25C967-EF04-8E54-A523-9AAB07FBE9C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16" creationId="{02EFA49F-B241-A49B-EA25-FAEDBC3F759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17" creationId="{932545BE-9D64-6A3E-F250-F295685D4C5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18" creationId="{85401678-259D-F2D5-738E-1829D8CB940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19" creationId="{A331069B-5AE7-83D4-3E64-D85CCB65012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20" creationId="{7887DABE-4503-5C50-01B5-40947F55A73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21" creationId="{3DC3885D-EE6A-6C71-6C26-6DD104742DC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22" creationId="{89E7D0A0-B5B5-4192-ED34-C76F1D384B4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23" creationId="{079DC2B8-9D3C-B9FC-3484-6908E628942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24" creationId="{5F7BB34C-0E36-25A6-BA74-978BD11EE59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25" creationId="{ABAECBC3-557B-1619-F383-D50B49C74DB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26" creationId="{713953A7-6D4C-08EE-9003-230352902B2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27" creationId="{E3EFC705-332D-85F5-AA52-4FB5A94E963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28" creationId="{10AC1EA4-BBD6-4FA8-DDB1-04792FCB9CC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29" creationId="{0C07BC36-2AB8-0FED-B802-5917AD81EFC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30" creationId="{02E0501E-2D76-BB25-8285-2BDA813C2BC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31" creationId="{AB1360BC-DD2F-8AA7-C590-ED34B581D0F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32" creationId="{6655C9C5-3BEC-A8A7-CE17-70620810E6C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33" creationId="{D518F0A3-873F-20C3-AA41-4DD474C4B79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34" creationId="{C5E967F3-8915-2719-745B-AC682BF8880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35" creationId="{AA2AB7EC-632C-88F9-7B94-418681A947F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36" creationId="{248D92DE-13C8-1438-0B00-8838747FF2D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37" creationId="{E4383774-8B9F-CE15-3DC2-1C8D8EC90B2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38" creationId="{C60CE8B8-2440-5AB7-3B0A-4E816A29A98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39" creationId="{F65DF9ED-A468-2091-305C-43B60FF145F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40" creationId="{A4F3F5D8-06FB-BE69-5F72-1F7CAA57CC8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41" creationId="{69CD236E-7A21-398D-2014-C89B4557E26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42" creationId="{20FCC50E-9A2D-14DF-52BE-2D4A5F276A3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43" creationId="{6C10AC11-89EE-1734-D719-2A183E5E04A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44" creationId="{EFE18AF4-EE1B-F9F3-CF6B-40548033674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45" creationId="{4E47C0EA-477A-00FC-5B49-ADFF21BA395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46" creationId="{B507684D-20D3-7C96-EFE3-BF694DB716B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47" creationId="{2EE62014-F469-E3B2-ABBB-C39DB09DBA9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48" creationId="{76B89AE7-CCAF-AECD-166C-E5867B8A932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49" creationId="{32EF1348-1A90-BF3C-1775-5AD0EB305CF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50" creationId="{E40A5224-22C9-D2C7-E4C2-DD979309F9C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51" creationId="{A19E7F85-0362-51AC-4768-9253F7792A4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52" creationId="{4889EB20-3A06-6F5F-1004-8DA99D87798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53" creationId="{E9365FB2-9309-B062-FB20-8264F134C6C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54" creationId="{338B515A-C52B-C59B-29F0-88CA61BAF47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55" creationId="{E115BA32-44BE-C658-596B-2A7EF4D912E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56" creationId="{36904900-FBAA-BBA9-BCF9-CA44CF242C7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57" creationId="{F24633AF-368F-34A3-2F3B-5CC342ADD57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58" creationId="{91FF3957-D0FF-F2BF-270E-9B6800F9D5E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59" creationId="{7805DD3F-C75C-3D63-EB45-5DB75A5FD46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60" creationId="{0DF43466-2E28-5D22-649D-868304AF4A1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61" creationId="{3D0D2E13-890A-C957-BCAB-5174DB18151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62" creationId="{30B6C3CB-0D19-9223-B207-FE1AFFB4277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63" creationId="{0ABE7C1F-D03F-7171-4DF2-9CDBE1FF56A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64" creationId="{F50C45F5-87D0-92EC-DD56-3EA7CF2959E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65" creationId="{2869AA8A-2F81-CBE6-FA0A-78A48CB34D4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66" creationId="{51C3E94B-213F-547F-1F8F-0DFC313762A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67" creationId="{5433CB73-CBC7-411C-9C53-A3A25BEE023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68" creationId="{45D9761E-54AD-3F03-FF54-E696A3BFC0C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69" creationId="{0ACF43DB-3EE9-6F7E-C457-9E2D06AA3AA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70" creationId="{4F525E76-8D77-0D0F-686D-1C6B54472DA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71" creationId="{FE62F88D-7647-CA59-6982-E8A42B2E6AE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72" creationId="{ACE80E9A-D9D3-1BED-179B-BC7C88890F4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73" creationId="{F5DF4A7F-DA1B-0F3B-B0DF-60FC0A6298A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74" creationId="{73888C79-79EB-079D-4F73-6A92E630001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75" creationId="{8E366800-674F-71FA-01D8-721C49AA62A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76" creationId="{2A86B950-1B97-0912-18AC-89EF9749B84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77" creationId="{9F299652-0D96-274B-C002-BC8621F3E05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78" creationId="{D01E8BFB-9671-702F-23CE-055E5E5711E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79" creationId="{5FBB704F-84BC-A454-75D1-1C578431904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80" creationId="{C15FF25C-3B76-6F97-D861-41B35E0E0B7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81" creationId="{31A1ADA3-C28E-F770-02FA-853683D070C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82" creationId="{2A1F20C2-1453-D6EE-9FA6-2958D5A6463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83" creationId="{775ED89C-6262-0376-9C4D-AA2487AB451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84" creationId="{C7029B72-486A-293E-7E69-B3A76C5F3DA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85" creationId="{9C48909E-C21E-FB2B-71BB-ABB80D3D2DF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86" creationId="{58AFD133-6BB9-1EF1-FDC9-96511CF4253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87" creationId="{248131F2-6278-D391-9C9E-C463C1528C6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88" creationId="{300481F7-D7ED-FDA0-7335-B5F5509019D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89" creationId="{78B6DB5F-5592-75E2-9CA5-91378EAF3B0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90" creationId="{D1F9C72A-B8EF-32B1-B7AC-EAF01B0ABBD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91" creationId="{B7AC3F86-356F-E31A-23DA-5AB0D19C370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92" creationId="{F51C312F-E004-8247-F668-EA2D8328455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93" creationId="{45C008CF-E9CE-6BBB-AB8C-A13812C02EF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94" creationId="{BDBCA36C-E335-DF69-A820-80375A87816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95" creationId="{FD6E298B-81F5-DAB9-FCF9-7C45E2049E7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96" creationId="{D1FC0B33-5E46-0426-EF67-C73AFCABDBE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97" creationId="{620051E3-81FC-B520-1757-B486F30974F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98" creationId="{C7F99FCD-C499-9EC1-557B-840A1453907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299" creationId="{AB77588B-04A9-DD71-9A51-BFC0C4A4BAE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00" creationId="{3E56FC4A-6401-2DA3-3C4C-904594248CF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01" creationId="{35AF33D8-52BF-B5C2-5DBF-1E35B564343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02" creationId="{DB86921B-7219-8EBD-D9CD-3A2633DBE81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03" creationId="{2CCA7B02-2919-2818-4199-70DE5CCC6D5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04" creationId="{21513C9C-8BE7-08D0-A8A3-7722A1216E8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05" creationId="{6CD423F7-2A52-7605-80F1-8FAC768C955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06" creationId="{70B95740-A258-9C61-B408-F4B3B63A6E7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07" creationId="{ED2F6C8F-9000-18BD-1079-2F01C07A7A2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08" creationId="{72855CDA-E14F-38CF-FF32-9D492E247F2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09" creationId="{6518C2E7-A688-3639-63D8-90ABCD73EC2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10" creationId="{205993B1-BEF7-0728-F6D5-219E542A8D2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11" creationId="{E51980BD-DF8B-0BFF-5971-64E60D734C3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12" creationId="{F2E953AA-EB0C-9129-F35E-AC5E2FF9BBC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13" creationId="{7B87A156-1BF7-18BF-CF63-26B9C05E4BA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14" creationId="{C5189EE4-52AE-E3AD-FE4E-3AAF6FD0F08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15" creationId="{B424A9EE-806D-E90B-E349-243C2DA670B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16" creationId="{34762CAF-8F2A-2A2D-3EF8-A81B1938728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17" creationId="{F62919AE-8A1A-11E8-675F-E64E40C3D3B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18" creationId="{4158D466-2684-EB5B-BF67-CC2CAF0C19B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19" creationId="{FAFFB7E0-B6B8-6026-4751-80ABD39FBB2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20" creationId="{6BCE6033-49D3-C77F-E9C0-D5952CE6194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21" creationId="{D307884D-696E-F7F0-532B-A4134CCC82F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22" creationId="{8E67D57F-14BC-A9E7-6929-436D306566D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23" creationId="{31A336B0-E0B8-E6BE-F014-C0B812866DF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24" creationId="{542EC57E-710C-CD8A-13C1-3278FEA3500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25" creationId="{BFB98DC3-D221-D889-090C-DE397F810C7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26" creationId="{5F6F43F4-AD72-9E1C-07BC-793484D9803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27" creationId="{D0D8CC27-984D-A7B2-826E-24EBDDC192B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28" creationId="{B117AF21-9953-4A64-830E-F3BAAD43CBD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29" creationId="{5ABA963D-0193-44D1-3593-7BDC427C210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30" creationId="{DBEDC34F-6D8C-0AA3-4C6F-774C679C82E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31" creationId="{C9C77124-F978-2077-26AD-9AED0772CC9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32" creationId="{90A4BC36-94C3-D178-D91C-F2864409D7E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33" creationId="{CF2C63FB-212D-A3C7-A602-E83668E04BD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34" creationId="{1F75179A-7A70-B129-158B-5007A731E50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35" creationId="{1A4D58D9-2F0C-2E69-D4BE-15C9FF67F2C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36" creationId="{7A75E1B7-03B5-B804-0E6B-7B4E8BBD04D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37" creationId="{51B9CFCC-0632-5588-3CA5-7F38E49F2A4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38" creationId="{3BB4851C-78D9-E795-FAF8-2C909089917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39" creationId="{005B3AEB-5707-9CB1-BF25-A9E8C9EC03D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40" creationId="{855E6B76-D0AC-AF45-F8D1-D5F2AF383BF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41" creationId="{24FEA398-2052-872A-0155-F47AD51B8B9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42" creationId="{D4253C3F-9B64-46DE-2E41-693BE6CC2AF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43" creationId="{7016302F-DDFE-A693-E95E-172D5ECD5E9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44" creationId="{E45413C0-D8A3-91F7-7BDD-8F4FAF03E34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45" creationId="{5B8EF8C9-8528-7500-9529-13FE1FD0A56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46" creationId="{CA29938E-9ACE-9CC8-3E4A-C9980A08349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47" creationId="{DCC33024-5A43-F29B-BC35-C8A98F796F3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48" creationId="{3C431774-55C3-74E1-F10E-040114F71BA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49" creationId="{776C4929-69DC-85EE-C25E-0C2C2C48A7C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50" creationId="{81C1B8CE-B1DC-5456-6DFC-A336FEA3AFF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51" creationId="{795C9187-F15B-A7E8-C4B5-6FA87A4ECE6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52" creationId="{CBC44D1E-27BF-F82E-0936-536A6B043E4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53" creationId="{BB412F47-34F6-2DDE-F6AE-F1D4AF2E532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54" creationId="{3D68C55C-F9FD-D0D2-DB92-B4E8B62AB97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55" creationId="{D0EE2805-1415-493A-E9C8-994DC30DEC9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56" creationId="{ECD92160-88C7-DDED-A851-332C9B48686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57" creationId="{CB72E189-9108-6238-BDDA-D26FB86EB39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58" creationId="{39A97A7B-D47F-B44A-BDA6-3F80E180C90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59" creationId="{767B1FFD-F6A8-6074-1915-79ED3EC81B8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60" creationId="{DC6ADD19-71D4-2267-9280-1AE511CCB1F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61" creationId="{CB741C99-53BF-C833-D856-D3E91873141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62" creationId="{9499E7DF-A07F-C01D-30BE-75B1695A599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63" creationId="{9C92CFFE-0B86-9D79-B6A8-7E55EBA7532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64" creationId="{149A36A3-683A-076D-2110-A9D22C8D96F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65" creationId="{846A91CA-574F-BBBA-BDF1-AFA5E972028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66" creationId="{622DD592-A734-6990-4C97-94820BEE87A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67" creationId="{84DAF15A-8E28-532D-3939-3BC1A733C6B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68" creationId="{26A556BB-4805-AF31-F633-B791388D9D8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69" creationId="{E77B455D-18F2-EEF1-EDCE-9664757DEDD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70" creationId="{458BB033-6A1E-4179-33FA-A0F2E989F83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71" creationId="{E580492A-A8AB-057E-9854-A2253EB9F3C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72" creationId="{D465B033-8507-3CDF-11F9-FF49D9FF5CE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73" creationId="{5EC73C27-B113-BB55-4A2D-D7C66A661E6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74" creationId="{8AD0DE15-E01A-50C8-3804-91EE02DC57C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75" creationId="{846E0D7A-748D-2F9E-94AF-20332884FBB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76" creationId="{EF3E2811-4C7F-B733-0F6B-F85C17D85D8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77" creationId="{049F4660-96AC-D7D1-2BB5-9A6301AFC79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78" creationId="{13BB1A0A-7460-2A59-9549-618D4850AA6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79" creationId="{498E21ED-5E6B-21DC-9264-1DE98ED74A2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80" creationId="{ACC7394C-0C60-B503-80F5-F443B55B855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81" creationId="{AE9FA519-6E2A-705D-24C2-F4665A77C49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82" creationId="{63E4F7D9-ABA1-06DB-E588-705B4A370E7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83" creationId="{E7611947-4CDC-F8F9-8948-3C99FFEF5AE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84" creationId="{1777BA37-D3F1-7ED8-B62D-61E2A90FA83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85" creationId="{82835D72-2A94-6739-BCB4-665C6A1279E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86" creationId="{7F6514FE-EA18-6239-24C3-CF818C6BBDA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87" creationId="{FB4F1AE0-FD1A-E22C-6C56-561802AB9E6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88" creationId="{13C57CBA-136B-62A7-07DD-178A63A0386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89" creationId="{A7450B78-24DF-2BAF-EDFB-40100AFCEAF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90" creationId="{E83EA8EE-DFFE-0DD5-6D05-9E04E191459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91" creationId="{D7763600-AECB-A5EE-C5C6-75CF82CCE29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92" creationId="{E0009235-7221-1556-2D34-8FC75B6832B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93" creationId="{0C569FEE-D47D-2F9C-134C-42B13F3C09E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94" creationId="{CE4F4BA7-BA12-762C-CE92-9C782D5D36C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95" creationId="{1AA348AD-D001-5FA3-9D99-CC9DC6AEA76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96" creationId="{4F9394DF-BC61-6741-BC41-8C78E456F07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97" creationId="{DA36433E-8974-2890-FEC4-C0B7393984E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98" creationId="{EE301BBA-AE1B-2999-DB5F-1FC3A50DEFA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399" creationId="{F15761FA-821E-969D-B489-8F453D652A5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00" creationId="{D98DD86C-7106-4578-303E-4C7E427C31A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01" creationId="{2AFE3623-05EB-01BB-FC74-8A71870EBF8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02" creationId="{9189C9FA-B004-067D-2269-1FA729671E5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03" creationId="{570FFDA1-A9C7-5AAB-C18F-026A5E8085F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04" creationId="{1C53915E-0312-1779-2568-15DC66BF828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05" creationId="{661D49A4-1F42-B1E7-593D-3D66E06D06E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06" creationId="{5034C162-8C53-07D2-66F5-DD25BF1CFE9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07" creationId="{1719F2AF-8A7D-15DD-3566-A91EB6CCBF8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08" creationId="{8F083D75-0F0B-34B7-566C-68FFD4BA64B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09" creationId="{AC5CD217-BB5E-F3DD-5459-25754038182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10" creationId="{D9C06BB1-5100-3274-70C2-6BEA7A087C9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11" creationId="{84EA2F21-E940-8D26-0B7E-387CB9B60D8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12" creationId="{24A6C76A-3B08-6EBD-8EA9-83615ACE389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13" creationId="{6E14EEDF-D81C-2FC2-0169-A7B5BD7302E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14" creationId="{EDF7E5CC-5750-F663-C481-4CEC7156990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15" creationId="{4BC4A5F8-9B11-27F0-9BAE-5ED7406FCAE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16" creationId="{579B2F9B-083D-E26B-B7BF-EDE48449AA1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17" creationId="{57640B68-0CEB-9C86-17A9-0C1FBDCDC13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18" creationId="{E59E6E53-6ACA-24D7-76B2-FD873506BD6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19" creationId="{160C229A-43AB-5D98-4FBA-A6B4146ACC1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20" creationId="{ABEC66EC-E1E5-C63F-3CCB-9B66224B56B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21" creationId="{D025FC7B-BCE2-7949-FCE1-75C2D107D4A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22" creationId="{B0BFF163-495E-811E-3557-C9ED3F68B25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23" creationId="{190F5147-E04E-93D2-A294-866395DF88B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24" creationId="{B468E27E-59E2-9565-EEB9-DB55C98643E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25" creationId="{479FFEEA-98EC-9676-C659-47477C6DF37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26" creationId="{773CAE6E-0E20-EEDD-0D2B-53CBDA94960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27" creationId="{EF27FBF3-1154-C858-2F8A-5F7A3FF0653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28" creationId="{3A5C70EC-1107-6678-2339-0D6E557749D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29" creationId="{A474D211-D159-3AFE-612F-D12165A067E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30" creationId="{15A938B1-D844-9CE8-9F09-686397B56D8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31" creationId="{302949D3-7531-0200-A31E-E844245E3B3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32" creationId="{5B8F5730-8C48-AA34-B94A-30A1EFB6C9B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33" creationId="{43C7D69E-6DFD-A612-5B21-884B1BB39A3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34" creationId="{894FE701-4CBB-5C9C-1807-EBC31DA27FF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35" creationId="{3F90C888-0FDC-3E33-213B-E2AC94E86C0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36" creationId="{DB83E354-AC4F-D3F6-BEFB-16966915C35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37" creationId="{648B2532-720A-313A-F082-2456BBF200E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38" creationId="{20E25B9E-0FE1-3112-E8CE-2108F43C64D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39" creationId="{E36A346B-6AD8-E5E3-C4BE-3696272D1C0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40" creationId="{48D1A822-3CA5-ED5C-4107-B6C1985FB1E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41" creationId="{0CCFC1E3-9544-7B89-6963-C61BEFB9DE0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42" creationId="{92AEDD59-E15D-E3D1-1004-AB81EAD4296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43" creationId="{D3174715-ECF3-0687-49A6-8B5573BAB6B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44" creationId="{5A400552-8465-D69E-D8C5-ACAA1BDEAD0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45" creationId="{BEEC2432-4883-43AB-D9DB-E65B43498DB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46" creationId="{AA9F1EFA-C8A7-497F-84A6-B1E9581422D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47" creationId="{BA204903-8541-D770-8716-9F117C95662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48" creationId="{D4D8CA91-B474-EA44-BEF5-2CA60BCB8F7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49" creationId="{51CB10D2-ED11-9D94-CD90-0D530094A34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50" creationId="{C1D2BF49-1D62-9906-ABBD-3840BB4668C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51" creationId="{D3ADCC3D-CC56-DB8F-DD12-45F1DB09670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52" creationId="{D9AD6CB6-D080-8CE5-4CB3-677D60AE96B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53" creationId="{B6E76A68-E1B4-215F-83FE-7F7724D3E6D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54" creationId="{4F16464D-93E6-F39A-8A51-493F6C81F56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55" creationId="{7C884A5D-DB3A-E358-9B87-8128FEDC42D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56" creationId="{775D19E4-9842-C7D7-26F2-6432C262F59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57" creationId="{ADB79DED-7279-30B4-84C1-5A8B3DD2B8D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58" creationId="{BB5856CA-4DD3-F5E4-77F1-B7DD1BCF7EF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59" creationId="{8CF69D77-EB4D-85F6-A301-03185DD947F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60" creationId="{E34B7218-72A5-0769-C3B2-240DEFE2506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61" creationId="{484519A1-1F13-22E1-8B06-0E923EBFA8A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62" creationId="{1431AA0B-8344-5CAA-91FB-A1430B20FF6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63" creationId="{2D519030-B0F9-6898-A074-78954736C02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64" creationId="{A9D61B03-D1E3-DE0B-A1D6-C37D58B4151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65" creationId="{9E351F32-D4D0-67F7-4A36-53DE9EDA76F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66" creationId="{C0FFF3D1-DD64-F2D3-5C57-D06D7C53C2E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67" creationId="{04819366-737D-C6FE-DFF8-95621D1A09C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68" creationId="{44D6164B-7939-061A-0E4C-23E7470A2B0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69" creationId="{84EABAF6-B165-FD93-A09E-C4B738C72A6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70" creationId="{9D26CD41-FC8F-73ED-626A-ACE47B8157A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71" creationId="{A08FE437-EB12-1423-4251-A31E9769D9C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72" creationId="{35C10C90-3036-44AD-DCCF-623BE175E77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73" creationId="{6EA3AE25-53A4-5316-D341-AA708D6827B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74" creationId="{F1F12B33-FE41-5891-80FF-2B22A5B6928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75" creationId="{93697024-3F97-BE88-4631-93843779557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76" creationId="{D9803BE8-D77F-8C19-F949-138F6D38878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77" creationId="{21D31603-6AB0-B90B-27D9-6D00ABB1962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78" creationId="{95E19014-56EF-D2BD-61ED-128236CBD4F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79" creationId="{B62AD680-B826-148B-E08F-2D9D1C46F5B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80" creationId="{28942EDF-99E6-7F2A-7AFD-7D217194446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81" creationId="{7FFBC38C-E621-E59E-6DB7-F38233B7CED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82" creationId="{E0933346-281E-0EE7-C4CD-A63667A6F1B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83" creationId="{2382D6CB-932C-4D43-12AE-E7A915DB2ED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84" creationId="{AA351642-5751-1EFE-DE63-0CCA4617068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85" creationId="{D0F3E26F-8527-A424-01B0-6838D4383B6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86" creationId="{154A30D2-2594-CA6B-3BD6-DD2CBB193DC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87" creationId="{3BB76269-CA31-C197-770E-3D66FA7C330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88" creationId="{6EE20D8A-B03A-7130-3703-1D52240BFF2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89" creationId="{82A92BAA-7814-4AFD-5738-D8A9017CF5F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90" creationId="{FCABA967-0C1C-2F2F-7AAD-2EE8484F97C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91" creationId="{4FA777D8-A741-AAA3-EF5A-31CBE029AAF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92" creationId="{CE5FF77C-B25A-ACF6-44C6-DB434230531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93" creationId="{4AA59A55-444F-5A52-1828-7915BAB1FA6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94" creationId="{E3BE0A37-371A-6A57-1787-3EA055C4AA5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95" creationId="{71FA2C70-676A-2286-5FD4-FBE67C18F2F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96" creationId="{E520FA7E-A0FA-99AE-7ED1-8EBB153EFCE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97" creationId="{DF704D0A-A776-BFA1-6747-2DA3FBA5D86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98" creationId="{E49FE4F8-6A4E-3FDA-5D2F-8BCB1B8FC7B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499" creationId="{44128B85-FC24-AD82-408B-90D0F793971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00" creationId="{38853A89-8EFC-980D-307A-B1D012476F3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01" creationId="{EBFE1B99-098E-1FE8-3476-FEED5DE60C3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02" creationId="{93A8EE59-7240-862D-BCB1-01E80459C0E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03" creationId="{E46EF652-6CAD-907F-9C89-C8789D65406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04" creationId="{889A6D5A-59F9-24C5-08C4-2B85632FDC0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05" creationId="{1D0D60FE-9D4F-D393-3704-A59567171D9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06" creationId="{A0C7854B-8B62-D85E-442F-C3521CE2D44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07" creationId="{93F4C0E9-B1FB-1AF4-5ECA-48BA447D8BD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08" creationId="{3997614F-7A62-CA4F-0CCD-2E7496AB052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09" creationId="{12511483-9198-BF73-5455-AF202462E2F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10" creationId="{DC062D76-4EE6-A449-6A63-CBEBD11FE08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11" creationId="{12AD52C0-E128-7704-0E47-43A7B93CB1E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12" creationId="{6D86651F-7291-F8A1-CBF8-F3B8B8565E2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13" creationId="{A8002E20-A2EC-A1A6-CCE4-3ED505B2795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14" creationId="{00BDF011-FC72-B5F8-2230-FD6A9F21B1F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15" creationId="{5B74B90E-5CFE-3749-F9EF-C59E2D68D55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16" creationId="{1A1B3F5F-8701-0D12-3775-6F9DC7427C3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17" creationId="{582366B7-BD21-96C2-8237-7B80E33BD58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18" creationId="{EBA00226-9598-CB69-DC9A-6E3907824DF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19" creationId="{7A6D8928-725C-D89F-FC3B-8A40A2C3CC4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20" creationId="{1C50DD5C-BCED-ACB6-C292-5AD2F9985F2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21" creationId="{EF5C99F1-049B-5E6D-6118-ECCC5C5B1AE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22" creationId="{8B4AB25B-1D2E-41F6-9FCC-538BD376254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23" creationId="{E3C8610C-F0E3-B861-54A8-9FFF01D2473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24" creationId="{595C8A7A-1A6F-C265-CF09-C8CDCBDB2E9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25" creationId="{2F820A70-9777-5B35-D93B-8140F235063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26" creationId="{7F7C12CE-7467-1652-0CA1-01926A348C4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27" creationId="{DF1BC0FA-52DC-2E66-FFDA-B0A8A5602CB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28" creationId="{E670910C-1C96-284D-9242-F1D0279AE56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29" creationId="{F367686C-2081-D011-BC22-EAE81AE5CA6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30" creationId="{9F751591-9B20-046E-B851-943A5BCE9E7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31" creationId="{03C86637-2CFD-A2C8-9789-2358FA17A69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32" creationId="{EDA1072B-54A3-E519-B5D7-EB4D075F7EC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33" creationId="{EF596B55-5B95-82DD-FE62-372E5B50682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34" creationId="{7DF0779F-9623-22E2-BCB8-51A04FD80AE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35" creationId="{8EAF75B9-A7F1-A487-27D1-711569072B3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36" creationId="{3691711F-B40D-EE97-6120-A0BDEB494F5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37" creationId="{691642A7-80F9-E1CD-0BF5-0367C8620CB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38" creationId="{D917D19D-6174-CE5F-AC82-765A9B135E2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39" creationId="{085699C9-E691-B788-98D1-3BA58F67B64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40" creationId="{2CC4B4DD-41BD-B487-B6B0-12C9431DB51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41" creationId="{0A63A311-1FE3-8756-EC13-C3874C087E8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42" creationId="{D44788EF-29B5-471B-B3C7-E58FB9ED3E7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43" creationId="{BE93C6E9-F751-8225-B2D4-ADF2004E597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44" creationId="{8012DB8F-07B5-73B0-62A5-A65F3F176FC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45" creationId="{703C0E00-7214-1DB7-6271-991D63B301B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46" creationId="{F5A7C283-7AFE-596B-1ADE-FD09B90F3AF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47" creationId="{EB590D8F-44A2-C187-B789-F6E2A1D0FBE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48" creationId="{0E28EF25-000D-4E68-46B5-98266CE54FE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49" creationId="{227404A0-B037-3167-17AE-CFCDC4CC757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50" creationId="{E048F752-DAA9-2A48-E23D-7281AA67D19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51" creationId="{BD0F79F4-0EB3-E740-894B-582049FB46A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52" creationId="{96396C66-9301-EB7C-B769-2B7F37C49C2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53" creationId="{476E6B66-9047-9456-B5A4-1916EF9A9E7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54" creationId="{90F1FFE0-1BCF-D5FC-319A-69849D9E6AB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55" creationId="{3338C636-1C38-1371-6F6B-319D9AD9C92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56" creationId="{1F1AEDC0-32B1-AA3E-AAD6-B0F16D10737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57" creationId="{49E511CB-264E-3921-4D53-7D4732132D6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58" creationId="{82336E76-5749-ABF5-0AF7-0C857D1D5A9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59" creationId="{FFE64DAD-3692-490E-F1C5-9A6B178AE9A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60" creationId="{CBDF2B47-46B9-6BE5-22C4-8E6AD77CC1E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61" creationId="{B6010246-A942-614B-D443-2297BF27879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62" creationId="{BAA36F47-E0B0-BFCB-5597-C493CC40EE3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63" creationId="{3BF45801-9A1E-81C3-5AC8-5777C0E7822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64" creationId="{F0704EE8-5CB0-9F57-8600-58B097C86EF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65" creationId="{BF7B3AC3-DD49-3990-921D-C07F093CBEB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66" creationId="{910BC0FF-8087-0719-7D01-F1C8F8C9A39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67" creationId="{C513145C-7650-F968-112E-F46CAAE125C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68" creationId="{989D979E-A569-A0BE-D710-D85B387A065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69" creationId="{791E67DF-E12A-2DA3-A6B0-401EE25C8C9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70" creationId="{2F4C3A83-429A-D1E6-08F6-D5A672314B8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71" creationId="{FA992399-CB89-9A95-9B9B-0CD8DD2650E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72" creationId="{E71BAF54-B24C-3C54-4553-4F1FE6CC698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73" creationId="{3FCA0F36-35A4-A1D7-EC86-2D18CEA7B90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74" creationId="{A0516F75-A61D-FE8B-D980-EFB15AC6BED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75" creationId="{F33661C8-B73B-6A5C-6788-637375012CB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76" creationId="{10429F7F-5DEC-9857-466D-FC7FED986E4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77" creationId="{2172DDB6-D72F-1668-0C3B-DB8A36B67D0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78" creationId="{029D665D-DEC5-A984-CEE1-C565C37F20E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79" creationId="{83ABDD9C-B2CC-9F31-B494-6C8ED052722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80" creationId="{DE17456F-C96F-9C2E-7628-34B546CD66D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81" creationId="{11C589B5-BCC0-9F6A-9955-A102F621371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82" creationId="{7F0677A5-430C-6691-95AC-D8DA067CFDD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83" creationId="{88F1DC2F-7236-A9E4-456A-C897DC284F5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84" creationId="{A7A9249B-C36B-EF14-A52C-BF0F3DF27C9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85" creationId="{04FCC351-D70F-31C3-0793-EEDB46B7868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86" creationId="{3D1E8472-64F9-F7ED-0753-92808AE1BFA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87" creationId="{A760B27D-32F5-7D28-5BE3-D5B578BD731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88" creationId="{023C63B9-5F72-80AA-DEF4-CCE7F8D2537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89" creationId="{5F83A46D-51A7-AC68-C9E3-B610B5B3454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90" creationId="{D8C43084-EA54-A492-9D7F-46B8998665A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91" creationId="{FA7927F7-E0F4-9628-7B56-77338651434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92" creationId="{1B528AAB-E5ED-E738-E66C-BA37D4E44DF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93" creationId="{95D3821F-A065-B63B-F646-74A7DF7BA51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94" creationId="{0D03A46F-AADC-826A-75FA-817233C8942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95" creationId="{785ADFFB-1943-FAC0-CBF7-A3D31D953F6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96" creationId="{BC55A4DC-9369-A531-0110-406A45AAE06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97" creationId="{9D6393C8-1B77-BEE4-51E0-2F11D2DB18A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98" creationId="{963F46AF-DAA9-806D-D666-BE19F9C07D1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599" creationId="{C5BFBEFF-F192-346B-5755-2D4591634DB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00" creationId="{FADABB98-2AA1-D9FC-0BF7-539F3ECD973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01" creationId="{D9D5A7EA-06A0-DBF4-AE67-01E0B99A88D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02" creationId="{0BD73FEE-EC01-5815-2C90-E15109EE8E8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03" creationId="{D4FEDBB0-81F3-16EA-4B3B-83A545F8AB9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04" creationId="{CF305A9A-8347-F29F-1AEF-F5FCE02D7B6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05" creationId="{41C99359-3E5C-4D20-B82D-8FF37F67918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06" creationId="{20E7D798-6889-F052-2576-30EAABEEAA9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07" creationId="{7356B17A-CE8D-ECE7-5970-E0A3EF928CB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08" creationId="{B1FC6920-E783-A17D-4E79-2628078D09C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09" creationId="{15299B7F-93FC-038D-9EB6-08FF812F754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10" creationId="{3988B0B6-9453-2D9B-1041-07F85E750FD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11" creationId="{56CFC851-FD7B-FE62-3862-E1201B6AFC5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12" creationId="{381082F2-BC5C-8579-737B-C688D385067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13" creationId="{0BB86E46-56FD-74B9-B5E0-F27ED7BA5EF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14" creationId="{E73294BF-2AE7-CCF5-0774-6DDF3B92D7C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15" creationId="{F1C7EF4C-EB46-460B-3DE0-89ADB769F5C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16" creationId="{5AFB6E04-9FE7-FF32-89E5-19657754E67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17" creationId="{1C45849D-FD86-3A24-B70A-0444764F7DB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18" creationId="{3B9EC490-823D-87F1-AC62-C8DFEF66475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19" creationId="{599DEE66-8A0C-198E-80FF-6712E3239D6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20" creationId="{6E258825-524E-8161-9D5D-7AD58B2CC9E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21" creationId="{DD22917B-E1F9-9FF5-9D9B-DBE410F63FE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22" creationId="{3ECB6752-6A0E-8CA5-0FA8-7C5B1663BBC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23" creationId="{65216EF1-A0A3-62AB-37E3-7757EA477E4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24" creationId="{A7EA5B4F-0950-068A-A401-88DA6C33DF1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25" creationId="{C8123868-1326-C579-D173-87927E50E47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26" creationId="{3B37E8B3-1924-9CFB-37BE-99D99985D4F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27" creationId="{D4F917CC-E72A-F386-E841-D0D846D5E58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28" creationId="{31A210F1-F6AA-E309-2E61-2A6381DAE3A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29" creationId="{AD8499A8-F3FC-4A81-A8B8-89D0B782C82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30" creationId="{0AC03495-2360-73E5-DED9-1B52447360E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31" creationId="{EE909008-41D4-293F-6E2B-92ACF68B489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32" creationId="{DAEB5555-09CD-D9B6-CA0D-38C75F5EB58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33" creationId="{852B8B60-D0A8-8777-E99D-463BDF4690A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34" creationId="{47A03C7A-002B-86E9-899F-1CA14F37899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35" creationId="{65087F3B-491E-27CF-FA74-ECAC9048BBE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37" creationId="{EAB0DE30-80E3-B6F6-8B2D-C63D0266201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38" creationId="{5CC36AB2-53F0-FD19-9AAA-66CD97EACDD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39" creationId="{73016846-8A0E-3570-415F-0851794B808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40" creationId="{705F64CD-EA11-054B-F632-ADF399D8C81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41" creationId="{B64E455B-575E-3601-0F5A-23B31F9273A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42" creationId="{DF09D733-6C7B-1B69-D8DB-816E38A9A50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43" creationId="{BCDA7999-843A-3AEC-FE87-FAF3D2C9348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44" creationId="{025BFB0D-7F05-E38F-DAE2-37C4B31C46D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45" creationId="{FC8DDC01-7EC9-3485-D441-5234916580D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46" creationId="{679FAACC-56C0-F154-2441-F84AA9416D4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47" creationId="{BD8C4D42-5BB8-9521-69DB-5F7A4C292DA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48" creationId="{B2900EC7-F762-5433-1FFA-78E631D62D3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49" creationId="{C3AF1793-C840-3AC7-9000-551D84A7664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50" creationId="{DDEB799C-1E32-5FDE-4FB3-E4BCB1E6700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51" creationId="{86947C3A-1F11-E251-D970-D5656DEC0B3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52" creationId="{A1769A68-6ECF-2F8D-454C-6CA2388A666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53" creationId="{39E8C3CD-83AC-2D76-BE57-4B955EF15B7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54" creationId="{45C646AA-D683-5EAB-99E0-C4760B691BE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55" creationId="{62552CA5-352A-1F51-982C-E5A3355A82B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56" creationId="{832F2BA2-3EAE-200E-C908-F3D2CB79B3C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57" creationId="{3390E68C-85D6-6501-DED3-6591D3499F7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58" creationId="{A2DDBD57-06F7-9D67-8005-3385F874F29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59" creationId="{4582C12A-CC4E-D08F-21D4-67EA8330E07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60" creationId="{E11708DF-2A01-BBDA-BACA-87B98915B13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61" creationId="{1FB7CBAE-0718-E529-48E6-AA843BDB9F6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62" creationId="{6A2C8B99-174C-1037-96AF-E27C01407E2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63" creationId="{EC50A80E-94DD-FE48-FD55-798F098684B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64" creationId="{5CBDE665-12F8-A768-4EF8-7AED9D075E5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65" creationId="{3C1CFFD5-C1FE-6225-5356-C3BF63C4A97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66" creationId="{02891D15-4691-C8D5-39A1-B53C0DA04CA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67" creationId="{E85AD77B-E2A7-316B-6309-B7B83BBDD31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68" creationId="{796C1B4A-0BAF-A7CE-907F-B6E906FDF3D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69" creationId="{A8EB9154-29B5-C9FC-508C-D0701A4FEEB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70" creationId="{DA7CF06C-B63A-7F3E-0C1A-24476E05916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71" creationId="{E7CB9E02-FC48-6EC2-D9DF-F7FEF773DF7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72" creationId="{9FC05ECD-1240-0965-FD67-F59D65737A6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73" creationId="{03B02860-FF47-A91D-D435-F6C5A0547C8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74" creationId="{BFACAC4D-51C4-7F70-DF3D-8DD7768A18D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75" creationId="{D469741A-618B-74BA-D6DD-FDC72796314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76" creationId="{69910712-14D4-D846-5D24-AC1CD038B34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77" creationId="{17B308A5-573A-D41C-65CF-4D0387A8055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78" creationId="{A65C1CF2-0158-51DE-8969-9D18D889A27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79" creationId="{1B990693-1495-1CC1-8B33-2E65430C7D2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80" creationId="{0A8667B0-A9CE-ADE3-085D-F04C46B8FCC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81" creationId="{3D236090-16A3-5CF5-BAF5-A329A5B5879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82" creationId="{1936CCBA-784A-30F5-3C29-A05A205BE4B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83" creationId="{004D7E5D-65DB-A616-853C-31F58358602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84" creationId="{032AEC86-13F3-565C-8DE7-1A9592AEC59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86" creationId="{C6C28774-F21F-B9AE-AEFA-D0621FABA25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87" creationId="{DCE6874A-7CF9-B922-215B-57C15ACFE4F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88" creationId="{78197C6B-33F2-A099-470E-6870C87722D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89" creationId="{C1C9FBB6-6030-E22A-7028-02947AE3599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90" creationId="{D73B4BDE-A89A-4962-8917-38D875E25B3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91" creationId="{F434072C-BBC3-511D-C696-0F6B18CC2BF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92" creationId="{F7B48655-9C1B-4982-8426-61E1EA3E858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93" creationId="{BEAE2420-C156-AC06-3D9E-ADFBCF1C10D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94" creationId="{D0B4667B-32ED-392A-8447-320049EE3F1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95" creationId="{EA7F941A-9FAE-D479-F3D6-066409A4A05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96" creationId="{28BE8C0B-C545-960E-D589-C92CE3FBAB6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97" creationId="{F5F58FD8-59F1-B3AC-8C58-A26C7AD1C66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98" creationId="{17E2A764-EA7E-E149-5A9D-3F5E7C47E12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699" creationId="{E44CC079-D302-7610-F2E8-0E73C1131D6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00" creationId="{DFD48232-A3DC-6EC0-4436-5242FE6DC58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01" creationId="{C4E817B5-E49C-A621-D1CA-E672FADD807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02" creationId="{EE0161D0-DB05-58DA-79E8-6B87C0FACA6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03" creationId="{A0692435-51CD-DD01-D2AA-1F4A78EA3B4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04" creationId="{B2E00DC2-43A0-5FF2-C914-76A41CD5D46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05" creationId="{A5223E6D-9473-F567-CE2E-9FE3E47FEDA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06" creationId="{99C85775-BC69-07A1-BE68-E08DBD28059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07" creationId="{D4548484-5497-5C97-4EF2-A180CC96FDF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08" creationId="{F3663854-D07E-0591-5E94-4194A18CC9C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09" creationId="{9B0C62DB-4296-A280-9D93-42B05B73F45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10" creationId="{56CD5706-9B11-DC70-4AFF-823D3FF99C6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11" creationId="{2637E9C1-AE0E-87F6-8ED7-5ACF4E3598B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12" creationId="{2441963A-1236-EF93-D51B-27B9096B861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13" creationId="{712335B8-A47E-4890-D7B7-93B7569648C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14" creationId="{9E9AF13A-EFB7-9952-BA1C-808295B5D52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15" creationId="{C42F2E0D-C402-6CDE-EBE1-5182E963592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16" creationId="{3A91BDBB-CBA4-70FE-BF7C-40BF6018DA2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17" creationId="{033E7435-862B-8E55-C149-7E0ADA5C1DB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18" creationId="{D3BE7257-2209-EAED-D437-B8445A1E507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19" creationId="{5BA51904-F022-450B-968F-AC67F59F666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20" creationId="{CD84E25A-EABF-8E9E-1928-2FDA98597AC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21" creationId="{C80C00D9-AB82-6463-E6C6-58C02321773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22" creationId="{EA36D8CF-F34A-5221-1783-D0CED798967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23" creationId="{055CA3A0-D0B7-5697-E624-D9B7BCC5860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24" creationId="{90827BB6-83CC-530E-26AD-9920D41600B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25" creationId="{3AEAC51F-A14C-DF5F-6CFB-C759FD5B9BD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26" creationId="{82AE1A3B-F166-9B1F-3B8D-64E5C91ED44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27" creationId="{C4B26AA2-2504-D8ED-6270-33E573884F7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28" creationId="{CB9D7410-7257-2FA7-85E4-9C49C5885A7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29" creationId="{E41F2E71-82BA-F130-5140-9896BA37256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30" creationId="{FD3B4AC3-C89C-62E8-123D-F7D174D8F42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31" creationId="{F88927AF-DAA1-23EF-DA5A-BA6CB9C8A2C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32" creationId="{6BE185C5-4A9B-EBC8-4ABA-0A8B80DDD28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33" creationId="{73F4DE82-B40A-9DC2-BACA-D880305A6AD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34" creationId="{B927FD34-6307-2238-6154-277A510297E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35" creationId="{CB1266ED-B93C-189C-05FF-270D784D849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36" creationId="{647B1FCD-695C-223E-0430-24F36EA2D36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37" creationId="{C0BF6AC6-C86B-6389-4678-0A831E72FE1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38" creationId="{1E2613F5-66F3-71A7-5AE6-40A59CF39EC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39" creationId="{F5A4EBCF-1D71-FC21-303E-6F3ADC34FA1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40" creationId="{1AFD7CF6-DB37-CC85-24EB-123358B30B8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41" creationId="{8C77BB7B-3093-1800-1924-8E9A869823D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42" creationId="{0E1E0B1C-A35D-FD52-40C3-4E90A6C9483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43" creationId="{FBF98415-A986-3AF2-D6A8-AA699B776D4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44" creationId="{22B58ADA-03EF-241F-F6C4-3DBA87CF891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45" creationId="{A016C71B-5D0C-B5C1-BD3B-3FCAC5D3C4C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46" creationId="{9E09429A-77D6-5713-FFE6-A12F403BA27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47" creationId="{DAA0BD2A-561B-8ECB-41BF-8B5EE743A03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48" creationId="{1891622B-B168-C041-574D-40B2FA8D749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49" creationId="{9CCB6ACB-80B6-C12E-7881-338BD47FF21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50" creationId="{455040BD-91B3-97C9-8D16-E8BDD6CDC73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51" creationId="{FD126C8C-CC6A-41DE-EC53-6AC219D3BA7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52" creationId="{0BE31EFA-58CC-5926-F5BE-E8671139B68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53" creationId="{2F956CDA-2BC1-C5EF-3313-FD959C4E9C9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54" creationId="{D607B8BA-CE0C-82D4-A585-1FD9340A13A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55" creationId="{410452DB-5D28-2B1F-C36E-E78D1C699B4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56" creationId="{9B778984-EE81-A59D-55F9-CE9CA203F9E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57" creationId="{7360DBF1-D800-AE98-63E6-9C1484F8933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58" creationId="{77BC1343-F130-7776-AE9D-BA85695FDE4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59" creationId="{E13676A5-794C-E991-4254-FBA48F0BEA6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60" creationId="{28180072-0959-1B2C-2092-037C0AA0E66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61" creationId="{CA663045-40C2-F229-B499-6C71668EB47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62" creationId="{B00A1E18-6600-C9CC-4075-41975BC347A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63" creationId="{4F3DBEEE-5B10-24DC-3321-A6C6598AAF3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64" creationId="{5A33CE0D-BE50-3545-6348-061B57E37AF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65" creationId="{346B5863-B984-2D64-7885-67E974A4CB1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66" creationId="{49BE0EC2-FF96-D364-C6C8-BADB1CEEEC6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67" creationId="{BFC5168D-B9EB-A44D-90BC-E0B60271742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68" creationId="{E3F643B6-7304-8F15-8A96-C1E61005E0A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69" creationId="{C031494C-9A12-B2A0-C0FC-4C56337EA39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70" creationId="{20110BFB-27E9-1BF8-AD56-4A63AF87BAC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71" creationId="{C32DE871-0EFF-2082-8C34-559558E9C8B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72" creationId="{682055F3-868B-6E57-B0FF-FB6D077603C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73" creationId="{7FCE6A47-A606-B0C5-4A36-138B5917BCB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74" creationId="{6EBC4956-6CC6-C77E-0AFA-EFCF23EDEB2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75" creationId="{12B691F5-F334-95E4-7964-0DB667A41B6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76" creationId="{F1E38ADD-B7B5-05D3-1175-BA2ED81CEC4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77" creationId="{32FEB46B-6F8A-A93A-4D0B-4B8A669B75D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78" creationId="{B3E32537-A84C-8137-E002-BB2309CE566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79" creationId="{A5EC0E25-4F38-5705-CC36-C35D0E19EDA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80" creationId="{F0273661-A39A-19CC-4F64-F1EE0F33702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81" creationId="{F55A30E3-CB3E-59A3-C359-E83FF243CF5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82" creationId="{33EF52F3-7D3A-A2F9-D911-D04DC5ABA4C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83" creationId="{B969DCE3-13D0-48D4-08AB-A0903949BCE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84" creationId="{EF7ADA3C-9DF0-B127-4528-C9E06E39468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85" creationId="{8FC9F8ED-85BE-DF98-92C2-B029C0DFB52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86" creationId="{F91F547E-5840-B251-63D5-DB6457924A8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87" creationId="{9AC52450-1BF0-A32D-60B3-45E234FF5FE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88" creationId="{56994C3B-A846-84D5-7B32-CDE6652EAFB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89" creationId="{8338490A-5583-899E-B8B0-9B825D5642A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90" creationId="{1A083DE0-FB48-08D2-F99E-BE4B26036EA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91" creationId="{01D6BB8B-0D05-17ED-C9E5-1B0318C586E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92" creationId="{9E7F15A4-0684-A9BA-41E8-AD548BE8AD8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93" creationId="{4E656A68-920E-8531-B15E-E6E4ECA5AAC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94" creationId="{BA336280-C30A-2668-DF63-D4E91876EF2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95" creationId="{6FF64A34-221F-09DE-7D94-24C99599FB5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96" creationId="{CC51CAB7-DE35-3C12-69B1-5362FB75010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97" creationId="{B828594B-0E1D-C859-2735-33C64BD05D1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98" creationId="{3007C9F9-3BF9-8871-582E-865FD6E4364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799" creationId="{FEB46D9E-96DD-125B-9B94-62B6E6AFF5C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00" creationId="{E604F97F-F6A6-38CF-14D0-8CCACCB2516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01" creationId="{48CFA42E-9255-0DB9-B545-616A92CBB2B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02" creationId="{DC16E700-924F-D608-D0F8-8A2ADD1C046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03" creationId="{0B505034-4C36-2870-8613-8F5237DBEAD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04" creationId="{4C77C75F-EFAE-ABA1-8511-60F1014FFD3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05" creationId="{09FE5A04-F253-8E9E-65F0-DF9A87C5615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06" creationId="{F6A1E93E-92D6-F4A8-5D44-2DB0356903F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07" creationId="{9B330F2E-DDF3-AE49-D9C3-98A99E385BD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08" creationId="{D5E2BEFC-0356-C79E-40B7-2032894EEB8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09" creationId="{A9F2F911-64C9-7778-55A2-072D5E08EDB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10" creationId="{81C1253E-8EAC-360E-FDAB-0904E296399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11" creationId="{64673C19-14B6-DAD9-7DCD-FE40FBD2D5D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12" creationId="{23F087D9-D202-5145-F3D4-7F2B5C92C14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13" creationId="{50EDC142-EA57-69B9-B864-293F11C6CF7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14" creationId="{0C6B8D98-ACA9-1E79-6155-E2FE9AC3F08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15" creationId="{E70CD310-5798-62DD-5679-9E6A5486C24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16" creationId="{CF5B8574-CF0C-B390-434E-B393D6030DB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17" creationId="{A61DF8E0-115D-611F-1FE5-F1B5B9AFE71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18" creationId="{BF6BC3B8-760F-E00A-18F7-E8BE1D62158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19" creationId="{B3C93DB9-32C8-A3C7-1EF4-F5721B1F7C1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20" creationId="{E895A2AE-DCD2-EF13-E8B4-3E8E24EF398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21" creationId="{F38D1B73-D760-D80A-0D6E-BB9BFEBDB32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22" creationId="{68814866-6367-795F-234E-5F3A21237FE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23" creationId="{FC7C524D-19BD-BD29-8FC4-717663D2556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24" creationId="{515733A1-E26E-8F64-9340-343143696EC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25" creationId="{ED27045C-722E-ED17-8D7A-4193C6B431E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26" creationId="{A63E51D0-7B83-2F1A-5814-8F44E8D1C4D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27" creationId="{8CC058D0-D89C-F328-3CE1-C7973AC456C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28" creationId="{2EDC37AE-8CC8-E4BC-274D-F7877AC3867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29" creationId="{A76139D7-C084-EB05-013F-070F187B244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30" creationId="{9E9D4198-576C-A6FA-CFB0-F1AB7C48D59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31" creationId="{04A00F05-20D6-7C3A-F2BB-916EE351BA5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32" creationId="{A8BF53BF-52FA-CE45-7622-BF205716614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33" creationId="{C67C60D3-D5FA-7B87-4CF4-971D25843D1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34" creationId="{83630C2F-F503-B5C9-27D3-475A017885C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35" creationId="{989547C0-EFFF-B03F-D91E-B6CFE8AFA31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36" creationId="{EA8AD5F6-A324-0D87-D2EF-9A4EC28B45F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37" creationId="{D6A8EE65-D133-EA89-F88B-E591A58B195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38" creationId="{653F9F13-C221-36E6-9DA7-5CD01E39D2B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39" creationId="{29F123BF-E435-9FFB-F817-DB3BEC2E821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40" creationId="{55C7A703-C8D2-2945-C7B6-4D94E2BFBFF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41" creationId="{2B63491D-239E-B889-4BB7-1F276F93588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42" creationId="{899CFAFA-3B69-A850-4F22-A5D56C1A91F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43" creationId="{58DA6863-3FC9-105E-33EE-C5AEE2549AC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44" creationId="{6BCBDF25-0F5F-250E-25AF-078CEF7F798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45" creationId="{4CD270DA-E71A-4613-780D-DB4337D858F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46" creationId="{C1FD7CC4-DD71-1B7D-C6C3-164EB3EA7A3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47" creationId="{9D956262-F259-F283-06F0-EA58A700296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48" creationId="{51792D1A-3B9E-98C8-47AA-A35130E9A23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49" creationId="{250D33B8-8BAD-62F2-32C1-A351664B1F7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50" creationId="{AF9FDDC6-EDE0-53A5-F755-C1430E51995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51" creationId="{8E308639-9CEF-A10A-C916-A2EA5373478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52" creationId="{5E302F24-3362-E58D-82CA-A511E525FA3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53" creationId="{F76B8CF6-19B9-58F6-DB3D-4AA9BC29607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54" creationId="{65EF67E2-6A36-4483-8F12-579B0054FBE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56" creationId="{39CA909B-E2FA-6C2B-695E-79CBF06621B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57" creationId="{36026078-7953-786D-F3A2-EA9760FB8D7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58" creationId="{C3326A80-872C-3C51-6BAB-D1A3020C9DD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59" creationId="{A3B844A6-1B57-916D-87E8-6EAE4B5A860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60" creationId="{F5E6DC2A-967A-0015-C9E3-7FD6591E4FD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61" creationId="{5901F1AE-6AB1-4561-275B-1A6E9FA37EC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62" creationId="{F85AC979-352A-34A8-89C9-EF7B9AC866C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63" creationId="{5FBBACF5-A41A-46A0-B6AC-AC49CE8B66F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64" creationId="{06152A27-657A-98E4-B513-6919FE94929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65" creationId="{D1B82514-4783-B659-FC7C-8FDFE4C8A1F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66" creationId="{48E270DA-3E40-7B57-9FDD-4BC34F894BA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67" creationId="{A14C4230-2AF4-7B89-8637-CB3AE46D2EB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68" creationId="{CFCC8424-550D-F916-2EE7-219F9C82C39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69" creationId="{EE3BD89B-02AC-F628-A9F3-7B2B8C7024D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70" creationId="{79FFEB1A-3F74-B1F8-51D3-80D40C7989F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71" creationId="{84398D32-54B0-6EEA-50C0-4052A643342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72" creationId="{06F70947-1424-7818-F622-2B860A6931B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73" creationId="{F404D5BB-26BB-B210-6DC7-6F09D3C34C9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74" creationId="{7F4A67F5-2716-EA1F-BE41-E4602D9CE57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75" creationId="{F22939AE-4356-7B42-991E-AEA3EEE42D60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76" creationId="{23D8AA74-139F-743D-D4E3-826544D683D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77" creationId="{6A3F5F89-697D-9587-7FEF-3E5DDC9E2A9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78" creationId="{F3B79F4F-CACA-FFDA-7E80-4B92A0A1150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79" creationId="{2CEA22F3-2A17-DDBC-AFAF-177CBACDA4E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80" creationId="{E6731F56-2E2E-11FA-3B0F-E3754499A13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81" creationId="{33E25CEC-D09E-460C-A462-8E9C1DEBAA2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82" creationId="{A47B250E-3EAF-6DEF-07AC-8E7DCD1733D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83" creationId="{1AC5DBDF-F0C5-A16E-8329-83BF62FB9AA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84" creationId="{17645FD6-1233-2A2C-D0D1-50F72725B9F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85" creationId="{D3930777-9630-94AB-CC29-BA26304A416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86" creationId="{9E4BB286-06D1-EE0A-A8F2-AC6AF059062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87" creationId="{FC8D9F37-7F2A-67CA-D226-B8A4A5B2348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88" creationId="{C0695F64-3E4F-F607-D170-B2C2C8F08E7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89" creationId="{AA91C3BC-AB49-CD9C-DF41-95D8EEB7602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90" creationId="{2F5FE7E4-1473-773A-E245-576A7678663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91" creationId="{B53894F7-EB4B-24B0-4A60-09BB5DD698B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92" creationId="{023C42DD-4B2F-7288-BC35-21B8A2A2584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94" creationId="{FC2215C8-FB8D-64A5-A31B-1D8C8FF025E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95" creationId="{9254D88D-1D14-BDB9-A34B-A752D883EE0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96" creationId="{CFB5A2B9-CD16-F1CA-E083-4DD166F17F9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97" creationId="{74AB63B9-CC8B-FF55-D229-B9FD93B3F0E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98" creationId="{450E1AE4-A0D1-1D54-A2AF-438138F9D96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899" creationId="{9C735505-5ECD-D53A-90C9-193B9C32ECA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00" creationId="{24ABCE26-4A3C-117B-3871-30F6F7672B9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01" creationId="{B88EC2E9-FC62-C7A6-751D-725E5910599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02" creationId="{DC7A846D-133C-0B96-0C6A-3D43059FE87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03" creationId="{BCD0CFBF-BD5B-E25A-5A9E-D5929D9EC7A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04" creationId="{FE0609FA-51AF-AB78-D420-097F30444BB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05" creationId="{310CF871-65DF-4B4C-0588-0F543BF08DB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06" creationId="{EB656EC7-733B-1930-5DD6-38AD2C688AA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07" creationId="{3D138E47-DF1D-4302-17CC-600DF34CA37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08" creationId="{10E2D188-BDBF-98A8-4C2F-7D6B54CA702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09" creationId="{C4D5516A-A253-3EE5-C519-DB600643252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10" creationId="{6D761F3F-C6F5-9E66-BE81-42AE5F13AF6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11" creationId="{80323B4D-FC48-E359-5425-68C34C721F3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12" creationId="{519A49B6-3CC1-C69E-590A-F3DE66DFA73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13" creationId="{9512A7AC-4359-8424-C5DC-1E7B5DB11AE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14" creationId="{3101A669-4013-073C-FE1D-12240133595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15" creationId="{F3E9BD39-E4F6-6F8C-C8D4-4638491E596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16" creationId="{5152C446-5EFD-F4F0-A16D-89097662C26B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17" creationId="{4E9DFDF3-1C17-6941-706E-DB987B46F2C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18" creationId="{DD3101D4-54E8-5120-3F25-B4E873ED0412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19" creationId="{A3C82644-61BC-E81B-06D7-0EAE4BE9BD1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20" creationId="{80C169E8-DD31-10E9-2A40-EB15168F679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21" creationId="{E207B501-F7C9-417C-60A7-533CA10AB5B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22" creationId="{6F564A74-FE72-2F5B-2199-FA7FCCF39CFE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23" creationId="{173A3E67-3A9F-DAD2-B1B5-BD37E968126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24" creationId="{28D15608-B6D5-DA92-703C-5087C7211F1D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25" creationId="{174AAA45-143D-B747-CF48-6D4DCC99649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26" creationId="{A34597A5-164E-1C10-8915-2A1CAB1ECB3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27" creationId="{219833B6-C883-00E7-4846-650ACC806E7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28" creationId="{AEB1D73D-294E-7CFC-77C6-F21FF2F046F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29" creationId="{6356E596-9DD8-2999-A543-78E8F211FC9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30" creationId="{8DB48661-053A-A114-9DF1-D726E348BD8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31" creationId="{8826F016-14EE-4BE0-AE37-4F40C220488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32" creationId="{481E1979-51F7-BBF2-4C73-CB80A485EAF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33" creationId="{88485DF4-F284-A8F4-F085-40760250B07C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34" creationId="{1FDC3D84-2659-007B-A3E4-B9CBA7524DA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35" creationId="{BC9EE356-A545-DE3D-4EA2-C87EAA9597D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36" creationId="{BB05B483-BA7D-9101-83F4-CD657FFC0C7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37" creationId="{C6FEBBB4-C9D3-FDC1-46A3-DD1F0B4EFB96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38" creationId="{3704A923-DEDF-325D-D010-D6D23FF53F19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39" creationId="{EF3C3B8C-5701-3ECF-4FBC-0C30F86B948A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40" creationId="{273E7204-A09E-0521-3D6F-10652579E71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41" creationId="{1C98E610-5C21-213F-C35E-50C18745E2D1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42" creationId="{62522329-4D49-C2B8-335D-1380A854D81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43" creationId="{09EC13CE-ACF2-E6EB-94CB-A04002B54353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44" creationId="{6333CBE6-C8B6-9CB4-2040-964EC3F1CEA4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45" creationId="{562A2DF9-01DE-D9C2-C47D-A423581E995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46" creationId="{85952F68-0867-A3F0-8B91-4A0F0E7C0A7F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47" creationId="{16175E03-6B36-9039-3C6E-7364D7CC13D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48" creationId="{9B32FEA6-0010-479B-8013-24C76548EE45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49" creationId="{1C170343-1D74-8705-A7AA-69C057A0DF58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50" creationId="{76BDABA6-0D1B-529C-15A9-7A282812A6A7}"/>
          </ac:spMkLst>
        </pc:spChg>
        <pc:spChg chg="mod">
          <ac:chgData name="Hoang Anh Nguyen" userId="09c6641598691557" providerId="LiveId" clId="{A89111BF-C5A9-4F4E-A53A-F1FAC40711E1}" dt="2022-12-09T03:28:12.520" v="1647"/>
          <ac:spMkLst>
            <pc:docMk/>
            <pc:sldMk cId="3461177069" sldId="419"/>
            <ac:spMk id="4951" creationId="{8DF19536-E4F9-1D44-6D56-57B9F7DC4206}"/>
          </ac:spMkLst>
        </pc:spChg>
        <pc:spChg chg="add del mod">
          <ac:chgData name="Hoang Anh Nguyen" userId="09c6641598691557" providerId="LiveId" clId="{A89111BF-C5A9-4F4E-A53A-F1FAC40711E1}" dt="2022-12-09T03:29:49.076" v="1666" actId="478"/>
          <ac:spMkLst>
            <pc:docMk/>
            <pc:sldMk cId="3461177069" sldId="419"/>
            <ac:spMk id="4952" creationId="{EB8EAF1F-856C-3EFE-35A7-B866F0CBBBD3}"/>
          </ac:spMkLst>
        </pc:spChg>
        <pc:spChg chg="add del mod">
          <ac:chgData name="Hoang Anh Nguyen" userId="09c6641598691557" providerId="LiveId" clId="{A89111BF-C5A9-4F4E-A53A-F1FAC40711E1}" dt="2022-12-09T03:30:03.464" v="1668" actId="478"/>
          <ac:spMkLst>
            <pc:docMk/>
            <pc:sldMk cId="3461177069" sldId="419"/>
            <ac:spMk id="4954" creationId="{0CEFD86B-2E89-6A45-AC50-FAE2968BD3ED}"/>
          </ac:spMkLst>
        </pc:spChg>
        <pc:spChg chg="add mod">
          <ac:chgData name="Hoang Anh Nguyen" userId="09c6641598691557" providerId="LiveId" clId="{A89111BF-C5A9-4F4E-A53A-F1FAC40711E1}" dt="2022-12-09T03:30:41.808" v="1673" actId="1076"/>
          <ac:spMkLst>
            <pc:docMk/>
            <pc:sldMk cId="3461177069" sldId="419"/>
            <ac:spMk id="4955" creationId="{D7FCABC8-0D0E-2152-9E87-3EC5B6ACA4E4}"/>
          </ac:spMkLst>
        </pc:spChg>
        <pc:grpChg chg="add mod">
          <ac:chgData name="Hoang Anh Nguyen" userId="09c6641598691557" providerId="LiveId" clId="{A89111BF-C5A9-4F4E-A53A-F1FAC40711E1}" dt="2022-12-09T03:28:19.707" v="1649" actId="1076"/>
          <ac:grpSpMkLst>
            <pc:docMk/>
            <pc:sldMk cId="3461177069" sldId="419"/>
            <ac:grpSpMk id="4" creationId="{48DB1989-F90B-1411-A2FA-B55D7C42D1B8}"/>
          </ac:grpSpMkLst>
        </pc:grpChg>
        <pc:grpChg chg="add del mod">
          <ac:chgData name="Hoang Anh Nguyen" userId="09c6641598691557" providerId="LiveId" clId="{A89111BF-C5A9-4F4E-A53A-F1FAC40711E1}" dt="2022-12-09T03:28:04.701" v="1646"/>
          <ac:grpSpMkLst>
            <pc:docMk/>
            <pc:sldMk cId="3461177069" sldId="419"/>
            <ac:grpSpMk id="7" creationId="{8AE8C878-883A-30F5-CE96-14200EF0B926}"/>
          </ac:grpSpMkLst>
        </pc:grpChg>
        <pc:grpChg chg="mod">
          <ac:chgData name="Hoang Anh Nguyen" userId="09c6641598691557" providerId="LiveId" clId="{A89111BF-C5A9-4F4E-A53A-F1FAC40711E1}" dt="2022-12-09T03:28:03.939" v="1645"/>
          <ac:grpSpMkLst>
            <pc:docMk/>
            <pc:sldMk cId="3461177069" sldId="419"/>
            <ac:grpSpMk id="19" creationId="{3BE2E838-F603-2AD2-9213-E68795A86147}"/>
          </ac:grpSpMkLst>
        </pc:grpChg>
        <pc:grpChg chg="del">
          <ac:chgData name="Hoang Anh Nguyen" userId="09c6641598691557" providerId="LiveId" clId="{A89111BF-C5A9-4F4E-A53A-F1FAC40711E1}" dt="2022-12-09T03:27:30.361" v="1641" actId="478"/>
          <ac:grpSpMkLst>
            <pc:docMk/>
            <pc:sldMk cId="3461177069" sldId="419"/>
            <ac:grpSpMk id="2099" creationId="{7FBA4410-D7DE-6699-DB88-7E9BE1B52978}"/>
          </ac:grpSpMkLst>
        </pc:grpChg>
        <pc:grpChg chg="del">
          <ac:chgData name="Hoang Anh Nguyen" userId="09c6641598691557" providerId="LiveId" clId="{A89111BF-C5A9-4F4E-A53A-F1FAC40711E1}" dt="2022-12-09T03:27:29.124" v="1640" actId="478"/>
          <ac:grpSpMkLst>
            <pc:docMk/>
            <pc:sldMk cId="3461177069" sldId="419"/>
            <ac:grpSpMk id="3109" creationId="{5B71E7AF-01D6-78FA-FF98-5D122418116A}"/>
          </ac:grpSpMkLst>
        </pc:grpChg>
        <pc:grpChg chg="mod">
          <ac:chgData name="Hoang Anh Nguyen" userId="09c6641598691557" providerId="LiveId" clId="{A89111BF-C5A9-4F4E-A53A-F1FAC40711E1}" dt="2022-12-09T03:28:03.939" v="1645"/>
          <ac:grpSpMkLst>
            <pc:docMk/>
            <pc:sldMk cId="3461177069" sldId="419"/>
            <ac:grpSpMk id="3629" creationId="{2212875E-119A-3D08-F2D0-4EC12497393D}"/>
          </ac:grpSpMkLst>
        </pc:grpChg>
        <pc:grpChg chg="mod">
          <ac:chgData name="Hoang Anh Nguyen" userId="09c6641598691557" providerId="LiveId" clId="{A89111BF-C5A9-4F4E-A53A-F1FAC40711E1}" dt="2022-12-09T03:28:03.939" v="1645"/>
          <ac:grpSpMkLst>
            <pc:docMk/>
            <pc:sldMk cId="3461177069" sldId="419"/>
            <ac:grpSpMk id="3678" creationId="{5078FBAF-FD7C-32D6-4C37-AEF9C8B57EFA}"/>
          </ac:grpSpMkLst>
        </pc:grpChg>
        <pc:grpChg chg="mod">
          <ac:chgData name="Hoang Anh Nguyen" userId="09c6641598691557" providerId="LiveId" clId="{A89111BF-C5A9-4F4E-A53A-F1FAC40711E1}" dt="2022-12-09T03:28:03.939" v="1645"/>
          <ac:grpSpMkLst>
            <pc:docMk/>
            <pc:sldMk cId="3461177069" sldId="419"/>
            <ac:grpSpMk id="3848" creationId="{F92CB9F0-A4FE-3898-0FDD-43CBE48E1B31}"/>
          </ac:grpSpMkLst>
        </pc:grpChg>
        <pc:grpChg chg="mod">
          <ac:chgData name="Hoang Anh Nguyen" userId="09c6641598691557" providerId="LiveId" clId="{A89111BF-C5A9-4F4E-A53A-F1FAC40711E1}" dt="2022-12-09T03:28:03.939" v="1645"/>
          <ac:grpSpMkLst>
            <pc:docMk/>
            <pc:sldMk cId="3461177069" sldId="419"/>
            <ac:grpSpMk id="3886" creationId="{3B7652A8-4328-769B-C8EF-441E03853F21}"/>
          </ac:grpSpMkLst>
        </pc:grpChg>
        <pc:grpChg chg="add mod">
          <ac:chgData name="Hoang Anh Nguyen" userId="09c6641598691557" providerId="LiveId" clId="{A89111BF-C5A9-4F4E-A53A-F1FAC40711E1}" dt="2022-12-09T03:28:12.520" v="1647"/>
          <ac:grpSpMkLst>
            <pc:docMk/>
            <pc:sldMk cId="3461177069" sldId="419"/>
            <ac:grpSpMk id="3945" creationId="{19DAAD8E-DA97-8612-B7C4-2CEEB1AF7C23}"/>
          </ac:grpSpMkLst>
        </pc:grpChg>
        <pc:grpChg chg="mod">
          <ac:chgData name="Hoang Anh Nguyen" userId="09c6641598691557" providerId="LiveId" clId="{A89111BF-C5A9-4F4E-A53A-F1FAC40711E1}" dt="2022-12-09T03:28:12.520" v="1647"/>
          <ac:grpSpMkLst>
            <pc:docMk/>
            <pc:sldMk cId="3461177069" sldId="419"/>
            <ac:grpSpMk id="3957" creationId="{A0D3F420-AD5F-5978-9284-C3D2E94DD294}"/>
          </ac:grpSpMkLst>
        </pc:grpChg>
        <pc:grpChg chg="mod">
          <ac:chgData name="Hoang Anh Nguyen" userId="09c6641598691557" providerId="LiveId" clId="{A89111BF-C5A9-4F4E-A53A-F1FAC40711E1}" dt="2022-12-09T03:28:12.520" v="1647"/>
          <ac:grpSpMkLst>
            <pc:docMk/>
            <pc:sldMk cId="3461177069" sldId="419"/>
            <ac:grpSpMk id="4636" creationId="{C621FB2E-0759-CA35-512B-9EE100CE214C}"/>
          </ac:grpSpMkLst>
        </pc:grpChg>
        <pc:grpChg chg="mod">
          <ac:chgData name="Hoang Anh Nguyen" userId="09c6641598691557" providerId="LiveId" clId="{A89111BF-C5A9-4F4E-A53A-F1FAC40711E1}" dt="2022-12-09T03:28:12.520" v="1647"/>
          <ac:grpSpMkLst>
            <pc:docMk/>
            <pc:sldMk cId="3461177069" sldId="419"/>
            <ac:grpSpMk id="4685" creationId="{9042CC55-5500-C75D-3FAD-14065AE041AD}"/>
          </ac:grpSpMkLst>
        </pc:grpChg>
        <pc:grpChg chg="mod">
          <ac:chgData name="Hoang Anh Nguyen" userId="09c6641598691557" providerId="LiveId" clId="{A89111BF-C5A9-4F4E-A53A-F1FAC40711E1}" dt="2022-12-09T03:28:12.520" v="1647"/>
          <ac:grpSpMkLst>
            <pc:docMk/>
            <pc:sldMk cId="3461177069" sldId="419"/>
            <ac:grpSpMk id="4855" creationId="{6AA3CA33-575A-D106-4E56-73AB7D7CCE08}"/>
          </ac:grpSpMkLst>
        </pc:grpChg>
        <pc:grpChg chg="mod">
          <ac:chgData name="Hoang Anh Nguyen" userId="09c6641598691557" providerId="LiveId" clId="{A89111BF-C5A9-4F4E-A53A-F1FAC40711E1}" dt="2022-12-09T03:28:12.520" v="1647"/>
          <ac:grpSpMkLst>
            <pc:docMk/>
            <pc:sldMk cId="3461177069" sldId="419"/>
            <ac:grpSpMk id="4893" creationId="{B1F7D97E-37A8-A343-0B0B-12657687A2A0}"/>
          </ac:grpSpMkLst>
        </pc:grpChg>
      </pc:sldChg>
      <pc:sldMasterChg chg="delSldLayout">
        <pc:chgData name="Hoang Anh Nguyen" userId="09c6641598691557" providerId="LiveId" clId="{A89111BF-C5A9-4F4E-A53A-F1FAC40711E1}" dt="2022-12-09T02:22:08.622" v="1512" actId="47"/>
        <pc:sldMasterMkLst>
          <pc:docMk/>
          <pc:sldMasterMk cId="0" sldId="2147483688"/>
        </pc:sldMasterMkLst>
        <pc:sldLayoutChg chg="del">
          <pc:chgData name="Hoang Anh Nguyen" userId="09c6641598691557" providerId="LiveId" clId="{A89111BF-C5A9-4F4E-A53A-F1FAC40711E1}" dt="2022-12-08T10:14:06.963" v="1081" actId="47"/>
          <pc:sldLayoutMkLst>
            <pc:docMk/>
            <pc:sldMasterMk cId="0" sldId="2147483688"/>
            <pc:sldLayoutMk cId="0" sldId="2147483681"/>
          </pc:sldLayoutMkLst>
        </pc:sldLayoutChg>
        <pc:sldLayoutChg chg="del">
          <pc:chgData name="Hoang Anh Nguyen" userId="09c6641598691557" providerId="LiveId" clId="{A89111BF-C5A9-4F4E-A53A-F1FAC40711E1}" dt="2022-12-09T02:22:08.622" v="1512" actId="47"/>
          <pc:sldLayoutMkLst>
            <pc:docMk/>
            <pc:sldMasterMk cId="0" sldId="2147483688"/>
            <pc:sldLayoutMk cId="2611383724" sldId="2147483741"/>
          </pc:sldLayoutMkLst>
        </pc:sldLayoutChg>
      </pc:sldMasterChg>
      <pc:sldMasterChg chg="del delSldLayout">
        <pc:chgData name="Hoang Anh Nguyen" userId="09c6641598691557" providerId="LiveId" clId="{A89111BF-C5A9-4F4E-A53A-F1FAC40711E1}" dt="2022-12-08T10:13:57.747" v="1080" actId="47"/>
        <pc:sldMasterMkLst>
          <pc:docMk/>
          <pc:sldMasterMk cId="3712343542" sldId="2147483691"/>
        </pc:sldMasterMkLst>
        <pc:sldLayoutChg chg="del">
          <pc:chgData name="Hoang Anh Nguyen" userId="09c6641598691557" providerId="LiveId" clId="{A89111BF-C5A9-4F4E-A53A-F1FAC40711E1}" dt="2022-12-08T10:13:57.747" v="1080" actId="47"/>
          <pc:sldLayoutMkLst>
            <pc:docMk/>
            <pc:sldMasterMk cId="3712343542" sldId="2147483691"/>
            <pc:sldLayoutMk cId="102032660" sldId="2147483692"/>
          </pc:sldLayoutMkLst>
        </pc:sldLayoutChg>
        <pc:sldLayoutChg chg="del">
          <pc:chgData name="Hoang Anh Nguyen" userId="09c6641598691557" providerId="LiveId" clId="{A89111BF-C5A9-4F4E-A53A-F1FAC40711E1}" dt="2022-12-08T10:13:57.747" v="1080" actId="47"/>
          <pc:sldLayoutMkLst>
            <pc:docMk/>
            <pc:sldMasterMk cId="3712343542" sldId="2147483691"/>
            <pc:sldLayoutMk cId="3935859325" sldId="2147483693"/>
          </pc:sldLayoutMkLst>
        </pc:sldLayoutChg>
        <pc:sldLayoutChg chg="del">
          <pc:chgData name="Hoang Anh Nguyen" userId="09c6641598691557" providerId="LiveId" clId="{A89111BF-C5A9-4F4E-A53A-F1FAC40711E1}" dt="2022-12-08T10:13:57.747" v="1080" actId="47"/>
          <pc:sldLayoutMkLst>
            <pc:docMk/>
            <pc:sldMasterMk cId="3712343542" sldId="2147483691"/>
            <pc:sldLayoutMk cId="715367267" sldId="2147483694"/>
          </pc:sldLayoutMkLst>
        </pc:sldLayoutChg>
        <pc:sldLayoutChg chg="del">
          <pc:chgData name="Hoang Anh Nguyen" userId="09c6641598691557" providerId="LiveId" clId="{A89111BF-C5A9-4F4E-A53A-F1FAC40711E1}" dt="2022-12-08T10:13:57.747" v="1080" actId="47"/>
          <pc:sldLayoutMkLst>
            <pc:docMk/>
            <pc:sldMasterMk cId="3712343542" sldId="2147483691"/>
            <pc:sldLayoutMk cId="769340147" sldId="2147483695"/>
          </pc:sldLayoutMkLst>
        </pc:sldLayoutChg>
        <pc:sldLayoutChg chg="del">
          <pc:chgData name="Hoang Anh Nguyen" userId="09c6641598691557" providerId="LiveId" clId="{A89111BF-C5A9-4F4E-A53A-F1FAC40711E1}" dt="2022-12-08T10:13:57.747" v="1080" actId="47"/>
          <pc:sldLayoutMkLst>
            <pc:docMk/>
            <pc:sldMasterMk cId="3712343542" sldId="2147483691"/>
            <pc:sldLayoutMk cId="2494828317" sldId="2147483696"/>
          </pc:sldLayoutMkLst>
        </pc:sldLayoutChg>
        <pc:sldLayoutChg chg="del">
          <pc:chgData name="Hoang Anh Nguyen" userId="09c6641598691557" providerId="LiveId" clId="{A89111BF-C5A9-4F4E-A53A-F1FAC40711E1}" dt="2022-12-08T10:13:57.747" v="1080" actId="47"/>
          <pc:sldLayoutMkLst>
            <pc:docMk/>
            <pc:sldMasterMk cId="3712343542" sldId="2147483691"/>
            <pc:sldLayoutMk cId="4186210135" sldId="2147483697"/>
          </pc:sldLayoutMkLst>
        </pc:sldLayoutChg>
        <pc:sldLayoutChg chg="del">
          <pc:chgData name="Hoang Anh Nguyen" userId="09c6641598691557" providerId="LiveId" clId="{A89111BF-C5A9-4F4E-A53A-F1FAC40711E1}" dt="2022-12-08T10:13:57.747" v="1080" actId="47"/>
          <pc:sldLayoutMkLst>
            <pc:docMk/>
            <pc:sldMasterMk cId="3712343542" sldId="2147483691"/>
            <pc:sldLayoutMk cId="2026623788" sldId="2147483698"/>
          </pc:sldLayoutMkLst>
        </pc:sldLayoutChg>
        <pc:sldLayoutChg chg="del">
          <pc:chgData name="Hoang Anh Nguyen" userId="09c6641598691557" providerId="LiveId" clId="{A89111BF-C5A9-4F4E-A53A-F1FAC40711E1}" dt="2022-12-08T10:13:57.747" v="1080" actId="47"/>
          <pc:sldLayoutMkLst>
            <pc:docMk/>
            <pc:sldMasterMk cId="3712343542" sldId="2147483691"/>
            <pc:sldLayoutMk cId="3019133049" sldId="2147483699"/>
          </pc:sldLayoutMkLst>
        </pc:sldLayoutChg>
        <pc:sldLayoutChg chg="del">
          <pc:chgData name="Hoang Anh Nguyen" userId="09c6641598691557" providerId="LiveId" clId="{A89111BF-C5A9-4F4E-A53A-F1FAC40711E1}" dt="2022-12-08T10:13:57.747" v="1080" actId="47"/>
          <pc:sldLayoutMkLst>
            <pc:docMk/>
            <pc:sldMasterMk cId="3712343542" sldId="2147483691"/>
            <pc:sldLayoutMk cId="363873524" sldId="2147483700"/>
          </pc:sldLayoutMkLst>
        </pc:sldLayoutChg>
        <pc:sldLayoutChg chg="del">
          <pc:chgData name="Hoang Anh Nguyen" userId="09c6641598691557" providerId="LiveId" clId="{A89111BF-C5A9-4F4E-A53A-F1FAC40711E1}" dt="2022-12-08T10:13:57.747" v="1080" actId="47"/>
          <pc:sldLayoutMkLst>
            <pc:docMk/>
            <pc:sldMasterMk cId="3712343542" sldId="2147483691"/>
            <pc:sldLayoutMk cId="736556791" sldId="2147483701"/>
          </pc:sldLayoutMkLst>
        </pc:sldLayoutChg>
      </pc:sldMasterChg>
      <pc:sldMasterChg chg="del delSldLayout">
        <pc:chgData name="Hoang Anh Nguyen" userId="09c6641598691557" providerId="LiveId" clId="{A89111BF-C5A9-4F4E-A53A-F1FAC40711E1}" dt="2022-12-05T03:42:28.919" v="531" actId="47"/>
        <pc:sldMasterMkLst>
          <pc:docMk/>
          <pc:sldMasterMk cId="1571966593" sldId="2147483704"/>
        </pc:sldMasterMkLst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2204167375" sldId="2147483705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32734554" sldId="2147483706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4282466850" sldId="2147483707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2503099413" sldId="2147483708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520475544" sldId="2147483709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1358433011" sldId="2147483710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3424052835" sldId="2147483711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1915718403" sldId="2147483712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2757224957" sldId="2147483713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2114498018" sldId="2147483714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1129445173" sldId="2147483715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4172825820" sldId="2147483716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846993708" sldId="2147483717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3568403578" sldId="2147483718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3722029517" sldId="2147483719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4267462136" sldId="2147483720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475966475" sldId="2147483721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3326788941" sldId="2147483722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1346047410" sldId="2147483723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3678241113" sldId="2147483724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1294178215" sldId="2147483725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2997461404" sldId="2147483726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111980220" sldId="2147483727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587397236" sldId="2147483728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3359113625" sldId="2147483729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3852141245" sldId="2147483730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353652457" sldId="2147483731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1515580249" sldId="2147483732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2852356801" sldId="2147483733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2970265180" sldId="2147483734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3625160519" sldId="2147483735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3804034099" sldId="2147483736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4063898450" sldId="2147483737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3099290424" sldId="2147483738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2057237109" sldId="2147483739"/>
          </pc:sldLayoutMkLst>
        </pc:sldLayoutChg>
        <pc:sldLayoutChg chg="del">
          <pc:chgData name="Hoang Anh Nguyen" userId="09c6641598691557" providerId="LiveId" clId="{A89111BF-C5A9-4F4E-A53A-F1FAC40711E1}" dt="2022-12-05T03:42:28.919" v="531" actId="47"/>
          <pc:sldLayoutMkLst>
            <pc:docMk/>
            <pc:sldMasterMk cId="1571966593" sldId="2147483704"/>
            <pc:sldLayoutMk cId="1413386714" sldId="2147483740"/>
          </pc:sldLayoutMkLst>
        </pc:sldLayoutChg>
      </pc:sldMasterChg>
      <pc:sldMasterChg chg="modSldLayout">
        <pc:chgData name="Hoang Anh Nguyen" userId="09c6641598691557" providerId="LiveId" clId="{A89111BF-C5A9-4F4E-A53A-F1FAC40711E1}" dt="2022-12-02T10:13:58.709" v="530"/>
        <pc:sldMasterMkLst>
          <pc:docMk/>
          <pc:sldMasterMk cId="2184905366" sldId="2147483742"/>
        </pc:sldMasterMkLst>
        <pc:sldLayoutChg chg="addSp modSp">
          <pc:chgData name="Hoang Anh Nguyen" userId="09c6641598691557" providerId="LiveId" clId="{A89111BF-C5A9-4F4E-A53A-F1FAC40711E1}" dt="2022-12-02T10:13:58.709" v="530"/>
          <pc:sldLayoutMkLst>
            <pc:docMk/>
            <pc:sldMasterMk cId="2184905366" sldId="2147483742"/>
            <pc:sldLayoutMk cId="3111723215" sldId="2147483744"/>
          </pc:sldLayoutMkLst>
          <pc:picChg chg="add mod">
            <ac:chgData name="Hoang Anh Nguyen" userId="09c6641598691557" providerId="LiveId" clId="{A89111BF-C5A9-4F4E-A53A-F1FAC40711E1}" dt="2022-12-02T10:13:58.709" v="530"/>
            <ac:picMkLst>
              <pc:docMk/>
              <pc:sldMasterMk cId="2184905366" sldId="2147483742"/>
              <pc:sldLayoutMk cId="3111723215" sldId="2147483744"/>
              <ac:picMk id="7" creationId="{3F7EE2E5-EBD8-07F6-A35C-7FBDD1494765}"/>
            </ac:picMkLst>
          </pc:picChg>
        </pc:sldLayoutChg>
      </pc:sldMasterChg>
      <pc:sldMasterChg chg="del delSldLayout modSldLayout">
        <pc:chgData name="Hoang Anh Nguyen" userId="09c6641598691557" providerId="LiveId" clId="{A89111BF-C5A9-4F4E-A53A-F1FAC40711E1}" dt="2022-12-09T03:17:24.125" v="1598" actId="47"/>
        <pc:sldMasterMkLst>
          <pc:docMk/>
          <pc:sldMasterMk cId="3497045170" sldId="2147483754"/>
        </pc:sldMasterMkLst>
        <pc:sldLayoutChg chg="modSp del mod">
          <pc:chgData name="Hoang Anh Nguyen" userId="09c6641598691557" providerId="LiveId" clId="{A89111BF-C5A9-4F4E-A53A-F1FAC40711E1}" dt="2022-12-09T03:15:44.334" v="1593" actId="47"/>
          <pc:sldLayoutMkLst>
            <pc:docMk/>
            <pc:sldMasterMk cId="3497045170" sldId="2147483754"/>
            <pc:sldLayoutMk cId="2899376740" sldId="2147483755"/>
          </pc:sldLayoutMkLst>
          <pc:picChg chg="mod">
            <ac:chgData name="Hoang Anh Nguyen" userId="09c6641598691557" providerId="LiveId" clId="{A89111BF-C5A9-4F4E-A53A-F1FAC40711E1}" dt="2022-12-09T03:15:35.817" v="1592" actId="1076"/>
            <ac:picMkLst>
              <pc:docMk/>
              <pc:sldMasterMk cId="3497045170" sldId="2147483754"/>
              <pc:sldLayoutMk cId="2899376740" sldId="2147483755"/>
              <ac:picMk id="2" creationId="{EB3DB40F-38C1-C812-75FD-164D370904ED}"/>
            </ac:picMkLst>
          </pc:picChg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116299192" sldId="2147483756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174639755" sldId="2147483757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2272911682" sldId="2147483758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1620540416" sldId="2147483759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270741308" sldId="2147483760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2351069415" sldId="2147483761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2676990538" sldId="2147483762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2623775276" sldId="2147483763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277376167" sldId="2147483764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1086870415" sldId="2147483765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2378429358" sldId="2147483766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2886650085" sldId="2147483767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2729603735" sldId="2147483768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1130131808" sldId="2147483769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1259390511" sldId="2147483770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499384547" sldId="2147483771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846260060" sldId="2147483772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1969618292" sldId="2147483773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297300706" sldId="2147483774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563542680" sldId="2147483775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3654345607" sldId="2147483776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316903814" sldId="2147483777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2409339690" sldId="2147483778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3465865181" sldId="2147483779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568379115" sldId="2147483780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3422993819" sldId="2147483781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1452327958" sldId="2147483782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135192065" sldId="2147483783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3268834458" sldId="2147483784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655383734" sldId="2147483785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2886537691" sldId="2147483786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659748615" sldId="2147483787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886290738" sldId="2147483788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2875125909" sldId="2147483789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1182985337" sldId="2147483790"/>
          </pc:sldLayoutMkLst>
        </pc:sldLayoutChg>
        <pc:sldLayoutChg chg="del">
          <pc:chgData name="Hoang Anh Nguyen" userId="09c6641598691557" providerId="LiveId" clId="{A89111BF-C5A9-4F4E-A53A-F1FAC40711E1}" dt="2022-12-09T03:17:24.125" v="1598" actId="47"/>
          <pc:sldLayoutMkLst>
            <pc:docMk/>
            <pc:sldMasterMk cId="3497045170" sldId="2147483754"/>
            <pc:sldLayoutMk cId="729612167" sldId="2147483791"/>
          </pc:sldLayoutMkLst>
        </pc:sldLayoutChg>
      </pc:sldMasterChg>
      <pc:sldMasterChg chg="add del addSldLayout delSldLayout">
        <pc:chgData name="Hoang Anh Nguyen" userId="09c6641598691557" providerId="LiveId" clId="{A89111BF-C5A9-4F4E-A53A-F1FAC40711E1}" dt="2022-12-09T02:22:11.310" v="1513" actId="47"/>
        <pc:sldMasterMkLst>
          <pc:docMk/>
          <pc:sldMasterMk cId="2904468338" sldId="2147483803"/>
        </pc:sldMasterMkLst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382168975" sldId="2147483804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3390430305" sldId="2147483805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2567508831" sldId="2147483806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941451242" sldId="2147483807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2832751644" sldId="2147483808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659668254" sldId="2147483809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3295917863" sldId="2147483810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2923817706" sldId="2147483811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2246579969" sldId="2147483812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2893857189" sldId="2147483813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3568840349" sldId="2147483814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3318442548" sldId="2147483815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3925620648" sldId="2147483816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2731382845" sldId="2147483817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4049801637" sldId="2147483818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261583896" sldId="2147483819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884446765" sldId="2147483820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2697448328" sldId="2147483821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3499862065" sldId="2147483822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1711476578" sldId="2147483823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4133270624" sldId="2147483824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1567927886" sldId="2147483825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2134545585" sldId="2147483826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162581198" sldId="2147483827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1922974609" sldId="2147483828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2260798377" sldId="2147483829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953727613" sldId="2147483830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185067839" sldId="2147483831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235237174" sldId="2147483832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1438134970" sldId="2147483833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1213236954" sldId="2147483834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3217218934" sldId="2147483835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168367045" sldId="2147483836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1974137806" sldId="2147483837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3527706391" sldId="2147483838"/>
          </pc:sldLayoutMkLst>
        </pc:sldLayoutChg>
        <pc:sldLayoutChg chg="add del">
          <pc:chgData name="Hoang Anh Nguyen" userId="09c6641598691557" providerId="LiveId" clId="{A89111BF-C5A9-4F4E-A53A-F1FAC40711E1}" dt="2022-12-09T02:22:11.310" v="1513" actId="47"/>
          <pc:sldLayoutMkLst>
            <pc:docMk/>
            <pc:sldMasterMk cId="2904468338" sldId="2147483803"/>
            <pc:sldLayoutMk cId="3810061964" sldId="2147483839"/>
          </pc:sldLayoutMkLst>
        </pc:sldLayoutChg>
      </pc:sldMasterChg>
      <pc:sldMasterChg chg="del delSldLayout">
        <pc:chgData name="Hoang Anh Nguyen" userId="09c6641598691557" providerId="LiveId" clId="{A89111BF-C5A9-4F4E-A53A-F1FAC40711E1}" dt="2022-12-09T02:29:23.869" v="1553" actId="47"/>
        <pc:sldMasterMkLst>
          <pc:docMk/>
          <pc:sldMasterMk cId="3877820138" sldId="2147483803"/>
        </pc:sldMasterMkLst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1554815912" sldId="2147483804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727725654" sldId="2147483805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4169192391" sldId="2147483806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3817676493" sldId="2147483807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2137762039" sldId="2147483808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1718347488" sldId="2147483809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3990809311" sldId="2147483810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2553034133" sldId="2147483811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534166198" sldId="2147483812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3137801571" sldId="2147483813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1167352930" sldId="2147483814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3575438958" sldId="2147483815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3412102378" sldId="2147483816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216698172" sldId="2147483817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491761229" sldId="2147483818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2427453624" sldId="2147483819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3178204439" sldId="2147483820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1763414489" sldId="2147483821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1039833606" sldId="2147483822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1415036483" sldId="2147483823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577629046" sldId="2147483824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4226975090" sldId="2147483825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614762442" sldId="2147483826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306018890" sldId="2147483827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1829340614" sldId="2147483828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3039743577" sldId="2147483829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367923035" sldId="2147483830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2281409528" sldId="2147483831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2902107414" sldId="2147483832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2614645429" sldId="2147483833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175402727" sldId="2147483834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1902460346" sldId="2147483835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3675743523" sldId="2147483836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2940573697" sldId="2147483837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4029545555" sldId="2147483838"/>
          </pc:sldLayoutMkLst>
        </pc:sldLayoutChg>
        <pc:sldLayoutChg chg="del">
          <pc:chgData name="Hoang Anh Nguyen" userId="09c6641598691557" providerId="LiveId" clId="{A89111BF-C5A9-4F4E-A53A-F1FAC40711E1}" dt="2022-12-09T02:29:23.869" v="1553" actId="47"/>
          <pc:sldLayoutMkLst>
            <pc:docMk/>
            <pc:sldMasterMk cId="3877820138" sldId="2147483803"/>
            <pc:sldLayoutMk cId="3434405910" sldId="2147483839"/>
          </pc:sldLayoutMkLst>
        </pc:sldLayoutChg>
      </pc:sldMasterChg>
      <pc:sldMasterChg chg="del delSldLayout">
        <pc:chgData name="Hoang Anh Nguyen" userId="09c6641598691557" providerId="LiveId" clId="{A89111BF-C5A9-4F4E-A53A-F1FAC40711E1}" dt="2022-12-09T03:30:50.291" v="1674" actId="47"/>
        <pc:sldMasterMkLst>
          <pc:docMk/>
          <pc:sldMasterMk cId="2923772647" sldId="2147483840"/>
        </pc:sldMasterMkLst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1101831798" sldId="2147483841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2896162653" sldId="2147483842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2967647948" sldId="2147483843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2075855067" sldId="2147483844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3134903880" sldId="2147483845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2861953543" sldId="2147483846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1282610633" sldId="2147483847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3327861835" sldId="2147483848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814022101" sldId="2147483849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3454448981" sldId="2147483850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1216981415" sldId="2147483851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3922192335" sldId="2147483852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3497948590" sldId="2147483853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231686876" sldId="2147483854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228378940" sldId="2147483855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563215416" sldId="2147483856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3097711171" sldId="2147483857"/>
          </pc:sldLayoutMkLst>
        </pc:sldLayoutChg>
        <pc:sldLayoutChg chg="del">
          <pc:chgData name="Hoang Anh Nguyen" userId="09c6641598691557" providerId="LiveId" clId="{A89111BF-C5A9-4F4E-A53A-F1FAC40711E1}" dt="2022-12-09T03:30:50.291" v="1674" actId="47"/>
          <pc:sldLayoutMkLst>
            <pc:docMk/>
            <pc:sldMasterMk cId="2923772647" sldId="2147483840"/>
            <pc:sldLayoutMk cId="977384393" sldId="2147483858"/>
          </pc:sldLayoutMkLst>
        </pc:sldLayoutChg>
      </pc:sldMasterChg>
      <pc:sldMasterChg chg="del delSldLayout">
        <pc:chgData name="Hoang Anh Nguyen" userId="09c6641598691557" providerId="LiveId" clId="{A89111BF-C5A9-4F4E-A53A-F1FAC40711E1}" dt="2022-12-09T02:33:21.208" v="1555" actId="47"/>
        <pc:sldMasterMkLst>
          <pc:docMk/>
          <pc:sldMasterMk cId="1504803142" sldId="2147483859"/>
        </pc:sldMasterMkLst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3064399960" sldId="2147483860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964480649" sldId="2147483861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1963439880" sldId="2147483862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1901301590" sldId="2147483863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200236536" sldId="2147483864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2566699600" sldId="2147483865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3194630273" sldId="2147483866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1169184491" sldId="2147483867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2026675908" sldId="2147483868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3827202843" sldId="2147483869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1672529496" sldId="2147483870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2928705112" sldId="2147483871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1106187404" sldId="2147483872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870973942" sldId="2147483873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4114384030" sldId="2147483874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2736452744" sldId="2147483875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1501956899" sldId="2147483876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753189491" sldId="2147483877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2742738791" sldId="2147483878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2765183531" sldId="2147483879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3844383006" sldId="2147483880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1787321748" sldId="2147483881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1505424768" sldId="2147483882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2592832951" sldId="2147483883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2804093775" sldId="2147483884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852213321" sldId="2147483885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1916755198" sldId="2147483886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1684858420" sldId="2147483887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2438884312" sldId="2147483888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2986481230" sldId="2147483889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1562909527" sldId="2147483890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3072254669" sldId="2147483891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2471264273" sldId="2147483892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3573925186" sldId="2147483893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4113032918" sldId="2147483894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1242812749" sldId="2147483895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3496543854" sldId="2147483896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1650269484" sldId="2147483897"/>
          </pc:sldLayoutMkLst>
        </pc:sldLayoutChg>
        <pc:sldLayoutChg chg="del">
          <pc:chgData name="Hoang Anh Nguyen" userId="09c6641598691557" providerId="LiveId" clId="{A89111BF-C5A9-4F4E-A53A-F1FAC40711E1}" dt="2022-12-09T02:33:21.208" v="1555" actId="47"/>
          <pc:sldLayoutMkLst>
            <pc:docMk/>
            <pc:sldMasterMk cId="1504803142" sldId="2147483859"/>
            <pc:sldLayoutMk cId="4065730636" sldId="214748389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f7ebffcf10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f7ebffcf10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10c08ddea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10c08ddea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63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1060b59b5c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1060b59b5c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571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6" name="Google Shape;3206;g110c2e41b4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7" name="Google Shape;3207;g110c2e41b4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6" name="Google Shape;3206;g110c2e41b4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7" name="Google Shape;3207;g110c2e41b4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340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110c2e41b4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110c2e41b4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10c08ddea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10c08ddea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2503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10c08ddea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10c08ddea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5125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110c2e41b4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110c2e41b4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474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50200" y="1347588"/>
            <a:ext cx="5043600" cy="18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260">
            <a:off x="2582100" y="3539205"/>
            <a:ext cx="3959400" cy="4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1317836">
            <a:off x="8481526" y="-939864"/>
            <a:ext cx="3011628" cy="1682579"/>
            <a:chOff x="1619054" y="2953626"/>
            <a:chExt cx="4381243" cy="2529997"/>
          </a:xfrm>
        </p:grpSpPr>
        <p:sp>
          <p:nvSpPr>
            <p:cNvPr id="13" name="Google Shape;13;p2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2"/>
          <p:cNvSpPr/>
          <p:nvPr/>
        </p:nvSpPr>
        <p:spPr>
          <a:xfrm rot="-966445">
            <a:off x="-2577006" y="3373787"/>
            <a:ext cx="3011495" cy="1682616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 descr="A picture containing qr code&#10;&#10;Description automatically generated">
            <a:extLst>
              <a:ext uri="{FF2B5EF4-FFF2-40B4-BE49-F238E27FC236}">
                <a16:creationId xmlns:a16="http://schemas.microsoft.com/office/drawing/2014/main" id="{C4F4BB43-2231-9A00-9A7A-1905B5BE2B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2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16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88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79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42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7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50200" y="1347588"/>
            <a:ext cx="5043600" cy="18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260">
            <a:off x="2582100" y="3539205"/>
            <a:ext cx="3959400" cy="4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1317836">
            <a:off x="8481526" y="-939864"/>
            <a:ext cx="3011628" cy="1682579"/>
            <a:chOff x="1619054" y="2953626"/>
            <a:chExt cx="4381243" cy="2529997"/>
          </a:xfrm>
        </p:grpSpPr>
        <p:sp>
          <p:nvSpPr>
            <p:cNvPr id="13" name="Google Shape;13;p2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2"/>
          <p:cNvSpPr/>
          <p:nvPr/>
        </p:nvSpPr>
        <p:spPr>
          <a:xfrm rot="-966445">
            <a:off x="-2577006" y="3373787"/>
            <a:ext cx="3011495" cy="1682616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 descr="A picture containing qr code&#10;&#10;Description automatically generated">
            <a:extLst>
              <a:ext uri="{FF2B5EF4-FFF2-40B4-BE49-F238E27FC236}">
                <a16:creationId xmlns:a16="http://schemas.microsoft.com/office/drawing/2014/main" id="{C4F4BB43-2231-9A00-9A7A-1905B5BE2B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35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712800" y="963863"/>
            <a:ext cx="4206300" cy="101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body" idx="1"/>
          </p:nvPr>
        </p:nvSpPr>
        <p:spPr>
          <a:xfrm>
            <a:off x="712800" y="2120438"/>
            <a:ext cx="4206300" cy="2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91" name="Google Shape;91;p7"/>
          <p:cNvGrpSpPr/>
          <p:nvPr/>
        </p:nvGrpSpPr>
        <p:grpSpPr>
          <a:xfrm rot="5400000">
            <a:off x="158606" y="4056972"/>
            <a:ext cx="652142" cy="1236693"/>
            <a:chOff x="162800" y="3873150"/>
            <a:chExt cx="722675" cy="1359900"/>
          </a:xfrm>
        </p:grpSpPr>
        <p:sp>
          <p:nvSpPr>
            <p:cNvPr id="92" name="Google Shape;92;p7"/>
            <p:cNvSpPr/>
            <p:nvPr/>
          </p:nvSpPr>
          <p:spPr>
            <a:xfrm rot="-5400000">
              <a:off x="-354550" y="4390500"/>
              <a:ext cx="1359900" cy="325200"/>
            </a:xfrm>
            <a:prstGeom prst="homePlat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93;p7"/>
            <p:cNvSpPr/>
            <p:nvPr/>
          </p:nvSpPr>
          <p:spPr>
            <a:xfrm rot="-5400000">
              <a:off x="321325" y="4668900"/>
              <a:ext cx="803100" cy="3252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4" name="Google Shape;94;p7"/>
          <p:cNvSpPr>
            <a:spLocks noGrp="1"/>
          </p:cNvSpPr>
          <p:nvPr>
            <p:ph type="pic" idx="2"/>
          </p:nvPr>
        </p:nvSpPr>
        <p:spPr>
          <a:xfrm rot="120071">
            <a:off x="5566952" y="763427"/>
            <a:ext cx="2414072" cy="3612098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86C5EC14-77CE-3D46-46D1-E805D24DE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12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712800" y="460200"/>
            <a:ext cx="77040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ctrTitle" idx="2"/>
          </p:nvPr>
        </p:nvSpPr>
        <p:spPr>
          <a:xfrm>
            <a:off x="1955175" y="1782523"/>
            <a:ext cx="2304000" cy="5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1955175" y="2205475"/>
            <a:ext cx="2304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ctrTitle" idx="3"/>
          </p:nvPr>
        </p:nvSpPr>
        <p:spPr>
          <a:xfrm flipH="1">
            <a:off x="5841475" y="1782523"/>
            <a:ext cx="2304000" cy="5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4"/>
          </p:nvPr>
        </p:nvSpPr>
        <p:spPr>
          <a:xfrm flipH="1">
            <a:off x="5841475" y="2205475"/>
            <a:ext cx="2304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ctrTitle" idx="5"/>
          </p:nvPr>
        </p:nvSpPr>
        <p:spPr>
          <a:xfrm>
            <a:off x="1955175" y="3219849"/>
            <a:ext cx="2304000" cy="5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6"/>
          </p:nvPr>
        </p:nvSpPr>
        <p:spPr>
          <a:xfrm>
            <a:off x="1955175" y="3638671"/>
            <a:ext cx="2304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ctrTitle" idx="7"/>
          </p:nvPr>
        </p:nvSpPr>
        <p:spPr>
          <a:xfrm flipH="1">
            <a:off x="5841475" y="3219849"/>
            <a:ext cx="2304000" cy="5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8"/>
          </p:nvPr>
        </p:nvSpPr>
        <p:spPr>
          <a:xfrm flipH="1">
            <a:off x="5841475" y="3644950"/>
            <a:ext cx="2304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9" hasCustomPrompt="1"/>
          </p:nvPr>
        </p:nvSpPr>
        <p:spPr>
          <a:xfrm>
            <a:off x="987055" y="1873403"/>
            <a:ext cx="822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3" hasCustomPrompt="1"/>
          </p:nvPr>
        </p:nvSpPr>
        <p:spPr>
          <a:xfrm>
            <a:off x="987055" y="3308085"/>
            <a:ext cx="822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14" hasCustomPrompt="1"/>
          </p:nvPr>
        </p:nvSpPr>
        <p:spPr>
          <a:xfrm>
            <a:off x="4872447" y="1873403"/>
            <a:ext cx="822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15" hasCustomPrompt="1"/>
          </p:nvPr>
        </p:nvSpPr>
        <p:spPr>
          <a:xfrm>
            <a:off x="4872447" y="3308085"/>
            <a:ext cx="822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DC754190-5B23-736E-2CD6-43EA64A72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06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/>
          <p:nvPr/>
        </p:nvSpPr>
        <p:spPr>
          <a:xfrm rot="-5885508">
            <a:off x="-2930399" y="2109886"/>
            <a:ext cx="3568613" cy="2514386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p20"/>
          <p:cNvSpPr/>
          <p:nvPr/>
        </p:nvSpPr>
        <p:spPr>
          <a:xfrm rot="229022" flipH="1">
            <a:off x="7911514" y="3967812"/>
            <a:ext cx="2403775" cy="2433281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20"/>
          <p:cNvSpPr/>
          <p:nvPr/>
        </p:nvSpPr>
        <p:spPr>
          <a:xfrm rot="1324391" flipH="1">
            <a:off x="6234332" y="4576770"/>
            <a:ext cx="2403919" cy="2433427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8F10705A-6BF7-2A96-1C43-0D3874A881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3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bg>
      <p:bgPr>
        <a:solidFill>
          <a:schemeClr val="dk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/>
          <p:nvPr/>
        </p:nvSpPr>
        <p:spPr>
          <a:xfrm rot="-5885508">
            <a:off x="-2930399" y="2109886"/>
            <a:ext cx="3568613" cy="2514386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p20"/>
          <p:cNvSpPr/>
          <p:nvPr/>
        </p:nvSpPr>
        <p:spPr>
          <a:xfrm rot="229022" flipH="1">
            <a:off x="7911514" y="3967812"/>
            <a:ext cx="2403775" cy="2433281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20"/>
          <p:cNvSpPr/>
          <p:nvPr/>
        </p:nvSpPr>
        <p:spPr>
          <a:xfrm rot="1324391" flipH="1">
            <a:off x="6234332" y="4576770"/>
            <a:ext cx="2403919" cy="2433427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8F10705A-6BF7-2A96-1C43-0D3874A881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3284000" y="1160104"/>
            <a:ext cx="4755000" cy="12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9pPr>
          </a:lstStyle>
          <a:p>
            <a:endParaRPr/>
          </a:p>
        </p:txBody>
      </p:sp>
      <p:grpSp>
        <p:nvGrpSpPr>
          <p:cNvPr id="173" name="Google Shape;173;p23"/>
          <p:cNvGrpSpPr/>
          <p:nvPr/>
        </p:nvGrpSpPr>
        <p:grpSpPr>
          <a:xfrm rot="8101190">
            <a:off x="-3569291" y="3981724"/>
            <a:ext cx="6265719" cy="3858111"/>
            <a:chOff x="1619054" y="2953626"/>
            <a:chExt cx="4381243" cy="2529997"/>
          </a:xfrm>
        </p:grpSpPr>
        <p:sp>
          <p:nvSpPr>
            <p:cNvPr id="174" name="Google Shape;174;p23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175;p23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176;p23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177;p23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178;p23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179;p23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180;p23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23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23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23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23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23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23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23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90" name="Google Shape;190;p23"/>
          <p:cNvSpPr txBox="1">
            <a:spLocks noGrp="1"/>
          </p:cNvSpPr>
          <p:nvPr>
            <p:ph type="subTitle" idx="1"/>
          </p:nvPr>
        </p:nvSpPr>
        <p:spPr>
          <a:xfrm>
            <a:off x="5296825" y="2926416"/>
            <a:ext cx="2869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DC2DAB4F-7583-8CC9-86E8-5F9AA5F3B2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48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2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25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201" name="Google Shape;201;p25"/>
          <p:cNvSpPr txBox="1">
            <a:spLocks noGrp="1"/>
          </p:cNvSpPr>
          <p:nvPr>
            <p:ph type="subTitle" idx="1"/>
          </p:nvPr>
        </p:nvSpPr>
        <p:spPr>
          <a:xfrm>
            <a:off x="1509875" y="2974978"/>
            <a:ext cx="2743200" cy="11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subTitle" idx="2"/>
          </p:nvPr>
        </p:nvSpPr>
        <p:spPr>
          <a:xfrm>
            <a:off x="4890902" y="2974975"/>
            <a:ext cx="2743200" cy="11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9pPr>
          </a:lstStyle>
          <a:p>
            <a:endParaRPr/>
          </a:p>
        </p:txBody>
      </p:sp>
      <p:sp>
        <p:nvSpPr>
          <p:cNvPr id="203" name="Google Shape;203;p25"/>
          <p:cNvSpPr txBox="1">
            <a:spLocks noGrp="1"/>
          </p:cNvSpPr>
          <p:nvPr>
            <p:ph type="subTitle" idx="3"/>
          </p:nvPr>
        </p:nvSpPr>
        <p:spPr>
          <a:xfrm>
            <a:off x="1509875" y="2248661"/>
            <a:ext cx="2743200" cy="5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subTitle" idx="4"/>
          </p:nvPr>
        </p:nvSpPr>
        <p:spPr>
          <a:xfrm>
            <a:off x="4890900" y="2248661"/>
            <a:ext cx="2743200" cy="5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67A9FDA4-847E-27D0-E9F2-2CE3E37D3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41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"/>
          <p:cNvSpPr/>
          <p:nvPr/>
        </p:nvSpPr>
        <p:spPr>
          <a:xfrm>
            <a:off x="197250" y="189900"/>
            <a:ext cx="1587600" cy="346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36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8" name="Google Shape;398;p36"/>
          <p:cNvSpPr/>
          <p:nvPr/>
        </p:nvSpPr>
        <p:spPr>
          <a:xfrm rot="-442253" flipH="1">
            <a:off x="7029987" y="3174775"/>
            <a:ext cx="3132792" cy="3171247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36"/>
          <p:cNvSpPr/>
          <p:nvPr/>
        </p:nvSpPr>
        <p:spPr>
          <a:xfrm rot="-8533407">
            <a:off x="-3712263" y="-892084"/>
            <a:ext cx="4413934" cy="2944070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0" name="Google Shape;400;p36"/>
          <p:cNvSpPr/>
          <p:nvPr/>
        </p:nvSpPr>
        <p:spPr>
          <a:xfrm rot="-2056089">
            <a:off x="6488591" y="3716212"/>
            <a:ext cx="1505928" cy="965775"/>
          </a:xfrm>
          <a:custGeom>
            <a:avLst/>
            <a:gdLst/>
            <a:ahLst/>
            <a:cxnLst/>
            <a:rect l="l" t="t" r="r" b="b"/>
            <a:pathLst>
              <a:path w="44447" h="27682" extrusionOk="0">
                <a:moveTo>
                  <a:pt x="4883" y="0"/>
                </a:moveTo>
                <a:lnTo>
                  <a:pt x="5711" y="3885"/>
                </a:lnTo>
                <a:lnTo>
                  <a:pt x="2460" y="6099"/>
                </a:lnTo>
                <a:lnTo>
                  <a:pt x="3230" y="10131"/>
                </a:lnTo>
                <a:lnTo>
                  <a:pt x="0" y="12286"/>
                </a:lnTo>
                <a:lnTo>
                  <a:pt x="38737" y="27681"/>
                </a:lnTo>
                <a:lnTo>
                  <a:pt x="41964" y="25525"/>
                </a:lnTo>
                <a:lnTo>
                  <a:pt x="41187" y="21516"/>
                </a:lnTo>
                <a:lnTo>
                  <a:pt x="44446" y="19280"/>
                </a:lnTo>
                <a:lnTo>
                  <a:pt x="43619" y="15395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28575" dir="684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79BEE0"/>
              </a:solidFill>
            </a:endParaRPr>
          </a:p>
        </p:txBody>
      </p:sp>
      <p:sp>
        <p:nvSpPr>
          <p:cNvPr id="401" name="Google Shape;401;p36"/>
          <p:cNvSpPr/>
          <p:nvPr/>
        </p:nvSpPr>
        <p:spPr>
          <a:xfrm rot="442253">
            <a:off x="4652437" y="4012250"/>
            <a:ext cx="3132792" cy="3171247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522ED08D-5A3F-096B-BA17-DE1E9EAA15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7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4" name="Google Shape;404;p37"/>
          <p:cNvSpPr/>
          <p:nvPr/>
        </p:nvSpPr>
        <p:spPr>
          <a:xfrm rot="-8847925">
            <a:off x="-3461958" y="2227302"/>
            <a:ext cx="4414371" cy="2944086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5" name="Google Shape;405;p37"/>
          <p:cNvSpPr/>
          <p:nvPr/>
        </p:nvSpPr>
        <p:spPr>
          <a:xfrm rot="5400728">
            <a:off x="7785195" y="1728138"/>
            <a:ext cx="1417500" cy="3813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p37"/>
          <p:cNvSpPr/>
          <p:nvPr/>
        </p:nvSpPr>
        <p:spPr>
          <a:xfrm rot="-8100000" flipH="1">
            <a:off x="8025084" y="-639321"/>
            <a:ext cx="3132714" cy="3171168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07" name="Google Shape;407;p37"/>
          <p:cNvGrpSpPr/>
          <p:nvPr/>
        </p:nvGrpSpPr>
        <p:grpSpPr>
          <a:xfrm rot="5400000" flipH="1">
            <a:off x="-388076" y="3109984"/>
            <a:ext cx="1825389" cy="884489"/>
            <a:chOff x="1161150" y="4036247"/>
            <a:chExt cx="1934700" cy="508006"/>
          </a:xfrm>
        </p:grpSpPr>
        <p:sp>
          <p:nvSpPr>
            <p:cNvPr id="408" name="Google Shape;408;p37"/>
            <p:cNvSpPr/>
            <p:nvPr/>
          </p:nvSpPr>
          <p:spPr>
            <a:xfrm>
              <a:off x="1161150" y="4036247"/>
              <a:ext cx="1934700" cy="2286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1161158" y="4315653"/>
              <a:ext cx="1142400" cy="228600"/>
            </a:xfrm>
            <a:prstGeom prst="homePlat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0" name="Google Shape;410;p37"/>
          <p:cNvSpPr/>
          <p:nvPr/>
        </p:nvSpPr>
        <p:spPr>
          <a:xfrm rot="-9613192">
            <a:off x="-3231357" y="3590753"/>
            <a:ext cx="4414370" cy="2944040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A73A5D80-2CC5-C39A-0CF2-03B3E281E8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4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qr code&#10;&#10;Description automatically generated">
            <a:extLst>
              <a:ext uri="{FF2B5EF4-FFF2-40B4-BE49-F238E27FC236}">
                <a16:creationId xmlns:a16="http://schemas.microsoft.com/office/drawing/2014/main" id="{69E7D22A-442E-1D71-8E83-868B2481B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11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1745225" y="2066350"/>
            <a:ext cx="2445900" cy="1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5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1835375" y="3822067"/>
            <a:ext cx="2355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2" hasCustomPrompt="1"/>
          </p:nvPr>
        </p:nvSpPr>
        <p:spPr>
          <a:xfrm rot="1439">
            <a:off x="1047990" y="953365"/>
            <a:ext cx="1433100" cy="12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2" name="Picture 1" descr="A picture containing qr code&#10;&#10;Description automatically generated">
            <a:extLst>
              <a:ext uri="{FF2B5EF4-FFF2-40B4-BE49-F238E27FC236}">
                <a16:creationId xmlns:a16="http://schemas.microsoft.com/office/drawing/2014/main" id="{6A5D4A60-5E08-C5A9-33CE-D9F0FB774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92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50200" y="1347588"/>
            <a:ext cx="5043600" cy="18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260">
            <a:off x="2582100" y="3539205"/>
            <a:ext cx="3959400" cy="4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1317836">
            <a:off x="8481526" y="-939864"/>
            <a:ext cx="3011628" cy="1682579"/>
            <a:chOff x="1619054" y="2953626"/>
            <a:chExt cx="4381243" cy="2529997"/>
          </a:xfrm>
        </p:grpSpPr>
        <p:sp>
          <p:nvSpPr>
            <p:cNvPr id="13" name="Google Shape;13;p2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 rot="-966445">
            <a:off x="-2577006" y="3373787"/>
            <a:ext cx="3011495" cy="1682616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624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1745225" y="2066350"/>
            <a:ext cx="2445900" cy="1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5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1835375" y="3822067"/>
            <a:ext cx="2355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2" hasCustomPrompt="1"/>
          </p:nvPr>
        </p:nvSpPr>
        <p:spPr>
          <a:xfrm rot="1439">
            <a:off x="1047990" y="953365"/>
            <a:ext cx="1433100" cy="12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42203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12675" y="460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712800" y="1095721"/>
            <a:ext cx="7714800" cy="3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/>
          <p:nvPr/>
        </p:nvSpPr>
        <p:spPr>
          <a:xfrm rot="-1369">
            <a:off x="8580110" y="261824"/>
            <a:ext cx="4234892" cy="2824693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86600" y="4072530"/>
            <a:ext cx="722675" cy="1236693"/>
            <a:chOff x="162800" y="3873150"/>
            <a:chExt cx="722675" cy="1359900"/>
          </a:xfrm>
        </p:grpSpPr>
        <p:sp>
          <p:nvSpPr>
            <p:cNvPr id="41" name="Google Shape;41;p4"/>
            <p:cNvSpPr/>
            <p:nvPr/>
          </p:nvSpPr>
          <p:spPr>
            <a:xfrm rot="-5400000">
              <a:off x="-354550" y="4390500"/>
              <a:ext cx="1359900" cy="3252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 rot="-5400000">
              <a:off x="321325" y="4668900"/>
              <a:ext cx="803100" cy="325200"/>
            </a:xfrm>
            <a:prstGeom prst="homePlat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64611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1"/>
          </p:nvPr>
        </p:nvSpPr>
        <p:spPr>
          <a:xfrm>
            <a:off x="1463394" y="3150200"/>
            <a:ext cx="25602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2"/>
          </p:nvPr>
        </p:nvSpPr>
        <p:spPr>
          <a:xfrm>
            <a:off x="5120406" y="3148941"/>
            <a:ext cx="25602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title" idx="3"/>
          </p:nvPr>
        </p:nvSpPr>
        <p:spPr>
          <a:xfrm>
            <a:off x="1463400" y="2701650"/>
            <a:ext cx="2560200" cy="5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Font typeface="Cabin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 idx="4"/>
          </p:nvPr>
        </p:nvSpPr>
        <p:spPr>
          <a:xfrm>
            <a:off x="5120400" y="2701650"/>
            <a:ext cx="2560200" cy="5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Cabin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grpSp>
        <p:nvGrpSpPr>
          <p:cNvPr id="50" name="Google Shape;50;p5"/>
          <p:cNvGrpSpPr/>
          <p:nvPr/>
        </p:nvGrpSpPr>
        <p:grpSpPr>
          <a:xfrm rot="5761364">
            <a:off x="-1178143" y="5691960"/>
            <a:ext cx="5937814" cy="3656153"/>
            <a:chOff x="1619054" y="2953626"/>
            <a:chExt cx="4381243" cy="2529997"/>
          </a:xfrm>
        </p:grpSpPr>
        <p:sp>
          <p:nvSpPr>
            <p:cNvPr id="51" name="Google Shape;51;p5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5"/>
          <p:cNvGrpSpPr/>
          <p:nvPr/>
        </p:nvGrpSpPr>
        <p:grpSpPr>
          <a:xfrm rot="-4798816">
            <a:off x="5178346" y="-4184811"/>
            <a:ext cx="5937770" cy="3656261"/>
            <a:chOff x="1619054" y="2953626"/>
            <a:chExt cx="4381243" cy="2529997"/>
          </a:xfrm>
        </p:grpSpPr>
        <p:sp>
          <p:nvSpPr>
            <p:cNvPr id="68" name="Google Shape;68;p5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5153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bg>
      <p:bgPr>
        <a:solidFill>
          <a:schemeClr val="dk2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"/>
          <p:cNvSpPr/>
          <p:nvPr/>
        </p:nvSpPr>
        <p:spPr>
          <a:xfrm>
            <a:off x="197250" y="189900"/>
            <a:ext cx="1587600" cy="346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36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8" name="Google Shape;398;p36"/>
          <p:cNvSpPr/>
          <p:nvPr/>
        </p:nvSpPr>
        <p:spPr>
          <a:xfrm rot="-442253" flipH="1">
            <a:off x="7029987" y="3174775"/>
            <a:ext cx="3132792" cy="3171247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36"/>
          <p:cNvSpPr/>
          <p:nvPr/>
        </p:nvSpPr>
        <p:spPr>
          <a:xfrm rot="-8533407">
            <a:off x="-3712263" y="-892084"/>
            <a:ext cx="4413934" cy="2944070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0" name="Google Shape;400;p36"/>
          <p:cNvSpPr/>
          <p:nvPr/>
        </p:nvSpPr>
        <p:spPr>
          <a:xfrm rot="-2056089">
            <a:off x="6488591" y="3716212"/>
            <a:ext cx="1505928" cy="965775"/>
          </a:xfrm>
          <a:custGeom>
            <a:avLst/>
            <a:gdLst/>
            <a:ahLst/>
            <a:cxnLst/>
            <a:rect l="l" t="t" r="r" b="b"/>
            <a:pathLst>
              <a:path w="44447" h="27682" extrusionOk="0">
                <a:moveTo>
                  <a:pt x="4883" y="0"/>
                </a:moveTo>
                <a:lnTo>
                  <a:pt x="5711" y="3885"/>
                </a:lnTo>
                <a:lnTo>
                  <a:pt x="2460" y="6099"/>
                </a:lnTo>
                <a:lnTo>
                  <a:pt x="3230" y="10131"/>
                </a:lnTo>
                <a:lnTo>
                  <a:pt x="0" y="12286"/>
                </a:lnTo>
                <a:lnTo>
                  <a:pt x="38737" y="27681"/>
                </a:lnTo>
                <a:lnTo>
                  <a:pt x="41964" y="25525"/>
                </a:lnTo>
                <a:lnTo>
                  <a:pt x="41187" y="21516"/>
                </a:lnTo>
                <a:lnTo>
                  <a:pt x="44446" y="19280"/>
                </a:lnTo>
                <a:lnTo>
                  <a:pt x="43619" y="15395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28575" dir="684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79BEE0"/>
              </a:solidFill>
            </a:endParaRPr>
          </a:p>
        </p:txBody>
      </p:sp>
      <p:sp>
        <p:nvSpPr>
          <p:cNvPr id="401" name="Google Shape;401;p36"/>
          <p:cNvSpPr/>
          <p:nvPr/>
        </p:nvSpPr>
        <p:spPr>
          <a:xfrm rot="442253">
            <a:off x="4652437" y="4012250"/>
            <a:ext cx="3132792" cy="3171247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522ED08D-5A3F-096B-BA17-DE1E9EAA15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title"/>
          </p:nvPr>
        </p:nvSpPr>
        <p:spPr>
          <a:xfrm>
            <a:off x="712800" y="460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6975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712800" y="963863"/>
            <a:ext cx="4206300" cy="101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body" idx="1"/>
          </p:nvPr>
        </p:nvSpPr>
        <p:spPr>
          <a:xfrm>
            <a:off x="712800" y="2120438"/>
            <a:ext cx="4206300" cy="2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91" name="Google Shape;91;p7"/>
          <p:cNvGrpSpPr/>
          <p:nvPr/>
        </p:nvGrpSpPr>
        <p:grpSpPr>
          <a:xfrm rot="5400000">
            <a:off x="158606" y="4056972"/>
            <a:ext cx="652142" cy="1236693"/>
            <a:chOff x="162800" y="3873150"/>
            <a:chExt cx="722675" cy="1359900"/>
          </a:xfrm>
        </p:grpSpPr>
        <p:sp>
          <p:nvSpPr>
            <p:cNvPr id="92" name="Google Shape;92;p7"/>
            <p:cNvSpPr/>
            <p:nvPr/>
          </p:nvSpPr>
          <p:spPr>
            <a:xfrm rot="-5400000">
              <a:off x="-354550" y="4390500"/>
              <a:ext cx="1359900" cy="325200"/>
            </a:xfrm>
            <a:prstGeom prst="homePlat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 rot="-5400000">
              <a:off x="321325" y="4668900"/>
              <a:ext cx="803100" cy="3252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7"/>
          <p:cNvSpPr>
            <a:spLocks noGrp="1"/>
          </p:cNvSpPr>
          <p:nvPr>
            <p:ph type="pic" idx="2"/>
          </p:nvPr>
        </p:nvSpPr>
        <p:spPr>
          <a:xfrm rot="120071">
            <a:off x="5566952" y="763427"/>
            <a:ext cx="2414072" cy="3612098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sp>
    </p:spTree>
    <p:extLst>
      <p:ext uri="{BB962C8B-B14F-4D97-AF65-F5344CB8AC3E}">
        <p14:creationId xmlns:p14="http://schemas.microsoft.com/office/powerpoint/2010/main" val="2010829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 flipH="1">
            <a:off x="570015" y="1215000"/>
            <a:ext cx="4558200" cy="27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13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4371501" y="3179000"/>
            <a:ext cx="41244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500">
                <a:latin typeface="Ranchers"/>
                <a:ea typeface="Ranchers"/>
                <a:cs typeface="Ranchers"/>
                <a:sym typeface="Ranchers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037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title" hasCustomPrompt="1"/>
          </p:nvPr>
        </p:nvSpPr>
        <p:spPr>
          <a:xfrm>
            <a:off x="2459250" y="1639525"/>
            <a:ext cx="4431900" cy="13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11"/>
          <p:cNvSpPr txBox="1">
            <a:spLocks noGrp="1"/>
          </p:cNvSpPr>
          <p:nvPr>
            <p:ph type="body" idx="1"/>
          </p:nvPr>
        </p:nvSpPr>
        <p:spPr>
          <a:xfrm>
            <a:off x="2650650" y="3076025"/>
            <a:ext cx="4049100" cy="3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500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946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712800" y="460200"/>
            <a:ext cx="77040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ctrTitle" idx="2"/>
          </p:nvPr>
        </p:nvSpPr>
        <p:spPr>
          <a:xfrm>
            <a:off x="1955175" y="1782523"/>
            <a:ext cx="2304000" cy="5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1955175" y="2205475"/>
            <a:ext cx="2304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ctrTitle" idx="3"/>
          </p:nvPr>
        </p:nvSpPr>
        <p:spPr>
          <a:xfrm flipH="1">
            <a:off x="5841475" y="1782523"/>
            <a:ext cx="2304000" cy="5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4"/>
          </p:nvPr>
        </p:nvSpPr>
        <p:spPr>
          <a:xfrm flipH="1">
            <a:off x="5841475" y="2205475"/>
            <a:ext cx="2304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ctrTitle" idx="5"/>
          </p:nvPr>
        </p:nvSpPr>
        <p:spPr>
          <a:xfrm>
            <a:off x="1955175" y="3219849"/>
            <a:ext cx="2304000" cy="5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6"/>
          </p:nvPr>
        </p:nvSpPr>
        <p:spPr>
          <a:xfrm>
            <a:off x="1955175" y="3638671"/>
            <a:ext cx="2304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ctrTitle" idx="7"/>
          </p:nvPr>
        </p:nvSpPr>
        <p:spPr>
          <a:xfrm flipH="1">
            <a:off x="5841475" y="3219849"/>
            <a:ext cx="2304000" cy="5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8"/>
          </p:nvPr>
        </p:nvSpPr>
        <p:spPr>
          <a:xfrm flipH="1">
            <a:off x="5841475" y="3644950"/>
            <a:ext cx="2304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9" hasCustomPrompt="1"/>
          </p:nvPr>
        </p:nvSpPr>
        <p:spPr>
          <a:xfrm>
            <a:off x="987055" y="1873403"/>
            <a:ext cx="822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3" hasCustomPrompt="1"/>
          </p:nvPr>
        </p:nvSpPr>
        <p:spPr>
          <a:xfrm>
            <a:off x="987055" y="3308085"/>
            <a:ext cx="822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14" hasCustomPrompt="1"/>
          </p:nvPr>
        </p:nvSpPr>
        <p:spPr>
          <a:xfrm>
            <a:off x="4872447" y="1873403"/>
            <a:ext cx="822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15" hasCustomPrompt="1"/>
          </p:nvPr>
        </p:nvSpPr>
        <p:spPr>
          <a:xfrm>
            <a:off x="4872447" y="3308085"/>
            <a:ext cx="822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92800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title"/>
          </p:nvPr>
        </p:nvSpPr>
        <p:spPr>
          <a:xfrm>
            <a:off x="2096700" y="1522550"/>
            <a:ext cx="4950600" cy="14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10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subTitle" idx="1"/>
          </p:nvPr>
        </p:nvSpPr>
        <p:spPr>
          <a:xfrm>
            <a:off x="2096700" y="2919251"/>
            <a:ext cx="4950600" cy="7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402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ubTitle" idx="1"/>
          </p:nvPr>
        </p:nvSpPr>
        <p:spPr>
          <a:xfrm>
            <a:off x="712800" y="1179000"/>
            <a:ext cx="3859200" cy="3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9pPr>
          </a:lstStyle>
          <a:p>
            <a:endParaRPr/>
          </a:p>
        </p:txBody>
      </p:sp>
      <p:sp>
        <p:nvSpPr>
          <p:cNvPr id="132" name="Google Shape;132;p15"/>
          <p:cNvSpPr/>
          <p:nvPr/>
        </p:nvSpPr>
        <p:spPr>
          <a:xfrm rot="-10002355">
            <a:off x="-7440120" y="-427285"/>
            <a:ext cx="7723578" cy="4031057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675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dk2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38592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subTitle" idx="1"/>
          </p:nvPr>
        </p:nvSpPr>
        <p:spPr>
          <a:xfrm>
            <a:off x="712800" y="1076500"/>
            <a:ext cx="324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9pPr>
          </a:lstStyle>
          <a:p>
            <a:endParaRPr/>
          </a:p>
        </p:txBody>
      </p:sp>
      <p:sp>
        <p:nvSpPr>
          <p:cNvPr id="137" name="Google Shape;137;p16"/>
          <p:cNvSpPr/>
          <p:nvPr/>
        </p:nvSpPr>
        <p:spPr>
          <a:xfrm rot="-9642491">
            <a:off x="-6582557" y="934059"/>
            <a:ext cx="7723382" cy="4031313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4268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bg>
      <p:bgPr>
        <a:solidFill>
          <a:schemeClr val="dk2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7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4" name="Google Shape;404;p37"/>
          <p:cNvSpPr/>
          <p:nvPr/>
        </p:nvSpPr>
        <p:spPr>
          <a:xfrm rot="-8847925">
            <a:off x="-3461958" y="2227302"/>
            <a:ext cx="4414371" cy="2944086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5" name="Google Shape;405;p37"/>
          <p:cNvSpPr/>
          <p:nvPr/>
        </p:nvSpPr>
        <p:spPr>
          <a:xfrm rot="5400728">
            <a:off x="7785195" y="1728138"/>
            <a:ext cx="1417500" cy="3813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p37"/>
          <p:cNvSpPr/>
          <p:nvPr/>
        </p:nvSpPr>
        <p:spPr>
          <a:xfrm rot="-8100000" flipH="1">
            <a:off x="8025084" y="-639321"/>
            <a:ext cx="3132714" cy="3171168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07" name="Google Shape;407;p37"/>
          <p:cNvGrpSpPr/>
          <p:nvPr/>
        </p:nvGrpSpPr>
        <p:grpSpPr>
          <a:xfrm rot="5400000" flipH="1">
            <a:off x="-388076" y="3109984"/>
            <a:ext cx="1825389" cy="884489"/>
            <a:chOff x="1161150" y="4036247"/>
            <a:chExt cx="1934700" cy="508006"/>
          </a:xfrm>
        </p:grpSpPr>
        <p:sp>
          <p:nvSpPr>
            <p:cNvPr id="408" name="Google Shape;408;p37"/>
            <p:cNvSpPr/>
            <p:nvPr/>
          </p:nvSpPr>
          <p:spPr>
            <a:xfrm>
              <a:off x="1161150" y="4036247"/>
              <a:ext cx="1934700" cy="2286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1161158" y="4315653"/>
              <a:ext cx="1142400" cy="228600"/>
            </a:xfrm>
            <a:prstGeom prst="homePlat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0" name="Google Shape;410;p37"/>
          <p:cNvSpPr/>
          <p:nvPr/>
        </p:nvSpPr>
        <p:spPr>
          <a:xfrm rot="-9613192">
            <a:off x="-3231357" y="3590753"/>
            <a:ext cx="4414370" cy="2944040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A73A5D80-2CC5-C39A-0CF2-03B3E281E8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title"/>
          </p:nvPr>
        </p:nvSpPr>
        <p:spPr>
          <a:xfrm>
            <a:off x="4572000" y="457200"/>
            <a:ext cx="38448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subTitle" idx="1"/>
          </p:nvPr>
        </p:nvSpPr>
        <p:spPr>
          <a:xfrm>
            <a:off x="5170800" y="1076500"/>
            <a:ext cx="3246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9pPr>
          </a:lstStyle>
          <a:p>
            <a:endParaRPr/>
          </a:p>
        </p:txBody>
      </p:sp>
      <p:sp>
        <p:nvSpPr>
          <p:cNvPr id="142" name="Google Shape;142;p17"/>
          <p:cNvSpPr/>
          <p:nvPr/>
        </p:nvSpPr>
        <p:spPr>
          <a:xfrm rot="8867062" flipH="1">
            <a:off x="8172589" y="-3089936"/>
            <a:ext cx="7723855" cy="4031133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4245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/>
          <p:nvPr/>
        </p:nvSpPr>
        <p:spPr>
          <a:xfrm>
            <a:off x="0" y="-12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title"/>
          </p:nvPr>
        </p:nvSpPr>
        <p:spPr>
          <a:xfrm>
            <a:off x="712800" y="1725525"/>
            <a:ext cx="4337400" cy="6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1"/>
          </p:nvPr>
        </p:nvSpPr>
        <p:spPr>
          <a:xfrm>
            <a:off x="712800" y="2478150"/>
            <a:ext cx="32469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9pPr>
          </a:lstStyle>
          <a:p>
            <a:endParaRPr/>
          </a:p>
        </p:txBody>
      </p:sp>
      <p:sp>
        <p:nvSpPr>
          <p:cNvPr id="147" name="Google Shape;147;p18"/>
          <p:cNvSpPr/>
          <p:nvPr/>
        </p:nvSpPr>
        <p:spPr>
          <a:xfrm rot="-5362386">
            <a:off x="-153996" y="-4390566"/>
            <a:ext cx="7092741" cy="3702186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8"/>
          <p:cNvSpPr/>
          <p:nvPr/>
        </p:nvSpPr>
        <p:spPr>
          <a:xfrm rot="-7224278">
            <a:off x="-5331029" y="-3643538"/>
            <a:ext cx="7723464" cy="4031854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505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dk2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4980324" y="1173300"/>
            <a:ext cx="3462900" cy="18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5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1"/>
          </p:nvPr>
        </p:nvSpPr>
        <p:spPr>
          <a:xfrm>
            <a:off x="4980315" y="3050100"/>
            <a:ext cx="3462900" cy="9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3" name="Google Shape;153;p19"/>
          <p:cNvSpPr>
            <a:spLocks noGrp="1"/>
          </p:cNvSpPr>
          <p:nvPr>
            <p:ph type="pic" idx="2"/>
          </p:nvPr>
        </p:nvSpPr>
        <p:spPr>
          <a:xfrm rot="-222094">
            <a:off x="561209" y="892127"/>
            <a:ext cx="2825294" cy="360269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sp>
    </p:spTree>
    <p:extLst>
      <p:ext uri="{BB962C8B-B14F-4D97-AF65-F5344CB8AC3E}">
        <p14:creationId xmlns:p14="http://schemas.microsoft.com/office/powerpoint/2010/main" val="3897971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/>
          <p:nvPr/>
        </p:nvSpPr>
        <p:spPr>
          <a:xfrm rot="-5885508">
            <a:off x="-2673057" y="-607556"/>
            <a:ext cx="3568613" cy="2514386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0"/>
          <p:cNvSpPr/>
          <p:nvPr/>
        </p:nvSpPr>
        <p:spPr>
          <a:xfrm rot="229022" flipH="1">
            <a:off x="7911514" y="3967812"/>
            <a:ext cx="2403775" cy="2433281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0"/>
          <p:cNvSpPr/>
          <p:nvPr/>
        </p:nvSpPr>
        <p:spPr>
          <a:xfrm rot="1324391" flipH="1">
            <a:off x="6234332" y="4576770"/>
            <a:ext cx="2403919" cy="2433427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476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2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3" name="Google Shape;163;p21"/>
          <p:cNvSpPr/>
          <p:nvPr/>
        </p:nvSpPr>
        <p:spPr>
          <a:xfrm rot="6456325">
            <a:off x="-1078799" y="4932310"/>
            <a:ext cx="3675724" cy="2615937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1"/>
          <p:cNvSpPr/>
          <p:nvPr/>
        </p:nvSpPr>
        <p:spPr>
          <a:xfrm rot="438227" flipH="1">
            <a:off x="1894060" y="4573626"/>
            <a:ext cx="2403993" cy="2433502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00290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dk2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8" name="Google Shape;168;p22"/>
          <p:cNvSpPr/>
          <p:nvPr/>
        </p:nvSpPr>
        <p:spPr>
          <a:xfrm rot="-485526" flipH="1">
            <a:off x="-3813852" y="2322531"/>
            <a:ext cx="4497300" cy="2347371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/>
          <p:nvPr/>
        </p:nvSpPr>
        <p:spPr>
          <a:xfrm rot="-4324152">
            <a:off x="7193789" y="-2071397"/>
            <a:ext cx="4213925" cy="2810230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280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3284000" y="1160104"/>
            <a:ext cx="4755000" cy="12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Fredericka the Great"/>
              <a:buNone/>
              <a:defRPr>
                <a:latin typeface="Fredericka the Great"/>
                <a:ea typeface="Fredericka the Great"/>
                <a:cs typeface="Fredericka the Great"/>
                <a:sym typeface="Fredericka the Great"/>
              </a:defRPr>
            </a:lvl9pPr>
          </a:lstStyle>
          <a:p>
            <a:endParaRPr/>
          </a:p>
        </p:txBody>
      </p:sp>
      <p:grpSp>
        <p:nvGrpSpPr>
          <p:cNvPr id="173" name="Google Shape;173;p23"/>
          <p:cNvGrpSpPr/>
          <p:nvPr/>
        </p:nvGrpSpPr>
        <p:grpSpPr>
          <a:xfrm rot="8101190">
            <a:off x="-3569291" y="3981724"/>
            <a:ext cx="6265719" cy="3858111"/>
            <a:chOff x="1619054" y="2953626"/>
            <a:chExt cx="4381243" cy="2529997"/>
          </a:xfrm>
        </p:grpSpPr>
        <p:sp>
          <p:nvSpPr>
            <p:cNvPr id="174" name="Google Shape;174;p23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3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3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3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3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3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3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3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3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3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3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3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3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3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23"/>
          <p:cNvSpPr txBox="1">
            <a:spLocks noGrp="1"/>
          </p:cNvSpPr>
          <p:nvPr>
            <p:ph type="subTitle" idx="1"/>
          </p:nvPr>
        </p:nvSpPr>
        <p:spPr>
          <a:xfrm>
            <a:off x="5296825" y="2926416"/>
            <a:ext cx="2869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7068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dk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712675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body" idx="1"/>
          </p:nvPr>
        </p:nvSpPr>
        <p:spPr>
          <a:xfrm>
            <a:off x="722100" y="1184275"/>
            <a:ext cx="3840600" cy="34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body" idx="2"/>
          </p:nvPr>
        </p:nvSpPr>
        <p:spPr>
          <a:xfrm>
            <a:off x="4581300" y="1184275"/>
            <a:ext cx="3840600" cy="34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1400"/>
            </a:lvl9pPr>
          </a:lstStyle>
          <a:p>
            <a:endParaRPr/>
          </a:p>
        </p:txBody>
      </p:sp>
      <p:sp>
        <p:nvSpPr>
          <p:cNvPr id="196" name="Google Shape;196;p24"/>
          <p:cNvSpPr/>
          <p:nvPr/>
        </p:nvSpPr>
        <p:spPr>
          <a:xfrm rot="-1553242">
            <a:off x="8663889" y="-328388"/>
            <a:ext cx="6649962" cy="3470947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"/>
          <p:cNvSpPr/>
          <p:nvPr/>
        </p:nvSpPr>
        <p:spPr>
          <a:xfrm rot="-4529957" flipH="1">
            <a:off x="-3199581" y="6214263"/>
            <a:ext cx="6650005" cy="3470979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437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2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201" name="Google Shape;201;p25"/>
          <p:cNvSpPr txBox="1">
            <a:spLocks noGrp="1"/>
          </p:cNvSpPr>
          <p:nvPr>
            <p:ph type="subTitle" idx="1"/>
          </p:nvPr>
        </p:nvSpPr>
        <p:spPr>
          <a:xfrm>
            <a:off x="1509875" y="2974978"/>
            <a:ext cx="2743200" cy="11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subTitle" idx="2"/>
          </p:nvPr>
        </p:nvSpPr>
        <p:spPr>
          <a:xfrm>
            <a:off x="4890902" y="2974975"/>
            <a:ext cx="2743200" cy="11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9pPr>
          </a:lstStyle>
          <a:p>
            <a:endParaRPr/>
          </a:p>
        </p:txBody>
      </p:sp>
      <p:sp>
        <p:nvSpPr>
          <p:cNvPr id="203" name="Google Shape;203;p25"/>
          <p:cNvSpPr txBox="1">
            <a:spLocks noGrp="1"/>
          </p:cNvSpPr>
          <p:nvPr>
            <p:ph type="subTitle" idx="3"/>
          </p:nvPr>
        </p:nvSpPr>
        <p:spPr>
          <a:xfrm>
            <a:off x="1509875" y="2248661"/>
            <a:ext cx="2743200" cy="5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subTitle" idx="4"/>
          </p:nvPr>
        </p:nvSpPr>
        <p:spPr>
          <a:xfrm>
            <a:off x="4890900" y="2248661"/>
            <a:ext cx="2743200" cy="5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3215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dk2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208" name="Google Shape;208;p26"/>
          <p:cNvSpPr txBox="1">
            <a:spLocks noGrp="1"/>
          </p:cNvSpPr>
          <p:nvPr>
            <p:ph type="subTitle" idx="1"/>
          </p:nvPr>
        </p:nvSpPr>
        <p:spPr>
          <a:xfrm>
            <a:off x="1992800" y="1792850"/>
            <a:ext cx="34200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6"/>
          <p:cNvSpPr txBox="1">
            <a:spLocks noGrp="1"/>
          </p:cNvSpPr>
          <p:nvPr>
            <p:ph type="subTitle" idx="2"/>
          </p:nvPr>
        </p:nvSpPr>
        <p:spPr>
          <a:xfrm>
            <a:off x="3731200" y="3025825"/>
            <a:ext cx="34200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6"/>
          <p:cNvSpPr txBox="1">
            <a:spLocks noGrp="1"/>
          </p:cNvSpPr>
          <p:nvPr>
            <p:ph type="subTitle" idx="3"/>
          </p:nvPr>
        </p:nvSpPr>
        <p:spPr>
          <a:xfrm>
            <a:off x="1992800" y="2278100"/>
            <a:ext cx="3420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400"/>
            </a:lvl9pPr>
          </a:lstStyle>
          <a:p>
            <a:endParaRPr/>
          </a:p>
        </p:txBody>
      </p:sp>
      <p:sp>
        <p:nvSpPr>
          <p:cNvPr id="211" name="Google Shape;211;p26"/>
          <p:cNvSpPr txBox="1">
            <a:spLocks noGrp="1"/>
          </p:cNvSpPr>
          <p:nvPr>
            <p:ph type="subTitle" idx="4"/>
          </p:nvPr>
        </p:nvSpPr>
        <p:spPr>
          <a:xfrm>
            <a:off x="3731200" y="3504971"/>
            <a:ext cx="3420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/>
            </a:lvl9pPr>
          </a:lstStyle>
          <a:p>
            <a:endParaRPr/>
          </a:p>
        </p:txBody>
      </p:sp>
      <p:sp>
        <p:nvSpPr>
          <p:cNvPr id="212" name="Google Shape;212;p26"/>
          <p:cNvSpPr/>
          <p:nvPr/>
        </p:nvSpPr>
        <p:spPr>
          <a:xfrm rot="9295600">
            <a:off x="-683613" y="3915139"/>
            <a:ext cx="1839879" cy="183987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6"/>
          <p:cNvSpPr/>
          <p:nvPr/>
        </p:nvSpPr>
        <p:spPr>
          <a:xfrm rot="9295600">
            <a:off x="7690937" y="-698036"/>
            <a:ext cx="1839879" cy="183987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93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6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title" idx="2"/>
          </p:nvPr>
        </p:nvSpPr>
        <p:spPr>
          <a:xfrm>
            <a:off x="661500" y="2817100"/>
            <a:ext cx="2376000" cy="5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1"/>
          </p:nvPr>
        </p:nvSpPr>
        <p:spPr>
          <a:xfrm>
            <a:off x="661306" y="3283800"/>
            <a:ext cx="2376000" cy="8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title" idx="3"/>
          </p:nvPr>
        </p:nvSpPr>
        <p:spPr>
          <a:xfrm>
            <a:off x="6106700" y="2817100"/>
            <a:ext cx="2376000" cy="5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ubTitle" idx="4"/>
          </p:nvPr>
        </p:nvSpPr>
        <p:spPr>
          <a:xfrm>
            <a:off x="6106694" y="3283800"/>
            <a:ext cx="2376000" cy="8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title" idx="5"/>
          </p:nvPr>
        </p:nvSpPr>
        <p:spPr>
          <a:xfrm>
            <a:off x="3384000" y="2037300"/>
            <a:ext cx="2376000" cy="5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subTitle" idx="6"/>
          </p:nvPr>
        </p:nvSpPr>
        <p:spPr>
          <a:xfrm>
            <a:off x="3384000" y="2506800"/>
            <a:ext cx="2376000" cy="8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23" name="Google Shape;223;p27"/>
          <p:cNvGrpSpPr/>
          <p:nvPr/>
        </p:nvGrpSpPr>
        <p:grpSpPr>
          <a:xfrm rot="2701190">
            <a:off x="7323184" y="4723774"/>
            <a:ext cx="6265719" cy="3858111"/>
            <a:chOff x="1619054" y="2953626"/>
            <a:chExt cx="4381243" cy="2529997"/>
          </a:xfrm>
        </p:grpSpPr>
        <p:sp>
          <p:nvSpPr>
            <p:cNvPr id="224" name="Google Shape;224;p27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27"/>
          <p:cNvGrpSpPr/>
          <p:nvPr/>
        </p:nvGrpSpPr>
        <p:grpSpPr>
          <a:xfrm rot="2556895" flipH="1">
            <a:off x="-2513727" y="-119840"/>
            <a:ext cx="3409522" cy="2099714"/>
            <a:chOff x="1619054" y="2953626"/>
            <a:chExt cx="4381243" cy="2529997"/>
          </a:xfrm>
        </p:grpSpPr>
        <p:sp>
          <p:nvSpPr>
            <p:cNvPr id="241" name="Google Shape;241;p27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" name="Google Shape;257;p27"/>
          <p:cNvSpPr/>
          <p:nvPr/>
        </p:nvSpPr>
        <p:spPr>
          <a:xfrm rot="6459145">
            <a:off x="-15514" y="1641310"/>
            <a:ext cx="1298963" cy="302848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25052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8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1" name="Google Shape;261;p28"/>
          <p:cNvSpPr txBox="1">
            <a:spLocks noGrp="1"/>
          </p:cNvSpPr>
          <p:nvPr>
            <p:ph type="title" idx="2"/>
          </p:nvPr>
        </p:nvSpPr>
        <p:spPr>
          <a:xfrm>
            <a:off x="768090" y="3550925"/>
            <a:ext cx="2286000" cy="5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2" name="Google Shape;262;p28"/>
          <p:cNvSpPr txBox="1">
            <a:spLocks noGrp="1"/>
          </p:cNvSpPr>
          <p:nvPr>
            <p:ph type="subTitle" idx="1"/>
          </p:nvPr>
        </p:nvSpPr>
        <p:spPr>
          <a:xfrm>
            <a:off x="768090" y="3974982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8"/>
          <p:cNvSpPr txBox="1">
            <a:spLocks noGrp="1"/>
          </p:cNvSpPr>
          <p:nvPr>
            <p:ph type="title" idx="3"/>
          </p:nvPr>
        </p:nvSpPr>
        <p:spPr>
          <a:xfrm>
            <a:off x="6089900" y="3550925"/>
            <a:ext cx="2286000" cy="5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4" name="Google Shape;264;p28"/>
          <p:cNvSpPr txBox="1">
            <a:spLocks noGrp="1"/>
          </p:cNvSpPr>
          <p:nvPr>
            <p:ph type="subTitle" idx="4"/>
          </p:nvPr>
        </p:nvSpPr>
        <p:spPr>
          <a:xfrm>
            <a:off x="6089910" y="3974982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8"/>
          <p:cNvSpPr txBox="1">
            <a:spLocks noGrp="1"/>
          </p:cNvSpPr>
          <p:nvPr>
            <p:ph type="title" idx="5"/>
          </p:nvPr>
        </p:nvSpPr>
        <p:spPr>
          <a:xfrm>
            <a:off x="3437850" y="3550925"/>
            <a:ext cx="2286000" cy="5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6" name="Google Shape;266;p28"/>
          <p:cNvSpPr txBox="1">
            <a:spLocks noGrp="1"/>
          </p:cNvSpPr>
          <p:nvPr>
            <p:ph type="subTitle" idx="6"/>
          </p:nvPr>
        </p:nvSpPr>
        <p:spPr>
          <a:xfrm>
            <a:off x="3429000" y="3974982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28"/>
          <p:cNvGrpSpPr/>
          <p:nvPr/>
        </p:nvGrpSpPr>
        <p:grpSpPr>
          <a:xfrm rot="1998644">
            <a:off x="8046397" y="603313"/>
            <a:ext cx="2174493" cy="853689"/>
            <a:chOff x="7575836" y="647152"/>
            <a:chExt cx="1735989" cy="681536"/>
          </a:xfrm>
        </p:grpSpPr>
        <p:sp>
          <p:nvSpPr>
            <p:cNvPr id="268" name="Google Shape;268;p28"/>
            <p:cNvSpPr/>
            <p:nvPr/>
          </p:nvSpPr>
          <p:spPr>
            <a:xfrm rot="10800000">
              <a:off x="7575836" y="647152"/>
              <a:ext cx="1344900" cy="347700"/>
            </a:xfrm>
            <a:prstGeom prst="homePlat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8"/>
            <p:cNvSpPr/>
            <p:nvPr/>
          </p:nvSpPr>
          <p:spPr>
            <a:xfrm rot="10800000">
              <a:off x="7966925" y="1069788"/>
              <a:ext cx="1344900" cy="2589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68362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dk2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9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73" name="Google Shape;273;p29"/>
          <p:cNvSpPr txBox="1">
            <a:spLocks noGrp="1"/>
          </p:cNvSpPr>
          <p:nvPr>
            <p:ph type="title" idx="2"/>
          </p:nvPr>
        </p:nvSpPr>
        <p:spPr>
          <a:xfrm>
            <a:off x="6557550" y="976597"/>
            <a:ext cx="1794000" cy="5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74" name="Google Shape;274;p29"/>
          <p:cNvSpPr txBox="1">
            <a:spLocks noGrp="1"/>
          </p:cNvSpPr>
          <p:nvPr>
            <p:ph type="subTitle" idx="1"/>
          </p:nvPr>
        </p:nvSpPr>
        <p:spPr>
          <a:xfrm>
            <a:off x="6557550" y="1420148"/>
            <a:ext cx="179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9"/>
          <p:cNvSpPr txBox="1">
            <a:spLocks noGrp="1"/>
          </p:cNvSpPr>
          <p:nvPr>
            <p:ph type="title" idx="3"/>
          </p:nvPr>
        </p:nvSpPr>
        <p:spPr>
          <a:xfrm>
            <a:off x="6557550" y="3516076"/>
            <a:ext cx="1794000" cy="5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76" name="Google Shape;276;p29"/>
          <p:cNvSpPr txBox="1">
            <a:spLocks noGrp="1"/>
          </p:cNvSpPr>
          <p:nvPr>
            <p:ph type="subTitle" idx="4"/>
          </p:nvPr>
        </p:nvSpPr>
        <p:spPr>
          <a:xfrm>
            <a:off x="6557550" y="3963352"/>
            <a:ext cx="179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9"/>
          <p:cNvSpPr txBox="1">
            <a:spLocks noGrp="1"/>
          </p:cNvSpPr>
          <p:nvPr>
            <p:ph type="title" idx="5"/>
          </p:nvPr>
        </p:nvSpPr>
        <p:spPr>
          <a:xfrm>
            <a:off x="6557550" y="2246354"/>
            <a:ext cx="1794000" cy="5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78" name="Google Shape;278;p29"/>
          <p:cNvSpPr txBox="1">
            <a:spLocks noGrp="1"/>
          </p:cNvSpPr>
          <p:nvPr>
            <p:ph type="subTitle" idx="6"/>
          </p:nvPr>
        </p:nvSpPr>
        <p:spPr>
          <a:xfrm>
            <a:off x="6557550" y="2694826"/>
            <a:ext cx="179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title" idx="7" hasCustomPrompt="1"/>
          </p:nvPr>
        </p:nvSpPr>
        <p:spPr>
          <a:xfrm>
            <a:off x="5606646" y="1129008"/>
            <a:ext cx="8322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29"/>
          <p:cNvSpPr txBox="1">
            <a:spLocks noGrp="1"/>
          </p:cNvSpPr>
          <p:nvPr>
            <p:ph type="title" idx="8" hasCustomPrompt="1"/>
          </p:nvPr>
        </p:nvSpPr>
        <p:spPr>
          <a:xfrm>
            <a:off x="5606646" y="2398740"/>
            <a:ext cx="8322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29"/>
          <p:cNvSpPr txBox="1">
            <a:spLocks noGrp="1"/>
          </p:cNvSpPr>
          <p:nvPr>
            <p:ph type="title" idx="9" hasCustomPrompt="1"/>
          </p:nvPr>
        </p:nvSpPr>
        <p:spPr>
          <a:xfrm>
            <a:off x="5606646" y="3668473"/>
            <a:ext cx="8322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581731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2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1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1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4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13" name="Google Shape;313;p31"/>
          <p:cNvSpPr txBox="1">
            <a:spLocks noGrp="1"/>
          </p:cNvSpPr>
          <p:nvPr>
            <p:ph type="title" idx="2"/>
          </p:nvPr>
        </p:nvSpPr>
        <p:spPr>
          <a:xfrm>
            <a:off x="994650" y="1871525"/>
            <a:ext cx="1944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14" name="Google Shape;314;p31"/>
          <p:cNvSpPr txBox="1">
            <a:spLocks noGrp="1"/>
          </p:cNvSpPr>
          <p:nvPr>
            <p:ph type="subTitle" idx="1"/>
          </p:nvPr>
        </p:nvSpPr>
        <p:spPr>
          <a:xfrm>
            <a:off x="994650" y="2341274"/>
            <a:ext cx="19440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31"/>
          <p:cNvSpPr txBox="1">
            <a:spLocks noGrp="1"/>
          </p:cNvSpPr>
          <p:nvPr>
            <p:ph type="title" idx="3"/>
          </p:nvPr>
        </p:nvSpPr>
        <p:spPr>
          <a:xfrm>
            <a:off x="3600000" y="1871525"/>
            <a:ext cx="1944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16" name="Google Shape;316;p31"/>
          <p:cNvSpPr txBox="1">
            <a:spLocks noGrp="1"/>
          </p:cNvSpPr>
          <p:nvPr>
            <p:ph type="subTitle" idx="4"/>
          </p:nvPr>
        </p:nvSpPr>
        <p:spPr>
          <a:xfrm>
            <a:off x="3600000" y="2336152"/>
            <a:ext cx="19440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31"/>
          <p:cNvSpPr txBox="1">
            <a:spLocks noGrp="1"/>
          </p:cNvSpPr>
          <p:nvPr>
            <p:ph type="title" idx="5"/>
          </p:nvPr>
        </p:nvSpPr>
        <p:spPr>
          <a:xfrm>
            <a:off x="6205350" y="1871525"/>
            <a:ext cx="1944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18" name="Google Shape;318;p31"/>
          <p:cNvSpPr txBox="1">
            <a:spLocks noGrp="1"/>
          </p:cNvSpPr>
          <p:nvPr>
            <p:ph type="subTitle" idx="6"/>
          </p:nvPr>
        </p:nvSpPr>
        <p:spPr>
          <a:xfrm>
            <a:off x="6205351" y="2336152"/>
            <a:ext cx="19440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31"/>
          <p:cNvSpPr txBox="1">
            <a:spLocks noGrp="1"/>
          </p:cNvSpPr>
          <p:nvPr>
            <p:ph type="title" idx="7"/>
          </p:nvPr>
        </p:nvSpPr>
        <p:spPr>
          <a:xfrm>
            <a:off x="994650" y="3649025"/>
            <a:ext cx="1944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20" name="Google Shape;320;p31"/>
          <p:cNvSpPr txBox="1">
            <a:spLocks noGrp="1"/>
          </p:cNvSpPr>
          <p:nvPr>
            <p:ph type="subTitle" idx="8"/>
          </p:nvPr>
        </p:nvSpPr>
        <p:spPr>
          <a:xfrm>
            <a:off x="994650" y="4129448"/>
            <a:ext cx="19440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1"/>
          <p:cNvSpPr txBox="1">
            <a:spLocks noGrp="1"/>
          </p:cNvSpPr>
          <p:nvPr>
            <p:ph type="title" idx="9"/>
          </p:nvPr>
        </p:nvSpPr>
        <p:spPr>
          <a:xfrm>
            <a:off x="3600000" y="3649026"/>
            <a:ext cx="1944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22" name="Google Shape;322;p31"/>
          <p:cNvSpPr txBox="1">
            <a:spLocks noGrp="1"/>
          </p:cNvSpPr>
          <p:nvPr>
            <p:ph type="subTitle" idx="13"/>
          </p:nvPr>
        </p:nvSpPr>
        <p:spPr>
          <a:xfrm>
            <a:off x="3600000" y="4129448"/>
            <a:ext cx="19440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1"/>
          <p:cNvSpPr txBox="1">
            <a:spLocks noGrp="1"/>
          </p:cNvSpPr>
          <p:nvPr>
            <p:ph type="title" idx="14"/>
          </p:nvPr>
        </p:nvSpPr>
        <p:spPr>
          <a:xfrm>
            <a:off x="6205350" y="3649026"/>
            <a:ext cx="1944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24" name="Google Shape;324;p31"/>
          <p:cNvSpPr txBox="1">
            <a:spLocks noGrp="1"/>
          </p:cNvSpPr>
          <p:nvPr>
            <p:ph type="subTitle" idx="15"/>
          </p:nvPr>
        </p:nvSpPr>
        <p:spPr>
          <a:xfrm>
            <a:off x="6205351" y="4129448"/>
            <a:ext cx="19440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31"/>
          <p:cNvSpPr/>
          <p:nvPr/>
        </p:nvSpPr>
        <p:spPr>
          <a:xfrm rot="8622057">
            <a:off x="5018436" y="-2838673"/>
            <a:ext cx="3296301" cy="3582292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6" name="Google Shape;326;p31"/>
          <p:cNvGrpSpPr/>
          <p:nvPr/>
        </p:nvGrpSpPr>
        <p:grpSpPr>
          <a:xfrm rot="7448007">
            <a:off x="-1222734" y="3482440"/>
            <a:ext cx="2302658" cy="830772"/>
            <a:chOff x="7673375" y="162838"/>
            <a:chExt cx="2302750" cy="1053237"/>
          </a:xfrm>
        </p:grpSpPr>
        <p:sp>
          <p:nvSpPr>
            <p:cNvPr id="327" name="Google Shape;327;p31"/>
            <p:cNvSpPr/>
            <p:nvPr/>
          </p:nvSpPr>
          <p:spPr>
            <a:xfrm flipH="1">
              <a:off x="7678725" y="162838"/>
              <a:ext cx="2297400" cy="522600"/>
            </a:xfrm>
            <a:prstGeom prst="homePlat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1"/>
            <p:cNvSpPr/>
            <p:nvPr/>
          </p:nvSpPr>
          <p:spPr>
            <a:xfrm rot="10800000">
              <a:off x="7673375" y="852775"/>
              <a:ext cx="1981200" cy="363300"/>
            </a:xfrm>
            <a:prstGeom prst="chevron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943163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2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2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2"/>
          <p:cNvSpPr txBox="1">
            <a:spLocks noGrp="1"/>
          </p:cNvSpPr>
          <p:nvPr>
            <p:ph type="title" hasCustomPrompt="1"/>
          </p:nvPr>
        </p:nvSpPr>
        <p:spPr>
          <a:xfrm>
            <a:off x="5048061" y="1128975"/>
            <a:ext cx="32919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4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2" name="Google Shape;332;p32"/>
          <p:cNvSpPr txBox="1">
            <a:spLocks noGrp="1"/>
          </p:cNvSpPr>
          <p:nvPr>
            <p:ph type="title" idx="2" hasCustomPrompt="1"/>
          </p:nvPr>
        </p:nvSpPr>
        <p:spPr>
          <a:xfrm>
            <a:off x="856346" y="2155794"/>
            <a:ext cx="32919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4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3" name="Google Shape;333;p32"/>
          <p:cNvSpPr txBox="1">
            <a:spLocks noGrp="1"/>
          </p:cNvSpPr>
          <p:nvPr>
            <p:ph type="title" idx="3" hasCustomPrompt="1"/>
          </p:nvPr>
        </p:nvSpPr>
        <p:spPr>
          <a:xfrm>
            <a:off x="5048061" y="3182612"/>
            <a:ext cx="32919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4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4" name="Google Shape;334;p32"/>
          <p:cNvSpPr txBox="1">
            <a:spLocks noGrp="1"/>
          </p:cNvSpPr>
          <p:nvPr>
            <p:ph type="subTitle" idx="1"/>
          </p:nvPr>
        </p:nvSpPr>
        <p:spPr>
          <a:xfrm>
            <a:off x="710850" y="3032038"/>
            <a:ext cx="3582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32"/>
          <p:cNvSpPr txBox="1">
            <a:spLocks noGrp="1"/>
          </p:cNvSpPr>
          <p:nvPr>
            <p:ph type="subTitle" idx="4"/>
          </p:nvPr>
        </p:nvSpPr>
        <p:spPr>
          <a:xfrm>
            <a:off x="4902550" y="2003175"/>
            <a:ext cx="3582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32"/>
          <p:cNvSpPr txBox="1">
            <a:spLocks noGrp="1"/>
          </p:cNvSpPr>
          <p:nvPr>
            <p:ph type="subTitle" idx="5"/>
          </p:nvPr>
        </p:nvSpPr>
        <p:spPr>
          <a:xfrm>
            <a:off x="4902550" y="4064275"/>
            <a:ext cx="3582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699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dk2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3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77028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40" name="Google Shape;340;p33"/>
          <p:cNvSpPr/>
          <p:nvPr/>
        </p:nvSpPr>
        <p:spPr>
          <a:xfrm rot="-10131440">
            <a:off x="7147310" y="-518833"/>
            <a:ext cx="3625064" cy="3437385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3"/>
          <p:cNvSpPr/>
          <p:nvPr/>
        </p:nvSpPr>
        <p:spPr>
          <a:xfrm rot="968538">
            <a:off x="-2016683" y="753990"/>
            <a:ext cx="3625712" cy="3437534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3"/>
          <p:cNvSpPr txBox="1">
            <a:spLocks noGrp="1"/>
          </p:cNvSpPr>
          <p:nvPr>
            <p:ph type="title" idx="2" hasCustomPrompt="1"/>
          </p:nvPr>
        </p:nvSpPr>
        <p:spPr>
          <a:xfrm>
            <a:off x="4113825" y="2917516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title" idx="3" hasCustomPrompt="1"/>
          </p:nvPr>
        </p:nvSpPr>
        <p:spPr>
          <a:xfrm>
            <a:off x="1641584" y="2917516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4" name="Google Shape;344;p33"/>
          <p:cNvSpPr txBox="1">
            <a:spLocks noGrp="1"/>
          </p:cNvSpPr>
          <p:nvPr>
            <p:ph type="title" idx="4" hasCustomPrompt="1"/>
          </p:nvPr>
        </p:nvSpPr>
        <p:spPr>
          <a:xfrm>
            <a:off x="6585257" y="2917516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5" name="Google Shape;345;p33"/>
          <p:cNvSpPr txBox="1">
            <a:spLocks noGrp="1"/>
          </p:cNvSpPr>
          <p:nvPr>
            <p:ph type="subTitle" idx="1"/>
          </p:nvPr>
        </p:nvSpPr>
        <p:spPr>
          <a:xfrm>
            <a:off x="1185200" y="3636325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346" name="Google Shape;346;p33"/>
          <p:cNvSpPr txBox="1">
            <a:spLocks noGrp="1"/>
          </p:cNvSpPr>
          <p:nvPr>
            <p:ph type="subTitle" idx="5"/>
          </p:nvPr>
        </p:nvSpPr>
        <p:spPr>
          <a:xfrm>
            <a:off x="1184384" y="4029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33"/>
          <p:cNvSpPr txBox="1">
            <a:spLocks noGrp="1"/>
          </p:cNvSpPr>
          <p:nvPr>
            <p:ph type="subTitle" idx="6"/>
          </p:nvPr>
        </p:nvSpPr>
        <p:spPr>
          <a:xfrm>
            <a:off x="3656213" y="3636325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348" name="Google Shape;348;p33"/>
          <p:cNvSpPr txBox="1">
            <a:spLocks noGrp="1"/>
          </p:cNvSpPr>
          <p:nvPr>
            <p:ph type="subTitle" idx="7"/>
          </p:nvPr>
        </p:nvSpPr>
        <p:spPr>
          <a:xfrm>
            <a:off x="3656625" y="4029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33"/>
          <p:cNvSpPr txBox="1">
            <a:spLocks noGrp="1"/>
          </p:cNvSpPr>
          <p:nvPr>
            <p:ph type="subTitle" idx="8"/>
          </p:nvPr>
        </p:nvSpPr>
        <p:spPr>
          <a:xfrm>
            <a:off x="6128050" y="3636325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nchers"/>
              <a:buNone/>
              <a:defRPr sz="2800"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350" name="Google Shape;350;p33"/>
          <p:cNvSpPr txBox="1">
            <a:spLocks noGrp="1"/>
          </p:cNvSpPr>
          <p:nvPr>
            <p:ph type="subTitle" idx="9"/>
          </p:nvPr>
        </p:nvSpPr>
        <p:spPr>
          <a:xfrm>
            <a:off x="6128057" y="4029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7747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dk2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4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4579575" y="1969434"/>
            <a:ext cx="3424800" cy="16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1"/>
          </p:nvPr>
        </p:nvSpPr>
        <p:spPr>
          <a:xfrm>
            <a:off x="5567925" y="3817725"/>
            <a:ext cx="2436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5" name="Google Shape;355;p34"/>
          <p:cNvGrpSpPr/>
          <p:nvPr/>
        </p:nvGrpSpPr>
        <p:grpSpPr>
          <a:xfrm rot="1337449" flipH="1">
            <a:off x="-3152339" y="-1543329"/>
            <a:ext cx="6343605" cy="4441789"/>
            <a:chOff x="1619054" y="2953626"/>
            <a:chExt cx="4381243" cy="2529997"/>
          </a:xfrm>
        </p:grpSpPr>
        <p:sp>
          <p:nvSpPr>
            <p:cNvPr id="356" name="Google Shape;356;p34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4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4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4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4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4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4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4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4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4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4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4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4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4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4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4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34"/>
          <p:cNvSpPr txBox="1">
            <a:spLocks noGrp="1"/>
          </p:cNvSpPr>
          <p:nvPr>
            <p:ph type="title" idx="2" hasCustomPrompt="1"/>
          </p:nvPr>
        </p:nvSpPr>
        <p:spPr>
          <a:xfrm>
            <a:off x="5002900" y="703100"/>
            <a:ext cx="14631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0"/>
              <a:buNone/>
              <a:defRPr sz="9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0"/>
              <a:buNone/>
              <a:defRPr sz="9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0"/>
              <a:buNone/>
              <a:defRPr sz="9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0"/>
              <a:buNone/>
              <a:defRPr sz="9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0"/>
              <a:buNone/>
              <a:defRPr sz="9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0"/>
              <a:buNone/>
              <a:defRPr sz="9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0"/>
              <a:buNone/>
              <a:defRPr sz="9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0"/>
              <a:buNone/>
              <a:defRPr sz="9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803538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dk2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5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35"/>
          <p:cNvGrpSpPr/>
          <p:nvPr/>
        </p:nvGrpSpPr>
        <p:grpSpPr>
          <a:xfrm rot="-59963">
            <a:off x="1256209" y="719258"/>
            <a:ext cx="6631582" cy="3704984"/>
            <a:chOff x="1619054" y="2953626"/>
            <a:chExt cx="4381243" cy="2529997"/>
          </a:xfrm>
        </p:grpSpPr>
        <p:sp>
          <p:nvSpPr>
            <p:cNvPr id="376" name="Google Shape;376;p35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2" name="Google Shape;392;p35"/>
          <p:cNvSpPr txBox="1">
            <a:spLocks noGrp="1"/>
          </p:cNvSpPr>
          <p:nvPr>
            <p:ph type="title"/>
          </p:nvPr>
        </p:nvSpPr>
        <p:spPr>
          <a:xfrm>
            <a:off x="2939250" y="1069417"/>
            <a:ext cx="3265500" cy="7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93" name="Google Shape;393;p35"/>
          <p:cNvSpPr txBox="1">
            <a:spLocks noGrp="1"/>
          </p:cNvSpPr>
          <p:nvPr>
            <p:ph type="subTitle" idx="1"/>
          </p:nvPr>
        </p:nvSpPr>
        <p:spPr>
          <a:xfrm>
            <a:off x="3381900" y="1827542"/>
            <a:ext cx="23802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35"/>
          <p:cNvSpPr txBox="1"/>
          <p:nvPr/>
        </p:nvSpPr>
        <p:spPr>
          <a:xfrm>
            <a:off x="2290050" y="3879750"/>
            <a:ext cx="456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Cabin"/>
                <a:ea typeface="Cabin"/>
                <a:cs typeface="Cabin"/>
                <a:sym typeface="Cabin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bin"/>
                <a:ea typeface="Cabin"/>
                <a:cs typeface="Cabin"/>
                <a:sym typeface="Cab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bin"/>
                <a:ea typeface="Cabin"/>
                <a:cs typeface="Cabin"/>
                <a:sym typeface="Cabi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3475691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"/>
          <p:cNvSpPr/>
          <p:nvPr/>
        </p:nvSpPr>
        <p:spPr>
          <a:xfrm>
            <a:off x="197250" y="189900"/>
            <a:ext cx="1587600" cy="3465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6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6"/>
          <p:cNvSpPr/>
          <p:nvPr/>
        </p:nvSpPr>
        <p:spPr>
          <a:xfrm rot="-442253" flipH="1">
            <a:off x="7029987" y="3174775"/>
            <a:ext cx="3132792" cy="3171247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6"/>
          <p:cNvSpPr/>
          <p:nvPr/>
        </p:nvSpPr>
        <p:spPr>
          <a:xfrm rot="-8533407">
            <a:off x="-3712263" y="-892084"/>
            <a:ext cx="4413934" cy="2944070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6"/>
          <p:cNvSpPr/>
          <p:nvPr/>
        </p:nvSpPr>
        <p:spPr>
          <a:xfrm rot="-2056089">
            <a:off x="6488591" y="3716212"/>
            <a:ext cx="1505928" cy="965775"/>
          </a:xfrm>
          <a:custGeom>
            <a:avLst/>
            <a:gdLst/>
            <a:ahLst/>
            <a:cxnLst/>
            <a:rect l="l" t="t" r="r" b="b"/>
            <a:pathLst>
              <a:path w="44447" h="27682" extrusionOk="0">
                <a:moveTo>
                  <a:pt x="4883" y="0"/>
                </a:moveTo>
                <a:lnTo>
                  <a:pt x="5711" y="3885"/>
                </a:lnTo>
                <a:lnTo>
                  <a:pt x="2460" y="6099"/>
                </a:lnTo>
                <a:lnTo>
                  <a:pt x="3230" y="10131"/>
                </a:lnTo>
                <a:lnTo>
                  <a:pt x="0" y="12286"/>
                </a:lnTo>
                <a:lnTo>
                  <a:pt x="38737" y="27681"/>
                </a:lnTo>
                <a:lnTo>
                  <a:pt x="41964" y="25525"/>
                </a:lnTo>
                <a:lnTo>
                  <a:pt x="41187" y="21516"/>
                </a:lnTo>
                <a:lnTo>
                  <a:pt x="44446" y="19280"/>
                </a:lnTo>
                <a:lnTo>
                  <a:pt x="43619" y="15395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28575" dir="684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9BEE0"/>
              </a:solidFill>
            </a:endParaRPr>
          </a:p>
        </p:txBody>
      </p:sp>
      <p:sp>
        <p:nvSpPr>
          <p:cNvPr id="401" name="Google Shape;401;p36"/>
          <p:cNvSpPr/>
          <p:nvPr/>
        </p:nvSpPr>
        <p:spPr>
          <a:xfrm rot="442253">
            <a:off x="4652437" y="4012250"/>
            <a:ext cx="3132792" cy="3171247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2827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7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chemeClr val="accent6">
              <a:alpha val="89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7"/>
          <p:cNvSpPr/>
          <p:nvPr/>
        </p:nvSpPr>
        <p:spPr>
          <a:xfrm rot="-8847925">
            <a:off x="-3461958" y="2227302"/>
            <a:ext cx="4414371" cy="2944086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7"/>
          <p:cNvSpPr/>
          <p:nvPr/>
        </p:nvSpPr>
        <p:spPr>
          <a:xfrm rot="5400728">
            <a:off x="7785195" y="1728138"/>
            <a:ext cx="1417500" cy="3813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7"/>
          <p:cNvSpPr/>
          <p:nvPr/>
        </p:nvSpPr>
        <p:spPr>
          <a:xfrm rot="-8100000" flipH="1">
            <a:off x="8025084" y="-639321"/>
            <a:ext cx="3132714" cy="3171168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7" name="Google Shape;407;p37"/>
          <p:cNvGrpSpPr/>
          <p:nvPr/>
        </p:nvGrpSpPr>
        <p:grpSpPr>
          <a:xfrm rot="5400000" flipH="1">
            <a:off x="-388076" y="3109984"/>
            <a:ext cx="1825389" cy="884489"/>
            <a:chOff x="1161150" y="4036247"/>
            <a:chExt cx="1934700" cy="508006"/>
          </a:xfrm>
        </p:grpSpPr>
        <p:sp>
          <p:nvSpPr>
            <p:cNvPr id="408" name="Google Shape;408;p37"/>
            <p:cNvSpPr/>
            <p:nvPr/>
          </p:nvSpPr>
          <p:spPr>
            <a:xfrm>
              <a:off x="1161150" y="4036247"/>
              <a:ext cx="1934700" cy="2286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1161158" y="4315653"/>
              <a:ext cx="1142400" cy="228600"/>
            </a:xfrm>
            <a:prstGeom prst="homePlat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37"/>
          <p:cNvSpPr/>
          <p:nvPr/>
        </p:nvSpPr>
        <p:spPr>
          <a:xfrm rot="-9613192">
            <a:off x="-3231357" y="3590753"/>
            <a:ext cx="4414370" cy="2944040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2752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qr code&#10;&#10;Description automatically generated">
            <a:extLst>
              <a:ext uri="{FF2B5EF4-FFF2-40B4-BE49-F238E27FC236}">
                <a16:creationId xmlns:a16="http://schemas.microsoft.com/office/drawing/2014/main" id="{3F7EE2E5-EBD8-07F6-A35C-7FBDD1494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8127" y="-48838"/>
            <a:ext cx="676715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232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98450" y="724973"/>
            <a:ext cx="6147000" cy="17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99400" y="2425973"/>
            <a:ext cx="4745100" cy="441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-251886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6973282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5949253" y="3501298"/>
            <a:ext cx="279411" cy="602527"/>
            <a:chOff x="-1118986" y="3729104"/>
            <a:chExt cx="251926" cy="543306"/>
          </a:xfrm>
        </p:grpSpPr>
        <p:sp>
          <p:nvSpPr>
            <p:cNvPr id="14" name="Google Shape;14;p2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" name="Google Shape;18;p2"/>
          <p:cNvSpPr/>
          <p:nvPr/>
        </p:nvSpPr>
        <p:spPr>
          <a:xfrm>
            <a:off x="2981151" y="3256875"/>
            <a:ext cx="223975" cy="235320"/>
          </a:xfrm>
          <a:custGeom>
            <a:avLst/>
            <a:gdLst/>
            <a:ahLst/>
            <a:cxnLst/>
            <a:rect l="l" t="t" r="r" b="b"/>
            <a:pathLst>
              <a:path w="1065" h="1119" extrusionOk="0">
                <a:moveTo>
                  <a:pt x="804" y="1"/>
                </a:moveTo>
                <a:lnTo>
                  <a:pt x="454" y="273"/>
                </a:lnTo>
                <a:lnTo>
                  <a:pt x="73" y="128"/>
                </a:lnTo>
                <a:lnTo>
                  <a:pt x="248" y="454"/>
                </a:lnTo>
                <a:lnTo>
                  <a:pt x="1" y="810"/>
                </a:lnTo>
                <a:lnTo>
                  <a:pt x="369" y="762"/>
                </a:lnTo>
                <a:lnTo>
                  <a:pt x="653" y="1119"/>
                </a:lnTo>
                <a:lnTo>
                  <a:pt x="659" y="738"/>
                </a:lnTo>
                <a:lnTo>
                  <a:pt x="1064" y="684"/>
                </a:lnTo>
                <a:lnTo>
                  <a:pt x="702" y="424"/>
                </a:lnTo>
                <a:lnTo>
                  <a:pt x="804" y="1"/>
                </a:ln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9614924">
            <a:off x="-471289" y="1479301"/>
            <a:ext cx="1091763" cy="785297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8490827" y="1851330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375990" y="14173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7568786" y="14173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7364865" y="4110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1759999" y="271696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644139" y="3562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-35050" y="4541248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3DB40F-38C1-C812-75FD-164D37090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68" y="0"/>
            <a:ext cx="527332" cy="5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591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 hasCustomPrompt="1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-11955" y="-308708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3"/>
          <p:cNvSpPr/>
          <p:nvPr/>
        </p:nvSpPr>
        <p:spPr>
          <a:xfrm>
            <a:off x="322547" y="4376851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4" name="Google Shape;34;p3"/>
          <p:cNvGrpSpPr/>
          <p:nvPr/>
        </p:nvGrpSpPr>
        <p:grpSpPr>
          <a:xfrm>
            <a:off x="6299121" y="2983898"/>
            <a:ext cx="2893128" cy="2397297"/>
            <a:chOff x="6299146" y="2859547"/>
            <a:chExt cx="2893128" cy="2397297"/>
          </a:xfrm>
        </p:grpSpPr>
        <p:sp>
          <p:nvSpPr>
            <p:cNvPr id="35" name="Google Shape;35;p3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6299138" y="406414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3"/>
          <p:cNvSpPr/>
          <p:nvPr/>
        </p:nvSpPr>
        <p:spPr>
          <a:xfrm>
            <a:off x="5284200" y="4464924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3"/>
          <p:cNvSpPr/>
          <p:nvPr/>
        </p:nvSpPr>
        <p:spPr>
          <a:xfrm flipH="1">
            <a:off x="542063" y="1350311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3"/>
          <p:cNvSpPr/>
          <p:nvPr/>
        </p:nvSpPr>
        <p:spPr>
          <a:xfrm>
            <a:off x="269214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3"/>
          <p:cNvSpPr/>
          <p:nvPr/>
        </p:nvSpPr>
        <p:spPr>
          <a:xfrm>
            <a:off x="1096241" y="9725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3"/>
          <p:cNvSpPr/>
          <p:nvPr/>
        </p:nvSpPr>
        <p:spPr>
          <a:xfrm>
            <a:off x="1631666" y="5973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3"/>
          <p:cNvSpPr/>
          <p:nvPr/>
        </p:nvSpPr>
        <p:spPr>
          <a:xfrm>
            <a:off x="655699" y="1575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3"/>
          <p:cNvSpPr/>
          <p:nvPr/>
        </p:nvSpPr>
        <p:spPr>
          <a:xfrm>
            <a:off x="8020389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3"/>
          <p:cNvSpPr/>
          <p:nvPr/>
        </p:nvSpPr>
        <p:spPr>
          <a:xfrm>
            <a:off x="8540351" y="406426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3"/>
          <p:cNvSpPr/>
          <p:nvPr/>
        </p:nvSpPr>
        <p:spPr>
          <a:xfrm>
            <a:off x="8121765" y="7172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3"/>
          <p:cNvSpPr/>
          <p:nvPr/>
        </p:nvSpPr>
        <p:spPr>
          <a:xfrm>
            <a:off x="7294454" y="332145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3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3"/>
          <p:cNvSpPr/>
          <p:nvPr/>
        </p:nvSpPr>
        <p:spPr>
          <a:xfrm>
            <a:off x="1631674" y="25741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64822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721050" y="1152475"/>
            <a:ext cx="7701900" cy="31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 sz="11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"/>
          <p:cNvSpPr/>
          <p:nvPr/>
        </p:nvSpPr>
        <p:spPr>
          <a:xfrm rot="-1697183">
            <a:off x="284123" y="3568265"/>
            <a:ext cx="398837" cy="377531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4"/>
          <p:cNvSpPr/>
          <p:nvPr/>
        </p:nvSpPr>
        <p:spPr>
          <a:xfrm rot="-1697182">
            <a:off x="708243" y="3191080"/>
            <a:ext cx="270548" cy="256429"/>
          </a:xfrm>
          <a:custGeom>
            <a:avLst/>
            <a:gdLst/>
            <a:ahLst/>
            <a:cxnLst/>
            <a:rect l="l" t="t" r="r" b="b"/>
            <a:pathLst>
              <a:path w="1475" h="1398" extrusionOk="0">
                <a:moveTo>
                  <a:pt x="807" y="77"/>
                </a:moveTo>
                <a:cubicBezTo>
                  <a:pt x="991" y="77"/>
                  <a:pt x="1130" y="276"/>
                  <a:pt x="1046" y="455"/>
                </a:cubicBezTo>
                <a:lnTo>
                  <a:pt x="1004" y="534"/>
                </a:lnTo>
                <a:lnTo>
                  <a:pt x="1088" y="504"/>
                </a:lnTo>
                <a:cubicBezTo>
                  <a:pt x="1120" y="489"/>
                  <a:pt x="1153" y="482"/>
                  <a:pt x="1186" y="482"/>
                </a:cubicBezTo>
                <a:cubicBezTo>
                  <a:pt x="1221" y="482"/>
                  <a:pt x="1256" y="491"/>
                  <a:pt x="1288" y="510"/>
                </a:cubicBezTo>
                <a:cubicBezTo>
                  <a:pt x="1354" y="546"/>
                  <a:pt x="1396" y="625"/>
                  <a:pt x="1378" y="703"/>
                </a:cubicBezTo>
                <a:cubicBezTo>
                  <a:pt x="1372" y="739"/>
                  <a:pt x="1342" y="776"/>
                  <a:pt x="1312" y="794"/>
                </a:cubicBezTo>
                <a:cubicBezTo>
                  <a:pt x="1293" y="801"/>
                  <a:pt x="1272" y="806"/>
                  <a:pt x="1252" y="806"/>
                </a:cubicBezTo>
                <a:cubicBezTo>
                  <a:pt x="1239" y="806"/>
                  <a:pt x="1227" y="804"/>
                  <a:pt x="1215" y="800"/>
                </a:cubicBezTo>
                <a:lnTo>
                  <a:pt x="1185" y="866"/>
                </a:lnTo>
                <a:cubicBezTo>
                  <a:pt x="1215" y="884"/>
                  <a:pt x="1306" y="927"/>
                  <a:pt x="1251" y="1138"/>
                </a:cubicBezTo>
                <a:cubicBezTo>
                  <a:pt x="1216" y="1243"/>
                  <a:pt x="1120" y="1320"/>
                  <a:pt x="1010" y="1320"/>
                </a:cubicBezTo>
                <a:cubicBezTo>
                  <a:pt x="1006" y="1320"/>
                  <a:pt x="1002" y="1320"/>
                  <a:pt x="998" y="1319"/>
                </a:cubicBezTo>
                <a:cubicBezTo>
                  <a:pt x="865" y="1313"/>
                  <a:pt x="786" y="1265"/>
                  <a:pt x="774" y="1174"/>
                </a:cubicBezTo>
                <a:lnTo>
                  <a:pt x="762" y="1090"/>
                </a:lnTo>
                <a:lnTo>
                  <a:pt x="708" y="1156"/>
                </a:lnTo>
                <a:cubicBezTo>
                  <a:pt x="658" y="1213"/>
                  <a:pt x="587" y="1244"/>
                  <a:pt x="516" y="1244"/>
                </a:cubicBezTo>
                <a:cubicBezTo>
                  <a:pt x="474" y="1244"/>
                  <a:pt x="432" y="1233"/>
                  <a:pt x="393" y="1211"/>
                </a:cubicBezTo>
                <a:cubicBezTo>
                  <a:pt x="297" y="1144"/>
                  <a:pt x="309" y="1023"/>
                  <a:pt x="357" y="927"/>
                </a:cubicBezTo>
                <a:lnTo>
                  <a:pt x="399" y="854"/>
                </a:lnTo>
                <a:lnTo>
                  <a:pt x="315" y="872"/>
                </a:lnTo>
                <a:cubicBezTo>
                  <a:pt x="300" y="876"/>
                  <a:pt x="284" y="878"/>
                  <a:pt x="269" y="878"/>
                </a:cubicBezTo>
                <a:cubicBezTo>
                  <a:pt x="237" y="878"/>
                  <a:pt x="207" y="869"/>
                  <a:pt x="182" y="848"/>
                </a:cubicBezTo>
                <a:cubicBezTo>
                  <a:pt x="134" y="824"/>
                  <a:pt x="103" y="776"/>
                  <a:pt x="91" y="721"/>
                </a:cubicBezTo>
                <a:cubicBezTo>
                  <a:pt x="79" y="612"/>
                  <a:pt x="140" y="510"/>
                  <a:pt x="242" y="473"/>
                </a:cubicBezTo>
                <a:cubicBezTo>
                  <a:pt x="257" y="467"/>
                  <a:pt x="274" y="464"/>
                  <a:pt x="293" y="464"/>
                </a:cubicBezTo>
                <a:cubicBezTo>
                  <a:pt x="382" y="464"/>
                  <a:pt x="507" y="528"/>
                  <a:pt x="587" y="588"/>
                </a:cubicBezTo>
                <a:cubicBezTo>
                  <a:pt x="593" y="600"/>
                  <a:pt x="605" y="606"/>
                  <a:pt x="617" y="612"/>
                </a:cubicBezTo>
                <a:lnTo>
                  <a:pt x="659" y="558"/>
                </a:lnTo>
                <a:cubicBezTo>
                  <a:pt x="653" y="546"/>
                  <a:pt x="641" y="540"/>
                  <a:pt x="635" y="534"/>
                </a:cubicBezTo>
                <a:cubicBezTo>
                  <a:pt x="472" y="389"/>
                  <a:pt x="550" y="123"/>
                  <a:pt x="762" y="81"/>
                </a:cubicBezTo>
                <a:cubicBezTo>
                  <a:pt x="777" y="78"/>
                  <a:pt x="792" y="77"/>
                  <a:pt x="807" y="77"/>
                </a:cubicBezTo>
                <a:close/>
                <a:moveTo>
                  <a:pt x="803" y="1"/>
                </a:moveTo>
                <a:cubicBezTo>
                  <a:pt x="700" y="1"/>
                  <a:pt x="595" y="49"/>
                  <a:pt x="526" y="159"/>
                </a:cubicBezTo>
                <a:cubicBezTo>
                  <a:pt x="472" y="250"/>
                  <a:pt x="460" y="353"/>
                  <a:pt x="496" y="449"/>
                </a:cubicBezTo>
                <a:cubicBezTo>
                  <a:pt x="436" y="410"/>
                  <a:pt x="369" y="393"/>
                  <a:pt x="300" y="393"/>
                </a:cubicBezTo>
                <a:cubicBezTo>
                  <a:pt x="273" y="393"/>
                  <a:pt x="246" y="396"/>
                  <a:pt x="218" y="401"/>
                </a:cubicBezTo>
                <a:cubicBezTo>
                  <a:pt x="79" y="455"/>
                  <a:pt x="1" y="594"/>
                  <a:pt x="19" y="739"/>
                </a:cubicBezTo>
                <a:cubicBezTo>
                  <a:pt x="31" y="812"/>
                  <a:pt x="79" y="872"/>
                  <a:pt x="140" y="915"/>
                </a:cubicBezTo>
                <a:cubicBezTo>
                  <a:pt x="182" y="939"/>
                  <a:pt x="224" y="951"/>
                  <a:pt x="266" y="957"/>
                </a:cubicBezTo>
                <a:cubicBezTo>
                  <a:pt x="224" y="1090"/>
                  <a:pt x="254" y="1211"/>
                  <a:pt x="357" y="1277"/>
                </a:cubicBezTo>
                <a:cubicBezTo>
                  <a:pt x="405" y="1306"/>
                  <a:pt x="459" y="1320"/>
                  <a:pt x="515" y="1320"/>
                </a:cubicBezTo>
                <a:cubicBezTo>
                  <a:pt x="586" y="1320"/>
                  <a:pt x="659" y="1297"/>
                  <a:pt x="720" y="1253"/>
                </a:cubicBezTo>
                <a:cubicBezTo>
                  <a:pt x="750" y="1319"/>
                  <a:pt x="828" y="1386"/>
                  <a:pt x="998" y="1398"/>
                </a:cubicBezTo>
                <a:lnTo>
                  <a:pt x="1016" y="1398"/>
                </a:lnTo>
                <a:cubicBezTo>
                  <a:pt x="1161" y="1392"/>
                  <a:pt x="1282" y="1295"/>
                  <a:pt x="1324" y="1156"/>
                </a:cubicBezTo>
                <a:cubicBezTo>
                  <a:pt x="1360" y="1066"/>
                  <a:pt x="1354" y="963"/>
                  <a:pt x="1306" y="878"/>
                </a:cubicBezTo>
                <a:cubicBezTo>
                  <a:pt x="1318" y="872"/>
                  <a:pt x="1330" y="866"/>
                  <a:pt x="1348" y="860"/>
                </a:cubicBezTo>
                <a:cubicBezTo>
                  <a:pt x="1402" y="830"/>
                  <a:pt x="1439" y="782"/>
                  <a:pt x="1457" y="721"/>
                </a:cubicBezTo>
                <a:cubicBezTo>
                  <a:pt x="1475" y="612"/>
                  <a:pt x="1427" y="498"/>
                  <a:pt x="1324" y="443"/>
                </a:cubicBezTo>
                <a:cubicBezTo>
                  <a:pt x="1286" y="418"/>
                  <a:pt x="1242" y="407"/>
                  <a:pt x="1197" y="407"/>
                </a:cubicBezTo>
                <a:cubicBezTo>
                  <a:pt x="1177" y="407"/>
                  <a:pt x="1157" y="409"/>
                  <a:pt x="1137" y="413"/>
                </a:cubicBezTo>
                <a:cubicBezTo>
                  <a:pt x="1192" y="172"/>
                  <a:pt x="999" y="1"/>
                  <a:pt x="8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4"/>
          <p:cNvSpPr/>
          <p:nvPr/>
        </p:nvSpPr>
        <p:spPr>
          <a:xfrm rot="-6158353" flipH="1">
            <a:off x="7062246" y="188432"/>
            <a:ext cx="2842342" cy="1799976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4"/>
          <p:cNvSpPr/>
          <p:nvPr/>
        </p:nvSpPr>
        <p:spPr>
          <a:xfrm>
            <a:off x="7553616" y="1822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4"/>
          <p:cNvSpPr/>
          <p:nvPr/>
        </p:nvSpPr>
        <p:spPr>
          <a:xfrm>
            <a:off x="8310961" y="666396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4"/>
          <p:cNvSpPr/>
          <p:nvPr/>
        </p:nvSpPr>
        <p:spPr>
          <a:xfrm>
            <a:off x="7341764" y="6812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4"/>
          <p:cNvSpPr/>
          <p:nvPr/>
        </p:nvSpPr>
        <p:spPr>
          <a:xfrm>
            <a:off x="8757366" y="15021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4"/>
          <p:cNvSpPr/>
          <p:nvPr/>
        </p:nvSpPr>
        <p:spPr>
          <a:xfrm>
            <a:off x="6819251" y="234951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4"/>
          <p:cNvSpPr/>
          <p:nvPr/>
        </p:nvSpPr>
        <p:spPr>
          <a:xfrm>
            <a:off x="1520590" y="1536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4"/>
          <p:cNvSpPr/>
          <p:nvPr/>
        </p:nvSpPr>
        <p:spPr>
          <a:xfrm>
            <a:off x="1863239" y="-4435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4"/>
          <p:cNvSpPr/>
          <p:nvPr/>
        </p:nvSpPr>
        <p:spPr>
          <a:xfrm>
            <a:off x="1023401" y="206251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4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4"/>
          <p:cNvSpPr/>
          <p:nvPr/>
        </p:nvSpPr>
        <p:spPr>
          <a:xfrm>
            <a:off x="-17537" y="4541248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447787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"/>
          <p:cNvSpPr txBox="1">
            <a:spLocks noGrp="1"/>
          </p:cNvSpPr>
          <p:nvPr>
            <p:ph type="title"/>
          </p:nvPr>
        </p:nvSpPr>
        <p:spPr>
          <a:xfrm>
            <a:off x="2493375" y="542500"/>
            <a:ext cx="4157400" cy="10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ubTitle" idx="1"/>
          </p:nvPr>
        </p:nvSpPr>
        <p:spPr>
          <a:xfrm>
            <a:off x="1470650" y="3110100"/>
            <a:ext cx="2466900" cy="10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2"/>
          </p:nvPr>
        </p:nvSpPr>
        <p:spPr>
          <a:xfrm>
            <a:off x="1470950" y="2651400"/>
            <a:ext cx="24663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>
            <a:off x="5207050" y="3110100"/>
            <a:ext cx="2466300" cy="10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>
            <a:off x="5207350" y="2651400"/>
            <a:ext cx="24657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/>
          <p:nvPr/>
        </p:nvSpPr>
        <p:spPr>
          <a:xfrm rot="10800000">
            <a:off x="6297702" y="-152325"/>
            <a:ext cx="3021622" cy="2398001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5"/>
          <p:cNvSpPr/>
          <p:nvPr/>
        </p:nvSpPr>
        <p:spPr>
          <a:xfrm rot="-5400000" flipH="1">
            <a:off x="105647" y="2396029"/>
            <a:ext cx="2422602" cy="3326546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5"/>
          <p:cNvSpPr/>
          <p:nvPr/>
        </p:nvSpPr>
        <p:spPr>
          <a:xfrm flipH="1">
            <a:off x="7951790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5"/>
          <p:cNvSpPr/>
          <p:nvPr/>
        </p:nvSpPr>
        <p:spPr>
          <a:xfrm flipH="1">
            <a:off x="8338944" y="4161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5"/>
          <p:cNvSpPr/>
          <p:nvPr/>
        </p:nvSpPr>
        <p:spPr>
          <a:xfrm flipH="1">
            <a:off x="7195519" y="261862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5"/>
          <p:cNvSpPr/>
          <p:nvPr/>
        </p:nvSpPr>
        <p:spPr>
          <a:xfrm flipH="1">
            <a:off x="914644" y="43430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5"/>
          <p:cNvSpPr/>
          <p:nvPr/>
        </p:nvSpPr>
        <p:spPr>
          <a:xfrm flipH="1">
            <a:off x="1299781" y="48437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5"/>
          <p:cNvSpPr/>
          <p:nvPr/>
        </p:nvSpPr>
        <p:spPr>
          <a:xfrm flipH="1">
            <a:off x="-517" y="387032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5"/>
          <p:cNvSpPr/>
          <p:nvPr/>
        </p:nvSpPr>
        <p:spPr>
          <a:xfrm flipH="1">
            <a:off x="464139" y="41117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5"/>
          <p:cNvSpPr/>
          <p:nvPr/>
        </p:nvSpPr>
        <p:spPr>
          <a:xfrm flipH="1">
            <a:off x="7797970" y="130639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5"/>
          <p:cNvSpPr/>
          <p:nvPr/>
        </p:nvSpPr>
        <p:spPr>
          <a:xfrm flipH="1">
            <a:off x="8562927" y="166615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5"/>
          <p:cNvSpPr/>
          <p:nvPr/>
        </p:nvSpPr>
        <p:spPr>
          <a:xfrm flipH="1">
            <a:off x="310320" y="484374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5"/>
          <p:cNvSpPr/>
          <p:nvPr/>
        </p:nvSpPr>
        <p:spPr>
          <a:xfrm flipH="1">
            <a:off x="8856558" y="26273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5"/>
          <p:cNvSpPr/>
          <p:nvPr/>
        </p:nvSpPr>
        <p:spPr>
          <a:xfrm flipH="1">
            <a:off x="721043" y="3427537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5"/>
          <p:cNvSpPr/>
          <p:nvPr/>
        </p:nvSpPr>
        <p:spPr>
          <a:xfrm flipH="1">
            <a:off x="257852" y="26535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369504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-35050" y="46016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6"/>
          <p:cNvSpPr/>
          <p:nvPr/>
        </p:nvSpPr>
        <p:spPr>
          <a:xfrm>
            <a:off x="-35050" y="4693648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6"/>
          <p:cNvSpPr/>
          <p:nvPr/>
        </p:nvSpPr>
        <p:spPr>
          <a:xfrm rot="10800000">
            <a:off x="-11955" y="-308708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6"/>
          <p:cNvSpPr/>
          <p:nvPr/>
        </p:nvSpPr>
        <p:spPr>
          <a:xfrm>
            <a:off x="968741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6"/>
          <p:cNvSpPr/>
          <p:nvPr/>
        </p:nvSpPr>
        <p:spPr>
          <a:xfrm>
            <a:off x="410074" y="4161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6"/>
          <p:cNvSpPr/>
          <p:nvPr/>
        </p:nvSpPr>
        <p:spPr>
          <a:xfrm>
            <a:off x="1665197" y="261862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6"/>
          <p:cNvSpPr/>
          <p:nvPr/>
        </p:nvSpPr>
        <p:spPr>
          <a:xfrm>
            <a:off x="361035" y="10649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6"/>
          <p:cNvSpPr/>
          <p:nvPr/>
        </p:nvSpPr>
        <p:spPr>
          <a:xfrm>
            <a:off x="8346050" y="271629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6"/>
          <p:cNvSpPr/>
          <p:nvPr/>
        </p:nvSpPr>
        <p:spPr>
          <a:xfrm>
            <a:off x="8751260" y="214492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6"/>
          <p:cNvSpPr/>
          <p:nvPr/>
        </p:nvSpPr>
        <p:spPr>
          <a:xfrm>
            <a:off x="8850716" y="35478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6"/>
          <p:cNvSpPr/>
          <p:nvPr/>
        </p:nvSpPr>
        <p:spPr>
          <a:xfrm>
            <a:off x="8217739" y="4613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7;p6"/>
          <p:cNvSpPr/>
          <p:nvPr/>
        </p:nvSpPr>
        <p:spPr>
          <a:xfrm>
            <a:off x="225497" y="29578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;p6"/>
          <p:cNvSpPr/>
          <p:nvPr/>
        </p:nvSpPr>
        <p:spPr>
          <a:xfrm>
            <a:off x="8698791" y="2947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9;p6"/>
          <p:cNvSpPr/>
          <p:nvPr/>
        </p:nvSpPr>
        <p:spPr>
          <a:xfrm>
            <a:off x="7734924" y="-107854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10;p6"/>
          <p:cNvSpPr/>
          <p:nvPr/>
        </p:nvSpPr>
        <p:spPr>
          <a:xfrm>
            <a:off x="694815" y="25191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217527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/>
          <p:nvPr/>
        </p:nvSpPr>
        <p:spPr>
          <a:xfrm rot="10800000" flipH="1">
            <a:off x="-346325" y="-152325"/>
            <a:ext cx="4027384" cy="2398001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7"/>
          <p:cNvSpPr/>
          <p:nvPr/>
        </p:nvSpPr>
        <p:spPr>
          <a:xfrm rot="5400000">
            <a:off x="6523600" y="2474888"/>
            <a:ext cx="2422602" cy="3168829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7"/>
          <p:cNvSpPr/>
          <p:nvPr/>
        </p:nvSpPr>
        <p:spPr>
          <a:xfrm>
            <a:off x="968741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15;p7"/>
          <p:cNvSpPr/>
          <p:nvPr/>
        </p:nvSpPr>
        <p:spPr>
          <a:xfrm>
            <a:off x="410074" y="4161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16;p7"/>
          <p:cNvSpPr/>
          <p:nvPr/>
        </p:nvSpPr>
        <p:spPr>
          <a:xfrm>
            <a:off x="1665197" y="261862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17;p7"/>
          <p:cNvSpPr/>
          <p:nvPr/>
        </p:nvSpPr>
        <p:spPr>
          <a:xfrm>
            <a:off x="7834374" y="43430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18;p7"/>
          <p:cNvSpPr/>
          <p:nvPr/>
        </p:nvSpPr>
        <p:spPr>
          <a:xfrm>
            <a:off x="7518127" y="7565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19;p7"/>
          <p:cNvSpPr/>
          <p:nvPr/>
        </p:nvSpPr>
        <p:spPr>
          <a:xfrm>
            <a:off x="3940960" y="38032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20;p7"/>
          <p:cNvSpPr/>
          <p:nvPr/>
        </p:nvSpPr>
        <p:spPr>
          <a:xfrm>
            <a:off x="8456391" y="41117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7"/>
          <p:cNvSpPr/>
          <p:nvPr/>
        </p:nvSpPr>
        <p:spPr>
          <a:xfrm>
            <a:off x="4781300" y="129998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7"/>
          <p:cNvSpPr/>
          <p:nvPr/>
        </p:nvSpPr>
        <p:spPr>
          <a:xfrm>
            <a:off x="3173640" y="8662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23;p7"/>
          <p:cNvSpPr/>
          <p:nvPr/>
        </p:nvSpPr>
        <p:spPr>
          <a:xfrm>
            <a:off x="8508850" y="484374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7"/>
          <p:cNvSpPr/>
          <p:nvPr/>
        </p:nvSpPr>
        <p:spPr>
          <a:xfrm>
            <a:off x="534585" y="417787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25;p7"/>
          <p:cNvSpPr/>
          <p:nvPr/>
        </p:nvSpPr>
        <p:spPr>
          <a:xfrm>
            <a:off x="8662673" y="2729537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26;p7"/>
          <p:cNvSpPr/>
          <p:nvPr/>
        </p:nvSpPr>
        <p:spPr>
          <a:xfrm>
            <a:off x="5886228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>
            <a:off x="1511375" y="4627324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896275" y="1441450"/>
            <a:ext cx="4268400" cy="642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9" name="Google Shape;129;p7"/>
          <p:cNvSpPr txBox="1">
            <a:spLocks noGrp="1"/>
          </p:cNvSpPr>
          <p:nvPr>
            <p:ph type="subTitle" idx="1"/>
          </p:nvPr>
        </p:nvSpPr>
        <p:spPr>
          <a:xfrm>
            <a:off x="780625" y="2279738"/>
            <a:ext cx="4499700" cy="14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438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9206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9"/>
          <p:cNvGrpSpPr/>
          <p:nvPr/>
        </p:nvGrpSpPr>
        <p:grpSpPr>
          <a:xfrm>
            <a:off x="-35050" y="4449240"/>
            <a:ext cx="9179080" cy="728134"/>
            <a:chOff x="-35050" y="4449240"/>
            <a:chExt cx="9179080" cy="728134"/>
          </a:xfrm>
        </p:grpSpPr>
        <p:sp>
          <p:nvSpPr>
            <p:cNvPr id="134" name="Google Shape;134;p9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6" name="Google Shape;136;p9"/>
          <p:cNvSpPr/>
          <p:nvPr/>
        </p:nvSpPr>
        <p:spPr>
          <a:xfrm>
            <a:off x="1" y="1287701"/>
            <a:ext cx="9143995" cy="4071637"/>
          </a:xfrm>
          <a:custGeom>
            <a:avLst/>
            <a:gdLst/>
            <a:ahLst/>
            <a:cxnLst/>
            <a:rect l="l" t="t" r="r" b="b"/>
            <a:pathLst>
              <a:path w="12013" h="10430" extrusionOk="0">
                <a:moveTo>
                  <a:pt x="1" y="1"/>
                </a:moveTo>
                <a:lnTo>
                  <a:pt x="1" y="9668"/>
                </a:lnTo>
                <a:lnTo>
                  <a:pt x="1" y="9734"/>
                </a:lnTo>
                <a:cubicBezTo>
                  <a:pt x="37" y="10127"/>
                  <a:pt x="363" y="10423"/>
                  <a:pt x="756" y="10429"/>
                </a:cubicBezTo>
                <a:lnTo>
                  <a:pt x="11258" y="10429"/>
                </a:lnTo>
                <a:cubicBezTo>
                  <a:pt x="11674" y="10423"/>
                  <a:pt x="12013" y="10085"/>
                  <a:pt x="12013" y="9668"/>
                </a:cubicBezTo>
                <a:lnTo>
                  <a:pt x="12013" y="2321"/>
                </a:lnTo>
                <a:cubicBezTo>
                  <a:pt x="11596" y="2726"/>
                  <a:pt x="11239" y="3185"/>
                  <a:pt x="10961" y="3692"/>
                </a:cubicBezTo>
                <a:cubicBezTo>
                  <a:pt x="10895" y="3807"/>
                  <a:pt x="10835" y="3928"/>
                  <a:pt x="10774" y="4055"/>
                </a:cubicBezTo>
                <a:cubicBezTo>
                  <a:pt x="10744" y="4115"/>
                  <a:pt x="10714" y="4176"/>
                  <a:pt x="10690" y="4236"/>
                </a:cubicBezTo>
                <a:cubicBezTo>
                  <a:pt x="10635" y="4363"/>
                  <a:pt x="10587" y="4490"/>
                  <a:pt x="10539" y="4623"/>
                </a:cubicBezTo>
                <a:lnTo>
                  <a:pt x="10526" y="4665"/>
                </a:lnTo>
                <a:cubicBezTo>
                  <a:pt x="10520" y="4653"/>
                  <a:pt x="10514" y="4641"/>
                  <a:pt x="10508" y="4629"/>
                </a:cubicBezTo>
                <a:cubicBezTo>
                  <a:pt x="10472" y="4526"/>
                  <a:pt x="10424" y="4423"/>
                  <a:pt x="10375" y="4327"/>
                </a:cubicBezTo>
                <a:cubicBezTo>
                  <a:pt x="10351" y="4284"/>
                  <a:pt x="10321" y="4236"/>
                  <a:pt x="10297" y="4188"/>
                </a:cubicBezTo>
                <a:cubicBezTo>
                  <a:pt x="10236" y="4097"/>
                  <a:pt x="10176" y="4006"/>
                  <a:pt x="10110" y="3922"/>
                </a:cubicBezTo>
                <a:cubicBezTo>
                  <a:pt x="9801" y="3547"/>
                  <a:pt x="9421" y="3239"/>
                  <a:pt x="8992" y="3028"/>
                </a:cubicBezTo>
                <a:cubicBezTo>
                  <a:pt x="8303" y="2689"/>
                  <a:pt x="7523" y="2568"/>
                  <a:pt x="6756" y="2568"/>
                </a:cubicBezTo>
                <a:cubicBezTo>
                  <a:pt x="6623" y="2568"/>
                  <a:pt x="6484" y="2574"/>
                  <a:pt x="6345" y="2593"/>
                </a:cubicBezTo>
                <a:cubicBezTo>
                  <a:pt x="6146" y="2617"/>
                  <a:pt x="5946" y="2653"/>
                  <a:pt x="5747" y="2701"/>
                </a:cubicBezTo>
                <a:cubicBezTo>
                  <a:pt x="5602" y="2732"/>
                  <a:pt x="5457" y="2774"/>
                  <a:pt x="5312" y="2816"/>
                </a:cubicBezTo>
                <a:cubicBezTo>
                  <a:pt x="5082" y="2877"/>
                  <a:pt x="4853" y="2955"/>
                  <a:pt x="4635" y="3028"/>
                </a:cubicBezTo>
                <a:cubicBezTo>
                  <a:pt x="4466" y="3088"/>
                  <a:pt x="4309" y="3142"/>
                  <a:pt x="4158" y="3197"/>
                </a:cubicBezTo>
                <a:lnTo>
                  <a:pt x="4140" y="3203"/>
                </a:lnTo>
                <a:cubicBezTo>
                  <a:pt x="4073" y="3028"/>
                  <a:pt x="3995" y="2865"/>
                  <a:pt x="3910" y="2701"/>
                </a:cubicBezTo>
                <a:cubicBezTo>
                  <a:pt x="3203" y="1378"/>
                  <a:pt x="1959" y="423"/>
                  <a:pt x="496" y="85"/>
                </a:cubicBezTo>
                <a:cubicBezTo>
                  <a:pt x="333" y="49"/>
                  <a:pt x="170" y="19"/>
                  <a:pt x="1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1710700" y="542500"/>
            <a:ext cx="57225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1710825" y="1469563"/>
            <a:ext cx="5722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subTitle" idx="2"/>
          </p:nvPr>
        </p:nvSpPr>
        <p:spPr>
          <a:xfrm>
            <a:off x="2933700" y="2076763"/>
            <a:ext cx="3276600" cy="510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3"/>
          </p:nvPr>
        </p:nvSpPr>
        <p:spPr>
          <a:xfrm>
            <a:off x="1710750" y="2748438"/>
            <a:ext cx="5722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1" name="Google Shape;141;p9"/>
          <p:cNvSpPr txBox="1">
            <a:spLocks noGrp="1"/>
          </p:cNvSpPr>
          <p:nvPr>
            <p:ph type="subTitle" idx="4"/>
          </p:nvPr>
        </p:nvSpPr>
        <p:spPr>
          <a:xfrm>
            <a:off x="6041963" y="3441000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5"/>
          </p:nvPr>
        </p:nvSpPr>
        <p:spPr>
          <a:xfrm>
            <a:off x="721038" y="3441000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43" name="Google Shape;143;p9"/>
          <p:cNvGrpSpPr/>
          <p:nvPr/>
        </p:nvGrpSpPr>
        <p:grpSpPr>
          <a:xfrm>
            <a:off x="126823" y="273442"/>
            <a:ext cx="8890214" cy="2579797"/>
            <a:chOff x="126822" y="273441"/>
            <a:chExt cx="8890214" cy="2579797"/>
          </a:xfrm>
        </p:grpSpPr>
        <p:sp>
          <p:nvSpPr>
            <p:cNvPr id="144" name="Google Shape;144;p9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8501323" y="140588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6990878" y="2734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88865" y="11721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721048" y="597320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317399" y="1529898"/>
              <a:ext cx="153823" cy="131864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1196488" y="175936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156728" y="28005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9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9"/>
            <p:cNvSpPr/>
            <p:nvPr/>
          </p:nvSpPr>
          <p:spPr>
            <a:xfrm flipH="1">
              <a:off x="8373211" y="39536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9"/>
            <p:cNvSpPr/>
            <p:nvPr/>
          </p:nvSpPr>
          <p:spPr>
            <a:xfrm flipH="1">
              <a:off x="7592932" y="7911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9"/>
            <p:cNvSpPr/>
            <p:nvPr/>
          </p:nvSpPr>
          <p:spPr>
            <a:xfrm flipH="1">
              <a:off x="8725307" y="23827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7" name="Google Shape;157;p9"/>
          <p:cNvSpPr/>
          <p:nvPr/>
        </p:nvSpPr>
        <p:spPr>
          <a:xfrm>
            <a:off x="7155614" y="2996229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9"/>
          <p:cNvSpPr/>
          <p:nvPr/>
        </p:nvSpPr>
        <p:spPr>
          <a:xfrm>
            <a:off x="1477310" y="2779361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776492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4572000" y="549065"/>
            <a:ext cx="3850800" cy="23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28810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3" name="Google Shape;16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4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925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0431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"/>
          </p:nvPr>
        </p:nvSpPr>
        <p:spPr>
          <a:xfrm>
            <a:off x="1152650" y="2922463"/>
            <a:ext cx="1819500" cy="6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2"/>
          </p:nvPr>
        </p:nvSpPr>
        <p:spPr>
          <a:xfrm>
            <a:off x="1094450" y="2463775"/>
            <a:ext cx="19359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3"/>
          </p:nvPr>
        </p:nvSpPr>
        <p:spPr>
          <a:xfrm>
            <a:off x="3662425" y="2922463"/>
            <a:ext cx="1819500" cy="6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4"/>
          </p:nvPr>
        </p:nvSpPr>
        <p:spPr>
          <a:xfrm>
            <a:off x="3604225" y="2463775"/>
            <a:ext cx="19359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5"/>
          </p:nvPr>
        </p:nvSpPr>
        <p:spPr>
          <a:xfrm>
            <a:off x="6172200" y="2922463"/>
            <a:ext cx="1819500" cy="6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6"/>
          </p:nvPr>
        </p:nvSpPr>
        <p:spPr>
          <a:xfrm>
            <a:off x="6114000" y="2463775"/>
            <a:ext cx="19359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hasCustomPrompt="1"/>
          </p:nvPr>
        </p:nvSpPr>
        <p:spPr>
          <a:xfrm flipH="1">
            <a:off x="1625900" y="1664338"/>
            <a:ext cx="8730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135675" y="1664338"/>
            <a:ext cx="8730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6645450" y="1664338"/>
            <a:ext cx="8730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/>
          <p:nvPr/>
        </p:nvSpPr>
        <p:spPr>
          <a:xfrm>
            <a:off x="684796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13"/>
          <p:cNvSpPr/>
          <p:nvPr/>
        </p:nvSpPr>
        <p:spPr>
          <a:xfrm>
            <a:off x="694815" y="224624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13"/>
          <p:cNvSpPr/>
          <p:nvPr/>
        </p:nvSpPr>
        <p:spPr>
          <a:xfrm>
            <a:off x="1625649" y="3328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13"/>
          <p:cNvSpPr/>
          <p:nvPr/>
        </p:nvSpPr>
        <p:spPr>
          <a:xfrm>
            <a:off x="364389" y="167206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13"/>
          <p:cNvSpPr/>
          <p:nvPr/>
        </p:nvSpPr>
        <p:spPr>
          <a:xfrm>
            <a:off x="364397" y="337417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13"/>
          <p:cNvSpPr/>
          <p:nvPr/>
        </p:nvSpPr>
        <p:spPr>
          <a:xfrm>
            <a:off x="8224860" y="215212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13"/>
          <p:cNvSpPr/>
          <p:nvPr/>
        </p:nvSpPr>
        <p:spPr>
          <a:xfrm>
            <a:off x="8526550" y="298359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13"/>
          <p:cNvSpPr/>
          <p:nvPr/>
        </p:nvSpPr>
        <p:spPr>
          <a:xfrm>
            <a:off x="7463489" y="826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13"/>
          <p:cNvSpPr/>
          <p:nvPr/>
        </p:nvSpPr>
        <p:spPr>
          <a:xfrm>
            <a:off x="8742566" y="11655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13"/>
          <p:cNvSpPr/>
          <p:nvPr/>
        </p:nvSpPr>
        <p:spPr>
          <a:xfrm>
            <a:off x="6939716" y="2802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13"/>
          <p:cNvSpPr/>
          <p:nvPr/>
        </p:nvSpPr>
        <p:spPr>
          <a:xfrm>
            <a:off x="8224849" y="350496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3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3"/>
          <p:cNvSpPr/>
          <p:nvPr/>
        </p:nvSpPr>
        <p:spPr>
          <a:xfrm>
            <a:off x="-35050" y="4541248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9"/>
          </p:nvPr>
        </p:nvSpPr>
        <p:spPr>
          <a:xfrm>
            <a:off x="721050" y="542500"/>
            <a:ext cx="770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600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"/>
          <p:cNvSpPr txBox="1">
            <a:spLocks noGrp="1"/>
          </p:cNvSpPr>
          <p:nvPr>
            <p:ph type="title" hasCustomPrompt="1"/>
          </p:nvPr>
        </p:nvSpPr>
        <p:spPr>
          <a:xfrm flipH="1">
            <a:off x="5215263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14"/>
          <p:cNvSpPr txBox="1">
            <a:spLocks noGrp="1"/>
          </p:cNvSpPr>
          <p:nvPr>
            <p:ph type="title" idx="2"/>
          </p:nvPr>
        </p:nvSpPr>
        <p:spPr>
          <a:xfrm>
            <a:off x="4652913" y="2102000"/>
            <a:ext cx="3256500" cy="67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3" name="Google Shape;193;p14"/>
          <p:cNvSpPr txBox="1">
            <a:spLocks noGrp="1"/>
          </p:cNvSpPr>
          <p:nvPr>
            <p:ph type="subTitle" idx="1"/>
          </p:nvPr>
        </p:nvSpPr>
        <p:spPr>
          <a:xfrm>
            <a:off x="4652913" y="2925475"/>
            <a:ext cx="32565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4"/>
          <p:cNvSpPr/>
          <p:nvPr/>
        </p:nvSpPr>
        <p:spPr>
          <a:xfrm>
            <a:off x="754821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4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4"/>
          <p:cNvSpPr/>
          <p:nvPr/>
        </p:nvSpPr>
        <p:spPr>
          <a:xfrm flipH="1">
            <a:off x="109584" y="4376851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7" name="Google Shape;197;p14"/>
          <p:cNvGrpSpPr/>
          <p:nvPr/>
        </p:nvGrpSpPr>
        <p:grpSpPr>
          <a:xfrm flipH="1">
            <a:off x="5911744" y="2927926"/>
            <a:ext cx="3558881" cy="2509262"/>
            <a:chOff x="-212950" y="2797175"/>
            <a:chExt cx="3558881" cy="2509262"/>
          </a:xfrm>
        </p:grpSpPr>
        <p:sp>
          <p:nvSpPr>
            <p:cNvPr id="198" name="Google Shape;198;p14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9" name="Google Shape;209;p14"/>
          <p:cNvSpPr/>
          <p:nvPr/>
        </p:nvSpPr>
        <p:spPr>
          <a:xfrm flipH="1">
            <a:off x="5624747" y="4601001"/>
            <a:ext cx="444528" cy="1983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4"/>
          <p:cNvSpPr/>
          <p:nvPr/>
        </p:nvSpPr>
        <p:spPr>
          <a:xfrm flipH="1">
            <a:off x="2920549" y="4950324"/>
            <a:ext cx="610127" cy="272149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4"/>
          <p:cNvSpPr/>
          <p:nvPr/>
        </p:nvSpPr>
        <p:spPr>
          <a:xfrm>
            <a:off x="7996638" y="280736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4"/>
          <p:cNvSpPr/>
          <p:nvPr/>
        </p:nvSpPr>
        <p:spPr>
          <a:xfrm flipH="1">
            <a:off x="589263" y="924528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4"/>
          <p:cNvSpPr/>
          <p:nvPr/>
        </p:nvSpPr>
        <p:spPr>
          <a:xfrm>
            <a:off x="1783916" y="6072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4"/>
          <p:cNvSpPr/>
          <p:nvPr/>
        </p:nvSpPr>
        <p:spPr>
          <a:xfrm>
            <a:off x="2071424" y="22712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4"/>
          <p:cNvSpPr/>
          <p:nvPr/>
        </p:nvSpPr>
        <p:spPr>
          <a:xfrm>
            <a:off x="1273739" y="24196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4"/>
          <p:cNvSpPr/>
          <p:nvPr/>
        </p:nvSpPr>
        <p:spPr>
          <a:xfrm>
            <a:off x="8175889" y="3724805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4"/>
          <p:cNvSpPr/>
          <p:nvPr/>
        </p:nvSpPr>
        <p:spPr>
          <a:xfrm>
            <a:off x="4176765" y="4191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4"/>
          <p:cNvSpPr/>
          <p:nvPr/>
        </p:nvSpPr>
        <p:spPr>
          <a:xfrm>
            <a:off x="2986091" y="9723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4"/>
          <p:cNvSpPr/>
          <p:nvPr/>
        </p:nvSpPr>
        <p:spPr>
          <a:xfrm>
            <a:off x="8310961" y="2494559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4"/>
          <p:cNvSpPr/>
          <p:nvPr/>
        </p:nvSpPr>
        <p:spPr>
          <a:xfrm>
            <a:off x="3574775" y="84049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4"/>
          <p:cNvSpPr/>
          <p:nvPr/>
        </p:nvSpPr>
        <p:spPr>
          <a:xfrm>
            <a:off x="7495754" y="40211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4"/>
          <p:cNvSpPr/>
          <p:nvPr/>
        </p:nvSpPr>
        <p:spPr>
          <a:xfrm>
            <a:off x="8396715" y="18397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4"/>
          <p:cNvSpPr/>
          <p:nvPr/>
        </p:nvSpPr>
        <p:spPr>
          <a:xfrm>
            <a:off x="8833716" y="21768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700253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15"/>
          <p:cNvSpPr txBox="1">
            <a:spLocks noGrp="1"/>
          </p:cNvSpPr>
          <p:nvPr>
            <p:ph type="title" idx="2"/>
          </p:nvPr>
        </p:nvSpPr>
        <p:spPr>
          <a:xfrm>
            <a:off x="2943750" y="2094575"/>
            <a:ext cx="3256500" cy="67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5"/>
          <p:cNvSpPr/>
          <p:nvPr/>
        </p:nvSpPr>
        <p:spPr>
          <a:xfrm rot="10800000">
            <a:off x="-11955" y="-308708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15"/>
          <p:cNvSpPr/>
          <p:nvPr/>
        </p:nvSpPr>
        <p:spPr>
          <a:xfrm>
            <a:off x="322547" y="4376851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0" name="Google Shape;230;p15"/>
          <p:cNvSpPr/>
          <p:nvPr/>
        </p:nvSpPr>
        <p:spPr>
          <a:xfrm>
            <a:off x="5153175" y="4564049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" name="Google Shape;231;p15"/>
          <p:cNvSpPr/>
          <p:nvPr/>
        </p:nvSpPr>
        <p:spPr>
          <a:xfrm>
            <a:off x="269214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" name="Google Shape;232;p15"/>
          <p:cNvSpPr/>
          <p:nvPr/>
        </p:nvSpPr>
        <p:spPr>
          <a:xfrm>
            <a:off x="879666" y="24658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3" name="Google Shape;233;p15"/>
          <p:cNvSpPr/>
          <p:nvPr/>
        </p:nvSpPr>
        <p:spPr>
          <a:xfrm>
            <a:off x="1664979" y="13098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4" name="Google Shape;234;p15"/>
          <p:cNvSpPr/>
          <p:nvPr/>
        </p:nvSpPr>
        <p:spPr>
          <a:xfrm>
            <a:off x="1579224" y="704796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5" name="Google Shape;235;p15"/>
          <p:cNvSpPr/>
          <p:nvPr/>
        </p:nvSpPr>
        <p:spPr>
          <a:xfrm>
            <a:off x="8020389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15"/>
          <p:cNvSpPr/>
          <p:nvPr/>
        </p:nvSpPr>
        <p:spPr>
          <a:xfrm>
            <a:off x="8466726" y="1362476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7" name="Google Shape;237;p15"/>
          <p:cNvSpPr/>
          <p:nvPr/>
        </p:nvSpPr>
        <p:spPr>
          <a:xfrm>
            <a:off x="8594991" y="5973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15"/>
          <p:cNvSpPr/>
          <p:nvPr/>
        </p:nvSpPr>
        <p:spPr>
          <a:xfrm>
            <a:off x="7294454" y="332145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9" name="Google Shape;239;p15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0" name="Google Shape;240;p15"/>
          <p:cNvSpPr/>
          <p:nvPr/>
        </p:nvSpPr>
        <p:spPr>
          <a:xfrm>
            <a:off x="1631674" y="25741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1" name="Google Shape;241;p15"/>
          <p:cNvSpPr/>
          <p:nvPr/>
        </p:nvSpPr>
        <p:spPr>
          <a:xfrm>
            <a:off x="269216" y="1817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2" name="Google Shape;242;p15"/>
          <p:cNvSpPr/>
          <p:nvPr/>
        </p:nvSpPr>
        <p:spPr>
          <a:xfrm>
            <a:off x="1010291" y="5161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3" name="Google Shape;243;p15"/>
          <p:cNvSpPr/>
          <p:nvPr/>
        </p:nvSpPr>
        <p:spPr>
          <a:xfrm>
            <a:off x="2705089" y="54249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4" name="Google Shape;244;p15"/>
          <p:cNvSpPr/>
          <p:nvPr/>
        </p:nvSpPr>
        <p:spPr>
          <a:xfrm>
            <a:off x="6727904" y="21021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6299121" y="2983898"/>
            <a:ext cx="2893128" cy="2397297"/>
            <a:chOff x="6299146" y="2859547"/>
            <a:chExt cx="2893128" cy="2397297"/>
          </a:xfrm>
        </p:grpSpPr>
        <p:sp>
          <p:nvSpPr>
            <p:cNvPr id="246" name="Google Shape;246;p15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913434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"/>
          <p:cNvSpPr/>
          <p:nvPr/>
        </p:nvSpPr>
        <p:spPr>
          <a:xfrm rot="10800000">
            <a:off x="-11955" y="-308708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7" name="Google Shape;257;p16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2068888" y="2014800"/>
            <a:ext cx="22746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2069316" y="1556100"/>
            <a:ext cx="22743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5812170" y="2014800"/>
            <a:ext cx="22746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4"/>
          </p:nvPr>
        </p:nvSpPr>
        <p:spPr>
          <a:xfrm>
            <a:off x="5812610" y="1556100"/>
            <a:ext cx="22740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subTitle" idx="5"/>
          </p:nvPr>
        </p:nvSpPr>
        <p:spPr>
          <a:xfrm>
            <a:off x="2068888" y="3455875"/>
            <a:ext cx="22746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subTitle" idx="6"/>
          </p:nvPr>
        </p:nvSpPr>
        <p:spPr>
          <a:xfrm>
            <a:off x="2069316" y="2997175"/>
            <a:ext cx="22743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7"/>
          </p:nvPr>
        </p:nvSpPr>
        <p:spPr>
          <a:xfrm>
            <a:off x="5812170" y="3455875"/>
            <a:ext cx="22746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8"/>
          </p:nvPr>
        </p:nvSpPr>
        <p:spPr>
          <a:xfrm>
            <a:off x="5812610" y="2997175"/>
            <a:ext cx="22740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16"/>
          <p:cNvSpPr/>
          <p:nvPr/>
        </p:nvSpPr>
        <p:spPr>
          <a:xfrm>
            <a:off x="968741" y="9306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16"/>
          <p:cNvSpPr/>
          <p:nvPr/>
        </p:nvSpPr>
        <p:spPr>
          <a:xfrm>
            <a:off x="410074" y="4161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16"/>
          <p:cNvSpPr/>
          <p:nvPr/>
        </p:nvSpPr>
        <p:spPr>
          <a:xfrm>
            <a:off x="1665197" y="261862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16"/>
          <p:cNvSpPr/>
          <p:nvPr/>
        </p:nvSpPr>
        <p:spPr>
          <a:xfrm>
            <a:off x="361035" y="10649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16"/>
          <p:cNvSpPr/>
          <p:nvPr/>
        </p:nvSpPr>
        <p:spPr>
          <a:xfrm>
            <a:off x="8346050" y="271629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16"/>
          <p:cNvSpPr/>
          <p:nvPr/>
        </p:nvSpPr>
        <p:spPr>
          <a:xfrm>
            <a:off x="8751260" y="214492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16"/>
          <p:cNvSpPr/>
          <p:nvPr/>
        </p:nvSpPr>
        <p:spPr>
          <a:xfrm>
            <a:off x="8850716" y="35478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16"/>
          <p:cNvSpPr/>
          <p:nvPr/>
        </p:nvSpPr>
        <p:spPr>
          <a:xfrm>
            <a:off x="8217739" y="4613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16"/>
          <p:cNvSpPr/>
          <p:nvPr/>
        </p:nvSpPr>
        <p:spPr>
          <a:xfrm>
            <a:off x="225497" y="29578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16"/>
          <p:cNvSpPr/>
          <p:nvPr/>
        </p:nvSpPr>
        <p:spPr>
          <a:xfrm>
            <a:off x="8698791" y="2947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6" name="Google Shape;276;p16"/>
          <p:cNvSpPr/>
          <p:nvPr/>
        </p:nvSpPr>
        <p:spPr>
          <a:xfrm>
            <a:off x="7734924" y="-107854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7" name="Google Shape;277;p16"/>
          <p:cNvSpPr/>
          <p:nvPr/>
        </p:nvSpPr>
        <p:spPr>
          <a:xfrm>
            <a:off x="694815" y="25191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116699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"/>
          <p:cNvSpPr/>
          <p:nvPr/>
        </p:nvSpPr>
        <p:spPr>
          <a:xfrm>
            <a:off x="997815" y="8811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0" name="Google Shape;280;p17"/>
          <p:cNvSpPr/>
          <p:nvPr/>
        </p:nvSpPr>
        <p:spPr>
          <a:xfrm>
            <a:off x="1922722" y="10102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1" name="Google Shape;281;p17"/>
          <p:cNvSpPr/>
          <p:nvPr/>
        </p:nvSpPr>
        <p:spPr>
          <a:xfrm>
            <a:off x="7463489" y="826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2" name="Google Shape;282;p17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17"/>
          <p:cNvSpPr/>
          <p:nvPr/>
        </p:nvSpPr>
        <p:spPr>
          <a:xfrm>
            <a:off x="-35050" y="4541248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17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7"/>
          <p:cNvSpPr txBox="1">
            <a:spLocks noGrp="1"/>
          </p:cNvSpPr>
          <p:nvPr>
            <p:ph type="subTitle" idx="1"/>
          </p:nvPr>
        </p:nvSpPr>
        <p:spPr>
          <a:xfrm>
            <a:off x="1132967" y="1915724"/>
            <a:ext cx="1993500" cy="6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2"/>
          </p:nvPr>
        </p:nvSpPr>
        <p:spPr>
          <a:xfrm>
            <a:off x="1133117" y="1475275"/>
            <a:ext cx="19932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17"/>
          <p:cNvSpPr txBox="1">
            <a:spLocks noGrp="1"/>
          </p:cNvSpPr>
          <p:nvPr>
            <p:ph type="subTitle" idx="3"/>
          </p:nvPr>
        </p:nvSpPr>
        <p:spPr>
          <a:xfrm>
            <a:off x="3575879" y="1915724"/>
            <a:ext cx="1993200" cy="6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17"/>
          <p:cNvSpPr txBox="1">
            <a:spLocks noGrp="1"/>
          </p:cNvSpPr>
          <p:nvPr>
            <p:ph type="subTitle" idx="4"/>
          </p:nvPr>
        </p:nvSpPr>
        <p:spPr>
          <a:xfrm>
            <a:off x="3576029" y="1475275"/>
            <a:ext cx="19929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17"/>
          <p:cNvSpPr txBox="1">
            <a:spLocks noGrp="1"/>
          </p:cNvSpPr>
          <p:nvPr>
            <p:ph type="subTitle" idx="5"/>
          </p:nvPr>
        </p:nvSpPr>
        <p:spPr>
          <a:xfrm>
            <a:off x="1132967" y="3426599"/>
            <a:ext cx="1993500" cy="6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subTitle" idx="6"/>
          </p:nvPr>
        </p:nvSpPr>
        <p:spPr>
          <a:xfrm>
            <a:off x="1133117" y="2986150"/>
            <a:ext cx="19932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7"/>
          </p:nvPr>
        </p:nvSpPr>
        <p:spPr>
          <a:xfrm>
            <a:off x="3575879" y="3426599"/>
            <a:ext cx="1993200" cy="6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8"/>
          </p:nvPr>
        </p:nvSpPr>
        <p:spPr>
          <a:xfrm>
            <a:off x="3575554" y="2986150"/>
            <a:ext cx="19929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9"/>
          </p:nvPr>
        </p:nvSpPr>
        <p:spPr>
          <a:xfrm>
            <a:off x="6018467" y="1915724"/>
            <a:ext cx="1992900" cy="6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subTitle" idx="13"/>
          </p:nvPr>
        </p:nvSpPr>
        <p:spPr>
          <a:xfrm>
            <a:off x="6018617" y="1475275"/>
            <a:ext cx="19926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14"/>
          </p:nvPr>
        </p:nvSpPr>
        <p:spPr>
          <a:xfrm>
            <a:off x="6018467" y="3426599"/>
            <a:ext cx="1992900" cy="6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subTitle" idx="15"/>
          </p:nvPr>
        </p:nvSpPr>
        <p:spPr>
          <a:xfrm>
            <a:off x="6018617" y="2986150"/>
            <a:ext cx="19926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17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8" name="Google Shape;298;p17"/>
          <p:cNvSpPr/>
          <p:nvPr/>
        </p:nvSpPr>
        <p:spPr>
          <a:xfrm>
            <a:off x="684796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9" name="Google Shape;299;p17"/>
          <p:cNvSpPr/>
          <p:nvPr/>
        </p:nvSpPr>
        <p:spPr>
          <a:xfrm>
            <a:off x="1625649" y="3328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0" name="Google Shape;300;p17"/>
          <p:cNvSpPr/>
          <p:nvPr/>
        </p:nvSpPr>
        <p:spPr>
          <a:xfrm>
            <a:off x="364389" y="54249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1" name="Google Shape;301;p17"/>
          <p:cNvSpPr/>
          <p:nvPr/>
        </p:nvSpPr>
        <p:spPr>
          <a:xfrm>
            <a:off x="8643110" y="182902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2" name="Google Shape;302;p17"/>
          <p:cNvSpPr/>
          <p:nvPr/>
        </p:nvSpPr>
        <p:spPr>
          <a:xfrm>
            <a:off x="364400" y="1343423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3" name="Google Shape;303;p17"/>
          <p:cNvSpPr/>
          <p:nvPr/>
        </p:nvSpPr>
        <p:spPr>
          <a:xfrm>
            <a:off x="8742566" y="11655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4" name="Google Shape;304;p17"/>
          <p:cNvSpPr/>
          <p:nvPr/>
        </p:nvSpPr>
        <p:spPr>
          <a:xfrm>
            <a:off x="6939716" y="2802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5" name="Google Shape;305;p17"/>
          <p:cNvSpPr/>
          <p:nvPr/>
        </p:nvSpPr>
        <p:spPr>
          <a:xfrm>
            <a:off x="8224849" y="350496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09818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>
            <a:spLocks noGrp="1"/>
          </p:cNvSpPr>
          <p:nvPr>
            <p:ph type="body" idx="1"/>
          </p:nvPr>
        </p:nvSpPr>
        <p:spPr>
          <a:xfrm>
            <a:off x="721050" y="1586900"/>
            <a:ext cx="6138000" cy="23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51840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/>
          <p:nvPr/>
        </p:nvSpPr>
        <p:spPr>
          <a:xfrm rot="-2700000">
            <a:off x="6485381" y="-1169178"/>
            <a:ext cx="4452615" cy="4176702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0" name="Google Shape;310;p18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1" name="Google Shape;311;p18"/>
          <p:cNvSpPr/>
          <p:nvPr/>
        </p:nvSpPr>
        <p:spPr>
          <a:xfrm>
            <a:off x="-17537" y="4541248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2" name="Google Shape;312;p18"/>
          <p:cNvSpPr/>
          <p:nvPr/>
        </p:nvSpPr>
        <p:spPr>
          <a:xfrm>
            <a:off x="936825" y="202024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3" name="Google Shape;313;p18"/>
          <p:cNvSpPr/>
          <p:nvPr/>
        </p:nvSpPr>
        <p:spPr>
          <a:xfrm>
            <a:off x="7253714" y="18679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8"/>
          <p:cNvSpPr/>
          <p:nvPr/>
        </p:nvSpPr>
        <p:spPr>
          <a:xfrm>
            <a:off x="5954441" y="15024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8"/>
          <p:cNvSpPr/>
          <p:nvPr/>
        </p:nvSpPr>
        <p:spPr>
          <a:xfrm>
            <a:off x="8599699" y="264496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8"/>
          <p:cNvSpPr/>
          <p:nvPr/>
        </p:nvSpPr>
        <p:spPr>
          <a:xfrm>
            <a:off x="7902366" y="4564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8"/>
          <p:cNvSpPr/>
          <p:nvPr/>
        </p:nvSpPr>
        <p:spPr>
          <a:xfrm>
            <a:off x="8422947" y="1266197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8"/>
          <p:cNvSpPr/>
          <p:nvPr/>
        </p:nvSpPr>
        <p:spPr>
          <a:xfrm>
            <a:off x="8878341" y="8167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8"/>
          <p:cNvSpPr/>
          <p:nvPr/>
        </p:nvSpPr>
        <p:spPr>
          <a:xfrm>
            <a:off x="7407547" y="1019222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8"/>
          <p:cNvSpPr/>
          <p:nvPr/>
        </p:nvSpPr>
        <p:spPr>
          <a:xfrm>
            <a:off x="415878" y="334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8"/>
          <p:cNvSpPr/>
          <p:nvPr/>
        </p:nvSpPr>
        <p:spPr>
          <a:xfrm>
            <a:off x="162172" y="86669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2" name="Google Shape;322;p18"/>
          <p:cNvSpPr/>
          <p:nvPr/>
        </p:nvSpPr>
        <p:spPr>
          <a:xfrm>
            <a:off x="415878" y="137114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340349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"/>
          <p:cNvSpPr txBox="1">
            <a:spLocks noGrp="1"/>
          </p:cNvSpPr>
          <p:nvPr>
            <p:ph type="title"/>
          </p:nvPr>
        </p:nvSpPr>
        <p:spPr>
          <a:xfrm>
            <a:off x="1562600" y="542500"/>
            <a:ext cx="6018900" cy="8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9"/>
          <p:cNvSpPr txBox="1">
            <a:spLocks noGrp="1"/>
          </p:cNvSpPr>
          <p:nvPr>
            <p:ph type="subTitle" idx="1"/>
          </p:nvPr>
        </p:nvSpPr>
        <p:spPr>
          <a:xfrm>
            <a:off x="1562679" y="1577267"/>
            <a:ext cx="6018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6" name="Google Shape;326;p19"/>
          <p:cNvSpPr txBox="1">
            <a:spLocks noGrp="1"/>
          </p:cNvSpPr>
          <p:nvPr>
            <p:ph type="subTitle" idx="2"/>
          </p:nvPr>
        </p:nvSpPr>
        <p:spPr>
          <a:xfrm>
            <a:off x="2933700" y="2209338"/>
            <a:ext cx="3276600" cy="510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7" name="Google Shape;327;p19"/>
          <p:cNvSpPr txBox="1">
            <a:spLocks noGrp="1"/>
          </p:cNvSpPr>
          <p:nvPr>
            <p:ph type="subTitle" idx="3"/>
          </p:nvPr>
        </p:nvSpPr>
        <p:spPr>
          <a:xfrm>
            <a:off x="1562600" y="2856148"/>
            <a:ext cx="6018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8" name="Google Shape;328;p19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9"/>
          <p:cNvSpPr/>
          <p:nvPr/>
        </p:nvSpPr>
        <p:spPr>
          <a:xfrm>
            <a:off x="684796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9"/>
          <p:cNvSpPr/>
          <p:nvPr/>
        </p:nvSpPr>
        <p:spPr>
          <a:xfrm>
            <a:off x="7622889" y="2078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9"/>
          <p:cNvSpPr/>
          <p:nvPr/>
        </p:nvSpPr>
        <p:spPr>
          <a:xfrm>
            <a:off x="8599699" y="264496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9"/>
          <p:cNvSpPr/>
          <p:nvPr/>
        </p:nvSpPr>
        <p:spPr>
          <a:xfrm>
            <a:off x="8422941" y="13816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9"/>
          <p:cNvSpPr/>
          <p:nvPr/>
        </p:nvSpPr>
        <p:spPr>
          <a:xfrm>
            <a:off x="7883147" y="101754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9"/>
          <p:cNvSpPr/>
          <p:nvPr/>
        </p:nvSpPr>
        <p:spPr>
          <a:xfrm>
            <a:off x="8999865" y="8725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9"/>
          <p:cNvSpPr/>
          <p:nvPr/>
        </p:nvSpPr>
        <p:spPr>
          <a:xfrm rot="10800000" flipH="1">
            <a:off x="239413" y="1070099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9"/>
          <p:cNvSpPr/>
          <p:nvPr/>
        </p:nvSpPr>
        <p:spPr>
          <a:xfrm rot="10800000" flipH="1">
            <a:off x="643554" y="1739448"/>
            <a:ext cx="155002" cy="132851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9"/>
          <p:cNvSpPr/>
          <p:nvPr/>
        </p:nvSpPr>
        <p:spPr>
          <a:xfrm rot="10800000" flipH="1">
            <a:off x="1073616" y="112492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9"/>
          <p:cNvSpPr/>
          <p:nvPr/>
        </p:nvSpPr>
        <p:spPr>
          <a:xfrm rot="10800000" flipH="1">
            <a:off x="1484172" y="10289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9"/>
          <p:cNvSpPr/>
          <p:nvPr/>
        </p:nvSpPr>
        <p:spPr>
          <a:xfrm rot="10800000" flipH="1">
            <a:off x="2426190" y="45649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9"/>
          <p:cNvSpPr/>
          <p:nvPr/>
        </p:nvSpPr>
        <p:spPr>
          <a:xfrm rot="10800000" flipH="1">
            <a:off x="468772" y="349868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9"/>
          <p:cNvSpPr/>
          <p:nvPr/>
        </p:nvSpPr>
        <p:spPr>
          <a:xfrm rot="10800000" flipH="1">
            <a:off x="1073624" y="386819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9"/>
          <p:cNvSpPr/>
          <p:nvPr/>
        </p:nvSpPr>
        <p:spPr>
          <a:xfrm rot="10800000" flipH="1">
            <a:off x="8823666" y="221409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9"/>
          <p:cNvSpPr/>
          <p:nvPr/>
        </p:nvSpPr>
        <p:spPr>
          <a:xfrm>
            <a:off x="6847965" y="3341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44" name="Google Shape;344;p19"/>
          <p:cNvGrpSpPr/>
          <p:nvPr/>
        </p:nvGrpSpPr>
        <p:grpSpPr>
          <a:xfrm>
            <a:off x="-35050" y="4449240"/>
            <a:ext cx="9179080" cy="728134"/>
            <a:chOff x="-35050" y="4449240"/>
            <a:chExt cx="9179080" cy="728134"/>
          </a:xfrm>
        </p:grpSpPr>
        <p:sp>
          <p:nvSpPr>
            <p:cNvPr id="345" name="Google Shape;345;p19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7" name="Google Shape;347;p19"/>
          <p:cNvSpPr/>
          <p:nvPr/>
        </p:nvSpPr>
        <p:spPr>
          <a:xfrm>
            <a:off x="102" y="3623014"/>
            <a:ext cx="9143957" cy="1081021"/>
          </a:xfrm>
          <a:custGeom>
            <a:avLst/>
            <a:gdLst/>
            <a:ahLst/>
            <a:cxnLst/>
            <a:rect l="l" t="t" r="r" b="b"/>
            <a:pathLst>
              <a:path w="49269" h="8410" extrusionOk="0">
                <a:moveTo>
                  <a:pt x="45689" y="1"/>
                </a:moveTo>
                <a:cubicBezTo>
                  <a:pt x="44557" y="1"/>
                  <a:pt x="43424" y="82"/>
                  <a:pt x="42314" y="228"/>
                </a:cubicBezTo>
                <a:cubicBezTo>
                  <a:pt x="37734" y="839"/>
                  <a:pt x="33360" y="2452"/>
                  <a:pt x="28894" y="3654"/>
                </a:cubicBezTo>
                <a:cubicBezTo>
                  <a:pt x="25918" y="4457"/>
                  <a:pt x="22821" y="5074"/>
                  <a:pt x="19756" y="5074"/>
                </a:cubicBezTo>
                <a:cubicBezTo>
                  <a:pt x="18228" y="5074"/>
                  <a:pt x="16708" y="4920"/>
                  <a:pt x="15215" y="4561"/>
                </a:cubicBezTo>
                <a:cubicBezTo>
                  <a:pt x="12212" y="3842"/>
                  <a:pt x="9468" y="2319"/>
                  <a:pt x="6574" y="1237"/>
                </a:cubicBezTo>
                <a:cubicBezTo>
                  <a:pt x="4737" y="549"/>
                  <a:pt x="2756" y="46"/>
                  <a:pt x="818" y="46"/>
                </a:cubicBezTo>
                <a:cubicBezTo>
                  <a:pt x="544" y="46"/>
                  <a:pt x="272" y="56"/>
                  <a:pt x="0" y="77"/>
                </a:cubicBezTo>
                <a:lnTo>
                  <a:pt x="0" y="8410"/>
                </a:lnTo>
                <a:lnTo>
                  <a:pt x="49269" y="8410"/>
                </a:lnTo>
                <a:lnTo>
                  <a:pt x="49269" y="295"/>
                </a:lnTo>
                <a:cubicBezTo>
                  <a:pt x="48095" y="93"/>
                  <a:pt x="46892" y="1"/>
                  <a:pt x="45689" y="1"/>
                </a:cubicBezTo>
                <a:close/>
              </a:path>
            </a:pathLst>
          </a:custGeom>
          <a:solidFill>
            <a:srgbClr val="4586F1">
              <a:alpha val="2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9"/>
          <p:cNvSpPr/>
          <p:nvPr/>
        </p:nvSpPr>
        <p:spPr>
          <a:xfrm rot="1184065">
            <a:off x="8508049" y="3172177"/>
            <a:ext cx="1423205" cy="1023701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447392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20"/>
          <p:cNvGrpSpPr/>
          <p:nvPr/>
        </p:nvGrpSpPr>
        <p:grpSpPr>
          <a:xfrm>
            <a:off x="-35050" y="4449240"/>
            <a:ext cx="9179080" cy="728134"/>
            <a:chOff x="-35050" y="4449240"/>
            <a:chExt cx="9179080" cy="728134"/>
          </a:xfrm>
        </p:grpSpPr>
        <p:sp>
          <p:nvSpPr>
            <p:cNvPr id="351" name="Google Shape;351;p20"/>
            <p:cNvSpPr/>
            <p:nvPr/>
          </p:nvSpPr>
          <p:spPr>
            <a:xfrm>
              <a:off x="-35050" y="4449240"/>
              <a:ext cx="9179080" cy="254796"/>
            </a:xfrm>
            <a:custGeom>
              <a:avLst/>
              <a:gdLst/>
              <a:ahLst/>
              <a:cxnLst/>
              <a:rect l="l" t="t" r="r" b="b"/>
              <a:pathLst>
                <a:path w="56647" h="1772" extrusionOk="0">
                  <a:moveTo>
                    <a:pt x="0" y="1"/>
                  </a:moveTo>
                  <a:lnTo>
                    <a:pt x="0" y="1771"/>
                  </a:lnTo>
                  <a:lnTo>
                    <a:pt x="56646" y="1771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2" name="Google Shape;352;p20"/>
            <p:cNvSpPr/>
            <p:nvPr/>
          </p:nvSpPr>
          <p:spPr>
            <a:xfrm>
              <a:off x="-35050" y="4541247"/>
              <a:ext cx="9179080" cy="636127"/>
            </a:xfrm>
            <a:custGeom>
              <a:avLst/>
              <a:gdLst/>
              <a:ahLst/>
              <a:cxnLst/>
              <a:rect l="l" t="t" r="r" b="b"/>
              <a:pathLst>
                <a:path w="56647" h="4424" extrusionOk="0">
                  <a:moveTo>
                    <a:pt x="0" y="1"/>
                  </a:moveTo>
                  <a:lnTo>
                    <a:pt x="0" y="4423"/>
                  </a:lnTo>
                  <a:lnTo>
                    <a:pt x="56646" y="4423"/>
                  </a:lnTo>
                  <a:lnTo>
                    <a:pt x="5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53" name="Google Shape;353;p20"/>
          <p:cNvSpPr/>
          <p:nvPr/>
        </p:nvSpPr>
        <p:spPr>
          <a:xfrm rot="2700000" flipH="1">
            <a:off x="1009241" y="-1630551"/>
            <a:ext cx="5190165" cy="4868549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20"/>
          <p:cNvSpPr txBox="1">
            <a:spLocks noGrp="1"/>
          </p:cNvSpPr>
          <p:nvPr>
            <p:ph type="subTitle" idx="1"/>
          </p:nvPr>
        </p:nvSpPr>
        <p:spPr>
          <a:xfrm>
            <a:off x="3750475" y="2051019"/>
            <a:ext cx="3070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5" name="Google Shape;355;p20"/>
          <p:cNvSpPr txBox="1">
            <a:spLocks noGrp="1"/>
          </p:cNvSpPr>
          <p:nvPr>
            <p:ph type="subTitle" idx="2"/>
          </p:nvPr>
        </p:nvSpPr>
        <p:spPr>
          <a:xfrm>
            <a:off x="3851925" y="2791460"/>
            <a:ext cx="2357700" cy="510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6" name="Google Shape;356;p20"/>
          <p:cNvSpPr txBox="1">
            <a:spLocks noGrp="1"/>
          </p:cNvSpPr>
          <p:nvPr>
            <p:ph type="subTitle" idx="3"/>
          </p:nvPr>
        </p:nvSpPr>
        <p:spPr>
          <a:xfrm>
            <a:off x="3750475" y="3382100"/>
            <a:ext cx="4388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7" name="Google Shape;357;p20"/>
          <p:cNvSpPr txBox="1">
            <a:spLocks noGrp="1"/>
          </p:cNvSpPr>
          <p:nvPr>
            <p:ph type="title"/>
          </p:nvPr>
        </p:nvSpPr>
        <p:spPr>
          <a:xfrm>
            <a:off x="3750475" y="660675"/>
            <a:ext cx="4388100" cy="11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20"/>
          <p:cNvSpPr txBox="1">
            <a:spLocks noGrp="1"/>
          </p:cNvSpPr>
          <p:nvPr>
            <p:ph type="subTitle" idx="4"/>
          </p:nvPr>
        </p:nvSpPr>
        <p:spPr>
          <a:xfrm>
            <a:off x="3750475" y="3942425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9" name="Google Shape;359;p20"/>
          <p:cNvSpPr/>
          <p:nvPr/>
        </p:nvSpPr>
        <p:spPr>
          <a:xfrm>
            <a:off x="421016" y="36396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20"/>
          <p:cNvSpPr/>
          <p:nvPr/>
        </p:nvSpPr>
        <p:spPr>
          <a:xfrm>
            <a:off x="2677724" y="10313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20"/>
          <p:cNvSpPr/>
          <p:nvPr/>
        </p:nvSpPr>
        <p:spPr>
          <a:xfrm>
            <a:off x="2045039" y="4176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20"/>
          <p:cNvSpPr/>
          <p:nvPr/>
        </p:nvSpPr>
        <p:spPr>
          <a:xfrm>
            <a:off x="126823" y="378761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20"/>
          <p:cNvSpPr/>
          <p:nvPr/>
        </p:nvSpPr>
        <p:spPr>
          <a:xfrm>
            <a:off x="8501327" y="54249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20"/>
          <p:cNvSpPr/>
          <p:nvPr/>
        </p:nvSpPr>
        <p:spPr>
          <a:xfrm>
            <a:off x="7650124" y="1460934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20"/>
          <p:cNvSpPr/>
          <p:nvPr/>
        </p:nvSpPr>
        <p:spPr>
          <a:xfrm>
            <a:off x="7813060" y="2432372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20"/>
          <p:cNvSpPr/>
          <p:nvPr/>
        </p:nvSpPr>
        <p:spPr>
          <a:xfrm>
            <a:off x="197775" y="2299861"/>
            <a:ext cx="99475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20"/>
          <p:cNvSpPr/>
          <p:nvPr/>
        </p:nvSpPr>
        <p:spPr>
          <a:xfrm>
            <a:off x="7650129" y="3260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20"/>
          <p:cNvSpPr/>
          <p:nvPr/>
        </p:nvSpPr>
        <p:spPr>
          <a:xfrm>
            <a:off x="8752829" y="19080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739247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"/>
          <p:cNvSpPr txBox="1">
            <a:spLocks noGrp="1"/>
          </p:cNvSpPr>
          <p:nvPr>
            <p:ph type="subTitle" idx="1"/>
          </p:nvPr>
        </p:nvSpPr>
        <p:spPr>
          <a:xfrm>
            <a:off x="1379100" y="2192375"/>
            <a:ext cx="3070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2"/>
          </p:nvPr>
        </p:nvSpPr>
        <p:spPr>
          <a:xfrm>
            <a:off x="1212450" y="2937450"/>
            <a:ext cx="3404100" cy="510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3"/>
          </p:nvPr>
        </p:nvSpPr>
        <p:spPr>
          <a:xfrm>
            <a:off x="720450" y="3568675"/>
            <a:ext cx="4388100" cy="3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3" name="Google Shape;373;p21"/>
          <p:cNvSpPr txBox="1">
            <a:spLocks noGrp="1"/>
          </p:cNvSpPr>
          <p:nvPr>
            <p:ph type="title"/>
          </p:nvPr>
        </p:nvSpPr>
        <p:spPr>
          <a:xfrm>
            <a:off x="1070375" y="658575"/>
            <a:ext cx="3688200" cy="11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1"/>
          <p:cNvSpPr txBox="1">
            <a:spLocks noGrp="1"/>
          </p:cNvSpPr>
          <p:nvPr>
            <p:ph type="subTitle" idx="4"/>
          </p:nvPr>
        </p:nvSpPr>
        <p:spPr>
          <a:xfrm>
            <a:off x="1113229" y="4263025"/>
            <a:ext cx="14475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5" name="Google Shape;375;p21"/>
          <p:cNvSpPr/>
          <p:nvPr/>
        </p:nvSpPr>
        <p:spPr>
          <a:xfrm rot="5400000">
            <a:off x="-557005" y="-710377"/>
            <a:ext cx="4057194" cy="4003572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21"/>
          <p:cNvSpPr/>
          <p:nvPr/>
        </p:nvSpPr>
        <p:spPr>
          <a:xfrm>
            <a:off x="7018092" y="431886"/>
            <a:ext cx="216466" cy="221221"/>
          </a:xfrm>
          <a:custGeom>
            <a:avLst/>
            <a:gdLst/>
            <a:ahLst/>
            <a:cxnLst/>
            <a:rect l="l" t="t" r="r" b="b"/>
            <a:pathLst>
              <a:path w="865" h="884" extrusionOk="0">
                <a:moveTo>
                  <a:pt x="375" y="1"/>
                </a:moveTo>
                <a:lnTo>
                  <a:pt x="326" y="315"/>
                </a:lnTo>
                <a:lnTo>
                  <a:pt x="0" y="436"/>
                </a:lnTo>
                <a:lnTo>
                  <a:pt x="326" y="539"/>
                </a:lnTo>
                <a:lnTo>
                  <a:pt x="363" y="883"/>
                </a:lnTo>
                <a:lnTo>
                  <a:pt x="556" y="635"/>
                </a:lnTo>
                <a:lnTo>
                  <a:pt x="816" y="780"/>
                </a:lnTo>
                <a:lnTo>
                  <a:pt x="683" y="448"/>
                </a:lnTo>
                <a:lnTo>
                  <a:pt x="864" y="212"/>
                </a:lnTo>
                <a:lnTo>
                  <a:pt x="526" y="243"/>
                </a:lnTo>
                <a:lnTo>
                  <a:pt x="37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21"/>
          <p:cNvSpPr/>
          <p:nvPr/>
        </p:nvSpPr>
        <p:spPr>
          <a:xfrm>
            <a:off x="8546126" y="882544"/>
            <a:ext cx="89339" cy="71071"/>
          </a:xfrm>
          <a:custGeom>
            <a:avLst/>
            <a:gdLst/>
            <a:ahLst/>
            <a:cxnLst/>
            <a:rect l="l" t="t" r="r" b="b"/>
            <a:pathLst>
              <a:path w="357" h="284" extrusionOk="0">
                <a:moveTo>
                  <a:pt x="175" y="0"/>
                </a:moveTo>
                <a:cubicBezTo>
                  <a:pt x="127" y="0"/>
                  <a:pt x="79" y="26"/>
                  <a:pt x="54" y="71"/>
                </a:cubicBezTo>
                <a:cubicBezTo>
                  <a:pt x="1" y="172"/>
                  <a:pt x="74" y="283"/>
                  <a:pt x="175" y="283"/>
                </a:cubicBezTo>
                <a:cubicBezTo>
                  <a:pt x="189" y="283"/>
                  <a:pt x="203" y="281"/>
                  <a:pt x="217" y="277"/>
                </a:cubicBezTo>
                <a:cubicBezTo>
                  <a:pt x="338" y="241"/>
                  <a:pt x="356" y="71"/>
                  <a:pt x="241" y="17"/>
                </a:cubicBezTo>
                <a:cubicBezTo>
                  <a:pt x="221" y="6"/>
                  <a:pt x="198" y="0"/>
                  <a:pt x="1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21"/>
          <p:cNvSpPr/>
          <p:nvPr/>
        </p:nvSpPr>
        <p:spPr>
          <a:xfrm>
            <a:off x="7951160" y="280716"/>
            <a:ext cx="69820" cy="69820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21"/>
          <p:cNvSpPr/>
          <p:nvPr/>
        </p:nvSpPr>
        <p:spPr>
          <a:xfrm rot="10800000" flipH="1">
            <a:off x="5768724" y="350519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21"/>
          <p:cNvSpPr/>
          <p:nvPr/>
        </p:nvSpPr>
        <p:spPr>
          <a:xfrm rot="10800000" flipH="1">
            <a:off x="307999" y="614032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21"/>
          <p:cNvSpPr/>
          <p:nvPr/>
        </p:nvSpPr>
        <p:spPr>
          <a:xfrm>
            <a:off x="307998" y="1859379"/>
            <a:ext cx="69820" cy="69820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2" name="Google Shape;382;p21"/>
          <p:cNvSpPr/>
          <p:nvPr/>
        </p:nvSpPr>
        <p:spPr>
          <a:xfrm>
            <a:off x="806547" y="1310754"/>
            <a:ext cx="69820" cy="69820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3" name="Google Shape;383;p21"/>
          <p:cNvSpPr/>
          <p:nvPr/>
        </p:nvSpPr>
        <p:spPr>
          <a:xfrm>
            <a:off x="7346060" y="1072017"/>
            <a:ext cx="69820" cy="69820"/>
          </a:xfrm>
          <a:custGeom>
            <a:avLst/>
            <a:gdLst/>
            <a:ahLst/>
            <a:cxnLst/>
            <a:rect l="l" t="t" r="r" b="b"/>
            <a:pathLst>
              <a:path w="279" h="279" extrusionOk="0">
                <a:moveTo>
                  <a:pt x="139" y="0"/>
                </a:moveTo>
                <a:cubicBezTo>
                  <a:pt x="61" y="0"/>
                  <a:pt x="0" y="61"/>
                  <a:pt x="0" y="139"/>
                </a:cubicBezTo>
                <a:cubicBezTo>
                  <a:pt x="0" y="218"/>
                  <a:pt x="61" y="278"/>
                  <a:pt x="139" y="278"/>
                </a:cubicBezTo>
                <a:cubicBezTo>
                  <a:pt x="218" y="278"/>
                  <a:pt x="278" y="218"/>
                  <a:pt x="278" y="139"/>
                </a:cubicBezTo>
                <a:cubicBezTo>
                  <a:pt x="278" y="61"/>
                  <a:pt x="218" y="0"/>
                  <a:pt x="1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4" name="Google Shape;384;p21"/>
          <p:cNvSpPr/>
          <p:nvPr/>
        </p:nvSpPr>
        <p:spPr>
          <a:xfrm rot="10800000" flipH="1">
            <a:off x="937685" y="26314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5" name="Google Shape;385;p21"/>
          <p:cNvSpPr/>
          <p:nvPr/>
        </p:nvSpPr>
        <p:spPr>
          <a:xfrm rot="10800000" flipH="1">
            <a:off x="7936335" y="155039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6" name="Google Shape;386;p21"/>
          <p:cNvSpPr/>
          <p:nvPr/>
        </p:nvSpPr>
        <p:spPr>
          <a:xfrm rot="10800000" flipH="1">
            <a:off x="4252221" y="1859375"/>
            <a:ext cx="5418646" cy="3530920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7" name="Google Shape;387;p21"/>
          <p:cNvSpPr txBox="1">
            <a:spLocks noGrp="1"/>
          </p:cNvSpPr>
          <p:nvPr>
            <p:ph type="subTitle" idx="5"/>
          </p:nvPr>
        </p:nvSpPr>
        <p:spPr>
          <a:xfrm>
            <a:off x="2694900" y="4263025"/>
            <a:ext cx="19215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551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333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"/>
          <p:cNvSpPr txBox="1">
            <a:spLocks noGrp="1"/>
          </p:cNvSpPr>
          <p:nvPr>
            <p:ph type="title"/>
          </p:nvPr>
        </p:nvSpPr>
        <p:spPr>
          <a:xfrm>
            <a:off x="1710750" y="542500"/>
            <a:ext cx="57225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1"/>
          </p:nvPr>
        </p:nvSpPr>
        <p:spPr>
          <a:xfrm>
            <a:off x="1710825" y="1295650"/>
            <a:ext cx="5722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2"/>
          </p:nvPr>
        </p:nvSpPr>
        <p:spPr>
          <a:xfrm>
            <a:off x="3216475" y="3622600"/>
            <a:ext cx="2711100" cy="457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3"/>
          </p:nvPr>
        </p:nvSpPr>
        <p:spPr>
          <a:xfrm>
            <a:off x="1710750" y="4143800"/>
            <a:ext cx="5722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3" name="Google Shape;393;p22"/>
          <p:cNvSpPr/>
          <p:nvPr/>
        </p:nvSpPr>
        <p:spPr>
          <a:xfrm flipH="1">
            <a:off x="-11955" y="4108292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22"/>
          <p:cNvSpPr/>
          <p:nvPr/>
        </p:nvSpPr>
        <p:spPr>
          <a:xfrm>
            <a:off x="269214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22"/>
          <p:cNvSpPr/>
          <p:nvPr/>
        </p:nvSpPr>
        <p:spPr>
          <a:xfrm>
            <a:off x="1144041" y="10078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22"/>
          <p:cNvSpPr/>
          <p:nvPr/>
        </p:nvSpPr>
        <p:spPr>
          <a:xfrm>
            <a:off x="655699" y="1575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22"/>
          <p:cNvSpPr/>
          <p:nvPr/>
        </p:nvSpPr>
        <p:spPr>
          <a:xfrm>
            <a:off x="166087" y="177459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22"/>
          <p:cNvSpPr/>
          <p:nvPr/>
        </p:nvSpPr>
        <p:spPr>
          <a:xfrm>
            <a:off x="1093352" y="175936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22"/>
          <p:cNvSpPr/>
          <p:nvPr/>
        </p:nvSpPr>
        <p:spPr>
          <a:xfrm>
            <a:off x="7783824" y="446496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22"/>
          <p:cNvSpPr/>
          <p:nvPr/>
        </p:nvSpPr>
        <p:spPr>
          <a:xfrm>
            <a:off x="8346027" y="46134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22"/>
          <p:cNvSpPr/>
          <p:nvPr/>
        </p:nvSpPr>
        <p:spPr>
          <a:xfrm>
            <a:off x="694815" y="12380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22"/>
          <p:cNvSpPr/>
          <p:nvPr/>
        </p:nvSpPr>
        <p:spPr>
          <a:xfrm>
            <a:off x="7015965" y="32255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22"/>
          <p:cNvSpPr/>
          <p:nvPr/>
        </p:nvSpPr>
        <p:spPr>
          <a:xfrm>
            <a:off x="8317491" y="12380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22"/>
          <p:cNvSpPr/>
          <p:nvPr/>
        </p:nvSpPr>
        <p:spPr>
          <a:xfrm>
            <a:off x="8555715" y="39594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22"/>
          <p:cNvSpPr/>
          <p:nvPr/>
        </p:nvSpPr>
        <p:spPr>
          <a:xfrm>
            <a:off x="1144041" y="42664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22"/>
          <p:cNvSpPr/>
          <p:nvPr/>
        </p:nvSpPr>
        <p:spPr>
          <a:xfrm>
            <a:off x="8817090" y="13836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22"/>
          <p:cNvSpPr/>
          <p:nvPr/>
        </p:nvSpPr>
        <p:spPr>
          <a:xfrm>
            <a:off x="6963515" y="2505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22"/>
          <p:cNvSpPr/>
          <p:nvPr/>
        </p:nvSpPr>
        <p:spPr>
          <a:xfrm>
            <a:off x="319904" y="38248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472260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23"/>
          <p:cNvSpPr/>
          <p:nvPr/>
        </p:nvSpPr>
        <p:spPr>
          <a:xfrm>
            <a:off x="-35050" y="4541248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23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23"/>
          <p:cNvSpPr txBox="1">
            <a:spLocks noGrp="1"/>
          </p:cNvSpPr>
          <p:nvPr>
            <p:ph type="title"/>
          </p:nvPr>
        </p:nvSpPr>
        <p:spPr>
          <a:xfrm>
            <a:off x="1012550" y="542500"/>
            <a:ext cx="49899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subTitle" idx="1"/>
          </p:nvPr>
        </p:nvSpPr>
        <p:spPr>
          <a:xfrm>
            <a:off x="1012615" y="1403944"/>
            <a:ext cx="4989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5" name="Google Shape;415;p23"/>
          <p:cNvSpPr txBox="1">
            <a:spLocks noGrp="1"/>
          </p:cNvSpPr>
          <p:nvPr>
            <p:ph type="subTitle" idx="2"/>
          </p:nvPr>
        </p:nvSpPr>
        <p:spPr>
          <a:xfrm>
            <a:off x="1869200" y="2006371"/>
            <a:ext cx="3276600" cy="510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6" name="Google Shape;416;p23"/>
          <p:cNvSpPr txBox="1">
            <a:spLocks noGrp="1"/>
          </p:cNvSpPr>
          <p:nvPr>
            <p:ph type="subTitle" idx="3"/>
          </p:nvPr>
        </p:nvSpPr>
        <p:spPr>
          <a:xfrm>
            <a:off x="1012550" y="2641475"/>
            <a:ext cx="4989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7" name="Google Shape;417;p23"/>
          <p:cNvSpPr txBox="1">
            <a:spLocks noGrp="1"/>
          </p:cNvSpPr>
          <p:nvPr>
            <p:ph type="subTitle" idx="4"/>
          </p:nvPr>
        </p:nvSpPr>
        <p:spPr>
          <a:xfrm>
            <a:off x="2316938" y="3759888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8" name="Google Shape;418;p23"/>
          <p:cNvSpPr/>
          <p:nvPr/>
        </p:nvSpPr>
        <p:spPr>
          <a:xfrm rot="10800000" flipH="1">
            <a:off x="1165304" y="29326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23"/>
          <p:cNvSpPr/>
          <p:nvPr/>
        </p:nvSpPr>
        <p:spPr>
          <a:xfrm rot="10800000" flipH="1">
            <a:off x="941324" y="18947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23"/>
          <p:cNvSpPr/>
          <p:nvPr/>
        </p:nvSpPr>
        <p:spPr>
          <a:xfrm rot="10800000" flipH="1">
            <a:off x="344037" y="897172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1" name="Google Shape;421;p23"/>
          <p:cNvSpPr/>
          <p:nvPr/>
        </p:nvSpPr>
        <p:spPr>
          <a:xfrm rot="10800000" flipH="1">
            <a:off x="1112829" y="127577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3"/>
          <p:cNvSpPr/>
          <p:nvPr/>
        </p:nvSpPr>
        <p:spPr>
          <a:xfrm rot="10800000" flipH="1">
            <a:off x="394704" y="34593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3"/>
          <p:cNvSpPr/>
          <p:nvPr/>
        </p:nvSpPr>
        <p:spPr>
          <a:xfrm rot="10800000" flipH="1">
            <a:off x="344027" y="161711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3"/>
          <p:cNvSpPr/>
          <p:nvPr/>
        </p:nvSpPr>
        <p:spPr>
          <a:xfrm rot="-4500011" flipH="1">
            <a:off x="8729533" y="4305132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3"/>
          <p:cNvSpPr/>
          <p:nvPr/>
        </p:nvSpPr>
        <p:spPr>
          <a:xfrm rot="-4500011" flipH="1">
            <a:off x="8147958" y="284374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3"/>
          <p:cNvSpPr/>
          <p:nvPr/>
        </p:nvSpPr>
        <p:spPr>
          <a:xfrm rot="-4500011">
            <a:off x="8396720" y="403910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3"/>
          <p:cNvSpPr/>
          <p:nvPr/>
        </p:nvSpPr>
        <p:spPr>
          <a:xfrm rot="10800000">
            <a:off x="8638049" y="3141263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3"/>
          <p:cNvSpPr/>
          <p:nvPr/>
        </p:nvSpPr>
        <p:spPr>
          <a:xfrm rot="-4500011">
            <a:off x="7616543" y="424194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3"/>
          <p:cNvSpPr/>
          <p:nvPr/>
        </p:nvSpPr>
        <p:spPr>
          <a:xfrm rot="-4500011">
            <a:off x="8846292" y="254542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3"/>
          <p:cNvSpPr/>
          <p:nvPr/>
        </p:nvSpPr>
        <p:spPr>
          <a:xfrm rot="-4500014" flipH="1">
            <a:off x="8179480" y="3577087"/>
            <a:ext cx="153824" cy="13186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3"/>
          <p:cNvSpPr/>
          <p:nvPr/>
        </p:nvSpPr>
        <p:spPr>
          <a:xfrm>
            <a:off x="5452648" y="3360235"/>
            <a:ext cx="394052" cy="37298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3"/>
          <p:cNvSpPr/>
          <p:nvPr/>
        </p:nvSpPr>
        <p:spPr>
          <a:xfrm>
            <a:off x="7388975" y="1428879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3"/>
          <p:cNvSpPr/>
          <p:nvPr/>
        </p:nvSpPr>
        <p:spPr>
          <a:xfrm>
            <a:off x="6854844" y="-124798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3"/>
          <p:cNvSpPr/>
          <p:nvPr/>
        </p:nvSpPr>
        <p:spPr>
          <a:xfrm>
            <a:off x="326790" y="2834464"/>
            <a:ext cx="394253" cy="372985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007945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4"/>
          <p:cNvSpPr/>
          <p:nvPr/>
        </p:nvSpPr>
        <p:spPr>
          <a:xfrm flipH="1">
            <a:off x="-139825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7" name="Google Shape;437;p24"/>
          <p:cNvSpPr/>
          <p:nvPr/>
        </p:nvSpPr>
        <p:spPr>
          <a:xfrm rot="10800000">
            <a:off x="6290154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8" name="Google Shape;438;p24"/>
          <p:cNvSpPr txBox="1">
            <a:spLocks noGrp="1"/>
          </p:cNvSpPr>
          <p:nvPr>
            <p:ph type="title"/>
          </p:nvPr>
        </p:nvSpPr>
        <p:spPr>
          <a:xfrm>
            <a:off x="1710700" y="542500"/>
            <a:ext cx="57225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9" name="Google Shape;439;p24"/>
          <p:cNvSpPr txBox="1">
            <a:spLocks noGrp="1"/>
          </p:cNvSpPr>
          <p:nvPr>
            <p:ph type="subTitle" idx="1"/>
          </p:nvPr>
        </p:nvSpPr>
        <p:spPr>
          <a:xfrm>
            <a:off x="1710825" y="1469563"/>
            <a:ext cx="5722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4"/>
          <p:cNvSpPr txBox="1">
            <a:spLocks noGrp="1"/>
          </p:cNvSpPr>
          <p:nvPr>
            <p:ph type="subTitle" idx="2"/>
          </p:nvPr>
        </p:nvSpPr>
        <p:spPr>
          <a:xfrm>
            <a:off x="1710750" y="2748438"/>
            <a:ext cx="5722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1" name="Google Shape;441;p24"/>
          <p:cNvSpPr txBox="1">
            <a:spLocks noGrp="1"/>
          </p:cNvSpPr>
          <p:nvPr>
            <p:ph type="subTitle" idx="3"/>
          </p:nvPr>
        </p:nvSpPr>
        <p:spPr>
          <a:xfrm>
            <a:off x="6041850" y="4259600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4"/>
          <p:cNvSpPr txBox="1">
            <a:spLocks noGrp="1"/>
          </p:cNvSpPr>
          <p:nvPr>
            <p:ph type="subTitle" idx="4"/>
          </p:nvPr>
        </p:nvSpPr>
        <p:spPr>
          <a:xfrm>
            <a:off x="720900" y="4259600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3" name="Google Shape;443;p24"/>
          <p:cNvSpPr txBox="1">
            <a:spLocks noGrp="1"/>
          </p:cNvSpPr>
          <p:nvPr>
            <p:ph type="subTitle" idx="5"/>
          </p:nvPr>
        </p:nvSpPr>
        <p:spPr>
          <a:xfrm>
            <a:off x="2933700" y="2076763"/>
            <a:ext cx="3276600" cy="510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44" name="Google Shape;444;p24"/>
          <p:cNvGrpSpPr/>
          <p:nvPr/>
        </p:nvGrpSpPr>
        <p:grpSpPr>
          <a:xfrm>
            <a:off x="479660" y="2664363"/>
            <a:ext cx="1445799" cy="1144962"/>
            <a:chOff x="-1565143" y="2704993"/>
            <a:chExt cx="1242949" cy="984321"/>
          </a:xfrm>
        </p:grpSpPr>
        <p:sp>
          <p:nvSpPr>
            <p:cNvPr id="445" name="Google Shape;445;p24"/>
            <p:cNvSpPr/>
            <p:nvPr/>
          </p:nvSpPr>
          <p:spPr>
            <a:xfrm>
              <a:off x="-1565143" y="2778225"/>
              <a:ext cx="1242949" cy="895245"/>
            </a:xfrm>
            <a:custGeom>
              <a:avLst/>
              <a:gdLst/>
              <a:ahLst/>
              <a:cxnLst/>
              <a:rect l="l" t="t" r="r" b="b"/>
              <a:pathLst>
                <a:path w="6195" h="4462" extrusionOk="0">
                  <a:moveTo>
                    <a:pt x="5306" y="0"/>
                  </a:moveTo>
                  <a:cubicBezTo>
                    <a:pt x="5271" y="0"/>
                    <a:pt x="5235" y="1"/>
                    <a:pt x="5197" y="2"/>
                  </a:cubicBezTo>
                  <a:cubicBezTo>
                    <a:pt x="4617" y="15"/>
                    <a:pt x="4073" y="238"/>
                    <a:pt x="3481" y="709"/>
                  </a:cubicBezTo>
                  <a:cubicBezTo>
                    <a:pt x="3288" y="867"/>
                    <a:pt x="3161" y="1108"/>
                    <a:pt x="3040" y="1344"/>
                  </a:cubicBezTo>
                  <a:cubicBezTo>
                    <a:pt x="2998" y="1422"/>
                    <a:pt x="2956" y="1501"/>
                    <a:pt x="2913" y="1573"/>
                  </a:cubicBezTo>
                  <a:lnTo>
                    <a:pt x="2297" y="2613"/>
                  </a:lnTo>
                  <a:cubicBezTo>
                    <a:pt x="2086" y="2969"/>
                    <a:pt x="1850" y="3374"/>
                    <a:pt x="1493" y="3628"/>
                  </a:cubicBezTo>
                  <a:cubicBezTo>
                    <a:pt x="1219" y="3827"/>
                    <a:pt x="892" y="3929"/>
                    <a:pt x="561" y="3929"/>
                  </a:cubicBezTo>
                  <a:cubicBezTo>
                    <a:pt x="390" y="3929"/>
                    <a:pt x="217" y="3901"/>
                    <a:pt x="49" y="3845"/>
                  </a:cubicBezTo>
                  <a:cubicBezTo>
                    <a:pt x="46" y="3844"/>
                    <a:pt x="42" y="3843"/>
                    <a:pt x="39" y="3843"/>
                  </a:cubicBezTo>
                  <a:cubicBezTo>
                    <a:pt x="28" y="3843"/>
                    <a:pt x="16" y="3849"/>
                    <a:pt x="7" y="3857"/>
                  </a:cubicBezTo>
                  <a:cubicBezTo>
                    <a:pt x="1" y="3869"/>
                    <a:pt x="1" y="3888"/>
                    <a:pt x="7" y="3900"/>
                  </a:cubicBezTo>
                  <a:cubicBezTo>
                    <a:pt x="237" y="4238"/>
                    <a:pt x="611" y="4450"/>
                    <a:pt x="1022" y="4462"/>
                  </a:cubicBezTo>
                  <a:cubicBezTo>
                    <a:pt x="1040" y="4462"/>
                    <a:pt x="1058" y="4444"/>
                    <a:pt x="1058" y="4425"/>
                  </a:cubicBezTo>
                  <a:cubicBezTo>
                    <a:pt x="1058" y="4401"/>
                    <a:pt x="1046" y="4383"/>
                    <a:pt x="1022" y="4383"/>
                  </a:cubicBezTo>
                  <a:cubicBezTo>
                    <a:pt x="678" y="4377"/>
                    <a:pt x="357" y="4214"/>
                    <a:pt x="140" y="3948"/>
                  </a:cubicBezTo>
                  <a:lnTo>
                    <a:pt x="140" y="3948"/>
                  </a:lnTo>
                  <a:cubicBezTo>
                    <a:pt x="280" y="3985"/>
                    <a:pt x="423" y="4003"/>
                    <a:pt x="566" y="4003"/>
                  </a:cubicBezTo>
                  <a:cubicBezTo>
                    <a:pt x="913" y="4003"/>
                    <a:pt x="1255" y="3896"/>
                    <a:pt x="1542" y="3694"/>
                  </a:cubicBezTo>
                  <a:cubicBezTo>
                    <a:pt x="1910" y="3422"/>
                    <a:pt x="2152" y="3011"/>
                    <a:pt x="2370" y="2649"/>
                  </a:cubicBezTo>
                  <a:lnTo>
                    <a:pt x="2986" y="1604"/>
                  </a:lnTo>
                  <a:cubicBezTo>
                    <a:pt x="3028" y="1531"/>
                    <a:pt x="3070" y="1453"/>
                    <a:pt x="3113" y="1374"/>
                  </a:cubicBezTo>
                  <a:cubicBezTo>
                    <a:pt x="3234" y="1138"/>
                    <a:pt x="3354" y="909"/>
                    <a:pt x="3536" y="764"/>
                  </a:cubicBezTo>
                  <a:cubicBezTo>
                    <a:pt x="4116" y="299"/>
                    <a:pt x="4641" y="81"/>
                    <a:pt x="5203" y="69"/>
                  </a:cubicBezTo>
                  <a:cubicBezTo>
                    <a:pt x="5236" y="68"/>
                    <a:pt x="5267" y="68"/>
                    <a:pt x="5295" y="68"/>
                  </a:cubicBezTo>
                  <a:cubicBezTo>
                    <a:pt x="5478" y="68"/>
                    <a:pt x="5585" y="92"/>
                    <a:pt x="5705" y="238"/>
                  </a:cubicBezTo>
                  <a:cubicBezTo>
                    <a:pt x="5850" y="413"/>
                    <a:pt x="5934" y="637"/>
                    <a:pt x="5934" y="867"/>
                  </a:cubicBezTo>
                  <a:cubicBezTo>
                    <a:pt x="5934" y="915"/>
                    <a:pt x="5928" y="945"/>
                    <a:pt x="5910" y="957"/>
                  </a:cubicBezTo>
                  <a:cubicBezTo>
                    <a:pt x="5907" y="958"/>
                    <a:pt x="5904" y="959"/>
                    <a:pt x="5900" y="959"/>
                  </a:cubicBezTo>
                  <a:cubicBezTo>
                    <a:pt x="5882" y="959"/>
                    <a:pt x="5859" y="947"/>
                    <a:pt x="5844" y="927"/>
                  </a:cubicBezTo>
                  <a:cubicBezTo>
                    <a:pt x="5826" y="897"/>
                    <a:pt x="5814" y="860"/>
                    <a:pt x="5814" y="824"/>
                  </a:cubicBezTo>
                  <a:cubicBezTo>
                    <a:pt x="5808" y="806"/>
                    <a:pt x="5802" y="794"/>
                    <a:pt x="5783" y="794"/>
                  </a:cubicBezTo>
                  <a:cubicBezTo>
                    <a:pt x="5780" y="792"/>
                    <a:pt x="5776" y="792"/>
                    <a:pt x="5773" y="792"/>
                  </a:cubicBezTo>
                  <a:cubicBezTo>
                    <a:pt x="5762" y="792"/>
                    <a:pt x="5752" y="797"/>
                    <a:pt x="5747" y="806"/>
                  </a:cubicBezTo>
                  <a:lnTo>
                    <a:pt x="5584" y="1036"/>
                  </a:lnTo>
                  <a:lnTo>
                    <a:pt x="5439" y="782"/>
                  </a:lnTo>
                  <a:cubicBezTo>
                    <a:pt x="5433" y="770"/>
                    <a:pt x="5415" y="764"/>
                    <a:pt x="5397" y="764"/>
                  </a:cubicBezTo>
                  <a:cubicBezTo>
                    <a:pt x="5385" y="770"/>
                    <a:pt x="5373" y="782"/>
                    <a:pt x="5366" y="800"/>
                  </a:cubicBezTo>
                  <a:cubicBezTo>
                    <a:pt x="5366" y="836"/>
                    <a:pt x="5354" y="879"/>
                    <a:pt x="5342" y="915"/>
                  </a:cubicBezTo>
                  <a:cubicBezTo>
                    <a:pt x="5324" y="945"/>
                    <a:pt x="5300" y="963"/>
                    <a:pt x="5264" y="969"/>
                  </a:cubicBezTo>
                  <a:cubicBezTo>
                    <a:pt x="5234" y="963"/>
                    <a:pt x="5209" y="945"/>
                    <a:pt x="5197" y="921"/>
                  </a:cubicBezTo>
                  <a:cubicBezTo>
                    <a:pt x="5185" y="909"/>
                    <a:pt x="5179" y="897"/>
                    <a:pt x="5173" y="885"/>
                  </a:cubicBezTo>
                  <a:cubicBezTo>
                    <a:pt x="5161" y="873"/>
                    <a:pt x="5149" y="854"/>
                    <a:pt x="5149" y="836"/>
                  </a:cubicBezTo>
                  <a:cubicBezTo>
                    <a:pt x="5143" y="818"/>
                    <a:pt x="5131" y="806"/>
                    <a:pt x="5113" y="806"/>
                  </a:cubicBezTo>
                  <a:cubicBezTo>
                    <a:pt x="5095" y="806"/>
                    <a:pt x="5076" y="818"/>
                    <a:pt x="5076" y="836"/>
                  </a:cubicBezTo>
                  <a:lnTo>
                    <a:pt x="4998" y="1072"/>
                  </a:lnTo>
                  <a:cubicBezTo>
                    <a:pt x="4992" y="1066"/>
                    <a:pt x="4992" y="1054"/>
                    <a:pt x="4986" y="1042"/>
                  </a:cubicBezTo>
                  <a:lnTo>
                    <a:pt x="4980" y="1024"/>
                  </a:lnTo>
                  <a:cubicBezTo>
                    <a:pt x="4956" y="939"/>
                    <a:pt x="4877" y="885"/>
                    <a:pt x="4792" y="885"/>
                  </a:cubicBezTo>
                  <a:cubicBezTo>
                    <a:pt x="4714" y="897"/>
                    <a:pt x="4660" y="963"/>
                    <a:pt x="4660" y="1042"/>
                  </a:cubicBezTo>
                  <a:cubicBezTo>
                    <a:pt x="4635" y="1187"/>
                    <a:pt x="4702" y="1332"/>
                    <a:pt x="4823" y="1416"/>
                  </a:cubicBezTo>
                  <a:cubicBezTo>
                    <a:pt x="4862" y="1438"/>
                    <a:pt x="4899" y="1447"/>
                    <a:pt x="4934" y="1447"/>
                  </a:cubicBezTo>
                  <a:cubicBezTo>
                    <a:pt x="5037" y="1447"/>
                    <a:pt x="5119" y="1368"/>
                    <a:pt x="5191" y="1296"/>
                  </a:cubicBezTo>
                  <a:lnTo>
                    <a:pt x="5221" y="1265"/>
                  </a:lnTo>
                  <a:lnTo>
                    <a:pt x="5282" y="1483"/>
                  </a:lnTo>
                  <a:cubicBezTo>
                    <a:pt x="5282" y="1501"/>
                    <a:pt x="5294" y="1507"/>
                    <a:pt x="5306" y="1513"/>
                  </a:cubicBezTo>
                  <a:cubicBezTo>
                    <a:pt x="5324" y="1513"/>
                    <a:pt x="5336" y="1507"/>
                    <a:pt x="5348" y="1501"/>
                  </a:cubicBezTo>
                  <a:lnTo>
                    <a:pt x="5499" y="1326"/>
                  </a:lnTo>
                  <a:lnTo>
                    <a:pt x="5511" y="1428"/>
                  </a:lnTo>
                  <a:cubicBezTo>
                    <a:pt x="5511" y="1447"/>
                    <a:pt x="5524" y="1459"/>
                    <a:pt x="5536" y="1459"/>
                  </a:cubicBezTo>
                  <a:cubicBezTo>
                    <a:pt x="5539" y="1460"/>
                    <a:pt x="5543" y="1461"/>
                    <a:pt x="5546" y="1461"/>
                  </a:cubicBezTo>
                  <a:cubicBezTo>
                    <a:pt x="5557" y="1461"/>
                    <a:pt x="5569" y="1455"/>
                    <a:pt x="5578" y="1447"/>
                  </a:cubicBezTo>
                  <a:lnTo>
                    <a:pt x="5759" y="1241"/>
                  </a:lnTo>
                  <a:cubicBezTo>
                    <a:pt x="5783" y="1332"/>
                    <a:pt x="5783" y="1428"/>
                    <a:pt x="5759" y="1525"/>
                  </a:cubicBezTo>
                  <a:cubicBezTo>
                    <a:pt x="5741" y="1628"/>
                    <a:pt x="5675" y="1725"/>
                    <a:pt x="5584" y="1773"/>
                  </a:cubicBezTo>
                  <a:cubicBezTo>
                    <a:pt x="5433" y="1863"/>
                    <a:pt x="5270" y="1870"/>
                    <a:pt x="5101" y="1882"/>
                  </a:cubicBezTo>
                  <a:cubicBezTo>
                    <a:pt x="4968" y="1882"/>
                    <a:pt x="4835" y="1906"/>
                    <a:pt x="4708" y="1942"/>
                  </a:cubicBezTo>
                  <a:cubicBezTo>
                    <a:pt x="4563" y="1990"/>
                    <a:pt x="4460" y="2129"/>
                    <a:pt x="4466" y="2286"/>
                  </a:cubicBezTo>
                  <a:cubicBezTo>
                    <a:pt x="4472" y="2401"/>
                    <a:pt x="4557" y="2480"/>
                    <a:pt x="4696" y="2498"/>
                  </a:cubicBezTo>
                  <a:cubicBezTo>
                    <a:pt x="4721" y="2502"/>
                    <a:pt x="4747" y="2505"/>
                    <a:pt x="4773" y="2505"/>
                  </a:cubicBezTo>
                  <a:cubicBezTo>
                    <a:pt x="4849" y="2505"/>
                    <a:pt x="4924" y="2484"/>
                    <a:pt x="4992" y="2444"/>
                  </a:cubicBezTo>
                  <a:cubicBezTo>
                    <a:pt x="5046" y="2419"/>
                    <a:pt x="5101" y="2383"/>
                    <a:pt x="5155" y="2347"/>
                  </a:cubicBezTo>
                  <a:cubicBezTo>
                    <a:pt x="5179" y="2329"/>
                    <a:pt x="5203" y="2317"/>
                    <a:pt x="5234" y="2299"/>
                  </a:cubicBezTo>
                  <a:cubicBezTo>
                    <a:pt x="5427" y="2178"/>
                    <a:pt x="5650" y="2105"/>
                    <a:pt x="5880" y="2081"/>
                  </a:cubicBezTo>
                  <a:cubicBezTo>
                    <a:pt x="5983" y="2081"/>
                    <a:pt x="6073" y="2141"/>
                    <a:pt x="6110" y="2244"/>
                  </a:cubicBezTo>
                  <a:cubicBezTo>
                    <a:pt x="6073" y="2244"/>
                    <a:pt x="6031" y="2244"/>
                    <a:pt x="5995" y="2250"/>
                  </a:cubicBezTo>
                  <a:cubicBezTo>
                    <a:pt x="5953" y="2256"/>
                    <a:pt x="5910" y="2256"/>
                    <a:pt x="5868" y="2256"/>
                  </a:cubicBezTo>
                  <a:lnTo>
                    <a:pt x="5838" y="2256"/>
                  </a:lnTo>
                  <a:cubicBezTo>
                    <a:pt x="5836" y="2256"/>
                    <a:pt x="5834" y="2256"/>
                    <a:pt x="5832" y="2256"/>
                  </a:cubicBezTo>
                  <a:cubicBezTo>
                    <a:pt x="5789" y="2256"/>
                    <a:pt x="5785" y="2323"/>
                    <a:pt x="5832" y="2329"/>
                  </a:cubicBezTo>
                  <a:lnTo>
                    <a:pt x="5862" y="2329"/>
                  </a:lnTo>
                  <a:cubicBezTo>
                    <a:pt x="5922" y="2347"/>
                    <a:pt x="5977" y="2377"/>
                    <a:pt x="6019" y="2419"/>
                  </a:cubicBezTo>
                  <a:cubicBezTo>
                    <a:pt x="5995" y="2413"/>
                    <a:pt x="5971" y="2410"/>
                    <a:pt x="5946" y="2410"/>
                  </a:cubicBezTo>
                  <a:cubicBezTo>
                    <a:pt x="5876" y="2410"/>
                    <a:pt x="5807" y="2434"/>
                    <a:pt x="5753" y="2474"/>
                  </a:cubicBezTo>
                  <a:cubicBezTo>
                    <a:pt x="5669" y="2534"/>
                    <a:pt x="5578" y="2583"/>
                    <a:pt x="5481" y="2619"/>
                  </a:cubicBezTo>
                  <a:cubicBezTo>
                    <a:pt x="5433" y="2637"/>
                    <a:pt x="5385" y="2661"/>
                    <a:pt x="5336" y="2685"/>
                  </a:cubicBezTo>
                  <a:cubicBezTo>
                    <a:pt x="5173" y="2758"/>
                    <a:pt x="5040" y="2885"/>
                    <a:pt x="4950" y="3036"/>
                  </a:cubicBezTo>
                  <a:cubicBezTo>
                    <a:pt x="4913" y="3114"/>
                    <a:pt x="4889" y="3193"/>
                    <a:pt x="4871" y="3277"/>
                  </a:cubicBezTo>
                  <a:cubicBezTo>
                    <a:pt x="4859" y="3314"/>
                    <a:pt x="4847" y="3356"/>
                    <a:pt x="4835" y="3392"/>
                  </a:cubicBezTo>
                  <a:cubicBezTo>
                    <a:pt x="4732" y="3712"/>
                    <a:pt x="4502" y="3978"/>
                    <a:pt x="4194" y="4123"/>
                  </a:cubicBezTo>
                  <a:cubicBezTo>
                    <a:pt x="4176" y="4129"/>
                    <a:pt x="4164" y="4153"/>
                    <a:pt x="4176" y="4172"/>
                  </a:cubicBezTo>
                  <a:cubicBezTo>
                    <a:pt x="4181" y="4185"/>
                    <a:pt x="4194" y="4195"/>
                    <a:pt x="4208" y="4195"/>
                  </a:cubicBezTo>
                  <a:cubicBezTo>
                    <a:pt x="4214" y="4195"/>
                    <a:pt x="4219" y="4193"/>
                    <a:pt x="4224" y="4190"/>
                  </a:cubicBezTo>
                  <a:cubicBezTo>
                    <a:pt x="4551" y="4033"/>
                    <a:pt x="4799" y="3755"/>
                    <a:pt x="4907" y="3410"/>
                  </a:cubicBezTo>
                  <a:cubicBezTo>
                    <a:pt x="4919" y="3374"/>
                    <a:pt x="4931" y="3338"/>
                    <a:pt x="4937" y="3295"/>
                  </a:cubicBezTo>
                  <a:cubicBezTo>
                    <a:pt x="4956" y="3217"/>
                    <a:pt x="4980" y="3144"/>
                    <a:pt x="5016" y="3072"/>
                  </a:cubicBezTo>
                  <a:cubicBezTo>
                    <a:pt x="5095" y="2933"/>
                    <a:pt x="5215" y="2818"/>
                    <a:pt x="5360" y="2752"/>
                  </a:cubicBezTo>
                  <a:cubicBezTo>
                    <a:pt x="5415" y="2728"/>
                    <a:pt x="5457" y="2709"/>
                    <a:pt x="5505" y="2685"/>
                  </a:cubicBezTo>
                  <a:cubicBezTo>
                    <a:pt x="5608" y="2649"/>
                    <a:pt x="5705" y="2601"/>
                    <a:pt x="5789" y="2534"/>
                  </a:cubicBezTo>
                  <a:cubicBezTo>
                    <a:pt x="5838" y="2501"/>
                    <a:pt x="5894" y="2484"/>
                    <a:pt x="5950" y="2484"/>
                  </a:cubicBezTo>
                  <a:cubicBezTo>
                    <a:pt x="6005" y="2484"/>
                    <a:pt x="6061" y="2501"/>
                    <a:pt x="6110" y="2534"/>
                  </a:cubicBezTo>
                  <a:cubicBezTo>
                    <a:pt x="6116" y="2540"/>
                    <a:pt x="6123" y="2543"/>
                    <a:pt x="6131" y="2543"/>
                  </a:cubicBezTo>
                  <a:cubicBezTo>
                    <a:pt x="6138" y="2543"/>
                    <a:pt x="6146" y="2540"/>
                    <a:pt x="6152" y="2534"/>
                  </a:cubicBezTo>
                  <a:cubicBezTo>
                    <a:pt x="6164" y="2528"/>
                    <a:pt x="6170" y="2510"/>
                    <a:pt x="6164" y="2492"/>
                  </a:cubicBezTo>
                  <a:cubicBezTo>
                    <a:pt x="6134" y="2425"/>
                    <a:pt x="6086" y="2365"/>
                    <a:pt x="6019" y="2323"/>
                  </a:cubicBezTo>
                  <a:cubicBezTo>
                    <a:pt x="6040" y="2320"/>
                    <a:pt x="6063" y="2318"/>
                    <a:pt x="6086" y="2318"/>
                  </a:cubicBezTo>
                  <a:cubicBezTo>
                    <a:pt x="6108" y="2318"/>
                    <a:pt x="6131" y="2320"/>
                    <a:pt x="6152" y="2323"/>
                  </a:cubicBezTo>
                  <a:cubicBezTo>
                    <a:pt x="6155" y="2324"/>
                    <a:pt x="6158" y="2325"/>
                    <a:pt x="6162" y="2325"/>
                  </a:cubicBezTo>
                  <a:cubicBezTo>
                    <a:pt x="6170" y="2325"/>
                    <a:pt x="6178" y="2319"/>
                    <a:pt x="6182" y="2311"/>
                  </a:cubicBezTo>
                  <a:cubicBezTo>
                    <a:pt x="6194" y="2305"/>
                    <a:pt x="6194" y="2292"/>
                    <a:pt x="6194" y="2280"/>
                  </a:cubicBezTo>
                  <a:cubicBezTo>
                    <a:pt x="6171" y="2127"/>
                    <a:pt x="6038" y="2008"/>
                    <a:pt x="5880" y="2008"/>
                  </a:cubicBezTo>
                  <a:cubicBezTo>
                    <a:pt x="5876" y="2008"/>
                    <a:pt x="5872" y="2008"/>
                    <a:pt x="5868" y="2008"/>
                  </a:cubicBezTo>
                  <a:cubicBezTo>
                    <a:pt x="5626" y="2033"/>
                    <a:pt x="5397" y="2111"/>
                    <a:pt x="5185" y="2238"/>
                  </a:cubicBezTo>
                  <a:lnTo>
                    <a:pt x="5107" y="2286"/>
                  </a:lnTo>
                  <a:cubicBezTo>
                    <a:pt x="5058" y="2323"/>
                    <a:pt x="5004" y="2353"/>
                    <a:pt x="4950" y="2383"/>
                  </a:cubicBezTo>
                  <a:cubicBezTo>
                    <a:pt x="4892" y="2417"/>
                    <a:pt x="4823" y="2435"/>
                    <a:pt x="4754" y="2435"/>
                  </a:cubicBezTo>
                  <a:cubicBezTo>
                    <a:pt x="4737" y="2435"/>
                    <a:pt x="4719" y="2434"/>
                    <a:pt x="4702" y="2431"/>
                  </a:cubicBezTo>
                  <a:cubicBezTo>
                    <a:pt x="4599" y="2407"/>
                    <a:pt x="4539" y="2353"/>
                    <a:pt x="4533" y="2280"/>
                  </a:cubicBezTo>
                  <a:cubicBezTo>
                    <a:pt x="4533" y="2160"/>
                    <a:pt x="4611" y="2051"/>
                    <a:pt x="4726" y="2015"/>
                  </a:cubicBezTo>
                  <a:cubicBezTo>
                    <a:pt x="4847" y="1978"/>
                    <a:pt x="4974" y="1960"/>
                    <a:pt x="5095" y="1960"/>
                  </a:cubicBezTo>
                  <a:cubicBezTo>
                    <a:pt x="5270" y="1948"/>
                    <a:pt x="5451" y="1936"/>
                    <a:pt x="5614" y="1839"/>
                  </a:cubicBezTo>
                  <a:cubicBezTo>
                    <a:pt x="5723" y="1779"/>
                    <a:pt x="5802" y="1670"/>
                    <a:pt x="5826" y="1543"/>
                  </a:cubicBezTo>
                  <a:cubicBezTo>
                    <a:pt x="5856" y="1416"/>
                    <a:pt x="5850" y="1277"/>
                    <a:pt x="5802" y="1151"/>
                  </a:cubicBezTo>
                  <a:cubicBezTo>
                    <a:pt x="5795" y="1138"/>
                    <a:pt x="5783" y="1126"/>
                    <a:pt x="5771" y="1126"/>
                  </a:cubicBezTo>
                  <a:cubicBezTo>
                    <a:pt x="5759" y="1126"/>
                    <a:pt x="5747" y="1126"/>
                    <a:pt x="5735" y="1138"/>
                  </a:cubicBezTo>
                  <a:lnTo>
                    <a:pt x="5566" y="1338"/>
                  </a:lnTo>
                  <a:lnTo>
                    <a:pt x="5554" y="1229"/>
                  </a:lnTo>
                  <a:cubicBezTo>
                    <a:pt x="5550" y="1210"/>
                    <a:pt x="5534" y="1198"/>
                    <a:pt x="5517" y="1198"/>
                  </a:cubicBezTo>
                  <a:cubicBezTo>
                    <a:pt x="5507" y="1198"/>
                    <a:pt x="5496" y="1202"/>
                    <a:pt x="5487" y="1211"/>
                  </a:cubicBezTo>
                  <a:lnTo>
                    <a:pt x="5330" y="1398"/>
                  </a:lnTo>
                  <a:lnTo>
                    <a:pt x="5276" y="1187"/>
                  </a:lnTo>
                  <a:cubicBezTo>
                    <a:pt x="5270" y="1175"/>
                    <a:pt x="5258" y="1163"/>
                    <a:pt x="5252" y="1163"/>
                  </a:cubicBezTo>
                  <a:cubicBezTo>
                    <a:pt x="5246" y="1161"/>
                    <a:pt x="5242" y="1160"/>
                    <a:pt x="5237" y="1160"/>
                  </a:cubicBezTo>
                  <a:cubicBezTo>
                    <a:pt x="5227" y="1160"/>
                    <a:pt x="5220" y="1164"/>
                    <a:pt x="5215" y="1169"/>
                  </a:cubicBezTo>
                  <a:cubicBezTo>
                    <a:pt x="5185" y="1193"/>
                    <a:pt x="5161" y="1217"/>
                    <a:pt x="5137" y="1241"/>
                  </a:cubicBezTo>
                  <a:cubicBezTo>
                    <a:pt x="5056" y="1317"/>
                    <a:pt x="4999" y="1370"/>
                    <a:pt x="4932" y="1370"/>
                  </a:cubicBezTo>
                  <a:cubicBezTo>
                    <a:pt x="4909" y="1370"/>
                    <a:pt x="4885" y="1364"/>
                    <a:pt x="4859" y="1350"/>
                  </a:cubicBezTo>
                  <a:cubicBezTo>
                    <a:pt x="4762" y="1283"/>
                    <a:pt x="4714" y="1169"/>
                    <a:pt x="4732" y="1054"/>
                  </a:cubicBezTo>
                  <a:cubicBezTo>
                    <a:pt x="4738" y="993"/>
                    <a:pt x="4762" y="963"/>
                    <a:pt x="4792" y="957"/>
                  </a:cubicBezTo>
                  <a:cubicBezTo>
                    <a:pt x="4795" y="957"/>
                    <a:pt x="4799" y="956"/>
                    <a:pt x="4802" y="956"/>
                  </a:cubicBezTo>
                  <a:cubicBezTo>
                    <a:pt x="4837" y="956"/>
                    <a:pt x="4880" y="987"/>
                    <a:pt x="4907" y="1054"/>
                  </a:cubicBezTo>
                  <a:lnTo>
                    <a:pt x="4913" y="1072"/>
                  </a:lnTo>
                  <a:cubicBezTo>
                    <a:pt x="4925" y="1114"/>
                    <a:pt x="4950" y="1157"/>
                    <a:pt x="4980" y="1193"/>
                  </a:cubicBezTo>
                  <a:cubicBezTo>
                    <a:pt x="4986" y="1199"/>
                    <a:pt x="4998" y="1205"/>
                    <a:pt x="5016" y="1205"/>
                  </a:cubicBezTo>
                  <a:cubicBezTo>
                    <a:pt x="5028" y="1199"/>
                    <a:pt x="5040" y="1187"/>
                    <a:pt x="5040" y="1175"/>
                  </a:cubicBezTo>
                  <a:lnTo>
                    <a:pt x="5119" y="939"/>
                  </a:lnTo>
                  <a:cubicBezTo>
                    <a:pt x="5119" y="945"/>
                    <a:pt x="5125" y="951"/>
                    <a:pt x="5131" y="957"/>
                  </a:cubicBezTo>
                  <a:cubicBezTo>
                    <a:pt x="5155" y="1005"/>
                    <a:pt x="5203" y="1042"/>
                    <a:pt x="5264" y="1042"/>
                  </a:cubicBezTo>
                  <a:cubicBezTo>
                    <a:pt x="5324" y="1042"/>
                    <a:pt x="5379" y="1005"/>
                    <a:pt x="5403" y="951"/>
                  </a:cubicBezTo>
                  <a:cubicBezTo>
                    <a:pt x="5409" y="939"/>
                    <a:pt x="5415" y="921"/>
                    <a:pt x="5421" y="909"/>
                  </a:cubicBezTo>
                  <a:lnTo>
                    <a:pt x="5542" y="1126"/>
                  </a:lnTo>
                  <a:cubicBezTo>
                    <a:pt x="5548" y="1132"/>
                    <a:pt x="5560" y="1138"/>
                    <a:pt x="5572" y="1144"/>
                  </a:cubicBezTo>
                  <a:cubicBezTo>
                    <a:pt x="5584" y="1144"/>
                    <a:pt x="5602" y="1138"/>
                    <a:pt x="5608" y="1126"/>
                  </a:cubicBezTo>
                  <a:lnTo>
                    <a:pt x="5753" y="927"/>
                  </a:lnTo>
                  <a:cubicBezTo>
                    <a:pt x="5759" y="945"/>
                    <a:pt x="5765" y="963"/>
                    <a:pt x="5777" y="975"/>
                  </a:cubicBezTo>
                  <a:cubicBezTo>
                    <a:pt x="5803" y="1013"/>
                    <a:pt x="5843" y="1037"/>
                    <a:pt x="5886" y="1037"/>
                  </a:cubicBezTo>
                  <a:cubicBezTo>
                    <a:pt x="5904" y="1037"/>
                    <a:pt x="5923" y="1033"/>
                    <a:pt x="5940" y="1024"/>
                  </a:cubicBezTo>
                  <a:cubicBezTo>
                    <a:pt x="5989" y="987"/>
                    <a:pt x="6013" y="933"/>
                    <a:pt x="6007" y="873"/>
                  </a:cubicBezTo>
                  <a:cubicBezTo>
                    <a:pt x="6007" y="625"/>
                    <a:pt x="5916" y="383"/>
                    <a:pt x="5759" y="196"/>
                  </a:cubicBezTo>
                  <a:cubicBezTo>
                    <a:pt x="5619" y="25"/>
                    <a:pt x="5478" y="0"/>
                    <a:pt x="5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-586642" y="2845438"/>
              <a:ext cx="61997" cy="56580"/>
            </a:xfrm>
            <a:custGeom>
              <a:avLst/>
              <a:gdLst/>
              <a:ahLst/>
              <a:cxnLst/>
              <a:rect l="l" t="t" r="r" b="b"/>
              <a:pathLst>
                <a:path w="309" h="282" extrusionOk="0">
                  <a:moveTo>
                    <a:pt x="140" y="0"/>
                  </a:moveTo>
                  <a:cubicBezTo>
                    <a:pt x="70" y="0"/>
                    <a:pt x="4" y="54"/>
                    <a:pt x="0" y="133"/>
                  </a:cubicBezTo>
                  <a:cubicBezTo>
                    <a:pt x="4" y="222"/>
                    <a:pt x="80" y="281"/>
                    <a:pt x="161" y="281"/>
                  </a:cubicBezTo>
                  <a:cubicBezTo>
                    <a:pt x="195" y="281"/>
                    <a:pt x="229" y="271"/>
                    <a:pt x="260" y="248"/>
                  </a:cubicBezTo>
                  <a:cubicBezTo>
                    <a:pt x="308" y="175"/>
                    <a:pt x="290" y="72"/>
                    <a:pt x="218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-968653" y="2704993"/>
              <a:ext cx="544731" cy="351517"/>
            </a:xfrm>
            <a:custGeom>
              <a:avLst/>
              <a:gdLst/>
              <a:ahLst/>
              <a:cxnLst/>
              <a:rect l="l" t="t" r="r" b="b"/>
              <a:pathLst>
                <a:path w="2715" h="1752" extrusionOk="0">
                  <a:moveTo>
                    <a:pt x="2557" y="0"/>
                  </a:moveTo>
                  <a:cubicBezTo>
                    <a:pt x="2551" y="0"/>
                    <a:pt x="2545" y="2"/>
                    <a:pt x="2538" y="5"/>
                  </a:cubicBezTo>
                  <a:cubicBezTo>
                    <a:pt x="2466" y="53"/>
                    <a:pt x="2406" y="120"/>
                    <a:pt x="2357" y="192"/>
                  </a:cubicBezTo>
                  <a:cubicBezTo>
                    <a:pt x="2321" y="241"/>
                    <a:pt x="2279" y="289"/>
                    <a:pt x="2242" y="325"/>
                  </a:cubicBezTo>
                  <a:cubicBezTo>
                    <a:pt x="2230" y="259"/>
                    <a:pt x="2200" y="198"/>
                    <a:pt x="2158" y="156"/>
                  </a:cubicBezTo>
                  <a:cubicBezTo>
                    <a:pt x="2097" y="90"/>
                    <a:pt x="2007" y="47"/>
                    <a:pt x="1916" y="47"/>
                  </a:cubicBezTo>
                  <a:cubicBezTo>
                    <a:pt x="1826" y="47"/>
                    <a:pt x="1741" y="90"/>
                    <a:pt x="1680" y="156"/>
                  </a:cubicBezTo>
                  <a:cubicBezTo>
                    <a:pt x="1638" y="198"/>
                    <a:pt x="1614" y="253"/>
                    <a:pt x="1596" y="307"/>
                  </a:cubicBezTo>
                  <a:cubicBezTo>
                    <a:pt x="1524" y="239"/>
                    <a:pt x="1438" y="208"/>
                    <a:pt x="1353" y="208"/>
                  </a:cubicBezTo>
                  <a:cubicBezTo>
                    <a:pt x="1154" y="208"/>
                    <a:pt x="964" y="376"/>
                    <a:pt x="986" y="609"/>
                  </a:cubicBezTo>
                  <a:cubicBezTo>
                    <a:pt x="949" y="579"/>
                    <a:pt x="913" y="549"/>
                    <a:pt x="883" y="519"/>
                  </a:cubicBezTo>
                  <a:cubicBezTo>
                    <a:pt x="822" y="458"/>
                    <a:pt x="756" y="404"/>
                    <a:pt x="690" y="349"/>
                  </a:cubicBezTo>
                  <a:cubicBezTo>
                    <a:pt x="677" y="343"/>
                    <a:pt x="671" y="343"/>
                    <a:pt x="659" y="343"/>
                  </a:cubicBezTo>
                  <a:cubicBezTo>
                    <a:pt x="647" y="343"/>
                    <a:pt x="641" y="349"/>
                    <a:pt x="635" y="361"/>
                  </a:cubicBezTo>
                  <a:cubicBezTo>
                    <a:pt x="496" y="573"/>
                    <a:pt x="448" y="833"/>
                    <a:pt x="490" y="1087"/>
                  </a:cubicBezTo>
                  <a:cubicBezTo>
                    <a:pt x="436" y="1068"/>
                    <a:pt x="363" y="1050"/>
                    <a:pt x="303" y="1026"/>
                  </a:cubicBezTo>
                  <a:cubicBezTo>
                    <a:pt x="212" y="1002"/>
                    <a:pt x="122" y="972"/>
                    <a:pt x="49" y="954"/>
                  </a:cubicBezTo>
                  <a:cubicBezTo>
                    <a:pt x="46" y="952"/>
                    <a:pt x="42" y="951"/>
                    <a:pt x="39" y="951"/>
                  </a:cubicBezTo>
                  <a:cubicBezTo>
                    <a:pt x="30" y="951"/>
                    <a:pt x="23" y="955"/>
                    <a:pt x="19" y="960"/>
                  </a:cubicBezTo>
                  <a:cubicBezTo>
                    <a:pt x="7" y="972"/>
                    <a:pt x="1" y="984"/>
                    <a:pt x="7" y="996"/>
                  </a:cubicBezTo>
                  <a:cubicBezTo>
                    <a:pt x="19" y="1111"/>
                    <a:pt x="25" y="1232"/>
                    <a:pt x="31" y="1352"/>
                  </a:cubicBezTo>
                  <a:cubicBezTo>
                    <a:pt x="31" y="1473"/>
                    <a:pt x="37" y="1594"/>
                    <a:pt x="55" y="1721"/>
                  </a:cubicBezTo>
                  <a:cubicBezTo>
                    <a:pt x="55" y="1739"/>
                    <a:pt x="73" y="1751"/>
                    <a:pt x="91" y="1751"/>
                  </a:cubicBezTo>
                  <a:lnTo>
                    <a:pt x="97" y="1751"/>
                  </a:lnTo>
                  <a:cubicBezTo>
                    <a:pt x="116" y="1745"/>
                    <a:pt x="134" y="1727"/>
                    <a:pt x="128" y="1709"/>
                  </a:cubicBezTo>
                  <a:cubicBezTo>
                    <a:pt x="116" y="1588"/>
                    <a:pt x="103" y="1467"/>
                    <a:pt x="103" y="1346"/>
                  </a:cubicBezTo>
                  <a:cubicBezTo>
                    <a:pt x="103" y="1244"/>
                    <a:pt x="97" y="1141"/>
                    <a:pt x="85" y="1038"/>
                  </a:cubicBezTo>
                  <a:lnTo>
                    <a:pt x="85" y="1038"/>
                  </a:lnTo>
                  <a:cubicBezTo>
                    <a:pt x="146" y="1056"/>
                    <a:pt x="212" y="1074"/>
                    <a:pt x="279" y="1099"/>
                  </a:cubicBezTo>
                  <a:cubicBezTo>
                    <a:pt x="363" y="1129"/>
                    <a:pt x="460" y="1159"/>
                    <a:pt x="526" y="1171"/>
                  </a:cubicBezTo>
                  <a:cubicBezTo>
                    <a:pt x="530" y="1173"/>
                    <a:pt x="533" y="1174"/>
                    <a:pt x="537" y="1174"/>
                  </a:cubicBezTo>
                  <a:cubicBezTo>
                    <a:pt x="546" y="1174"/>
                    <a:pt x="554" y="1169"/>
                    <a:pt x="563" y="1165"/>
                  </a:cubicBezTo>
                  <a:cubicBezTo>
                    <a:pt x="569" y="1159"/>
                    <a:pt x="575" y="1141"/>
                    <a:pt x="575" y="1129"/>
                  </a:cubicBezTo>
                  <a:cubicBezTo>
                    <a:pt x="539" y="887"/>
                    <a:pt x="539" y="670"/>
                    <a:pt x="677" y="434"/>
                  </a:cubicBezTo>
                  <a:cubicBezTo>
                    <a:pt x="726" y="470"/>
                    <a:pt x="774" y="525"/>
                    <a:pt x="829" y="573"/>
                  </a:cubicBezTo>
                  <a:cubicBezTo>
                    <a:pt x="889" y="627"/>
                    <a:pt x="949" y="688"/>
                    <a:pt x="1022" y="736"/>
                  </a:cubicBezTo>
                  <a:cubicBezTo>
                    <a:pt x="1028" y="742"/>
                    <a:pt x="1035" y="745"/>
                    <a:pt x="1043" y="745"/>
                  </a:cubicBezTo>
                  <a:cubicBezTo>
                    <a:pt x="1051" y="745"/>
                    <a:pt x="1058" y="742"/>
                    <a:pt x="1064" y="736"/>
                  </a:cubicBezTo>
                  <a:cubicBezTo>
                    <a:pt x="1076" y="724"/>
                    <a:pt x="1082" y="706"/>
                    <a:pt x="1076" y="694"/>
                  </a:cubicBezTo>
                  <a:cubicBezTo>
                    <a:pt x="986" y="471"/>
                    <a:pt x="1168" y="288"/>
                    <a:pt x="1356" y="288"/>
                  </a:cubicBezTo>
                  <a:cubicBezTo>
                    <a:pt x="1444" y="288"/>
                    <a:pt x="1533" y="328"/>
                    <a:pt x="1596" y="422"/>
                  </a:cubicBezTo>
                  <a:cubicBezTo>
                    <a:pt x="1600" y="435"/>
                    <a:pt x="1612" y="442"/>
                    <a:pt x="1625" y="442"/>
                  </a:cubicBezTo>
                  <a:cubicBezTo>
                    <a:pt x="1629" y="442"/>
                    <a:pt x="1634" y="442"/>
                    <a:pt x="1638" y="440"/>
                  </a:cubicBezTo>
                  <a:cubicBezTo>
                    <a:pt x="1656" y="434"/>
                    <a:pt x="1662" y="416"/>
                    <a:pt x="1662" y="398"/>
                  </a:cubicBezTo>
                  <a:cubicBezTo>
                    <a:pt x="1656" y="331"/>
                    <a:pt x="1687" y="259"/>
                    <a:pt x="1735" y="210"/>
                  </a:cubicBezTo>
                  <a:cubicBezTo>
                    <a:pt x="1777" y="156"/>
                    <a:pt x="1844" y="126"/>
                    <a:pt x="1916" y="120"/>
                  </a:cubicBezTo>
                  <a:cubicBezTo>
                    <a:pt x="1989" y="126"/>
                    <a:pt x="2055" y="156"/>
                    <a:pt x="2097" y="210"/>
                  </a:cubicBezTo>
                  <a:cubicBezTo>
                    <a:pt x="2146" y="259"/>
                    <a:pt x="2176" y="325"/>
                    <a:pt x="2170" y="398"/>
                  </a:cubicBezTo>
                  <a:cubicBezTo>
                    <a:pt x="2170" y="421"/>
                    <a:pt x="2189" y="438"/>
                    <a:pt x="2208" y="438"/>
                  </a:cubicBezTo>
                  <a:cubicBezTo>
                    <a:pt x="2214" y="438"/>
                    <a:pt x="2219" y="437"/>
                    <a:pt x="2224" y="434"/>
                  </a:cubicBezTo>
                  <a:cubicBezTo>
                    <a:pt x="2297" y="380"/>
                    <a:pt x="2357" y="313"/>
                    <a:pt x="2412" y="241"/>
                  </a:cubicBezTo>
                  <a:cubicBezTo>
                    <a:pt x="2448" y="192"/>
                    <a:pt x="2490" y="144"/>
                    <a:pt x="2532" y="102"/>
                  </a:cubicBezTo>
                  <a:cubicBezTo>
                    <a:pt x="2545" y="138"/>
                    <a:pt x="2563" y="186"/>
                    <a:pt x="2575" y="241"/>
                  </a:cubicBezTo>
                  <a:cubicBezTo>
                    <a:pt x="2599" y="313"/>
                    <a:pt x="2623" y="392"/>
                    <a:pt x="2635" y="422"/>
                  </a:cubicBezTo>
                  <a:cubicBezTo>
                    <a:pt x="2638" y="445"/>
                    <a:pt x="2654" y="455"/>
                    <a:pt x="2670" y="455"/>
                  </a:cubicBezTo>
                  <a:cubicBezTo>
                    <a:pt x="2692" y="455"/>
                    <a:pt x="2715" y="437"/>
                    <a:pt x="2708" y="410"/>
                  </a:cubicBezTo>
                  <a:cubicBezTo>
                    <a:pt x="2702" y="367"/>
                    <a:pt x="2677" y="289"/>
                    <a:pt x="2653" y="216"/>
                  </a:cubicBezTo>
                  <a:cubicBezTo>
                    <a:pt x="2629" y="138"/>
                    <a:pt x="2599" y="65"/>
                    <a:pt x="2593" y="29"/>
                  </a:cubicBezTo>
                  <a:cubicBezTo>
                    <a:pt x="2593" y="17"/>
                    <a:pt x="2581" y="5"/>
                    <a:pt x="2575" y="5"/>
                  </a:cubicBezTo>
                  <a:cubicBezTo>
                    <a:pt x="2569" y="2"/>
                    <a:pt x="2563" y="0"/>
                    <a:pt x="2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-1363905" y="3490281"/>
              <a:ext cx="963461" cy="199032"/>
            </a:xfrm>
            <a:custGeom>
              <a:avLst/>
              <a:gdLst/>
              <a:ahLst/>
              <a:cxnLst/>
              <a:rect l="l" t="t" r="r" b="b"/>
              <a:pathLst>
                <a:path w="4802" h="992" extrusionOk="0">
                  <a:moveTo>
                    <a:pt x="1348" y="0"/>
                  </a:moveTo>
                  <a:cubicBezTo>
                    <a:pt x="750" y="6"/>
                    <a:pt x="218" y="381"/>
                    <a:pt x="13" y="943"/>
                  </a:cubicBezTo>
                  <a:cubicBezTo>
                    <a:pt x="1" y="961"/>
                    <a:pt x="13" y="979"/>
                    <a:pt x="31" y="991"/>
                  </a:cubicBezTo>
                  <a:lnTo>
                    <a:pt x="43" y="991"/>
                  </a:lnTo>
                  <a:cubicBezTo>
                    <a:pt x="61" y="985"/>
                    <a:pt x="73" y="979"/>
                    <a:pt x="80" y="961"/>
                  </a:cubicBezTo>
                  <a:cubicBezTo>
                    <a:pt x="249" y="502"/>
                    <a:pt x="654" y="169"/>
                    <a:pt x="1137" y="97"/>
                  </a:cubicBezTo>
                  <a:lnTo>
                    <a:pt x="1137" y="97"/>
                  </a:lnTo>
                  <a:cubicBezTo>
                    <a:pt x="1089" y="121"/>
                    <a:pt x="1040" y="157"/>
                    <a:pt x="1004" y="200"/>
                  </a:cubicBezTo>
                  <a:cubicBezTo>
                    <a:pt x="913" y="302"/>
                    <a:pt x="877" y="472"/>
                    <a:pt x="974" y="586"/>
                  </a:cubicBezTo>
                  <a:cubicBezTo>
                    <a:pt x="1023" y="642"/>
                    <a:pt x="1090" y="669"/>
                    <a:pt x="1176" y="669"/>
                  </a:cubicBezTo>
                  <a:cubicBezTo>
                    <a:pt x="1259" y="669"/>
                    <a:pt x="1359" y="643"/>
                    <a:pt x="1475" y="592"/>
                  </a:cubicBezTo>
                  <a:lnTo>
                    <a:pt x="2073" y="320"/>
                  </a:lnTo>
                  <a:lnTo>
                    <a:pt x="2073" y="320"/>
                  </a:lnTo>
                  <a:cubicBezTo>
                    <a:pt x="2043" y="351"/>
                    <a:pt x="2019" y="381"/>
                    <a:pt x="2001" y="417"/>
                  </a:cubicBezTo>
                  <a:cubicBezTo>
                    <a:pt x="1953" y="508"/>
                    <a:pt x="1947" y="617"/>
                    <a:pt x="1977" y="719"/>
                  </a:cubicBezTo>
                  <a:cubicBezTo>
                    <a:pt x="2001" y="786"/>
                    <a:pt x="2049" y="846"/>
                    <a:pt x="2122" y="876"/>
                  </a:cubicBezTo>
                  <a:cubicBezTo>
                    <a:pt x="2156" y="891"/>
                    <a:pt x="2189" y="897"/>
                    <a:pt x="2222" y="897"/>
                  </a:cubicBezTo>
                  <a:cubicBezTo>
                    <a:pt x="2367" y="897"/>
                    <a:pt x="2504" y="774"/>
                    <a:pt x="2617" y="671"/>
                  </a:cubicBezTo>
                  <a:lnTo>
                    <a:pt x="2666" y="635"/>
                  </a:lnTo>
                  <a:cubicBezTo>
                    <a:pt x="2841" y="478"/>
                    <a:pt x="3064" y="387"/>
                    <a:pt x="3300" y="363"/>
                  </a:cubicBezTo>
                  <a:lnTo>
                    <a:pt x="3300" y="363"/>
                  </a:lnTo>
                  <a:lnTo>
                    <a:pt x="3282" y="375"/>
                  </a:lnTo>
                  <a:cubicBezTo>
                    <a:pt x="2986" y="472"/>
                    <a:pt x="3046" y="901"/>
                    <a:pt x="3354" y="919"/>
                  </a:cubicBezTo>
                  <a:cubicBezTo>
                    <a:pt x="3389" y="922"/>
                    <a:pt x="3424" y="924"/>
                    <a:pt x="3460" y="924"/>
                  </a:cubicBezTo>
                  <a:cubicBezTo>
                    <a:pt x="3541" y="924"/>
                    <a:pt x="3623" y="914"/>
                    <a:pt x="3699" y="888"/>
                  </a:cubicBezTo>
                  <a:lnTo>
                    <a:pt x="4756" y="647"/>
                  </a:lnTo>
                  <a:cubicBezTo>
                    <a:pt x="4801" y="636"/>
                    <a:pt x="4794" y="567"/>
                    <a:pt x="4749" y="567"/>
                  </a:cubicBezTo>
                  <a:cubicBezTo>
                    <a:pt x="4746" y="567"/>
                    <a:pt x="4742" y="567"/>
                    <a:pt x="4738" y="568"/>
                  </a:cubicBezTo>
                  <a:lnTo>
                    <a:pt x="3681" y="816"/>
                  </a:lnTo>
                  <a:cubicBezTo>
                    <a:pt x="3605" y="838"/>
                    <a:pt x="3525" y="851"/>
                    <a:pt x="3447" y="851"/>
                  </a:cubicBezTo>
                  <a:cubicBezTo>
                    <a:pt x="3420" y="851"/>
                    <a:pt x="3393" y="849"/>
                    <a:pt x="3367" y="846"/>
                  </a:cubicBezTo>
                  <a:cubicBezTo>
                    <a:pt x="3131" y="840"/>
                    <a:pt x="3089" y="508"/>
                    <a:pt x="3312" y="441"/>
                  </a:cubicBezTo>
                  <a:cubicBezTo>
                    <a:pt x="3409" y="399"/>
                    <a:pt x="3518" y="381"/>
                    <a:pt x="3620" y="381"/>
                  </a:cubicBezTo>
                  <a:cubicBezTo>
                    <a:pt x="3638" y="381"/>
                    <a:pt x="3657" y="369"/>
                    <a:pt x="3657" y="351"/>
                  </a:cubicBezTo>
                  <a:cubicBezTo>
                    <a:pt x="3663" y="327"/>
                    <a:pt x="3644" y="314"/>
                    <a:pt x="3626" y="308"/>
                  </a:cubicBezTo>
                  <a:cubicBezTo>
                    <a:pt x="3547" y="293"/>
                    <a:pt x="3468" y="285"/>
                    <a:pt x="3389" y="285"/>
                  </a:cubicBezTo>
                  <a:cubicBezTo>
                    <a:pt x="3105" y="285"/>
                    <a:pt x="2829" y="385"/>
                    <a:pt x="2611" y="574"/>
                  </a:cubicBezTo>
                  <a:lnTo>
                    <a:pt x="2563" y="617"/>
                  </a:lnTo>
                  <a:cubicBezTo>
                    <a:pt x="2458" y="712"/>
                    <a:pt x="2336" y="819"/>
                    <a:pt x="2219" y="819"/>
                  </a:cubicBezTo>
                  <a:cubicBezTo>
                    <a:pt x="2194" y="819"/>
                    <a:pt x="2170" y="814"/>
                    <a:pt x="2146" y="804"/>
                  </a:cubicBezTo>
                  <a:cubicBezTo>
                    <a:pt x="2098" y="786"/>
                    <a:pt x="2061" y="743"/>
                    <a:pt x="2043" y="689"/>
                  </a:cubicBezTo>
                  <a:cubicBezTo>
                    <a:pt x="2019" y="611"/>
                    <a:pt x="2025" y="526"/>
                    <a:pt x="2067" y="447"/>
                  </a:cubicBezTo>
                  <a:cubicBezTo>
                    <a:pt x="2140" y="314"/>
                    <a:pt x="2291" y="230"/>
                    <a:pt x="2412" y="163"/>
                  </a:cubicBezTo>
                  <a:cubicBezTo>
                    <a:pt x="2424" y="151"/>
                    <a:pt x="2430" y="133"/>
                    <a:pt x="2424" y="115"/>
                  </a:cubicBezTo>
                  <a:cubicBezTo>
                    <a:pt x="2415" y="101"/>
                    <a:pt x="2402" y="95"/>
                    <a:pt x="2389" y="95"/>
                  </a:cubicBezTo>
                  <a:cubicBezTo>
                    <a:pt x="2385" y="95"/>
                    <a:pt x="2380" y="95"/>
                    <a:pt x="2376" y="97"/>
                  </a:cubicBezTo>
                  <a:lnTo>
                    <a:pt x="1439" y="520"/>
                  </a:lnTo>
                  <a:cubicBezTo>
                    <a:pt x="1336" y="567"/>
                    <a:pt x="1249" y="589"/>
                    <a:pt x="1179" y="589"/>
                  </a:cubicBezTo>
                  <a:cubicBezTo>
                    <a:pt x="1114" y="589"/>
                    <a:pt x="1063" y="570"/>
                    <a:pt x="1028" y="532"/>
                  </a:cubicBezTo>
                  <a:cubicBezTo>
                    <a:pt x="962" y="453"/>
                    <a:pt x="992" y="320"/>
                    <a:pt x="1058" y="248"/>
                  </a:cubicBezTo>
                  <a:cubicBezTo>
                    <a:pt x="1143" y="163"/>
                    <a:pt x="1246" y="109"/>
                    <a:pt x="1360" y="79"/>
                  </a:cubicBezTo>
                  <a:cubicBezTo>
                    <a:pt x="1379" y="67"/>
                    <a:pt x="1391" y="55"/>
                    <a:pt x="1385" y="37"/>
                  </a:cubicBezTo>
                  <a:cubicBezTo>
                    <a:pt x="1385" y="18"/>
                    <a:pt x="1367" y="0"/>
                    <a:pt x="1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9" name="Google Shape;449;p24"/>
          <p:cNvSpPr/>
          <p:nvPr/>
        </p:nvSpPr>
        <p:spPr>
          <a:xfrm>
            <a:off x="721040" y="1841114"/>
            <a:ext cx="394253" cy="372985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0" name="Google Shape;450;p24"/>
          <p:cNvSpPr/>
          <p:nvPr/>
        </p:nvSpPr>
        <p:spPr>
          <a:xfrm>
            <a:off x="7433248" y="2291397"/>
            <a:ext cx="394052" cy="37298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1" name="Google Shape;451;p24"/>
          <p:cNvSpPr/>
          <p:nvPr/>
        </p:nvSpPr>
        <p:spPr>
          <a:xfrm>
            <a:off x="8264075" y="3142665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52" name="Google Shape;452;p24"/>
          <p:cNvGrpSpPr/>
          <p:nvPr/>
        </p:nvGrpSpPr>
        <p:grpSpPr>
          <a:xfrm>
            <a:off x="8264063" y="1521711"/>
            <a:ext cx="317763" cy="297062"/>
            <a:chOff x="2043976" y="3775410"/>
            <a:chExt cx="317763" cy="297062"/>
          </a:xfrm>
        </p:grpSpPr>
        <p:sp>
          <p:nvSpPr>
            <p:cNvPr id="453" name="Google Shape;453;p24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183249" y="120008"/>
            <a:ext cx="8833788" cy="1293504"/>
            <a:chOff x="126822" y="120008"/>
            <a:chExt cx="8833788" cy="1293504"/>
          </a:xfrm>
        </p:grpSpPr>
        <p:sp>
          <p:nvSpPr>
            <p:cNvPr id="458" name="Google Shape;458;p24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736635" y="12000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199453" y="2593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852303" y="136085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3" name="Google Shape;463;p24"/>
            <p:cNvSpPr/>
            <p:nvPr/>
          </p:nvSpPr>
          <p:spPr>
            <a:xfrm flipH="1">
              <a:off x="8551936" y="707523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" name="Google Shape;464;p24"/>
            <p:cNvSpPr/>
            <p:nvPr/>
          </p:nvSpPr>
          <p:spPr>
            <a:xfrm flipH="1">
              <a:off x="8199457" y="1188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17399" y="1148898"/>
              <a:ext cx="153823" cy="131864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66" name="Google Shape;466;p24"/>
          <p:cNvSpPr/>
          <p:nvPr/>
        </p:nvSpPr>
        <p:spPr>
          <a:xfrm>
            <a:off x="8329466" y="5425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904833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5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5"/>
          <p:cNvSpPr txBox="1">
            <a:spLocks noGrp="1"/>
          </p:cNvSpPr>
          <p:nvPr>
            <p:ph type="subTitle" idx="1"/>
          </p:nvPr>
        </p:nvSpPr>
        <p:spPr>
          <a:xfrm>
            <a:off x="1710825" y="1597900"/>
            <a:ext cx="5722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0" name="Google Shape;470;p25"/>
          <p:cNvSpPr txBox="1">
            <a:spLocks noGrp="1"/>
          </p:cNvSpPr>
          <p:nvPr>
            <p:ph type="subTitle" idx="2"/>
          </p:nvPr>
        </p:nvSpPr>
        <p:spPr>
          <a:xfrm>
            <a:off x="3272375" y="2232250"/>
            <a:ext cx="2599200" cy="510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1" name="Google Shape;471;p25"/>
          <p:cNvSpPr txBox="1">
            <a:spLocks noGrp="1"/>
          </p:cNvSpPr>
          <p:nvPr>
            <p:ph type="subTitle" idx="3"/>
          </p:nvPr>
        </p:nvSpPr>
        <p:spPr>
          <a:xfrm>
            <a:off x="1710750" y="2885050"/>
            <a:ext cx="5722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2" name="Google Shape;472;p25"/>
          <p:cNvSpPr/>
          <p:nvPr/>
        </p:nvSpPr>
        <p:spPr>
          <a:xfrm>
            <a:off x="102" y="4079439"/>
            <a:ext cx="9143957" cy="1081021"/>
          </a:xfrm>
          <a:custGeom>
            <a:avLst/>
            <a:gdLst/>
            <a:ahLst/>
            <a:cxnLst/>
            <a:rect l="l" t="t" r="r" b="b"/>
            <a:pathLst>
              <a:path w="49269" h="8410" extrusionOk="0">
                <a:moveTo>
                  <a:pt x="45689" y="1"/>
                </a:moveTo>
                <a:cubicBezTo>
                  <a:pt x="44557" y="1"/>
                  <a:pt x="43424" y="82"/>
                  <a:pt x="42314" y="228"/>
                </a:cubicBezTo>
                <a:cubicBezTo>
                  <a:pt x="37734" y="839"/>
                  <a:pt x="33360" y="2452"/>
                  <a:pt x="28894" y="3654"/>
                </a:cubicBezTo>
                <a:cubicBezTo>
                  <a:pt x="25918" y="4457"/>
                  <a:pt x="22821" y="5074"/>
                  <a:pt x="19756" y="5074"/>
                </a:cubicBezTo>
                <a:cubicBezTo>
                  <a:pt x="18228" y="5074"/>
                  <a:pt x="16708" y="4920"/>
                  <a:pt x="15215" y="4561"/>
                </a:cubicBezTo>
                <a:cubicBezTo>
                  <a:pt x="12212" y="3842"/>
                  <a:pt x="9468" y="2319"/>
                  <a:pt x="6574" y="1237"/>
                </a:cubicBezTo>
                <a:cubicBezTo>
                  <a:pt x="4737" y="549"/>
                  <a:pt x="2756" y="46"/>
                  <a:pt x="818" y="46"/>
                </a:cubicBezTo>
                <a:cubicBezTo>
                  <a:pt x="544" y="46"/>
                  <a:pt x="272" y="56"/>
                  <a:pt x="0" y="77"/>
                </a:cubicBezTo>
                <a:lnTo>
                  <a:pt x="0" y="8410"/>
                </a:lnTo>
                <a:lnTo>
                  <a:pt x="49269" y="8410"/>
                </a:lnTo>
                <a:lnTo>
                  <a:pt x="49269" y="295"/>
                </a:lnTo>
                <a:cubicBezTo>
                  <a:pt x="48095" y="93"/>
                  <a:pt x="46892" y="1"/>
                  <a:pt x="45689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73" name="Google Shape;473;p25"/>
          <p:cNvGrpSpPr/>
          <p:nvPr/>
        </p:nvGrpSpPr>
        <p:grpSpPr>
          <a:xfrm>
            <a:off x="126823" y="-51154"/>
            <a:ext cx="8890214" cy="2358517"/>
            <a:chOff x="126822" y="-51155"/>
            <a:chExt cx="8890214" cy="2358517"/>
          </a:xfrm>
        </p:grpSpPr>
        <p:sp>
          <p:nvSpPr>
            <p:cNvPr id="474" name="Google Shape;474;p25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7822534" y="1445510"/>
              <a:ext cx="99475" cy="104955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8558428" y="21223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1185740" y="1188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0" name="Google Shape;480;p25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" name="Google Shape;482;p25"/>
            <p:cNvSpPr/>
            <p:nvPr/>
          </p:nvSpPr>
          <p:spPr>
            <a:xfrm>
              <a:off x="2964978" y="1956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" name="Google Shape;484;p25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5" name="Google Shape;485;p25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" name="Google Shape;486;p25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" name="Google Shape;487;p25"/>
            <p:cNvSpPr/>
            <p:nvPr/>
          </p:nvSpPr>
          <p:spPr>
            <a:xfrm flipH="1">
              <a:off x="6511669" y="250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8" name="Google Shape;488;p25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9" name="Google Shape;489;p25"/>
            <p:cNvSpPr/>
            <p:nvPr/>
          </p:nvSpPr>
          <p:spPr>
            <a:xfrm flipH="1">
              <a:off x="318211" y="19363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0" name="Google Shape;490;p25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1" name="Google Shape;491;p25"/>
            <p:cNvSpPr/>
            <p:nvPr/>
          </p:nvSpPr>
          <p:spPr>
            <a:xfrm flipH="1">
              <a:off x="1273344" y="22547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2" name="Google Shape;492;p25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6357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6"/>
          <p:cNvSpPr/>
          <p:nvPr/>
        </p:nvSpPr>
        <p:spPr>
          <a:xfrm rot="10800000">
            <a:off x="-11942" y="-420523"/>
            <a:ext cx="9167892" cy="1726951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5" name="Google Shape;495;p26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6"/>
          <p:cNvSpPr txBox="1">
            <a:spLocks noGrp="1"/>
          </p:cNvSpPr>
          <p:nvPr>
            <p:ph type="subTitle" idx="1"/>
          </p:nvPr>
        </p:nvSpPr>
        <p:spPr>
          <a:xfrm>
            <a:off x="2378825" y="1726225"/>
            <a:ext cx="43863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6"/>
          <p:cNvSpPr txBox="1">
            <a:spLocks noGrp="1"/>
          </p:cNvSpPr>
          <p:nvPr>
            <p:ph type="subTitle" idx="2"/>
          </p:nvPr>
        </p:nvSpPr>
        <p:spPr>
          <a:xfrm>
            <a:off x="2835475" y="2523275"/>
            <a:ext cx="3473100" cy="51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3"/>
          </p:nvPr>
        </p:nvSpPr>
        <p:spPr>
          <a:xfrm>
            <a:off x="1620512" y="4259600"/>
            <a:ext cx="15129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4"/>
          </p:nvPr>
        </p:nvSpPr>
        <p:spPr>
          <a:xfrm>
            <a:off x="5142125" y="4259600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00" name="Google Shape;500;p26"/>
          <p:cNvGrpSpPr/>
          <p:nvPr/>
        </p:nvGrpSpPr>
        <p:grpSpPr>
          <a:xfrm rot="10800000" flipH="1">
            <a:off x="126772" y="2138801"/>
            <a:ext cx="8890214" cy="2914717"/>
            <a:chOff x="126822" y="35516"/>
            <a:chExt cx="8890214" cy="2914717"/>
          </a:xfrm>
        </p:grpSpPr>
        <p:sp>
          <p:nvSpPr>
            <p:cNvPr id="501" name="Google Shape;501;p26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Google Shape;504;p26"/>
            <p:cNvSpPr/>
            <p:nvPr/>
          </p:nvSpPr>
          <p:spPr>
            <a:xfrm>
              <a:off x="7965678" y="18836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Google Shape;505;p26"/>
            <p:cNvSpPr/>
            <p:nvPr/>
          </p:nvSpPr>
          <p:spPr>
            <a:xfrm>
              <a:off x="1408640" y="13928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26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239101" y="278791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9" name="Google Shape;509;p26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0" name="Google Shape;510;p26"/>
            <p:cNvSpPr/>
            <p:nvPr/>
          </p:nvSpPr>
          <p:spPr>
            <a:xfrm flipH="1">
              <a:off x="7536598" y="2419385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1" name="Google Shape;511;p26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498503" y="1830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3" name="Google Shape;513;p26"/>
            <p:cNvSpPr/>
            <p:nvPr/>
          </p:nvSpPr>
          <p:spPr>
            <a:xfrm flipH="1">
              <a:off x="990236" y="2227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4" name="Google Shape;514;p26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989126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7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8" name="Google Shape;518;p27"/>
          <p:cNvSpPr/>
          <p:nvPr/>
        </p:nvSpPr>
        <p:spPr>
          <a:xfrm>
            <a:off x="-35050" y="4541248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1"/>
          </p:nvPr>
        </p:nvSpPr>
        <p:spPr>
          <a:xfrm>
            <a:off x="1818475" y="2255775"/>
            <a:ext cx="2602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2"/>
          </p:nvPr>
        </p:nvSpPr>
        <p:spPr>
          <a:xfrm>
            <a:off x="2063100" y="2979029"/>
            <a:ext cx="2357700" cy="510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title"/>
          </p:nvPr>
        </p:nvSpPr>
        <p:spPr>
          <a:xfrm>
            <a:off x="975600" y="657125"/>
            <a:ext cx="3445500" cy="11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7"/>
          <p:cNvSpPr txBox="1">
            <a:spLocks noGrp="1"/>
          </p:cNvSpPr>
          <p:nvPr>
            <p:ph type="subTitle" idx="3"/>
          </p:nvPr>
        </p:nvSpPr>
        <p:spPr>
          <a:xfrm>
            <a:off x="2039700" y="3877225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7"/>
          <p:cNvSpPr/>
          <p:nvPr/>
        </p:nvSpPr>
        <p:spPr>
          <a:xfrm rot="10800000">
            <a:off x="5317279" y="-100096"/>
            <a:ext cx="4009172" cy="3007796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4" name="Google Shape;524;p27"/>
          <p:cNvSpPr/>
          <p:nvPr/>
        </p:nvSpPr>
        <p:spPr>
          <a:xfrm rot="-10277315">
            <a:off x="8039097" y="1714696"/>
            <a:ext cx="976712" cy="702542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5" name="Google Shape;525;p27"/>
          <p:cNvSpPr/>
          <p:nvPr/>
        </p:nvSpPr>
        <p:spPr>
          <a:xfrm rot="10800000" flipH="1">
            <a:off x="7493579" y="91884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6" name="Google Shape;526;p27"/>
          <p:cNvSpPr/>
          <p:nvPr/>
        </p:nvSpPr>
        <p:spPr>
          <a:xfrm rot="10800000" flipH="1">
            <a:off x="8220373" y="3988712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7" name="Google Shape;527;p27"/>
          <p:cNvSpPr/>
          <p:nvPr/>
        </p:nvSpPr>
        <p:spPr>
          <a:xfrm rot="10800000" flipH="1">
            <a:off x="5098212" y="242399"/>
            <a:ext cx="99475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8" name="Google Shape;528;p27"/>
          <p:cNvSpPr/>
          <p:nvPr/>
        </p:nvSpPr>
        <p:spPr>
          <a:xfrm rot="10800000" flipH="1">
            <a:off x="6463779" y="40076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9" name="Google Shape;529;p27"/>
          <p:cNvSpPr/>
          <p:nvPr/>
        </p:nvSpPr>
        <p:spPr>
          <a:xfrm rot="10800000" flipH="1">
            <a:off x="7888524" y="3372197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0" name="Google Shape;530;p27"/>
          <p:cNvSpPr/>
          <p:nvPr/>
        </p:nvSpPr>
        <p:spPr>
          <a:xfrm rot="10800000" flipH="1">
            <a:off x="5903725" y="879247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1" name="Google Shape;531;p27"/>
          <p:cNvSpPr/>
          <p:nvPr/>
        </p:nvSpPr>
        <p:spPr>
          <a:xfrm rot="10800000" flipH="1">
            <a:off x="8625615" y="348787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2" name="Google Shape;532;p27"/>
          <p:cNvSpPr/>
          <p:nvPr/>
        </p:nvSpPr>
        <p:spPr>
          <a:xfrm rot="10800000" flipH="1">
            <a:off x="8422941" y="2843785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3" name="Google Shape;533;p27"/>
          <p:cNvSpPr/>
          <p:nvPr/>
        </p:nvSpPr>
        <p:spPr>
          <a:xfrm rot="10800000" flipH="1">
            <a:off x="8269127" y="60862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4" name="Google Shape;534;p27"/>
          <p:cNvSpPr/>
          <p:nvPr/>
        </p:nvSpPr>
        <p:spPr>
          <a:xfrm rot="10800000" flipH="1">
            <a:off x="232627" y="2149352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5" name="Google Shape;535;p27"/>
          <p:cNvSpPr/>
          <p:nvPr/>
        </p:nvSpPr>
        <p:spPr>
          <a:xfrm rot="10800000" flipH="1">
            <a:off x="694815" y="189269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6" name="Google Shape;536;p27"/>
          <p:cNvSpPr/>
          <p:nvPr/>
        </p:nvSpPr>
        <p:spPr>
          <a:xfrm rot="10800000" flipH="1">
            <a:off x="850329" y="279110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7" name="Google Shape;537;p27"/>
          <p:cNvSpPr/>
          <p:nvPr/>
        </p:nvSpPr>
        <p:spPr>
          <a:xfrm rot="10800000" flipH="1">
            <a:off x="310450" y="1135023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8" name="Google Shape;538;p27"/>
          <p:cNvSpPr/>
          <p:nvPr/>
        </p:nvSpPr>
        <p:spPr>
          <a:xfrm rot="10800000" flipH="1">
            <a:off x="337636" y="3096224"/>
            <a:ext cx="99474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98021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 userDrawn="1">
  <p:cSld name="Title and text 10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8"/>
          <p:cNvSpPr/>
          <p:nvPr/>
        </p:nvSpPr>
        <p:spPr>
          <a:xfrm rot="4448121" flipH="1">
            <a:off x="560969" y="-2732622"/>
            <a:ext cx="8931474" cy="8373551"/>
          </a:xfrm>
          <a:custGeom>
            <a:avLst/>
            <a:gdLst/>
            <a:ahLst/>
            <a:cxnLst/>
            <a:rect l="l" t="t" r="r" b="b"/>
            <a:pathLst>
              <a:path w="11366" h="10656" extrusionOk="0">
                <a:moveTo>
                  <a:pt x="7425" y="0"/>
                </a:moveTo>
                <a:cubicBezTo>
                  <a:pt x="6333" y="0"/>
                  <a:pt x="5674" y="1324"/>
                  <a:pt x="4689" y="2084"/>
                </a:cubicBezTo>
                <a:cubicBezTo>
                  <a:pt x="3741" y="2815"/>
                  <a:pt x="2768" y="2259"/>
                  <a:pt x="1837" y="2743"/>
                </a:cubicBezTo>
                <a:cubicBezTo>
                  <a:pt x="0" y="3709"/>
                  <a:pt x="1982" y="5111"/>
                  <a:pt x="2429" y="6090"/>
                </a:cubicBezTo>
                <a:cubicBezTo>
                  <a:pt x="2931" y="7178"/>
                  <a:pt x="1904" y="8477"/>
                  <a:pt x="2272" y="9619"/>
                </a:cubicBezTo>
                <a:cubicBezTo>
                  <a:pt x="2441" y="10132"/>
                  <a:pt x="2876" y="10519"/>
                  <a:pt x="3408" y="10634"/>
                </a:cubicBezTo>
                <a:cubicBezTo>
                  <a:pt x="3494" y="10648"/>
                  <a:pt x="3580" y="10655"/>
                  <a:pt x="3665" y="10655"/>
                </a:cubicBezTo>
                <a:cubicBezTo>
                  <a:pt x="4114" y="10655"/>
                  <a:pt x="4544" y="10458"/>
                  <a:pt x="4828" y="10102"/>
                </a:cubicBezTo>
                <a:cubicBezTo>
                  <a:pt x="5021" y="9866"/>
                  <a:pt x="5154" y="9558"/>
                  <a:pt x="5426" y="9431"/>
                </a:cubicBezTo>
                <a:cubicBezTo>
                  <a:pt x="5513" y="9392"/>
                  <a:pt x="5602" y="9376"/>
                  <a:pt x="5691" y="9376"/>
                </a:cubicBezTo>
                <a:cubicBezTo>
                  <a:pt x="6030" y="9376"/>
                  <a:pt x="6381" y="9617"/>
                  <a:pt x="6701" y="9794"/>
                </a:cubicBezTo>
                <a:cubicBezTo>
                  <a:pt x="7103" y="10018"/>
                  <a:pt x="7555" y="10124"/>
                  <a:pt x="8011" y="10124"/>
                </a:cubicBezTo>
                <a:cubicBezTo>
                  <a:pt x="9074" y="10124"/>
                  <a:pt x="10154" y="9550"/>
                  <a:pt x="10653" y="8585"/>
                </a:cubicBezTo>
                <a:cubicBezTo>
                  <a:pt x="11366" y="7214"/>
                  <a:pt x="10762" y="5304"/>
                  <a:pt x="9396" y="4604"/>
                </a:cubicBezTo>
                <a:lnTo>
                  <a:pt x="9396" y="4604"/>
                </a:lnTo>
                <a:cubicBezTo>
                  <a:pt x="9405" y="4608"/>
                  <a:pt x="9415" y="4611"/>
                  <a:pt x="9424" y="4611"/>
                </a:cubicBezTo>
                <a:cubicBezTo>
                  <a:pt x="9690" y="4611"/>
                  <a:pt x="9836" y="2622"/>
                  <a:pt x="9807" y="2447"/>
                </a:cubicBezTo>
                <a:cubicBezTo>
                  <a:pt x="9692" y="1643"/>
                  <a:pt x="9257" y="918"/>
                  <a:pt x="8599" y="447"/>
                </a:cubicBezTo>
                <a:cubicBezTo>
                  <a:pt x="8149" y="130"/>
                  <a:pt x="7766" y="0"/>
                  <a:pt x="7425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28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28"/>
          <p:cNvSpPr txBox="1">
            <a:spLocks noGrp="1"/>
          </p:cNvSpPr>
          <p:nvPr>
            <p:ph type="subTitle" idx="1"/>
          </p:nvPr>
        </p:nvSpPr>
        <p:spPr>
          <a:xfrm>
            <a:off x="1710750" y="1471985"/>
            <a:ext cx="5722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9785A-5BA9-C574-4DF2-5A0B717CF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68" y="0"/>
            <a:ext cx="527332" cy="5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802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9"/>
          <p:cNvSpPr/>
          <p:nvPr/>
        </p:nvSpPr>
        <p:spPr>
          <a:xfrm>
            <a:off x="-39150" y="2681295"/>
            <a:ext cx="9277820" cy="2961911"/>
          </a:xfrm>
          <a:custGeom>
            <a:avLst/>
            <a:gdLst/>
            <a:ahLst/>
            <a:cxnLst/>
            <a:rect l="l" t="t" r="r" b="b"/>
            <a:pathLst>
              <a:path w="12013" h="10430" extrusionOk="0">
                <a:moveTo>
                  <a:pt x="1" y="1"/>
                </a:moveTo>
                <a:lnTo>
                  <a:pt x="1" y="9668"/>
                </a:lnTo>
                <a:lnTo>
                  <a:pt x="1" y="9734"/>
                </a:lnTo>
                <a:cubicBezTo>
                  <a:pt x="37" y="10127"/>
                  <a:pt x="363" y="10423"/>
                  <a:pt x="756" y="10429"/>
                </a:cubicBezTo>
                <a:lnTo>
                  <a:pt x="11258" y="10429"/>
                </a:lnTo>
                <a:cubicBezTo>
                  <a:pt x="11674" y="10423"/>
                  <a:pt x="12013" y="10085"/>
                  <a:pt x="12013" y="9668"/>
                </a:cubicBezTo>
                <a:lnTo>
                  <a:pt x="12013" y="2321"/>
                </a:lnTo>
                <a:cubicBezTo>
                  <a:pt x="11596" y="2726"/>
                  <a:pt x="11239" y="3185"/>
                  <a:pt x="10961" y="3692"/>
                </a:cubicBezTo>
                <a:cubicBezTo>
                  <a:pt x="10895" y="3807"/>
                  <a:pt x="10835" y="3928"/>
                  <a:pt x="10774" y="4055"/>
                </a:cubicBezTo>
                <a:cubicBezTo>
                  <a:pt x="10744" y="4115"/>
                  <a:pt x="10714" y="4176"/>
                  <a:pt x="10690" y="4236"/>
                </a:cubicBezTo>
                <a:cubicBezTo>
                  <a:pt x="10635" y="4363"/>
                  <a:pt x="10587" y="4490"/>
                  <a:pt x="10539" y="4623"/>
                </a:cubicBezTo>
                <a:lnTo>
                  <a:pt x="10526" y="4665"/>
                </a:lnTo>
                <a:cubicBezTo>
                  <a:pt x="10520" y="4653"/>
                  <a:pt x="10514" y="4641"/>
                  <a:pt x="10508" y="4629"/>
                </a:cubicBezTo>
                <a:cubicBezTo>
                  <a:pt x="10472" y="4526"/>
                  <a:pt x="10424" y="4423"/>
                  <a:pt x="10375" y="4327"/>
                </a:cubicBezTo>
                <a:cubicBezTo>
                  <a:pt x="10351" y="4284"/>
                  <a:pt x="10321" y="4236"/>
                  <a:pt x="10297" y="4188"/>
                </a:cubicBezTo>
                <a:cubicBezTo>
                  <a:pt x="10236" y="4097"/>
                  <a:pt x="10176" y="4006"/>
                  <a:pt x="10110" y="3922"/>
                </a:cubicBezTo>
                <a:cubicBezTo>
                  <a:pt x="9801" y="3547"/>
                  <a:pt x="9421" y="3239"/>
                  <a:pt x="8992" y="3028"/>
                </a:cubicBezTo>
                <a:cubicBezTo>
                  <a:pt x="8303" y="2689"/>
                  <a:pt x="7523" y="2568"/>
                  <a:pt x="6756" y="2568"/>
                </a:cubicBezTo>
                <a:cubicBezTo>
                  <a:pt x="6623" y="2568"/>
                  <a:pt x="6484" y="2574"/>
                  <a:pt x="6345" y="2593"/>
                </a:cubicBezTo>
                <a:cubicBezTo>
                  <a:pt x="6146" y="2617"/>
                  <a:pt x="5946" y="2653"/>
                  <a:pt x="5747" y="2701"/>
                </a:cubicBezTo>
                <a:cubicBezTo>
                  <a:pt x="5602" y="2732"/>
                  <a:pt x="5457" y="2774"/>
                  <a:pt x="5312" y="2816"/>
                </a:cubicBezTo>
                <a:cubicBezTo>
                  <a:pt x="5082" y="2877"/>
                  <a:pt x="4853" y="2955"/>
                  <a:pt x="4635" y="3028"/>
                </a:cubicBezTo>
                <a:cubicBezTo>
                  <a:pt x="4466" y="3088"/>
                  <a:pt x="4309" y="3142"/>
                  <a:pt x="4158" y="3197"/>
                </a:cubicBezTo>
                <a:lnTo>
                  <a:pt x="4140" y="3203"/>
                </a:lnTo>
                <a:cubicBezTo>
                  <a:pt x="4073" y="3028"/>
                  <a:pt x="3995" y="2865"/>
                  <a:pt x="3910" y="2701"/>
                </a:cubicBezTo>
                <a:cubicBezTo>
                  <a:pt x="3203" y="1378"/>
                  <a:pt x="1959" y="423"/>
                  <a:pt x="496" y="85"/>
                </a:cubicBezTo>
                <a:cubicBezTo>
                  <a:pt x="333" y="49"/>
                  <a:pt x="170" y="19"/>
                  <a:pt x="1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3" name="Google Shape;573;p29"/>
          <p:cNvSpPr txBox="1">
            <a:spLocks noGrp="1"/>
          </p:cNvSpPr>
          <p:nvPr>
            <p:ph type="title"/>
          </p:nvPr>
        </p:nvSpPr>
        <p:spPr>
          <a:xfrm>
            <a:off x="2462550" y="528375"/>
            <a:ext cx="4218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74" name="Google Shape;574;p29"/>
          <p:cNvSpPr txBox="1">
            <a:spLocks noGrp="1"/>
          </p:cNvSpPr>
          <p:nvPr>
            <p:ph type="subTitle" idx="1"/>
          </p:nvPr>
        </p:nvSpPr>
        <p:spPr>
          <a:xfrm>
            <a:off x="1710800" y="1793588"/>
            <a:ext cx="5722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5" name="Google Shape;575;p29"/>
          <p:cNvSpPr txBox="1">
            <a:spLocks noGrp="1"/>
          </p:cNvSpPr>
          <p:nvPr>
            <p:ph type="subTitle" idx="2"/>
          </p:nvPr>
        </p:nvSpPr>
        <p:spPr>
          <a:xfrm>
            <a:off x="2933750" y="2390275"/>
            <a:ext cx="3276600" cy="51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subTitle" idx="3"/>
          </p:nvPr>
        </p:nvSpPr>
        <p:spPr>
          <a:xfrm>
            <a:off x="1710800" y="3107650"/>
            <a:ext cx="5722500" cy="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4"/>
          </p:nvPr>
        </p:nvSpPr>
        <p:spPr>
          <a:xfrm>
            <a:off x="721050" y="4261104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subTitle" idx="5"/>
          </p:nvPr>
        </p:nvSpPr>
        <p:spPr>
          <a:xfrm>
            <a:off x="3381525" y="4261104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6"/>
          </p:nvPr>
        </p:nvSpPr>
        <p:spPr>
          <a:xfrm>
            <a:off x="6041850" y="4261104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80" name="Google Shape;580;p29"/>
          <p:cNvGrpSpPr/>
          <p:nvPr/>
        </p:nvGrpSpPr>
        <p:grpSpPr>
          <a:xfrm>
            <a:off x="126823" y="-51155"/>
            <a:ext cx="8890214" cy="2040154"/>
            <a:chOff x="126822" y="-51155"/>
            <a:chExt cx="8890214" cy="2040154"/>
          </a:xfrm>
        </p:grpSpPr>
        <p:sp>
          <p:nvSpPr>
            <p:cNvPr id="581" name="Google Shape;581;p29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29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29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1185740" y="1188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29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29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29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29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29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29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29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29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94" name="Google Shape;594;p29"/>
          <p:cNvSpPr/>
          <p:nvPr/>
        </p:nvSpPr>
        <p:spPr>
          <a:xfrm>
            <a:off x="7192950" y="1302876"/>
            <a:ext cx="146100" cy="319025"/>
          </a:xfrm>
          <a:custGeom>
            <a:avLst/>
            <a:gdLst/>
            <a:ahLst/>
            <a:cxnLst/>
            <a:rect l="l" t="t" r="r" b="b"/>
            <a:pathLst>
              <a:path w="5844" h="12761" extrusionOk="0">
                <a:moveTo>
                  <a:pt x="3376" y="855"/>
                </a:moveTo>
                <a:cubicBezTo>
                  <a:pt x="3614" y="1114"/>
                  <a:pt x="3852" y="1352"/>
                  <a:pt x="4090" y="1612"/>
                </a:cubicBezTo>
                <a:cubicBezTo>
                  <a:pt x="4588" y="2196"/>
                  <a:pt x="4740" y="2542"/>
                  <a:pt x="4220" y="3148"/>
                </a:cubicBezTo>
                <a:cubicBezTo>
                  <a:pt x="3636" y="3776"/>
                  <a:pt x="2879" y="4187"/>
                  <a:pt x="2056" y="4360"/>
                </a:cubicBezTo>
                <a:cubicBezTo>
                  <a:pt x="1580" y="3841"/>
                  <a:pt x="1104" y="3343"/>
                  <a:pt x="628" y="2867"/>
                </a:cubicBezTo>
                <a:cubicBezTo>
                  <a:pt x="1689" y="2629"/>
                  <a:pt x="2944" y="1850"/>
                  <a:pt x="3376" y="855"/>
                </a:cubicBezTo>
                <a:close/>
                <a:moveTo>
                  <a:pt x="3835" y="9800"/>
                </a:moveTo>
                <a:cubicBezTo>
                  <a:pt x="4261" y="9800"/>
                  <a:pt x="4690" y="9959"/>
                  <a:pt x="5129" y="10073"/>
                </a:cubicBezTo>
                <a:cubicBezTo>
                  <a:pt x="5043" y="10484"/>
                  <a:pt x="4848" y="10852"/>
                  <a:pt x="4545" y="11155"/>
                </a:cubicBezTo>
                <a:cubicBezTo>
                  <a:pt x="4232" y="11499"/>
                  <a:pt x="3727" y="11945"/>
                  <a:pt x="3242" y="11945"/>
                </a:cubicBezTo>
                <a:cubicBezTo>
                  <a:pt x="3056" y="11945"/>
                  <a:pt x="2873" y="11879"/>
                  <a:pt x="2706" y="11717"/>
                </a:cubicBezTo>
                <a:cubicBezTo>
                  <a:pt x="2100" y="11111"/>
                  <a:pt x="2532" y="10311"/>
                  <a:pt x="3160" y="9964"/>
                </a:cubicBezTo>
                <a:cubicBezTo>
                  <a:pt x="3385" y="9845"/>
                  <a:pt x="3609" y="9800"/>
                  <a:pt x="3835" y="9800"/>
                </a:cubicBezTo>
                <a:close/>
                <a:moveTo>
                  <a:pt x="3425" y="0"/>
                </a:moveTo>
                <a:cubicBezTo>
                  <a:pt x="3362" y="0"/>
                  <a:pt x="3301" y="18"/>
                  <a:pt x="3247" y="54"/>
                </a:cubicBezTo>
                <a:cubicBezTo>
                  <a:pt x="3221" y="49"/>
                  <a:pt x="3194" y="46"/>
                  <a:pt x="3167" y="46"/>
                </a:cubicBezTo>
                <a:cubicBezTo>
                  <a:pt x="3079" y="46"/>
                  <a:pt x="2988" y="74"/>
                  <a:pt x="2922" y="140"/>
                </a:cubicBezTo>
                <a:cubicBezTo>
                  <a:pt x="2511" y="573"/>
                  <a:pt x="2273" y="1114"/>
                  <a:pt x="1840" y="1504"/>
                </a:cubicBezTo>
                <a:cubicBezTo>
                  <a:pt x="1364" y="1915"/>
                  <a:pt x="801" y="2218"/>
                  <a:pt x="217" y="2434"/>
                </a:cubicBezTo>
                <a:cubicBezTo>
                  <a:pt x="66" y="2521"/>
                  <a:pt x="1" y="2715"/>
                  <a:pt x="109" y="2845"/>
                </a:cubicBezTo>
                <a:cubicBezTo>
                  <a:pt x="109" y="2910"/>
                  <a:pt x="109" y="2975"/>
                  <a:pt x="152" y="3018"/>
                </a:cubicBezTo>
                <a:cubicBezTo>
                  <a:pt x="1039" y="4230"/>
                  <a:pt x="1948" y="5399"/>
                  <a:pt x="2835" y="6589"/>
                </a:cubicBezTo>
                <a:cubicBezTo>
                  <a:pt x="3420" y="7411"/>
                  <a:pt x="3982" y="8298"/>
                  <a:pt x="4610" y="9121"/>
                </a:cubicBezTo>
                <a:cubicBezTo>
                  <a:pt x="4403" y="9067"/>
                  <a:pt x="4192" y="9042"/>
                  <a:pt x="3983" y="9042"/>
                </a:cubicBezTo>
                <a:cubicBezTo>
                  <a:pt x="3427" y="9042"/>
                  <a:pt x="2880" y="9223"/>
                  <a:pt x="2424" y="9553"/>
                </a:cubicBezTo>
                <a:cubicBezTo>
                  <a:pt x="1580" y="10224"/>
                  <a:pt x="1364" y="11414"/>
                  <a:pt x="2100" y="12237"/>
                </a:cubicBezTo>
                <a:cubicBezTo>
                  <a:pt x="2442" y="12605"/>
                  <a:pt x="2840" y="12761"/>
                  <a:pt x="3244" y="12761"/>
                </a:cubicBezTo>
                <a:cubicBezTo>
                  <a:pt x="4500" y="12761"/>
                  <a:pt x="5807" y="11253"/>
                  <a:pt x="5627" y="9943"/>
                </a:cubicBezTo>
                <a:cubicBezTo>
                  <a:pt x="5778" y="9835"/>
                  <a:pt x="5843" y="9640"/>
                  <a:pt x="5757" y="9445"/>
                </a:cubicBezTo>
                <a:cubicBezTo>
                  <a:pt x="4956" y="7844"/>
                  <a:pt x="3766" y="6307"/>
                  <a:pt x="2489" y="4879"/>
                </a:cubicBezTo>
                <a:cubicBezTo>
                  <a:pt x="3549" y="4728"/>
                  <a:pt x="4502" y="4144"/>
                  <a:pt x="5129" y="3278"/>
                </a:cubicBezTo>
                <a:cubicBezTo>
                  <a:pt x="5389" y="2867"/>
                  <a:pt x="5627" y="2413"/>
                  <a:pt x="5389" y="1936"/>
                </a:cubicBezTo>
                <a:cubicBezTo>
                  <a:pt x="5043" y="1244"/>
                  <a:pt x="4220" y="595"/>
                  <a:pt x="3679" y="97"/>
                </a:cubicBezTo>
                <a:cubicBezTo>
                  <a:pt x="3604" y="34"/>
                  <a:pt x="3513" y="0"/>
                  <a:pt x="34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5" name="Google Shape;595;p29"/>
          <p:cNvSpPr/>
          <p:nvPr/>
        </p:nvSpPr>
        <p:spPr>
          <a:xfrm rot="3938655">
            <a:off x="1358580" y="2486066"/>
            <a:ext cx="146100" cy="319024"/>
          </a:xfrm>
          <a:custGeom>
            <a:avLst/>
            <a:gdLst/>
            <a:ahLst/>
            <a:cxnLst/>
            <a:rect l="l" t="t" r="r" b="b"/>
            <a:pathLst>
              <a:path w="5844" h="12761" extrusionOk="0">
                <a:moveTo>
                  <a:pt x="3376" y="855"/>
                </a:moveTo>
                <a:cubicBezTo>
                  <a:pt x="3614" y="1114"/>
                  <a:pt x="3852" y="1352"/>
                  <a:pt x="4090" y="1612"/>
                </a:cubicBezTo>
                <a:cubicBezTo>
                  <a:pt x="4588" y="2196"/>
                  <a:pt x="4740" y="2542"/>
                  <a:pt x="4220" y="3148"/>
                </a:cubicBezTo>
                <a:cubicBezTo>
                  <a:pt x="3636" y="3776"/>
                  <a:pt x="2879" y="4187"/>
                  <a:pt x="2056" y="4360"/>
                </a:cubicBezTo>
                <a:cubicBezTo>
                  <a:pt x="1580" y="3841"/>
                  <a:pt x="1104" y="3343"/>
                  <a:pt x="628" y="2867"/>
                </a:cubicBezTo>
                <a:cubicBezTo>
                  <a:pt x="1689" y="2629"/>
                  <a:pt x="2944" y="1850"/>
                  <a:pt x="3376" y="855"/>
                </a:cubicBezTo>
                <a:close/>
                <a:moveTo>
                  <a:pt x="3835" y="9800"/>
                </a:moveTo>
                <a:cubicBezTo>
                  <a:pt x="4261" y="9800"/>
                  <a:pt x="4690" y="9959"/>
                  <a:pt x="5129" y="10073"/>
                </a:cubicBezTo>
                <a:cubicBezTo>
                  <a:pt x="5043" y="10484"/>
                  <a:pt x="4848" y="10852"/>
                  <a:pt x="4545" y="11155"/>
                </a:cubicBezTo>
                <a:cubicBezTo>
                  <a:pt x="4232" y="11499"/>
                  <a:pt x="3727" y="11945"/>
                  <a:pt x="3242" y="11945"/>
                </a:cubicBezTo>
                <a:cubicBezTo>
                  <a:pt x="3056" y="11945"/>
                  <a:pt x="2873" y="11879"/>
                  <a:pt x="2706" y="11717"/>
                </a:cubicBezTo>
                <a:cubicBezTo>
                  <a:pt x="2100" y="11111"/>
                  <a:pt x="2532" y="10311"/>
                  <a:pt x="3160" y="9964"/>
                </a:cubicBezTo>
                <a:cubicBezTo>
                  <a:pt x="3385" y="9845"/>
                  <a:pt x="3609" y="9800"/>
                  <a:pt x="3835" y="9800"/>
                </a:cubicBezTo>
                <a:close/>
                <a:moveTo>
                  <a:pt x="3425" y="0"/>
                </a:moveTo>
                <a:cubicBezTo>
                  <a:pt x="3362" y="0"/>
                  <a:pt x="3301" y="18"/>
                  <a:pt x="3247" y="54"/>
                </a:cubicBezTo>
                <a:cubicBezTo>
                  <a:pt x="3221" y="49"/>
                  <a:pt x="3194" y="46"/>
                  <a:pt x="3167" y="46"/>
                </a:cubicBezTo>
                <a:cubicBezTo>
                  <a:pt x="3079" y="46"/>
                  <a:pt x="2988" y="74"/>
                  <a:pt x="2922" y="140"/>
                </a:cubicBezTo>
                <a:cubicBezTo>
                  <a:pt x="2511" y="573"/>
                  <a:pt x="2273" y="1114"/>
                  <a:pt x="1840" y="1504"/>
                </a:cubicBezTo>
                <a:cubicBezTo>
                  <a:pt x="1364" y="1915"/>
                  <a:pt x="801" y="2218"/>
                  <a:pt x="217" y="2434"/>
                </a:cubicBezTo>
                <a:cubicBezTo>
                  <a:pt x="66" y="2521"/>
                  <a:pt x="1" y="2715"/>
                  <a:pt x="109" y="2845"/>
                </a:cubicBezTo>
                <a:cubicBezTo>
                  <a:pt x="109" y="2910"/>
                  <a:pt x="109" y="2975"/>
                  <a:pt x="152" y="3018"/>
                </a:cubicBezTo>
                <a:cubicBezTo>
                  <a:pt x="1039" y="4230"/>
                  <a:pt x="1948" y="5399"/>
                  <a:pt x="2835" y="6589"/>
                </a:cubicBezTo>
                <a:cubicBezTo>
                  <a:pt x="3420" y="7411"/>
                  <a:pt x="3982" y="8298"/>
                  <a:pt x="4610" y="9121"/>
                </a:cubicBezTo>
                <a:cubicBezTo>
                  <a:pt x="4403" y="9067"/>
                  <a:pt x="4192" y="9042"/>
                  <a:pt x="3983" y="9042"/>
                </a:cubicBezTo>
                <a:cubicBezTo>
                  <a:pt x="3427" y="9042"/>
                  <a:pt x="2880" y="9223"/>
                  <a:pt x="2424" y="9553"/>
                </a:cubicBezTo>
                <a:cubicBezTo>
                  <a:pt x="1580" y="10224"/>
                  <a:pt x="1364" y="11414"/>
                  <a:pt x="2100" y="12237"/>
                </a:cubicBezTo>
                <a:cubicBezTo>
                  <a:pt x="2442" y="12605"/>
                  <a:pt x="2840" y="12761"/>
                  <a:pt x="3244" y="12761"/>
                </a:cubicBezTo>
                <a:cubicBezTo>
                  <a:pt x="4500" y="12761"/>
                  <a:pt x="5807" y="11253"/>
                  <a:pt x="5627" y="9943"/>
                </a:cubicBezTo>
                <a:cubicBezTo>
                  <a:pt x="5778" y="9835"/>
                  <a:pt x="5843" y="9640"/>
                  <a:pt x="5757" y="9445"/>
                </a:cubicBezTo>
                <a:cubicBezTo>
                  <a:pt x="4956" y="7844"/>
                  <a:pt x="3766" y="6307"/>
                  <a:pt x="2489" y="4879"/>
                </a:cubicBezTo>
                <a:cubicBezTo>
                  <a:pt x="3549" y="4728"/>
                  <a:pt x="4502" y="4144"/>
                  <a:pt x="5129" y="3278"/>
                </a:cubicBezTo>
                <a:cubicBezTo>
                  <a:pt x="5389" y="2867"/>
                  <a:pt x="5627" y="2413"/>
                  <a:pt x="5389" y="1936"/>
                </a:cubicBezTo>
                <a:cubicBezTo>
                  <a:pt x="5043" y="1244"/>
                  <a:pt x="4220" y="595"/>
                  <a:pt x="3679" y="97"/>
                </a:cubicBezTo>
                <a:cubicBezTo>
                  <a:pt x="3604" y="34"/>
                  <a:pt x="3513" y="0"/>
                  <a:pt x="34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6" name="Google Shape;596;p29"/>
          <p:cNvSpPr/>
          <p:nvPr/>
        </p:nvSpPr>
        <p:spPr>
          <a:xfrm>
            <a:off x="7617576" y="3388750"/>
            <a:ext cx="145450" cy="337800"/>
          </a:xfrm>
          <a:custGeom>
            <a:avLst/>
            <a:gdLst/>
            <a:ahLst/>
            <a:cxnLst/>
            <a:rect l="l" t="t" r="r" b="b"/>
            <a:pathLst>
              <a:path w="5818" h="13512" extrusionOk="0">
                <a:moveTo>
                  <a:pt x="628" y="1677"/>
                </a:moveTo>
                <a:cubicBezTo>
                  <a:pt x="758" y="1720"/>
                  <a:pt x="888" y="1742"/>
                  <a:pt x="1039" y="1785"/>
                </a:cubicBezTo>
                <a:cubicBezTo>
                  <a:pt x="931" y="1872"/>
                  <a:pt x="845" y="1980"/>
                  <a:pt x="801" y="2110"/>
                </a:cubicBezTo>
                <a:cubicBezTo>
                  <a:pt x="736" y="1958"/>
                  <a:pt x="671" y="1807"/>
                  <a:pt x="628" y="1677"/>
                </a:cubicBezTo>
                <a:close/>
                <a:moveTo>
                  <a:pt x="1775" y="1828"/>
                </a:moveTo>
                <a:lnTo>
                  <a:pt x="1277" y="2369"/>
                </a:lnTo>
                <a:cubicBezTo>
                  <a:pt x="1342" y="2175"/>
                  <a:pt x="1429" y="2002"/>
                  <a:pt x="1450" y="1828"/>
                </a:cubicBezTo>
                <a:close/>
                <a:moveTo>
                  <a:pt x="4134" y="1417"/>
                </a:moveTo>
                <a:cubicBezTo>
                  <a:pt x="4155" y="1482"/>
                  <a:pt x="4199" y="1569"/>
                  <a:pt x="4242" y="1655"/>
                </a:cubicBezTo>
                <a:lnTo>
                  <a:pt x="4242" y="1677"/>
                </a:lnTo>
                <a:cubicBezTo>
                  <a:pt x="4069" y="1915"/>
                  <a:pt x="3896" y="2153"/>
                  <a:pt x="3744" y="2413"/>
                </a:cubicBezTo>
                <a:cubicBezTo>
                  <a:pt x="3874" y="2066"/>
                  <a:pt x="4004" y="1742"/>
                  <a:pt x="4134" y="1417"/>
                </a:cubicBezTo>
                <a:close/>
                <a:moveTo>
                  <a:pt x="1169" y="2045"/>
                </a:moveTo>
                <a:cubicBezTo>
                  <a:pt x="1104" y="2218"/>
                  <a:pt x="1061" y="2391"/>
                  <a:pt x="996" y="2564"/>
                </a:cubicBezTo>
                <a:lnTo>
                  <a:pt x="888" y="2326"/>
                </a:lnTo>
                <a:lnTo>
                  <a:pt x="1169" y="2045"/>
                </a:lnTo>
                <a:close/>
                <a:moveTo>
                  <a:pt x="4437" y="2196"/>
                </a:moveTo>
                <a:cubicBezTo>
                  <a:pt x="4480" y="2283"/>
                  <a:pt x="4501" y="2369"/>
                  <a:pt x="4545" y="2456"/>
                </a:cubicBezTo>
                <a:lnTo>
                  <a:pt x="4328" y="2672"/>
                </a:lnTo>
                <a:cubicBezTo>
                  <a:pt x="4372" y="2521"/>
                  <a:pt x="4393" y="2348"/>
                  <a:pt x="4437" y="2196"/>
                </a:cubicBezTo>
                <a:close/>
                <a:moveTo>
                  <a:pt x="2749" y="1634"/>
                </a:moveTo>
                <a:lnTo>
                  <a:pt x="2749" y="1634"/>
                </a:lnTo>
                <a:cubicBezTo>
                  <a:pt x="2338" y="2066"/>
                  <a:pt x="1970" y="2564"/>
                  <a:pt x="1667" y="3105"/>
                </a:cubicBezTo>
                <a:cubicBezTo>
                  <a:pt x="1797" y="2651"/>
                  <a:pt x="1948" y="2196"/>
                  <a:pt x="2143" y="1785"/>
                </a:cubicBezTo>
                <a:lnTo>
                  <a:pt x="2165" y="1785"/>
                </a:lnTo>
                <a:cubicBezTo>
                  <a:pt x="2359" y="1742"/>
                  <a:pt x="2554" y="1699"/>
                  <a:pt x="2749" y="1634"/>
                </a:cubicBezTo>
                <a:close/>
                <a:moveTo>
                  <a:pt x="4177" y="2196"/>
                </a:moveTo>
                <a:lnTo>
                  <a:pt x="4177" y="2196"/>
                </a:lnTo>
                <a:cubicBezTo>
                  <a:pt x="4134" y="2456"/>
                  <a:pt x="4069" y="2716"/>
                  <a:pt x="4004" y="2975"/>
                </a:cubicBezTo>
                <a:cubicBezTo>
                  <a:pt x="3831" y="3105"/>
                  <a:pt x="3658" y="3235"/>
                  <a:pt x="3463" y="3365"/>
                </a:cubicBezTo>
                <a:cubicBezTo>
                  <a:pt x="3701" y="2954"/>
                  <a:pt x="3939" y="2586"/>
                  <a:pt x="4177" y="2196"/>
                </a:cubicBezTo>
                <a:close/>
                <a:moveTo>
                  <a:pt x="1797" y="2110"/>
                </a:moveTo>
                <a:lnTo>
                  <a:pt x="1797" y="2110"/>
                </a:lnTo>
                <a:cubicBezTo>
                  <a:pt x="1624" y="2542"/>
                  <a:pt x="1494" y="2975"/>
                  <a:pt x="1386" y="3430"/>
                </a:cubicBezTo>
                <a:cubicBezTo>
                  <a:pt x="1299" y="3235"/>
                  <a:pt x="1212" y="3040"/>
                  <a:pt x="1126" y="2845"/>
                </a:cubicBezTo>
                <a:cubicBezTo>
                  <a:pt x="1342" y="2607"/>
                  <a:pt x="1580" y="2348"/>
                  <a:pt x="1797" y="2110"/>
                </a:cubicBezTo>
                <a:close/>
                <a:moveTo>
                  <a:pt x="3896" y="833"/>
                </a:moveTo>
                <a:cubicBezTo>
                  <a:pt x="3917" y="898"/>
                  <a:pt x="3939" y="941"/>
                  <a:pt x="3961" y="985"/>
                </a:cubicBezTo>
                <a:cubicBezTo>
                  <a:pt x="3398" y="1850"/>
                  <a:pt x="2814" y="2716"/>
                  <a:pt x="2251" y="3581"/>
                </a:cubicBezTo>
                <a:lnTo>
                  <a:pt x="2944" y="1742"/>
                </a:lnTo>
                <a:cubicBezTo>
                  <a:pt x="2965" y="1677"/>
                  <a:pt x="2922" y="1590"/>
                  <a:pt x="2835" y="1590"/>
                </a:cubicBezTo>
                <a:cubicBezTo>
                  <a:pt x="3246" y="1439"/>
                  <a:pt x="3614" y="1179"/>
                  <a:pt x="3896" y="833"/>
                </a:cubicBezTo>
                <a:close/>
                <a:moveTo>
                  <a:pt x="3722" y="1785"/>
                </a:moveTo>
                <a:cubicBezTo>
                  <a:pt x="3484" y="2369"/>
                  <a:pt x="3246" y="2975"/>
                  <a:pt x="3030" y="3560"/>
                </a:cubicBezTo>
                <a:cubicBezTo>
                  <a:pt x="2835" y="3624"/>
                  <a:pt x="2619" y="3689"/>
                  <a:pt x="2424" y="3733"/>
                </a:cubicBezTo>
                <a:cubicBezTo>
                  <a:pt x="2857" y="3083"/>
                  <a:pt x="3290" y="2434"/>
                  <a:pt x="3722" y="1785"/>
                </a:cubicBezTo>
                <a:close/>
                <a:moveTo>
                  <a:pt x="2511" y="2240"/>
                </a:moveTo>
                <a:lnTo>
                  <a:pt x="1905" y="3841"/>
                </a:lnTo>
                <a:lnTo>
                  <a:pt x="1580" y="3884"/>
                </a:lnTo>
                <a:cubicBezTo>
                  <a:pt x="1580" y="3862"/>
                  <a:pt x="1559" y="3819"/>
                  <a:pt x="1559" y="3798"/>
                </a:cubicBezTo>
                <a:cubicBezTo>
                  <a:pt x="1797" y="3235"/>
                  <a:pt x="2121" y="2716"/>
                  <a:pt x="2511" y="2240"/>
                </a:cubicBezTo>
                <a:close/>
                <a:moveTo>
                  <a:pt x="3982" y="10311"/>
                </a:moveTo>
                <a:lnTo>
                  <a:pt x="4004" y="10332"/>
                </a:lnTo>
                <a:cubicBezTo>
                  <a:pt x="3744" y="10809"/>
                  <a:pt x="3506" y="11328"/>
                  <a:pt x="3311" y="11826"/>
                </a:cubicBezTo>
                <a:cubicBezTo>
                  <a:pt x="3398" y="11349"/>
                  <a:pt x="3484" y="10873"/>
                  <a:pt x="3571" y="10397"/>
                </a:cubicBezTo>
                <a:cubicBezTo>
                  <a:pt x="3701" y="10354"/>
                  <a:pt x="3852" y="10332"/>
                  <a:pt x="3982" y="10311"/>
                </a:cubicBezTo>
                <a:close/>
                <a:moveTo>
                  <a:pt x="4372" y="10332"/>
                </a:moveTo>
                <a:cubicBezTo>
                  <a:pt x="4415" y="10419"/>
                  <a:pt x="4480" y="10506"/>
                  <a:pt x="4545" y="10592"/>
                </a:cubicBezTo>
                <a:lnTo>
                  <a:pt x="4566" y="10614"/>
                </a:lnTo>
                <a:cubicBezTo>
                  <a:pt x="4566" y="10635"/>
                  <a:pt x="4588" y="10657"/>
                  <a:pt x="4610" y="10657"/>
                </a:cubicBezTo>
                <a:lnTo>
                  <a:pt x="3917" y="11999"/>
                </a:lnTo>
                <a:cubicBezTo>
                  <a:pt x="4047" y="11458"/>
                  <a:pt x="4155" y="10895"/>
                  <a:pt x="4285" y="10332"/>
                </a:cubicBezTo>
                <a:close/>
                <a:moveTo>
                  <a:pt x="2554" y="10917"/>
                </a:moveTo>
                <a:cubicBezTo>
                  <a:pt x="2403" y="11328"/>
                  <a:pt x="2294" y="11761"/>
                  <a:pt x="2251" y="12193"/>
                </a:cubicBezTo>
                <a:cubicBezTo>
                  <a:pt x="1948" y="11717"/>
                  <a:pt x="2143" y="11263"/>
                  <a:pt x="2532" y="10917"/>
                </a:cubicBezTo>
                <a:close/>
                <a:moveTo>
                  <a:pt x="2467" y="11609"/>
                </a:moveTo>
                <a:lnTo>
                  <a:pt x="2467" y="11609"/>
                </a:lnTo>
                <a:cubicBezTo>
                  <a:pt x="2424" y="11869"/>
                  <a:pt x="2403" y="12128"/>
                  <a:pt x="2403" y="12367"/>
                </a:cubicBezTo>
                <a:cubicBezTo>
                  <a:pt x="2338" y="12323"/>
                  <a:pt x="2316" y="12302"/>
                  <a:pt x="2294" y="12280"/>
                </a:cubicBezTo>
                <a:lnTo>
                  <a:pt x="2316" y="12280"/>
                </a:lnTo>
                <a:cubicBezTo>
                  <a:pt x="2338" y="12042"/>
                  <a:pt x="2403" y="11826"/>
                  <a:pt x="2467" y="11609"/>
                </a:cubicBezTo>
                <a:close/>
                <a:moveTo>
                  <a:pt x="3246" y="10506"/>
                </a:moveTo>
                <a:cubicBezTo>
                  <a:pt x="3008" y="11133"/>
                  <a:pt x="2792" y="11739"/>
                  <a:pt x="2576" y="12367"/>
                </a:cubicBezTo>
                <a:cubicBezTo>
                  <a:pt x="2576" y="11847"/>
                  <a:pt x="2662" y="11306"/>
                  <a:pt x="2792" y="10809"/>
                </a:cubicBezTo>
                <a:cubicBezTo>
                  <a:pt x="2792" y="10787"/>
                  <a:pt x="2792" y="10765"/>
                  <a:pt x="2792" y="10765"/>
                </a:cubicBezTo>
                <a:cubicBezTo>
                  <a:pt x="2922" y="10657"/>
                  <a:pt x="3073" y="10570"/>
                  <a:pt x="3225" y="10506"/>
                </a:cubicBezTo>
                <a:close/>
                <a:moveTo>
                  <a:pt x="4588" y="11220"/>
                </a:moveTo>
                <a:lnTo>
                  <a:pt x="4588" y="11306"/>
                </a:lnTo>
                <a:cubicBezTo>
                  <a:pt x="4588" y="11349"/>
                  <a:pt x="4610" y="11371"/>
                  <a:pt x="4631" y="11393"/>
                </a:cubicBezTo>
                <a:cubicBezTo>
                  <a:pt x="4566" y="11782"/>
                  <a:pt x="4350" y="12128"/>
                  <a:pt x="4025" y="12388"/>
                </a:cubicBezTo>
                <a:lnTo>
                  <a:pt x="4047" y="12388"/>
                </a:lnTo>
                <a:cubicBezTo>
                  <a:pt x="4004" y="12431"/>
                  <a:pt x="3961" y="12453"/>
                  <a:pt x="3917" y="12475"/>
                </a:cubicBezTo>
                <a:lnTo>
                  <a:pt x="4588" y="11220"/>
                </a:lnTo>
                <a:close/>
                <a:moveTo>
                  <a:pt x="3246" y="11133"/>
                </a:moveTo>
                <a:cubicBezTo>
                  <a:pt x="3138" y="11652"/>
                  <a:pt x="3052" y="12150"/>
                  <a:pt x="2922" y="12669"/>
                </a:cubicBezTo>
                <a:cubicBezTo>
                  <a:pt x="2846" y="12650"/>
                  <a:pt x="2769" y="12631"/>
                  <a:pt x="2708" y="12597"/>
                </a:cubicBezTo>
                <a:lnTo>
                  <a:pt x="2708" y="12597"/>
                </a:lnTo>
                <a:cubicBezTo>
                  <a:pt x="2880" y="12102"/>
                  <a:pt x="3074" y="11607"/>
                  <a:pt x="3246" y="11133"/>
                </a:cubicBezTo>
                <a:close/>
                <a:moveTo>
                  <a:pt x="3852" y="11198"/>
                </a:moveTo>
                <a:cubicBezTo>
                  <a:pt x="3744" y="11696"/>
                  <a:pt x="3636" y="12172"/>
                  <a:pt x="3528" y="12648"/>
                </a:cubicBezTo>
                <a:cubicBezTo>
                  <a:pt x="3420" y="12691"/>
                  <a:pt x="3333" y="12691"/>
                  <a:pt x="3225" y="12713"/>
                </a:cubicBezTo>
                <a:cubicBezTo>
                  <a:pt x="3398" y="12193"/>
                  <a:pt x="3614" y="11696"/>
                  <a:pt x="3831" y="11198"/>
                </a:cubicBezTo>
                <a:close/>
                <a:moveTo>
                  <a:pt x="3792" y="1"/>
                </a:moveTo>
                <a:cubicBezTo>
                  <a:pt x="3728" y="1"/>
                  <a:pt x="3661" y="29"/>
                  <a:pt x="3593" y="97"/>
                </a:cubicBezTo>
                <a:cubicBezTo>
                  <a:pt x="3246" y="508"/>
                  <a:pt x="2814" y="855"/>
                  <a:pt x="2316" y="1093"/>
                </a:cubicBezTo>
                <a:cubicBezTo>
                  <a:pt x="2003" y="1213"/>
                  <a:pt x="1671" y="1273"/>
                  <a:pt x="1333" y="1273"/>
                </a:cubicBezTo>
                <a:cubicBezTo>
                  <a:pt x="1063" y="1273"/>
                  <a:pt x="789" y="1235"/>
                  <a:pt x="520" y="1158"/>
                </a:cubicBezTo>
                <a:cubicBezTo>
                  <a:pt x="502" y="1153"/>
                  <a:pt x="484" y="1150"/>
                  <a:pt x="467" y="1150"/>
                </a:cubicBezTo>
                <a:cubicBezTo>
                  <a:pt x="335" y="1150"/>
                  <a:pt x="222" y="1284"/>
                  <a:pt x="260" y="1417"/>
                </a:cubicBezTo>
                <a:cubicBezTo>
                  <a:pt x="87" y="1482"/>
                  <a:pt x="1" y="1655"/>
                  <a:pt x="66" y="1828"/>
                </a:cubicBezTo>
                <a:cubicBezTo>
                  <a:pt x="974" y="4641"/>
                  <a:pt x="2294" y="7325"/>
                  <a:pt x="3961" y="9791"/>
                </a:cubicBezTo>
                <a:cubicBezTo>
                  <a:pt x="3923" y="9790"/>
                  <a:pt x="3885" y="9789"/>
                  <a:pt x="3847" y="9789"/>
                </a:cubicBezTo>
                <a:cubicBezTo>
                  <a:pt x="3279" y="9789"/>
                  <a:pt x="2716" y="9942"/>
                  <a:pt x="2229" y="10246"/>
                </a:cubicBezTo>
                <a:cubicBezTo>
                  <a:pt x="1342" y="10700"/>
                  <a:pt x="1039" y="11847"/>
                  <a:pt x="1602" y="12669"/>
                </a:cubicBezTo>
                <a:cubicBezTo>
                  <a:pt x="1993" y="13265"/>
                  <a:pt x="2522" y="13512"/>
                  <a:pt x="3062" y="13512"/>
                </a:cubicBezTo>
                <a:cubicBezTo>
                  <a:pt x="4407" y="13512"/>
                  <a:pt x="5818" y="11981"/>
                  <a:pt x="5324" y="10484"/>
                </a:cubicBezTo>
                <a:cubicBezTo>
                  <a:pt x="5302" y="10441"/>
                  <a:pt x="5280" y="10397"/>
                  <a:pt x="5237" y="10354"/>
                </a:cubicBezTo>
                <a:cubicBezTo>
                  <a:pt x="5259" y="10268"/>
                  <a:pt x="5216" y="10159"/>
                  <a:pt x="5172" y="10094"/>
                </a:cubicBezTo>
                <a:cubicBezTo>
                  <a:pt x="3939" y="8298"/>
                  <a:pt x="2857" y="6437"/>
                  <a:pt x="1905" y="4512"/>
                </a:cubicBezTo>
                <a:cubicBezTo>
                  <a:pt x="1948" y="4447"/>
                  <a:pt x="1970" y="4403"/>
                  <a:pt x="2013" y="4339"/>
                </a:cubicBezTo>
                <a:cubicBezTo>
                  <a:pt x="2053" y="4340"/>
                  <a:pt x="2093" y="4341"/>
                  <a:pt x="2133" y="4341"/>
                </a:cubicBezTo>
                <a:cubicBezTo>
                  <a:pt x="3254" y="4341"/>
                  <a:pt x="4546" y="3764"/>
                  <a:pt x="5172" y="2845"/>
                </a:cubicBezTo>
                <a:cubicBezTo>
                  <a:pt x="5259" y="2802"/>
                  <a:pt x="5324" y="2716"/>
                  <a:pt x="5324" y="2629"/>
                </a:cubicBezTo>
                <a:cubicBezTo>
                  <a:pt x="5324" y="2607"/>
                  <a:pt x="5345" y="2586"/>
                  <a:pt x="5345" y="2586"/>
                </a:cubicBezTo>
                <a:cubicBezTo>
                  <a:pt x="5410" y="2413"/>
                  <a:pt x="5345" y="2218"/>
                  <a:pt x="5172" y="2175"/>
                </a:cubicBezTo>
                <a:cubicBezTo>
                  <a:pt x="5064" y="1915"/>
                  <a:pt x="4913" y="1699"/>
                  <a:pt x="4804" y="1461"/>
                </a:cubicBezTo>
                <a:cubicBezTo>
                  <a:pt x="4610" y="1093"/>
                  <a:pt x="4437" y="725"/>
                  <a:pt x="4242" y="357"/>
                </a:cubicBezTo>
                <a:cubicBezTo>
                  <a:pt x="4199" y="292"/>
                  <a:pt x="4134" y="227"/>
                  <a:pt x="4069" y="227"/>
                </a:cubicBezTo>
                <a:cubicBezTo>
                  <a:pt x="4012" y="100"/>
                  <a:pt x="3910" y="1"/>
                  <a:pt x="37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7" name="Google Shape;597;p29"/>
          <p:cNvSpPr/>
          <p:nvPr/>
        </p:nvSpPr>
        <p:spPr>
          <a:xfrm>
            <a:off x="7887950" y="1989000"/>
            <a:ext cx="498159" cy="440602"/>
          </a:xfrm>
          <a:custGeom>
            <a:avLst/>
            <a:gdLst/>
            <a:ahLst/>
            <a:cxnLst/>
            <a:rect l="l" t="t" r="r" b="b"/>
            <a:pathLst>
              <a:path w="17215" h="15226" extrusionOk="0">
                <a:moveTo>
                  <a:pt x="8862" y="497"/>
                </a:moveTo>
                <a:cubicBezTo>
                  <a:pt x="9208" y="1644"/>
                  <a:pt x="11004" y="2683"/>
                  <a:pt x="11934" y="3224"/>
                </a:cubicBezTo>
                <a:cubicBezTo>
                  <a:pt x="13276" y="4003"/>
                  <a:pt x="14791" y="4501"/>
                  <a:pt x="16349" y="4695"/>
                </a:cubicBezTo>
                <a:cubicBezTo>
                  <a:pt x="15938" y="5453"/>
                  <a:pt x="15570" y="6232"/>
                  <a:pt x="15223" y="7032"/>
                </a:cubicBezTo>
                <a:cubicBezTo>
                  <a:pt x="15027" y="7046"/>
                  <a:pt x="14830" y="7053"/>
                  <a:pt x="14633" y="7053"/>
                </a:cubicBezTo>
                <a:cubicBezTo>
                  <a:pt x="13253" y="7053"/>
                  <a:pt x="11892" y="6719"/>
                  <a:pt x="10679" y="6037"/>
                </a:cubicBezTo>
                <a:cubicBezTo>
                  <a:pt x="10009" y="5647"/>
                  <a:pt x="9381" y="5171"/>
                  <a:pt x="8818" y="4609"/>
                </a:cubicBezTo>
                <a:cubicBezTo>
                  <a:pt x="8386" y="4176"/>
                  <a:pt x="8083" y="3635"/>
                  <a:pt x="7650" y="3202"/>
                </a:cubicBezTo>
                <a:cubicBezTo>
                  <a:pt x="7650" y="3202"/>
                  <a:pt x="7650" y="3181"/>
                  <a:pt x="7650" y="3159"/>
                </a:cubicBezTo>
                <a:cubicBezTo>
                  <a:pt x="8061" y="2272"/>
                  <a:pt x="8472" y="1385"/>
                  <a:pt x="8862" y="497"/>
                </a:cubicBezTo>
                <a:close/>
                <a:moveTo>
                  <a:pt x="2027" y="7378"/>
                </a:moveTo>
                <a:cubicBezTo>
                  <a:pt x="3030" y="7378"/>
                  <a:pt x="3649" y="8663"/>
                  <a:pt x="3906" y="9564"/>
                </a:cubicBezTo>
                <a:lnTo>
                  <a:pt x="3820" y="9780"/>
                </a:lnTo>
                <a:cubicBezTo>
                  <a:pt x="3746" y="9707"/>
                  <a:pt x="3643" y="9663"/>
                  <a:pt x="3537" y="9663"/>
                </a:cubicBezTo>
                <a:cubicBezTo>
                  <a:pt x="3486" y="9663"/>
                  <a:pt x="3436" y="9673"/>
                  <a:pt x="3387" y="9694"/>
                </a:cubicBezTo>
                <a:cubicBezTo>
                  <a:pt x="3199" y="9791"/>
                  <a:pt x="3017" y="9834"/>
                  <a:pt x="2844" y="9834"/>
                </a:cubicBezTo>
                <a:cubicBezTo>
                  <a:pt x="2325" y="9834"/>
                  <a:pt x="1894" y="9440"/>
                  <a:pt x="1634" y="8937"/>
                </a:cubicBezTo>
                <a:cubicBezTo>
                  <a:pt x="1353" y="8439"/>
                  <a:pt x="1093" y="7400"/>
                  <a:pt x="2002" y="7379"/>
                </a:cubicBezTo>
                <a:cubicBezTo>
                  <a:pt x="2011" y="7378"/>
                  <a:pt x="2019" y="7378"/>
                  <a:pt x="2027" y="7378"/>
                </a:cubicBezTo>
                <a:close/>
                <a:moveTo>
                  <a:pt x="9746" y="12491"/>
                </a:moveTo>
                <a:cubicBezTo>
                  <a:pt x="10098" y="12491"/>
                  <a:pt x="10485" y="12599"/>
                  <a:pt x="10744" y="12723"/>
                </a:cubicBezTo>
                <a:cubicBezTo>
                  <a:pt x="11026" y="12875"/>
                  <a:pt x="11285" y="13091"/>
                  <a:pt x="11480" y="13329"/>
                </a:cubicBezTo>
                <a:cubicBezTo>
                  <a:pt x="11588" y="13437"/>
                  <a:pt x="11675" y="13567"/>
                  <a:pt x="11761" y="13697"/>
                </a:cubicBezTo>
                <a:cubicBezTo>
                  <a:pt x="11761" y="13697"/>
                  <a:pt x="11826" y="13827"/>
                  <a:pt x="11869" y="13957"/>
                </a:cubicBezTo>
                <a:cubicBezTo>
                  <a:pt x="11848" y="14065"/>
                  <a:pt x="11805" y="14151"/>
                  <a:pt x="11761" y="14260"/>
                </a:cubicBezTo>
                <a:cubicBezTo>
                  <a:pt x="11740" y="14281"/>
                  <a:pt x="11740" y="14325"/>
                  <a:pt x="11740" y="14368"/>
                </a:cubicBezTo>
                <a:cubicBezTo>
                  <a:pt x="11426" y="14407"/>
                  <a:pt x="11039" y="14450"/>
                  <a:pt x="10653" y="14450"/>
                </a:cubicBezTo>
                <a:cubicBezTo>
                  <a:pt x="9762" y="14450"/>
                  <a:pt x="8875" y="14220"/>
                  <a:pt x="8905" y="13178"/>
                </a:cubicBezTo>
                <a:cubicBezTo>
                  <a:pt x="8917" y="12660"/>
                  <a:pt x="9304" y="12491"/>
                  <a:pt x="9746" y="12491"/>
                </a:cubicBezTo>
                <a:close/>
                <a:moveTo>
                  <a:pt x="8749" y="0"/>
                </a:moveTo>
                <a:cubicBezTo>
                  <a:pt x="8680" y="0"/>
                  <a:pt x="8610" y="34"/>
                  <a:pt x="8580" y="108"/>
                </a:cubicBezTo>
                <a:cubicBezTo>
                  <a:pt x="7563" y="1731"/>
                  <a:pt x="6676" y="3440"/>
                  <a:pt x="5876" y="5171"/>
                </a:cubicBezTo>
                <a:cubicBezTo>
                  <a:pt x="5335" y="6340"/>
                  <a:pt x="4729" y="7508"/>
                  <a:pt x="4231" y="8699"/>
                </a:cubicBezTo>
                <a:cubicBezTo>
                  <a:pt x="4036" y="8006"/>
                  <a:pt x="3603" y="7422"/>
                  <a:pt x="3019" y="6989"/>
                </a:cubicBezTo>
                <a:cubicBezTo>
                  <a:pt x="2696" y="6770"/>
                  <a:pt x="2297" y="6631"/>
                  <a:pt x="1915" y="6631"/>
                </a:cubicBezTo>
                <a:cubicBezTo>
                  <a:pt x="1505" y="6631"/>
                  <a:pt x="1113" y="6791"/>
                  <a:pt x="855" y="7184"/>
                </a:cubicBezTo>
                <a:cubicBezTo>
                  <a:pt x="0" y="8448"/>
                  <a:pt x="1418" y="10607"/>
                  <a:pt x="2839" y="10607"/>
                </a:cubicBezTo>
                <a:cubicBezTo>
                  <a:pt x="3145" y="10607"/>
                  <a:pt x="3450" y="10508"/>
                  <a:pt x="3733" y="10278"/>
                </a:cubicBezTo>
                <a:cubicBezTo>
                  <a:pt x="3798" y="10386"/>
                  <a:pt x="3912" y="10440"/>
                  <a:pt x="4025" y="10440"/>
                </a:cubicBezTo>
                <a:cubicBezTo>
                  <a:pt x="4139" y="10440"/>
                  <a:pt x="4253" y="10386"/>
                  <a:pt x="4318" y="10278"/>
                </a:cubicBezTo>
                <a:cubicBezTo>
                  <a:pt x="5183" y="8677"/>
                  <a:pt x="5832" y="6924"/>
                  <a:pt x="6611" y="5280"/>
                </a:cubicBezTo>
                <a:cubicBezTo>
                  <a:pt x="6871" y="4760"/>
                  <a:pt x="7109" y="4219"/>
                  <a:pt x="7369" y="3700"/>
                </a:cubicBezTo>
                <a:cubicBezTo>
                  <a:pt x="7823" y="4933"/>
                  <a:pt x="9186" y="5994"/>
                  <a:pt x="10203" y="6600"/>
                </a:cubicBezTo>
                <a:cubicBezTo>
                  <a:pt x="11482" y="7367"/>
                  <a:pt x="12939" y="7758"/>
                  <a:pt x="14429" y="7758"/>
                </a:cubicBezTo>
                <a:cubicBezTo>
                  <a:pt x="14578" y="7758"/>
                  <a:pt x="14727" y="7754"/>
                  <a:pt x="14877" y="7746"/>
                </a:cubicBezTo>
                <a:lnTo>
                  <a:pt x="14877" y="7746"/>
                </a:lnTo>
                <a:cubicBezTo>
                  <a:pt x="14661" y="8222"/>
                  <a:pt x="14444" y="8720"/>
                  <a:pt x="14206" y="9196"/>
                </a:cubicBezTo>
                <a:cubicBezTo>
                  <a:pt x="13579" y="10516"/>
                  <a:pt x="12822" y="11836"/>
                  <a:pt x="12216" y="13178"/>
                </a:cubicBezTo>
                <a:cubicBezTo>
                  <a:pt x="12194" y="13156"/>
                  <a:pt x="12172" y="13113"/>
                  <a:pt x="12151" y="13091"/>
                </a:cubicBezTo>
                <a:cubicBezTo>
                  <a:pt x="11679" y="12333"/>
                  <a:pt x="10709" y="11719"/>
                  <a:pt x="9772" y="11719"/>
                </a:cubicBezTo>
                <a:cubicBezTo>
                  <a:pt x="9505" y="11719"/>
                  <a:pt x="9241" y="11769"/>
                  <a:pt x="8992" y="11879"/>
                </a:cubicBezTo>
                <a:cubicBezTo>
                  <a:pt x="7953" y="12334"/>
                  <a:pt x="7975" y="13654"/>
                  <a:pt x="8602" y="14433"/>
                </a:cubicBezTo>
                <a:cubicBezTo>
                  <a:pt x="9087" y="15033"/>
                  <a:pt x="9813" y="15226"/>
                  <a:pt x="10558" y="15226"/>
                </a:cubicBezTo>
                <a:cubicBezTo>
                  <a:pt x="11076" y="15226"/>
                  <a:pt x="11603" y="15132"/>
                  <a:pt x="12064" y="15017"/>
                </a:cubicBezTo>
                <a:cubicBezTo>
                  <a:pt x="12237" y="14952"/>
                  <a:pt x="12346" y="14736"/>
                  <a:pt x="12259" y="14563"/>
                </a:cubicBezTo>
                <a:cubicBezTo>
                  <a:pt x="13341" y="13070"/>
                  <a:pt x="14098" y="11209"/>
                  <a:pt x="14877" y="9542"/>
                </a:cubicBezTo>
                <a:cubicBezTo>
                  <a:pt x="15635" y="7984"/>
                  <a:pt x="16305" y="6383"/>
                  <a:pt x="16846" y="4739"/>
                </a:cubicBezTo>
                <a:cubicBezTo>
                  <a:pt x="17193" y="4652"/>
                  <a:pt x="17214" y="4176"/>
                  <a:pt x="16911" y="4046"/>
                </a:cubicBezTo>
                <a:cubicBezTo>
                  <a:pt x="16868" y="4025"/>
                  <a:pt x="16846" y="4025"/>
                  <a:pt x="16803" y="4025"/>
                </a:cubicBezTo>
                <a:cubicBezTo>
                  <a:pt x="15202" y="3808"/>
                  <a:pt x="13665" y="3310"/>
                  <a:pt x="12259" y="2531"/>
                </a:cubicBezTo>
                <a:cubicBezTo>
                  <a:pt x="11545" y="2120"/>
                  <a:pt x="10874" y="1623"/>
                  <a:pt x="10268" y="1082"/>
                </a:cubicBezTo>
                <a:cubicBezTo>
                  <a:pt x="9814" y="671"/>
                  <a:pt x="9511" y="173"/>
                  <a:pt x="8927" y="21"/>
                </a:cubicBezTo>
                <a:lnTo>
                  <a:pt x="8840" y="21"/>
                </a:lnTo>
                <a:cubicBezTo>
                  <a:pt x="8813" y="8"/>
                  <a:pt x="8781" y="0"/>
                  <a:pt x="87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8" name="Google Shape;598;p29"/>
          <p:cNvSpPr/>
          <p:nvPr/>
        </p:nvSpPr>
        <p:spPr>
          <a:xfrm>
            <a:off x="474151" y="3161812"/>
            <a:ext cx="219848" cy="510585"/>
          </a:xfrm>
          <a:custGeom>
            <a:avLst/>
            <a:gdLst/>
            <a:ahLst/>
            <a:cxnLst/>
            <a:rect l="l" t="t" r="r" b="b"/>
            <a:pathLst>
              <a:path w="5818" h="13512" extrusionOk="0">
                <a:moveTo>
                  <a:pt x="628" y="1677"/>
                </a:moveTo>
                <a:cubicBezTo>
                  <a:pt x="758" y="1720"/>
                  <a:pt x="888" y="1742"/>
                  <a:pt x="1039" y="1785"/>
                </a:cubicBezTo>
                <a:cubicBezTo>
                  <a:pt x="931" y="1872"/>
                  <a:pt x="845" y="1980"/>
                  <a:pt x="801" y="2110"/>
                </a:cubicBezTo>
                <a:cubicBezTo>
                  <a:pt x="736" y="1958"/>
                  <a:pt x="671" y="1807"/>
                  <a:pt x="628" y="1677"/>
                </a:cubicBezTo>
                <a:close/>
                <a:moveTo>
                  <a:pt x="1775" y="1828"/>
                </a:moveTo>
                <a:lnTo>
                  <a:pt x="1277" y="2369"/>
                </a:lnTo>
                <a:cubicBezTo>
                  <a:pt x="1342" y="2175"/>
                  <a:pt x="1429" y="2002"/>
                  <a:pt x="1450" y="1828"/>
                </a:cubicBezTo>
                <a:close/>
                <a:moveTo>
                  <a:pt x="4134" y="1417"/>
                </a:moveTo>
                <a:cubicBezTo>
                  <a:pt x="4155" y="1482"/>
                  <a:pt x="4199" y="1569"/>
                  <a:pt x="4242" y="1655"/>
                </a:cubicBezTo>
                <a:lnTo>
                  <a:pt x="4242" y="1677"/>
                </a:lnTo>
                <a:cubicBezTo>
                  <a:pt x="4069" y="1915"/>
                  <a:pt x="3896" y="2153"/>
                  <a:pt x="3744" y="2413"/>
                </a:cubicBezTo>
                <a:cubicBezTo>
                  <a:pt x="3874" y="2066"/>
                  <a:pt x="4004" y="1742"/>
                  <a:pt x="4134" y="1417"/>
                </a:cubicBezTo>
                <a:close/>
                <a:moveTo>
                  <a:pt x="1169" y="2045"/>
                </a:moveTo>
                <a:cubicBezTo>
                  <a:pt x="1104" y="2218"/>
                  <a:pt x="1061" y="2391"/>
                  <a:pt x="996" y="2564"/>
                </a:cubicBezTo>
                <a:lnTo>
                  <a:pt x="888" y="2326"/>
                </a:lnTo>
                <a:lnTo>
                  <a:pt x="1169" y="2045"/>
                </a:lnTo>
                <a:close/>
                <a:moveTo>
                  <a:pt x="4437" y="2196"/>
                </a:moveTo>
                <a:cubicBezTo>
                  <a:pt x="4480" y="2283"/>
                  <a:pt x="4501" y="2369"/>
                  <a:pt x="4545" y="2456"/>
                </a:cubicBezTo>
                <a:lnTo>
                  <a:pt x="4328" y="2672"/>
                </a:lnTo>
                <a:cubicBezTo>
                  <a:pt x="4372" y="2521"/>
                  <a:pt x="4393" y="2348"/>
                  <a:pt x="4437" y="2196"/>
                </a:cubicBezTo>
                <a:close/>
                <a:moveTo>
                  <a:pt x="2749" y="1634"/>
                </a:moveTo>
                <a:lnTo>
                  <a:pt x="2749" y="1634"/>
                </a:lnTo>
                <a:cubicBezTo>
                  <a:pt x="2338" y="2066"/>
                  <a:pt x="1970" y="2564"/>
                  <a:pt x="1667" y="3105"/>
                </a:cubicBezTo>
                <a:cubicBezTo>
                  <a:pt x="1797" y="2651"/>
                  <a:pt x="1948" y="2196"/>
                  <a:pt x="2143" y="1785"/>
                </a:cubicBezTo>
                <a:lnTo>
                  <a:pt x="2165" y="1785"/>
                </a:lnTo>
                <a:cubicBezTo>
                  <a:pt x="2359" y="1742"/>
                  <a:pt x="2554" y="1699"/>
                  <a:pt x="2749" y="1634"/>
                </a:cubicBezTo>
                <a:close/>
                <a:moveTo>
                  <a:pt x="4177" y="2196"/>
                </a:moveTo>
                <a:lnTo>
                  <a:pt x="4177" y="2196"/>
                </a:lnTo>
                <a:cubicBezTo>
                  <a:pt x="4134" y="2456"/>
                  <a:pt x="4069" y="2716"/>
                  <a:pt x="4004" y="2975"/>
                </a:cubicBezTo>
                <a:cubicBezTo>
                  <a:pt x="3831" y="3105"/>
                  <a:pt x="3658" y="3235"/>
                  <a:pt x="3463" y="3365"/>
                </a:cubicBezTo>
                <a:cubicBezTo>
                  <a:pt x="3701" y="2954"/>
                  <a:pt x="3939" y="2586"/>
                  <a:pt x="4177" y="2196"/>
                </a:cubicBezTo>
                <a:close/>
                <a:moveTo>
                  <a:pt x="1797" y="2110"/>
                </a:moveTo>
                <a:lnTo>
                  <a:pt x="1797" y="2110"/>
                </a:lnTo>
                <a:cubicBezTo>
                  <a:pt x="1624" y="2542"/>
                  <a:pt x="1494" y="2975"/>
                  <a:pt x="1386" y="3430"/>
                </a:cubicBezTo>
                <a:cubicBezTo>
                  <a:pt x="1299" y="3235"/>
                  <a:pt x="1212" y="3040"/>
                  <a:pt x="1126" y="2845"/>
                </a:cubicBezTo>
                <a:cubicBezTo>
                  <a:pt x="1342" y="2607"/>
                  <a:pt x="1580" y="2348"/>
                  <a:pt x="1797" y="2110"/>
                </a:cubicBezTo>
                <a:close/>
                <a:moveTo>
                  <a:pt x="3896" y="833"/>
                </a:moveTo>
                <a:cubicBezTo>
                  <a:pt x="3917" y="898"/>
                  <a:pt x="3939" y="941"/>
                  <a:pt x="3961" y="985"/>
                </a:cubicBezTo>
                <a:cubicBezTo>
                  <a:pt x="3398" y="1850"/>
                  <a:pt x="2814" y="2716"/>
                  <a:pt x="2251" y="3581"/>
                </a:cubicBezTo>
                <a:lnTo>
                  <a:pt x="2944" y="1742"/>
                </a:lnTo>
                <a:cubicBezTo>
                  <a:pt x="2965" y="1677"/>
                  <a:pt x="2922" y="1590"/>
                  <a:pt x="2835" y="1590"/>
                </a:cubicBezTo>
                <a:cubicBezTo>
                  <a:pt x="3246" y="1439"/>
                  <a:pt x="3614" y="1179"/>
                  <a:pt x="3896" y="833"/>
                </a:cubicBezTo>
                <a:close/>
                <a:moveTo>
                  <a:pt x="3722" y="1785"/>
                </a:moveTo>
                <a:cubicBezTo>
                  <a:pt x="3484" y="2369"/>
                  <a:pt x="3246" y="2975"/>
                  <a:pt x="3030" y="3560"/>
                </a:cubicBezTo>
                <a:cubicBezTo>
                  <a:pt x="2835" y="3624"/>
                  <a:pt x="2619" y="3689"/>
                  <a:pt x="2424" y="3733"/>
                </a:cubicBezTo>
                <a:cubicBezTo>
                  <a:pt x="2857" y="3083"/>
                  <a:pt x="3290" y="2434"/>
                  <a:pt x="3722" y="1785"/>
                </a:cubicBezTo>
                <a:close/>
                <a:moveTo>
                  <a:pt x="2511" y="2240"/>
                </a:moveTo>
                <a:lnTo>
                  <a:pt x="1905" y="3841"/>
                </a:lnTo>
                <a:lnTo>
                  <a:pt x="1580" y="3884"/>
                </a:lnTo>
                <a:cubicBezTo>
                  <a:pt x="1580" y="3862"/>
                  <a:pt x="1559" y="3819"/>
                  <a:pt x="1559" y="3798"/>
                </a:cubicBezTo>
                <a:cubicBezTo>
                  <a:pt x="1797" y="3235"/>
                  <a:pt x="2121" y="2716"/>
                  <a:pt x="2511" y="2240"/>
                </a:cubicBezTo>
                <a:close/>
                <a:moveTo>
                  <a:pt x="3982" y="10311"/>
                </a:moveTo>
                <a:lnTo>
                  <a:pt x="4004" y="10332"/>
                </a:lnTo>
                <a:cubicBezTo>
                  <a:pt x="3744" y="10809"/>
                  <a:pt x="3506" y="11328"/>
                  <a:pt x="3311" y="11826"/>
                </a:cubicBezTo>
                <a:cubicBezTo>
                  <a:pt x="3398" y="11349"/>
                  <a:pt x="3484" y="10873"/>
                  <a:pt x="3571" y="10397"/>
                </a:cubicBezTo>
                <a:cubicBezTo>
                  <a:pt x="3701" y="10354"/>
                  <a:pt x="3852" y="10332"/>
                  <a:pt x="3982" y="10311"/>
                </a:cubicBezTo>
                <a:close/>
                <a:moveTo>
                  <a:pt x="4372" y="10332"/>
                </a:moveTo>
                <a:cubicBezTo>
                  <a:pt x="4415" y="10419"/>
                  <a:pt x="4480" y="10506"/>
                  <a:pt x="4545" y="10592"/>
                </a:cubicBezTo>
                <a:lnTo>
                  <a:pt x="4566" y="10614"/>
                </a:lnTo>
                <a:cubicBezTo>
                  <a:pt x="4566" y="10635"/>
                  <a:pt x="4588" y="10657"/>
                  <a:pt x="4610" y="10657"/>
                </a:cubicBezTo>
                <a:lnTo>
                  <a:pt x="3917" y="11999"/>
                </a:lnTo>
                <a:cubicBezTo>
                  <a:pt x="4047" y="11458"/>
                  <a:pt x="4155" y="10895"/>
                  <a:pt x="4285" y="10332"/>
                </a:cubicBezTo>
                <a:close/>
                <a:moveTo>
                  <a:pt x="2554" y="10917"/>
                </a:moveTo>
                <a:cubicBezTo>
                  <a:pt x="2403" y="11328"/>
                  <a:pt x="2294" y="11761"/>
                  <a:pt x="2251" y="12193"/>
                </a:cubicBezTo>
                <a:cubicBezTo>
                  <a:pt x="1948" y="11717"/>
                  <a:pt x="2143" y="11263"/>
                  <a:pt x="2532" y="10917"/>
                </a:cubicBezTo>
                <a:close/>
                <a:moveTo>
                  <a:pt x="2467" y="11609"/>
                </a:moveTo>
                <a:lnTo>
                  <a:pt x="2467" y="11609"/>
                </a:lnTo>
                <a:cubicBezTo>
                  <a:pt x="2424" y="11869"/>
                  <a:pt x="2403" y="12128"/>
                  <a:pt x="2403" y="12367"/>
                </a:cubicBezTo>
                <a:cubicBezTo>
                  <a:pt x="2338" y="12323"/>
                  <a:pt x="2316" y="12302"/>
                  <a:pt x="2294" y="12280"/>
                </a:cubicBezTo>
                <a:lnTo>
                  <a:pt x="2316" y="12280"/>
                </a:lnTo>
                <a:cubicBezTo>
                  <a:pt x="2338" y="12042"/>
                  <a:pt x="2403" y="11826"/>
                  <a:pt x="2467" y="11609"/>
                </a:cubicBezTo>
                <a:close/>
                <a:moveTo>
                  <a:pt x="3246" y="10506"/>
                </a:moveTo>
                <a:cubicBezTo>
                  <a:pt x="3008" y="11133"/>
                  <a:pt x="2792" y="11739"/>
                  <a:pt x="2576" y="12367"/>
                </a:cubicBezTo>
                <a:cubicBezTo>
                  <a:pt x="2576" y="11847"/>
                  <a:pt x="2662" y="11306"/>
                  <a:pt x="2792" y="10809"/>
                </a:cubicBezTo>
                <a:cubicBezTo>
                  <a:pt x="2792" y="10787"/>
                  <a:pt x="2792" y="10765"/>
                  <a:pt x="2792" y="10765"/>
                </a:cubicBezTo>
                <a:cubicBezTo>
                  <a:pt x="2922" y="10657"/>
                  <a:pt x="3073" y="10570"/>
                  <a:pt x="3225" y="10506"/>
                </a:cubicBezTo>
                <a:close/>
                <a:moveTo>
                  <a:pt x="4588" y="11220"/>
                </a:moveTo>
                <a:lnTo>
                  <a:pt x="4588" y="11306"/>
                </a:lnTo>
                <a:cubicBezTo>
                  <a:pt x="4588" y="11349"/>
                  <a:pt x="4610" y="11371"/>
                  <a:pt x="4631" y="11393"/>
                </a:cubicBezTo>
                <a:cubicBezTo>
                  <a:pt x="4566" y="11782"/>
                  <a:pt x="4350" y="12128"/>
                  <a:pt x="4025" y="12388"/>
                </a:cubicBezTo>
                <a:lnTo>
                  <a:pt x="4047" y="12388"/>
                </a:lnTo>
                <a:cubicBezTo>
                  <a:pt x="4004" y="12431"/>
                  <a:pt x="3961" y="12453"/>
                  <a:pt x="3917" y="12475"/>
                </a:cubicBezTo>
                <a:lnTo>
                  <a:pt x="4588" y="11220"/>
                </a:lnTo>
                <a:close/>
                <a:moveTo>
                  <a:pt x="3246" y="11133"/>
                </a:moveTo>
                <a:cubicBezTo>
                  <a:pt x="3138" y="11652"/>
                  <a:pt x="3052" y="12150"/>
                  <a:pt x="2922" y="12669"/>
                </a:cubicBezTo>
                <a:cubicBezTo>
                  <a:pt x="2846" y="12650"/>
                  <a:pt x="2769" y="12631"/>
                  <a:pt x="2708" y="12597"/>
                </a:cubicBezTo>
                <a:lnTo>
                  <a:pt x="2708" y="12597"/>
                </a:lnTo>
                <a:cubicBezTo>
                  <a:pt x="2880" y="12102"/>
                  <a:pt x="3074" y="11607"/>
                  <a:pt x="3246" y="11133"/>
                </a:cubicBezTo>
                <a:close/>
                <a:moveTo>
                  <a:pt x="3852" y="11198"/>
                </a:moveTo>
                <a:cubicBezTo>
                  <a:pt x="3744" y="11696"/>
                  <a:pt x="3636" y="12172"/>
                  <a:pt x="3528" y="12648"/>
                </a:cubicBezTo>
                <a:cubicBezTo>
                  <a:pt x="3420" y="12691"/>
                  <a:pt x="3333" y="12691"/>
                  <a:pt x="3225" y="12713"/>
                </a:cubicBezTo>
                <a:cubicBezTo>
                  <a:pt x="3398" y="12193"/>
                  <a:pt x="3614" y="11696"/>
                  <a:pt x="3831" y="11198"/>
                </a:cubicBezTo>
                <a:close/>
                <a:moveTo>
                  <a:pt x="3792" y="1"/>
                </a:moveTo>
                <a:cubicBezTo>
                  <a:pt x="3728" y="1"/>
                  <a:pt x="3661" y="29"/>
                  <a:pt x="3593" y="97"/>
                </a:cubicBezTo>
                <a:cubicBezTo>
                  <a:pt x="3246" y="508"/>
                  <a:pt x="2814" y="855"/>
                  <a:pt x="2316" y="1093"/>
                </a:cubicBezTo>
                <a:cubicBezTo>
                  <a:pt x="2003" y="1213"/>
                  <a:pt x="1671" y="1273"/>
                  <a:pt x="1333" y="1273"/>
                </a:cubicBezTo>
                <a:cubicBezTo>
                  <a:pt x="1063" y="1273"/>
                  <a:pt x="789" y="1235"/>
                  <a:pt x="520" y="1158"/>
                </a:cubicBezTo>
                <a:cubicBezTo>
                  <a:pt x="502" y="1153"/>
                  <a:pt x="484" y="1150"/>
                  <a:pt x="467" y="1150"/>
                </a:cubicBezTo>
                <a:cubicBezTo>
                  <a:pt x="335" y="1150"/>
                  <a:pt x="222" y="1284"/>
                  <a:pt x="260" y="1417"/>
                </a:cubicBezTo>
                <a:cubicBezTo>
                  <a:pt x="87" y="1482"/>
                  <a:pt x="1" y="1655"/>
                  <a:pt x="66" y="1828"/>
                </a:cubicBezTo>
                <a:cubicBezTo>
                  <a:pt x="974" y="4641"/>
                  <a:pt x="2294" y="7325"/>
                  <a:pt x="3961" y="9791"/>
                </a:cubicBezTo>
                <a:cubicBezTo>
                  <a:pt x="3923" y="9790"/>
                  <a:pt x="3885" y="9789"/>
                  <a:pt x="3847" y="9789"/>
                </a:cubicBezTo>
                <a:cubicBezTo>
                  <a:pt x="3279" y="9789"/>
                  <a:pt x="2716" y="9942"/>
                  <a:pt x="2229" y="10246"/>
                </a:cubicBezTo>
                <a:cubicBezTo>
                  <a:pt x="1342" y="10700"/>
                  <a:pt x="1039" y="11847"/>
                  <a:pt x="1602" y="12669"/>
                </a:cubicBezTo>
                <a:cubicBezTo>
                  <a:pt x="1993" y="13265"/>
                  <a:pt x="2522" y="13512"/>
                  <a:pt x="3062" y="13512"/>
                </a:cubicBezTo>
                <a:cubicBezTo>
                  <a:pt x="4407" y="13512"/>
                  <a:pt x="5818" y="11981"/>
                  <a:pt x="5324" y="10484"/>
                </a:cubicBezTo>
                <a:cubicBezTo>
                  <a:pt x="5302" y="10441"/>
                  <a:pt x="5280" y="10397"/>
                  <a:pt x="5237" y="10354"/>
                </a:cubicBezTo>
                <a:cubicBezTo>
                  <a:pt x="5259" y="10268"/>
                  <a:pt x="5216" y="10159"/>
                  <a:pt x="5172" y="10094"/>
                </a:cubicBezTo>
                <a:cubicBezTo>
                  <a:pt x="3939" y="8298"/>
                  <a:pt x="2857" y="6437"/>
                  <a:pt x="1905" y="4512"/>
                </a:cubicBezTo>
                <a:cubicBezTo>
                  <a:pt x="1948" y="4447"/>
                  <a:pt x="1970" y="4403"/>
                  <a:pt x="2013" y="4339"/>
                </a:cubicBezTo>
                <a:cubicBezTo>
                  <a:pt x="2053" y="4340"/>
                  <a:pt x="2093" y="4341"/>
                  <a:pt x="2133" y="4341"/>
                </a:cubicBezTo>
                <a:cubicBezTo>
                  <a:pt x="3254" y="4341"/>
                  <a:pt x="4546" y="3764"/>
                  <a:pt x="5172" y="2845"/>
                </a:cubicBezTo>
                <a:cubicBezTo>
                  <a:pt x="5259" y="2802"/>
                  <a:pt x="5324" y="2716"/>
                  <a:pt x="5324" y="2629"/>
                </a:cubicBezTo>
                <a:cubicBezTo>
                  <a:pt x="5324" y="2607"/>
                  <a:pt x="5345" y="2586"/>
                  <a:pt x="5345" y="2586"/>
                </a:cubicBezTo>
                <a:cubicBezTo>
                  <a:pt x="5410" y="2413"/>
                  <a:pt x="5345" y="2218"/>
                  <a:pt x="5172" y="2175"/>
                </a:cubicBezTo>
                <a:cubicBezTo>
                  <a:pt x="5064" y="1915"/>
                  <a:pt x="4913" y="1699"/>
                  <a:pt x="4804" y="1461"/>
                </a:cubicBezTo>
                <a:cubicBezTo>
                  <a:pt x="4610" y="1093"/>
                  <a:pt x="4437" y="725"/>
                  <a:pt x="4242" y="357"/>
                </a:cubicBezTo>
                <a:cubicBezTo>
                  <a:pt x="4199" y="292"/>
                  <a:pt x="4134" y="227"/>
                  <a:pt x="4069" y="227"/>
                </a:cubicBezTo>
                <a:cubicBezTo>
                  <a:pt x="4012" y="100"/>
                  <a:pt x="3910" y="1"/>
                  <a:pt x="37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9" name="Google Shape;599;p29"/>
          <p:cNvSpPr/>
          <p:nvPr/>
        </p:nvSpPr>
        <p:spPr>
          <a:xfrm>
            <a:off x="609401" y="1510916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764953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 rot="5400000">
            <a:off x="6523600" y="2474888"/>
            <a:ext cx="2422602" cy="3168829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2" name="Google Shape;602;p30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3" name="Google Shape;603;p30"/>
          <p:cNvSpPr/>
          <p:nvPr/>
        </p:nvSpPr>
        <p:spPr>
          <a:xfrm rot="10800000" flipH="1">
            <a:off x="-346325" y="-152325"/>
            <a:ext cx="4027384" cy="2398001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4" name="Google Shape;604;p30"/>
          <p:cNvSpPr txBox="1">
            <a:spLocks noGrp="1"/>
          </p:cNvSpPr>
          <p:nvPr>
            <p:ph type="title"/>
          </p:nvPr>
        </p:nvSpPr>
        <p:spPr>
          <a:xfrm>
            <a:off x="2356800" y="531993"/>
            <a:ext cx="4430400" cy="5727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356825" y="3154213"/>
            <a:ext cx="4430400" cy="51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356775" y="3619278"/>
            <a:ext cx="44304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7" name="Google Shape;607;p30"/>
          <p:cNvSpPr/>
          <p:nvPr/>
        </p:nvSpPr>
        <p:spPr>
          <a:xfrm>
            <a:off x="-35050" y="4541248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08" name="Google Shape;608;p30"/>
          <p:cNvGrpSpPr/>
          <p:nvPr/>
        </p:nvGrpSpPr>
        <p:grpSpPr>
          <a:xfrm>
            <a:off x="126772" y="202351"/>
            <a:ext cx="8890214" cy="2610067"/>
            <a:chOff x="126822" y="35516"/>
            <a:chExt cx="8890214" cy="2610067"/>
          </a:xfrm>
        </p:grpSpPr>
        <p:sp>
          <p:nvSpPr>
            <p:cNvPr id="609" name="Google Shape;609;p30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7965678" y="13502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1408640" y="13928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239101" y="248326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30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30"/>
            <p:cNvSpPr/>
            <p:nvPr/>
          </p:nvSpPr>
          <p:spPr>
            <a:xfrm flipH="1">
              <a:off x="8672398" y="236227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30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289778" y="1547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30"/>
            <p:cNvSpPr/>
            <p:nvPr/>
          </p:nvSpPr>
          <p:spPr>
            <a:xfrm flipH="1">
              <a:off x="990236" y="19228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30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24" name="Google Shape;624;p30"/>
          <p:cNvSpPr/>
          <p:nvPr/>
        </p:nvSpPr>
        <p:spPr>
          <a:xfrm>
            <a:off x="1187190" y="2544764"/>
            <a:ext cx="394253" cy="372985"/>
          </a:xfrm>
          <a:custGeom>
            <a:avLst/>
            <a:gdLst/>
            <a:ahLst/>
            <a:cxnLst/>
            <a:rect l="l" t="t" r="r" b="b"/>
            <a:pathLst>
              <a:path w="1965" h="1859" extrusionOk="0">
                <a:moveTo>
                  <a:pt x="1078" y="81"/>
                </a:moveTo>
                <a:cubicBezTo>
                  <a:pt x="1337" y="81"/>
                  <a:pt x="1524" y="360"/>
                  <a:pt x="1402" y="608"/>
                </a:cubicBezTo>
                <a:lnTo>
                  <a:pt x="1366" y="687"/>
                </a:lnTo>
                <a:lnTo>
                  <a:pt x="1451" y="656"/>
                </a:lnTo>
                <a:cubicBezTo>
                  <a:pt x="1510" y="638"/>
                  <a:pt x="1555" y="625"/>
                  <a:pt x="1598" y="625"/>
                </a:cubicBezTo>
                <a:cubicBezTo>
                  <a:pt x="1639" y="625"/>
                  <a:pt x="1679" y="636"/>
                  <a:pt x="1729" y="663"/>
                </a:cubicBezTo>
                <a:cubicBezTo>
                  <a:pt x="1825" y="723"/>
                  <a:pt x="1880" y="832"/>
                  <a:pt x="1861" y="940"/>
                </a:cubicBezTo>
                <a:cubicBezTo>
                  <a:pt x="1843" y="995"/>
                  <a:pt x="1807" y="1043"/>
                  <a:pt x="1753" y="1067"/>
                </a:cubicBezTo>
                <a:cubicBezTo>
                  <a:pt x="1727" y="1082"/>
                  <a:pt x="1699" y="1090"/>
                  <a:pt x="1672" y="1090"/>
                </a:cubicBezTo>
                <a:cubicBezTo>
                  <a:pt x="1654" y="1090"/>
                  <a:pt x="1636" y="1087"/>
                  <a:pt x="1620" y="1079"/>
                </a:cubicBezTo>
                <a:lnTo>
                  <a:pt x="1590" y="1152"/>
                </a:lnTo>
                <a:cubicBezTo>
                  <a:pt x="1704" y="1200"/>
                  <a:pt x="1735" y="1327"/>
                  <a:pt x="1680" y="1527"/>
                </a:cubicBezTo>
                <a:cubicBezTo>
                  <a:pt x="1638" y="1684"/>
                  <a:pt x="1493" y="1786"/>
                  <a:pt x="1330" y="1786"/>
                </a:cubicBezTo>
                <a:cubicBezTo>
                  <a:pt x="1136" y="1774"/>
                  <a:pt x="1028" y="1702"/>
                  <a:pt x="1010" y="1575"/>
                </a:cubicBezTo>
                <a:lnTo>
                  <a:pt x="997" y="1490"/>
                </a:lnTo>
                <a:lnTo>
                  <a:pt x="943" y="1557"/>
                </a:lnTo>
                <a:cubicBezTo>
                  <a:pt x="874" y="1637"/>
                  <a:pt x="776" y="1681"/>
                  <a:pt x="677" y="1681"/>
                </a:cubicBezTo>
                <a:cubicBezTo>
                  <a:pt x="619" y="1681"/>
                  <a:pt x="561" y="1666"/>
                  <a:pt x="508" y="1635"/>
                </a:cubicBezTo>
                <a:cubicBezTo>
                  <a:pt x="363" y="1545"/>
                  <a:pt x="387" y="1369"/>
                  <a:pt x="454" y="1237"/>
                </a:cubicBezTo>
                <a:lnTo>
                  <a:pt x="496" y="1158"/>
                </a:lnTo>
                <a:lnTo>
                  <a:pt x="411" y="1182"/>
                </a:lnTo>
                <a:cubicBezTo>
                  <a:pt x="391" y="1188"/>
                  <a:pt x="371" y="1190"/>
                  <a:pt x="352" y="1190"/>
                </a:cubicBezTo>
                <a:cubicBezTo>
                  <a:pt x="306" y="1190"/>
                  <a:pt x="260" y="1175"/>
                  <a:pt x="218" y="1146"/>
                </a:cubicBezTo>
                <a:cubicBezTo>
                  <a:pt x="152" y="1110"/>
                  <a:pt x="109" y="1043"/>
                  <a:pt x="91" y="965"/>
                </a:cubicBezTo>
                <a:cubicBezTo>
                  <a:pt x="73" y="814"/>
                  <a:pt x="164" y="669"/>
                  <a:pt x="303" y="614"/>
                </a:cubicBezTo>
                <a:cubicBezTo>
                  <a:pt x="322" y="607"/>
                  <a:pt x="343" y="604"/>
                  <a:pt x="367" y="604"/>
                </a:cubicBezTo>
                <a:cubicBezTo>
                  <a:pt x="492" y="604"/>
                  <a:pt x="668" y="691"/>
                  <a:pt x="780" y="777"/>
                </a:cubicBezTo>
                <a:cubicBezTo>
                  <a:pt x="792" y="789"/>
                  <a:pt x="804" y="801"/>
                  <a:pt x="816" y="808"/>
                </a:cubicBezTo>
                <a:lnTo>
                  <a:pt x="864" y="747"/>
                </a:lnTo>
                <a:lnTo>
                  <a:pt x="828" y="717"/>
                </a:lnTo>
                <a:cubicBezTo>
                  <a:pt x="605" y="518"/>
                  <a:pt x="707" y="149"/>
                  <a:pt x="1003" y="89"/>
                </a:cubicBezTo>
                <a:cubicBezTo>
                  <a:pt x="1029" y="83"/>
                  <a:pt x="1054" y="81"/>
                  <a:pt x="1078" y="81"/>
                </a:cubicBezTo>
                <a:close/>
                <a:moveTo>
                  <a:pt x="1075" y="1"/>
                </a:moveTo>
                <a:cubicBezTo>
                  <a:pt x="783" y="1"/>
                  <a:pt x="536" y="308"/>
                  <a:pt x="677" y="620"/>
                </a:cubicBezTo>
                <a:cubicBezTo>
                  <a:pt x="583" y="566"/>
                  <a:pt x="472" y="526"/>
                  <a:pt x="374" y="526"/>
                </a:cubicBezTo>
                <a:cubicBezTo>
                  <a:pt x="340" y="526"/>
                  <a:pt x="308" y="531"/>
                  <a:pt x="278" y="542"/>
                </a:cubicBezTo>
                <a:cubicBezTo>
                  <a:pt x="103" y="614"/>
                  <a:pt x="0" y="789"/>
                  <a:pt x="25" y="977"/>
                </a:cubicBezTo>
                <a:cubicBezTo>
                  <a:pt x="43" y="1073"/>
                  <a:pt x="97" y="1158"/>
                  <a:pt x="182" y="1212"/>
                </a:cubicBezTo>
                <a:cubicBezTo>
                  <a:pt x="236" y="1243"/>
                  <a:pt x="297" y="1261"/>
                  <a:pt x="363" y="1267"/>
                </a:cubicBezTo>
                <a:cubicBezTo>
                  <a:pt x="290" y="1442"/>
                  <a:pt x="333" y="1611"/>
                  <a:pt x="466" y="1696"/>
                </a:cubicBezTo>
                <a:cubicBezTo>
                  <a:pt x="534" y="1735"/>
                  <a:pt x="609" y="1755"/>
                  <a:pt x="684" y="1755"/>
                </a:cubicBezTo>
                <a:cubicBezTo>
                  <a:pt x="781" y="1755"/>
                  <a:pt x="877" y="1722"/>
                  <a:pt x="955" y="1653"/>
                </a:cubicBezTo>
                <a:cubicBezTo>
                  <a:pt x="991" y="1750"/>
                  <a:pt x="1088" y="1847"/>
                  <a:pt x="1330" y="1859"/>
                </a:cubicBezTo>
                <a:lnTo>
                  <a:pt x="1348" y="1859"/>
                </a:lnTo>
                <a:cubicBezTo>
                  <a:pt x="1541" y="1859"/>
                  <a:pt x="1704" y="1732"/>
                  <a:pt x="1759" y="1545"/>
                </a:cubicBezTo>
                <a:cubicBezTo>
                  <a:pt x="1801" y="1375"/>
                  <a:pt x="1789" y="1249"/>
                  <a:pt x="1729" y="1164"/>
                </a:cubicBezTo>
                <a:cubicBezTo>
                  <a:pt x="1747" y="1158"/>
                  <a:pt x="1771" y="1146"/>
                  <a:pt x="1795" y="1140"/>
                </a:cubicBezTo>
                <a:cubicBezTo>
                  <a:pt x="1861" y="1104"/>
                  <a:pt x="1916" y="1037"/>
                  <a:pt x="1934" y="959"/>
                </a:cubicBezTo>
                <a:cubicBezTo>
                  <a:pt x="1964" y="820"/>
                  <a:pt x="1898" y="669"/>
                  <a:pt x="1765" y="602"/>
                </a:cubicBezTo>
                <a:cubicBezTo>
                  <a:pt x="1714" y="567"/>
                  <a:pt x="1656" y="550"/>
                  <a:pt x="1599" y="550"/>
                </a:cubicBezTo>
                <a:cubicBezTo>
                  <a:pt x="1567" y="550"/>
                  <a:pt x="1535" y="555"/>
                  <a:pt x="1505" y="566"/>
                </a:cubicBezTo>
                <a:cubicBezTo>
                  <a:pt x="1547" y="366"/>
                  <a:pt x="1463" y="167"/>
                  <a:pt x="1287" y="58"/>
                </a:cubicBezTo>
                <a:cubicBezTo>
                  <a:pt x="1217" y="18"/>
                  <a:pt x="1145" y="1"/>
                  <a:pt x="1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114345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1"/>
          <p:cNvSpPr txBox="1">
            <a:spLocks noGrp="1"/>
          </p:cNvSpPr>
          <p:nvPr>
            <p:ph type="title"/>
          </p:nvPr>
        </p:nvSpPr>
        <p:spPr>
          <a:xfrm>
            <a:off x="2623750" y="530352"/>
            <a:ext cx="38964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subTitle" idx="1"/>
          </p:nvPr>
        </p:nvSpPr>
        <p:spPr>
          <a:xfrm>
            <a:off x="1793700" y="2164225"/>
            <a:ext cx="5556600" cy="51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2"/>
          </p:nvPr>
        </p:nvSpPr>
        <p:spPr>
          <a:xfrm>
            <a:off x="721050" y="4257275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subTitle" idx="3"/>
          </p:nvPr>
        </p:nvSpPr>
        <p:spPr>
          <a:xfrm>
            <a:off x="3381525" y="4257275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4"/>
          </p:nvPr>
        </p:nvSpPr>
        <p:spPr>
          <a:xfrm>
            <a:off x="6041850" y="4257275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5"/>
          </p:nvPr>
        </p:nvSpPr>
        <p:spPr>
          <a:xfrm>
            <a:off x="1793762" y="1616516"/>
            <a:ext cx="55566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2" name="Google Shape;632;p31"/>
          <p:cNvSpPr txBox="1">
            <a:spLocks noGrp="1"/>
          </p:cNvSpPr>
          <p:nvPr>
            <p:ph type="subTitle" idx="6"/>
          </p:nvPr>
        </p:nvSpPr>
        <p:spPr>
          <a:xfrm>
            <a:off x="1793725" y="2758624"/>
            <a:ext cx="55566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3" name="Google Shape;633;p31"/>
          <p:cNvSpPr/>
          <p:nvPr/>
        </p:nvSpPr>
        <p:spPr>
          <a:xfrm rot="10800000">
            <a:off x="-11942" y="-420523"/>
            <a:ext cx="9167892" cy="1726951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34" name="Google Shape;634;p31"/>
          <p:cNvGrpSpPr/>
          <p:nvPr/>
        </p:nvGrpSpPr>
        <p:grpSpPr>
          <a:xfrm rot="10800000" flipH="1">
            <a:off x="239047" y="232788"/>
            <a:ext cx="8800496" cy="2095597"/>
            <a:chOff x="239097" y="854636"/>
            <a:chExt cx="8800496" cy="2095597"/>
          </a:xfrm>
        </p:grpSpPr>
        <p:sp>
          <p:nvSpPr>
            <p:cNvPr id="635" name="Google Shape;635;p31"/>
            <p:cNvSpPr/>
            <p:nvPr/>
          </p:nvSpPr>
          <p:spPr>
            <a:xfrm>
              <a:off x="239097" y="854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8934653" y="9204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7965678" y="18836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1408640" y="15658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1461090" y="27137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239101" y="278791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31"/>
            <p:cNvSpPr/>
            <p:nvPr/>
          </p:nvSpPr>
          <p:spPr>
            <a:xfrm flipH="1">
              <a:off x="8580761" y="150008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31"/>
            <p:cNvSpPr/>
            <p:nvPr/>
          </p:nvSpPr>
          <p:spPr>
            <a:xfrm flipH="1">
              <a:off x="8987132" y="2174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498503" y="18309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31"/>
            <p:cNvSpPr/>
            <p:nvPr/>
          </p:nvSpPr>
          <p:spPr>
            <a:xfrm flipH="1">
              <a:off x="990236" y="2227636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8490501" y="260406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721098" y="12395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0406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007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2"/>
          <p:cNvSpPr/>
          <p:nvPr/>
        </p:nvSpPr>
        <p:spPr>
          <a:xfrm rot="10800000" flipH="1">
            <a:off x="-251886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32"/>
          <p:cNvSpPr/>
          <p:nvPr/>
        </p:nvSpPr>
        <p:spPr>
          <a:xfrm>
            <a:off x="6973282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32"/>
          <p:cNvSpPr txBox="1">
            <a:spLocks noGrp="1"/>
          </p:cNvSpPr>
          <p:nvPr>
            <p:ph type="subTitle" idx="1"/>
          </p:nvPr>
        </p:nvSpPr>
        <p:spPr>
          <a:xfrm>
            <a:off x="3739600" y="2665850"/>
            <a:ext cx="3681900" cy="51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1" name="Google Shape;651;p32"/>
          <p:cNvSpPr txBox="1">
            <a:spLocks noGrp="1"/>
          </p:cNvSpPr>
          <p:nvPr>
            <p:ph type="subTitle" idx="2"/>
          </p:nvPr>
        </p:nvSpPr>
        <p:spPr>
          <a:xfrm>
            <a:off x="3739600" y="3499261"/>
            <a:ext cx="3681900" cy="5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32"/>
          <p:cNvSpPr txBox="1">
            <a:spLocks noGrp="1"/>
          </p:cNvSpPr>
          <p:nvPr>
            <p:ph type="title"/>
          </p:nvPr>
        </p:nvSpPr>
        <p:spPr>
          <a:xfrm>
            <a:off x="2360425" y="530352"/>
            <a:ext cx="4423200" cy="576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53" name="Google Shape;653;p32"/>
          <p:cNvSpPr txBox="1">
            <a:spLocks noGrp="1"/>
          </p:cNvSpPr>
          <p:nvPr>
            <p:ph type="subTitle" idx="3"/>
          </p:nvPr>
        </p:nvSpPr>
        <p:spPr>
          <a:xfrm>
            <a:off x="3739600" y="2012306"/>
            <a:ext cx="3681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654" name="Google Shape;654;p32"/>
          <p:cNvGrpSpPr/>
          <p:nvPr/>
        </p:nvGrpSpPr>
        <p:grpSpPr>
          <a:xfrm rot="10800000" flipH="1">
            <a:off x="126823" y="2496934"/>
            <a:ext cx="8890214" cy="2560229"/>
            <a:chOff x="126822" y="-51155"/>
            <a:chExt cx="8890214" cy="2560229"/>
          </a:xfrm>
        </p:grpSpPr>
        <p:sp>
          <p:nvSpPr>
            <p:cNvPr id="655" name="Google Shape;655;p32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8472673" y="1032758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8179034" y="1665110"/>
              <a:ext cx="99475" cy="104955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8202528" y="881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8558428" y="24564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948340" y="1497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1408640" y="3261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609073" y="-5115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2964978" y="19567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1863301" y="14084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5" name="Google Shape;665;p32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6" name="Google Shape;666;p32"/>
            <p:cNvSpPr/>
            <p:nvPr/>
          </p:nvSpPr>
          <p:spPr>
            <a:xfrm flipH="1">
              <a:off x="7981573" y="5425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7" name="Google Shape;667;p32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8" name="Google Shape;668;p32"/>
            <p:cNvSpPr/>
            <p:nvPr/>
          </p:nvSpPr>
          <p:spPr>
            <a:xfrm flipH="1">
              <a:off x="6511669" y="2505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348103" y="12247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0" name="Google Shape;670;p32"/>
            <p:cNvSpPr/>
            <p:nvPr/>
          </p:nvSpPr>
          <p:spPr>
            <a:xfrm flipH="1">
              <a:off x="126836" y="171601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32"/>
            <p:cNvSpPr/>
            <p:nvPr/>
          </p:nvSpPr>
          <p:spPr>
            <a:xfrm flipH="1">
              <a:off x="550986" y="7499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32"/>
            <p:cNvSpPr/>
            <p:nvPr/>
          </p:nvSpPr>
          <p:spPr>
            <a:xfrm flipH="1">
              <a:off x="574482" y="2207228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7117213" y="88192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74" name="Google Shape;674;p32"/>
          <p:cNvSpPr/>
          <p:nvPr/>
        </p:nvSpPr>
        <p:spPr>
          <a:xfrm rot="-2211924" flipH="1">
            <a:off x="375102" y="1448325"/>
            <a:ext cx="1312769" cy="695219"/>
          </a:xfrm>
          <a:custGeom>
            <a:avLst/>
            <a:gdLst/>
            <a:ahLst/>
            <a:cxnLst/>
            <a:rect l="l" t="t" r="r" b="b"/>
            <a:pathLst>
              <a:path w="8975" h="4753" extrusionOk="0">
                <a:moveTo>
                  <a:pt x="4334" y="1496"/>
                </a:moveTo>
                <a:cubicBezTo>
                  <a:pt x="4612" y="2100"/>
                  <a:pt x="4660" y="2807"/>
                  <a:pt x="4394" y="3418"/>
                </a:cubicBezTo>
                <a:cubicBezTo>
                  <a:pt x="4261" y="3732"/>
                  <a:pt x="4008" y="3992"/>
                  <a:pt x="3742" y="4094"/>
                </a:cubicBezTo>
                <a:cubicBezTo>
                  <a:pt x="3672" y="4124"/>
                  <a:pt x="3599" y="4138"/>
                  <a:pt x="3529" y="4138"/>
                </a:cubicBezTo>
                <a:cubicBezTo>
                  <a:pt x="3294" y="4138"/>
                  <a:pt x="3074" y="3985"/>
                  <a:pt x="3005" y="3744"/>
                </a:cubicBezTo>
                <a:cubicBezTo>
                  <a:pt x="2908" y="3460"/>
                  <a:pt x="2968" y="3049"/>
                  <a:pt x="3143" y="2717"/>
                </a:cubicBezTo>
                <a:cubicBezTo>
                  <a:pt x="3421" y="2203"/>
                  <a:pt x="3832" y="1780"/>
                  <a:pt x="4334" y="1496"/>
                </a:cubicBezTo>
                <a:close/>
                <a:moveTo>
                  <a:pt x="7772" y="2239"/>
                </a:moveTo>
                <a:cubicBezTo>
                  <a:pt x="8014" y="2602"/>
                  <a:pt x="8146" y="3031"/>
                  <a:pt x="8140" y="3466"/>
                </a:cubicBezTo>
                <a:cubicBezTo>
                  <a:pt x="8134" y="3828"/>
                  <a:pt x="7965" y="4209"/>
                  <a:pt x="7724" y="4421"/>
                </a:cubicBezTo>
                <a:cubicBezTo>
                  <a:pt x="7600" y="4542"/>
                  <a:pt x="7442" y="4600"/>
                  <a:pt x="7285" y="4600"/>
                </a:cubicBezTo>
                <a:cubicBezTo>
                  <a:pt x="7065" y="4600"/>
                  <a:pt x="6849" y="4487"/>
                  <a:pt x="6733" y="4276"/>
                </a:cubicBezTo>
                <a:cubicBezTo>
                  <a:pt x="6575" y="4022"/>
                  <a:pt x="6533" y="3714"/>
                  <a:pt x="6618" y="3430"/>
                </a:cubicBezTo>
                <a:cubicBezTo>
                  <a:pt x="6787" y="2928"/>
                  <a:pt x="7246" y="2578"/>
                  <a:pt x="7675" y="2300"/>
                </a:cubicBezTo>
                <a:lnTo>
                  <a:pt x="7772" y="2239"/>
                </a:lnTo>
                <a:close/>
                <a:moveTo>
                  <a:pt x="2295" y="0"/>
                </a:moveTo>
                <a:cubicBezTo>
                  <a:pt x="1390" y="0"/>
                  <a:pt x="476" y="481"/>
                  <a:pt x="38" y="1279"/>
                </a:cubicBezTo>
                <a:cubicBezTo>
                  <a:pt x="0" y="1341"/>
                  <a:pt x="52" y="1395"/>
                  <a:pt x="105" y="1395"/>
                </a:cubicBezTo>
                <a:cubicBezTo>
                  <a:pt x="129" y="1395"/>
                  <a:pt x="154" y="1384"/>
                  <a:pt x="171" y="1357"/>
                </a:cubicBezTo>
                <a:cubicBezTo>
                  <a:pt x="583" y="601"/>
                  <a:pt x="1446" y="152"/>
                  <a:pt x="2298" y="152"/>
                </a:cubicBezTo>
                <a:cubicBezTo>
                  <a:pt x="2631" y="152"/>
                  <a:pt x="2962" y="220"/>
                  <a:pt x="3264" y="366"/>
                </a:cubicBezTo>
                <a:cubicBezTo>
                  <a:pt x="3693" y="584"/>
                  <a:pt x="4044" y="928"/>
                  <a:pt x="4267" y="1357"/>
                </a:cubicBezTo>
                <a:cubicBezTo>
                  <a:pt x="3736" y="1659"/>
                  <a:pt x="3301" y="2106"/>
                  <a:pt x="3011" y="2644"/>
                </a:cubicBezTo>
                <a:cubicBezTo>
                  <a:pt x="2811" y="3019"/>
                  <a:pt x="2751" y="3466"/>
                  <a:pt x="2860" y="3786"/>
                </a:cubicBezTo>
                <a:cubicBezTo>
                  <a:pt x="2948" y="4094"/>
                  <a:pt x="3231" y="4286"/>
                  <a:pt x="3530" y="4286"/>
                </a:cubicBezTo>
                <a:cubicBezTo>
                  <a:pt x="3619" y="4286"/>
                  <a:pt x="3709" y="4269"/>
                  <a:pt x="3796" y="4233"/>
                </a:cubicBezTo>
                <a:cubicBezTo>
                  <a:pt x="4098" y="4118"/>
                  <a:pt x="4382" y="3822"/>
                  <a:pt x="4533" y="3478"/>
                </a:cubicBezTo>
                <a:cubicBezTo>
                  <a:pt x="4817" y="2825"/>
                  <a:pt x="4769" y="2064"/>
                  <a:pt x="4467" y="1424"/>
                </a:cubicBezTo>
                <a:cubicBezTo>
                  <a:pt x="4855" y="1222"/>
                  <a:pt x="5283" y="1117"/>
                  <a:pt x="5715" y="1117"/>
                </a:cubicBezTo>
                <a:cubicBezTo>
                  <a:pt x="5814" y="1117"/>
                  <a:pt x="5914" y="1122"/>
                  <a:pt x="6014" y="1134"/>
                </a:cubicBezTo>
                <a:cubicBezTo>
                  <a:pt x="6684" y="1224"/>
                  <a:pt x="7282" y="1575"/>
                  <a:pt x="7687" y="2119"/>
                </a:cubicBezTo>
                <a:cubicBezTo>
                  <a:pt x="7657" y="2137"/>
                  <a:pt x="7627" y="2155"/>
                  <a:pt x="7597" y="2173"/>
                </a:cubicBezTo>
                <a:cubicBezTo>
                  <a:pt x="7143" y="2469"/>
                  <a:pt x="6660" y="2838"/>
                  <a:pt x="6479" y="3381"/>
                </a:cubicBezTo>
                <a:cubicBezTo>
                  <a:pt x="6382" y="3714"/>
                  <a:pt x="6424" y="4070"/>
                  <a:pt x="6606" y="4360"/>
                </a:cubicBezTo>
                <a:cubicBezTo>
                  <a:pt x="6733" y="4572"/>
                  <a:pt x="6944" y="4711"/>
                  <a:pt x="7192" y="4747"/>
                </a:cubicBezTo>
                <a:cubicBezTo>
                  <a:pt x="7222" y="4753"/>
                  <a:pt x="7252" y="4753"/>
                  <a:pt x="7282" y="4753"/>
                </a:cubicBezTo>
                <a:cubicBezTo>
                  <a:pt x="7482" y="4747"/>
                  <a:pt x="7675" y="4668"/>
                  <a:pt x="7826" y="4529"/>
                </a:cubicBezTo>
                <a:cubicBezTo>
                  <a:pt x="8116" y="4251"/>
                  <a:pt x="8285" y="3865"/>
                  <a:pt x="8298" y="3460"/>
                </a:cubicBezTo>
                <a:cubicBezTo>
                  <a:pt x="8298" y="2995"/>
                  <a:pt x="8159" y="2541"/>
                  <a:pt x="7899" y="2155"/>
                </a:cubicBezTo>
                <a:cubicBezTo>
                  <a:pt x="8291" y="1907"/>
                  <a:pt x="8684" y="1647"/>
                  <a:pt x="8950" y="1254"/>
                </a:cubicBezTo>
                <a:cubicBezTo>
                  <a:pt x="8974" y="1224"/>
                  <a:pt x="8962" y="1176"/>
                  <a:pt x="8932" y="1152"/>
                </a:cubicBezTo>
                <a:cubicBezTo>
                  <a:pt x="8919" y="1143"/>
                  <a:pt x="8904" y="1139"/>
                  <a:pt x="8889" y="1139"/>
                </a:cubicBezTo>
                <a:cubicBezTo>
                  <a:pt x="8863" y="1139"/>
                  <a:pt x="8839" y="1151"/>
                  <a:pt x="8823" y="1170"/>
                </a:cubicBezTo>
                <a:cubicBezTo>
                  <a:pt x="8575" y="1538"/>
                  <a:pt x="8189" y="1792"/>
                  <a:pt x="7814" y="2034"/>
                </a:cubicBezTo>
                <a:cubicBezTo>
                  <a:pt x="7385" y="1454"/>
                  <a:pt x="6745" y="1073"/>
                  <a:pt x="6032" y="977"/>
                </a:cubicBezTo>
                <a:cubicBezTo>
                  <a:pt x="5928" y="965"/>
                  <a:pt x="5823" y="960"/>
                  <a:pt x="5719" y="960"/>
                </a:cubicBezTo>
                <a:cubicBezTo>
                  <a:pt x="5262" y="960"/>
                  <a:pt x="4809" y="1068"/>
                  <a:pt x="4400" y="1285"/>
                </a:cubicBezTo>
                <a:cubicBezTo>
                  <a:pt x="4159" y="832"/>
                  <a:pt x="3784" y="463"/>
                  <a:pt x="3331" y="233"/>
                </a:cubicBezTo>
                <a:cubicBezTo>
                  <a:pt x="3007" y="75"/>
                  <a:pt x="2652" y="0"/>
                  <a:pt x="22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537401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5">
  <p:cSld name="Title and text 15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3"/>
          <p:cNvSpPr/>
          <p:nvPr/>
        </p:nvSpPr>
        <p:spPr>
          <a:xfrm flipH="1">
            <a:off x="-11942" y="3742301"/>
            <a:ext cx="9167892" cy="1837627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33"/>
          <p:cNvSpPr txBox="1">
            <a:spLocks noGrp="1"/>
          </p:cNvSpPr>
          <p:nvPr>
            <p:ph type="subTitle" idx="1"/>
          </p:nvPr>
        </p:nvSpPr>
        <p:spPr>
          <a:xfrm>
            <a:off x="2423575" y="2162050"/>
            <a:ext cx="4296900" cy="51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8" name="Google Shape;678;p33"/>
          <p:cNvSpPr txBox="1">
            <a:spLocks noGrp="1"/>
          </p:cNvSpPr>
          <p:nvPr>
            <p:ph type="subTitle" idx="2"/>
          </p:nvPr>
        </p:nvSpPr>
        <p:spPr>
          <a:xfrm>
            <a:off x="2423600" y="2630950"/>
            <a:ext cx="4296900" cy="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9" name="Google Shape;679;p33"/>
          <p:cNvSpPr txBox="1">
            <a:spLocks noGrp="1"/>
          </p:cNvSpPr>
          <p:nvPr>
            <p:ph type="subTitle" idx="3"/>
          </p:nvPr>
        </p:nvSpPr>
        <p:spPr>
          <a:xfrm>
            <a:off x="721100" y="4259600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0" name="Google Shape;680;p33"/>
          <p:cNvSpPr txBox="1">
            <a:spLocks noGrp="1"/>
          </p:cNvSpPr>
          <p:nvPr>
            <p:ph type="subTitle" idx="4"/>
          </p:nvPr>
        </p:nvSpPr>
        <p:spPr>
          <a:xfrm>
            <a:off x="6041850" y="4259600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1" name="Google Shape;681;p33"/>
          <p:cNvSpPr txBox="1">
            <a:spLocks noGrp="1"/>
          </p:cNvSpPr>
          <p:nvPr>
            <p:ph type="title"/>
          </p:nvPr>
        </p:nvSpPr>
        <p:spPr>
          <a:xfrm>
            <a:off x="2494000" y="530350"/>
            <a:ext cx="4156200" cy="576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82" name="Google Shape;682;p33"/>
          <p:cNvSpPr txBox="1">
            <a:spLocks noGrp="1"/>
          </p:cNvSpPr>
          <p:nvPr>
            <p:ph type="subTitle" idx="5"/>
          </p:nvPr>
        </p:nvSpPr>
        <p:spPr>
          <a:xfrm>
            <a:off x="2423550" y="1643075"/>
            <a:ext cx="4296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69214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4" name="Google Shape;684;p33"/>
          <p:cNvSpPr/>
          <p:nvPr/>
        </p:nvSpPr>
        <p:spPr>
          <a:xfrm>
            <a:off x="741453" y="10604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5" name="Google Shape;685;p33"/>
          <p:cNvSpPr/>
          <p:nvPr/>
        </p:nvSpPr>
        <p:spPr>
          <a:xfrm>
            <a:off x="1631666" y="5973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6" name="Google Shape;686;p33"/>
          <p:cNvSpPr/>
          <p:nvPr/>
        </p:nvSpPr>
        <p:spPr>
          <a:xfrm>
            <a:off x="655699" y="1575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7" name="Google Shape;687;p33"/>
          <p:cNvSpPr/>
          <p:nvPr/>
        </p:nvSpPr>
        <p:spPr>
          <a:xfrm>
            <a:off x="269225" y="2100274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8" name="Google Shape;688;p33"/>
          <p:cNvSpPr/>
          <p:nvPr/>
        </p:nvSpPr>
        <p:spPr>
          <a:xfrm>
            <a:off x="7589724" y="5824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9" name="Google Shape;689;p33"/>
          <p:cNvSpPr/>
          <p:nvPr/>
        </p:nvSpPr>
        <p:spPr>
          <a:xfrm>
            <a:off x="8182102" y="25049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0" name="Google Shape;690;p33"/>
          <p:cNvSpPr/>
          <p:nvPr/>
        </p:nvSpPr>
        <p:spPr>
          <a:xfrm>
            <a:off x="7567648" y="1533208"/>
            <a:ext cx="263057" cy="27755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1" name="Google Shape;691;p33"/>
          <p:cNvSpPr/>
          <p:nvPr/>
        </p:nvSpPr>
        <p:spPr>
          <a:xfrm>
            <a:off x="8896041" y="17580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2" name="Google Shape;692;p33"/>
          <p:cNvSpPr/>
          <p:nvPr/>
        </p:nvSpPr>
        <p:spPr>
          <a:xfrm>
            <a:off x="1645614" y="1156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3" name="Google Shape;693;p33"/>
          <p:cNvSpPr/>
          <p:nvPr/>
        </p:nvSpPr>
        <p:spPr>
          <a:xfrm>
            <a:off x="8396715" y="12111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4" name="Google Shape;694;p33"/>
          <p:cNvSpPr/>
          <p:nvPr/>
        </p:nvSpPr>
        <p:spPr>
          <a:xfrm>
            <a:off x="6963515" y="2505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5" name="Google Shape;695;p33"/>
          <p:cNvSpPr/>
          <p:nvPr/>
        </p:nvSpPr>
        <p:spPr>
          <a:xfrm>
            <a:off x="2522902" y="19566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6" name="Google Shape;696;p33"/>
          <p:cNvSpPr/>
          <p:nvPr/>
        </p:nvSpPr>
        <p:spPr>
          <a:xfrm>
            <a:off x="8896041" y="1575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7" name="Google Shape;697;p33"/>
          <p:cNvSpPr/>
          <p:nvPr/>
        </p:nvSpPr>
        <p:spPr>
          <a:xfrm>
            <a:off x="7433248" y="2291397"/>
            <a:ext cx="394052" cy="37298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8" name="Google Shape;698;p33"/>
          <p:cNvSpPr/>
          <p:nvPr/>
        </p:nvSpPr>
        <p:spPr>
          <a:xfrm>
            <a:off x="1501751" y="2974065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99" name="Google Shape;699;p33"/>
          <p:cNvGrpSpPr/>
          <p:nvPr/>
        </p:nvGrpSpPr>
        <p:grpSpPr>
          <a:xfrm>
            <a:off x="8182088" y="2936461"/>
            <a:ext cx="317763" cy="297062"/>
            <a:chOff x="2043976" y="3775410"/>
            <a:chExt cx="317763" cy="297062"/>
          </a:xfrm>
        </p:grpSpPr>
        <p:sp>
          <p:nvSpPr>
            <p:cNvPr id="700" name="Google Shape;700;p33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33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33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04" name="Google Shape;704;p33"/>
          <p:cNvSpPr/>
          <p:nvPr/>
        </p:nvSpPr>
        <p:spPr>
          <a:xfrm rot="6078089">
            <a:off x="748998" y="1592950"/>
            <a:ext cx="687816" cy="848649"/>
          </a:xfrm>
          <a:custGeom>
            <a:avLst/>
            <a:gdLst/>
            <a:ahLst/>
            <a:cxnLst/>
            <a:rect l="l" t="t" r="r" b="b"/>
            <a:pathLst>
              <a:path w="6082" h="7504" extrusionOk="0">
                <a:moveTo>
                  <a:pt x="3780" y="1172"/>
                </a:moveTo>
                <a:cubicBezTo>
                  <a:pt x="3822" y="1172"/>
                  <a:pt x="3864" y="1172"/>
                  <a:pt x="3907" y="1178"/>
                </a:cubicBezTo>
                <a:cubicBezTo>
                  <a:pt x="4191" y="1238"/>
                  <a:pt x="4499" y="1480"/>
                  <a:pt x="4686" y="1782"/>
                </a:cubicBezTo>
                <a:cubicBezTo>
                  <a:pt x="4819" y="2005"/>
                  <a:pt x="4916" y="2247"/>
                  <a:pt x="4976" y="2501"/>
                </a:cubicBezTo>
                <a:cubicBezTo>
                  <a:pt x="4785" y="2595"/>
                  <a:pt x="4576" y="2642"/>
                  <a:pt x="4365" y="2642"/>
                </a:cubicBezTo>
                <a:cubicBezTo>
                  <a:pt x="4184" y="2642"/>
                  <a:pt x="4002" y="2607"/>
                  <a:pt x="3828" y="2537"/>
                </a:cubicBezTo>
                <a:cubicBezTo>
                  <a:pt x="3574" y="2434"/>
                  <a:pt x="3375" y="2229"/>
                  <a:pt x="3278" y="1975"/>
                </a:cubicBezTo>
                <a:cubicBezTo>
                  <a:pt x="3194" y="1715"/>
                  <a:pt x="3272" y="1419"/>
                  <a:pt x="3472" y="1274"/>
                </a:cubicBezTo>
                <a:cubicBezTo>
                  <a:pt x="3556" y="1208"/>
                  <a:pt x="3665" y="1172"/>
                  <a:pt x="3780" y="1172"/>
                </a:cubicBezTo>
                <a:close/>
                <a:moveTo>
                  <a:pt x="2735" y="4017"/>
                </a:moveTo>
                <a:cubicBezTo>
                  <a:pt x="3055" y="4017"/>
                  <a:pt x="3357" y="4162"/>
                  <a:pt x="3544" y="4422"/>
                </a:cubicBezTo>
                <a:cubicBezTo>
                  <a:pt x="3762" y="4736"/>
                  <a:pt x="3792" y="5111"/>
                  <a:pt x="3725" y="5462"/>
                </a:cubicBezTo>
                <a:cubicBezTo>
                  <a:pt x="3509" y="5570"/>
                  <a:pt x="3264" y="5643"/>
                  <a:pt x="3014" y="5643"/>
                </a:cubicBezTo>
                <a:cubicBezTo>
                  <a:pt x="2901" y="5643"/>
                  <a:pt x="2787" y="5628"/>
                  <a:pt x="2674" y="5594"/>
                </a:cubicBezTo>
                <a:cubicBezTo>
                  <a:pt x="2390" y="5498"/>
                  <a:pt x="2154" y="5274"/>
                  <a:pt x="2052" y="4990"/>
                </a:cubicBezTo>
                <a:cubicBezTo>
                  <a:pt x="1961" y="4785"/>
                  <a:pt x="1973" y="4543"/>
                  <a:pt x="2082" y="4344"/>
                </a:cubicBezTo>
                <a:cubicBezTo>
                  <a:pt x="2221" y="4138"/>
                  <a:pt x="2451" y="4017"/>
                  <a:pt x="2698" y="4017"/>
                </a:cubicBezTo>
                <a:close/>
                <a:moveTo>
                  <a:pt x="5148" y="0"/>
                </a:moveTo>
                <a:cubicBezTo>
                  <a:pt x="5084" y="0"/>
                  <a:pt x="5043" y="93"/>
                  <a:pt x="5109" y="138"/>
                </a:cubicBezTo>
                <a:cubicBezTo>
                  <a:pt x="5683" y="495"/>
                  <a:pt x="5907" y="1335"/>
                  <a:pt x="5586" y="1933"/>
                </a:cubicBezTo>
                <a:cubicBezTo>
                  <a:pt x="5478" y="2132"/>
                  <a:pt x="5315" y="2307"/>
                  <a:pt x="5115" y="2422"/>
                </a:cubicBezTo>
                <a:cubicBezTo>
                  <a:pt x="5055" y="2169"/>
                  <a:pt x="4952" y="1927"/>
                  <a:pt x="4813" y="1703"/>
                </a:cubicBezTo>
                <a:cubicBezTo>
                  <a:pt x="4608" y="1365"/>
                  <a:pt x="4263" y="1099"/>
                  <a:pt x="3937" y="1033"/>
                </a:cubicBezTo>
                <a:cubicBezTo>
                  <a:pt x="3888" y="1022"/>
                  <a:pt x="3838" y="1017"/>
                  <a:pt x="3788" y="1017"/>
                </a:cubicBezTo>
                <a:cubicBezTo>
                  <a:pt x="3642" y="1017"/>
                  <a:pt x="3498" y="1062"/>
                  <a:pt x="3381" y="1147"/>
                </a:cubicBezTo>
                <a:cubicBezTo>
                  <a:pt x="3133" y="1335"/>
                  <a:pt x="3031" y="1697"/>
                  <a:pt x="3133" y="2023"/>
                </a:cubicBezTo>
                <a:cubicBezTo>
                  <a:pt x="3248" y="2314"/>
                  <a:pt x="3478" y="2549"/>
                  <a:pt x="3768" y="2670"/>
                </a:cubicBezTo>
                <a:cubicBezTo>
                  <a:pt x="3959" y="2754"/>
                  <a:pt x="4162" y="2795"/>
                  <a:pt x="4365" y="2795"/>
                </a:cubicBezTo>
                <a:cubicBezTo>
                  <a:pt x="4587" y="2795"/>
                  <a:pt x="4808" y="2746"/>
                  <a:pt x="5012" y="2652"/>
                </a:cubicBezTo>
                <a:lnTo>
                  <a:pt x="5012" y="2652"/>
                </a:lnTo>
                <a:cubicBezTo>
                  <a:pt x="5170" y="3552"/>
                  <a:pt x="4873" y="4531"/>
                  <a:pt x="4191" y="5147"/>
                </a:cubicBezTo>
                <a:cubicBezTo>
                  <a:pt x="4100" y="5226"/>
                  <a:pt x="3997" y="5304"/>
                  <a:pt x="3895" y="5365"/>
                </a:cubicBezTo>
                <a:cubicBezTo>
                  <a:pt x="3949" y="5008"/>
                  <a:pt x="3870" y="4640"/>
                  <a:pt x="3671" y="4338"/>
                </a:cubicBezTo>
                <a:cubicBezTo>
                  <a:pt x="3452" y="4044"/>
                  <a:pt x="3107" y="3871"/>
                  <a:pt x="2746" y="3871"/>
                </a:cubicBezTo>
                <a:cubicBezTo>
                  <a:pt x="2728" y="3871"/>
                  <a:pt x="2710" y="3872"/>
                  <a:pt x="2692" y="3872"/>
                </a:cubicBezTo>
                <a:cubicBezTo>
                  <a:pt x="2681" y="3872"/>
                  <a:pt x="2670" y="3872"/>
                  <a:pt x="2658" y="3872"/>
                </a:cubicBezTo>
                <a:cubicBezTo>
                  <a:pt x="2060" y="3872"/>
                  <a:pt x="1652" y="4499"/>
                  <a:pt x="1907" y="5051"/>
                </a:cubicBezTo>
                <a:cubicBezTo>
                  <a:pt x="2034" y="5377"/>
                  <a:pt x="2299" y="5631"/>
                  <a:pt x="2632" y="5739"/>
                </a:cubicBezTo>
                <a:cubicBezTo>
                  <a:pt x="2765" y="5776"/>
                  <a:pt x="2901" y="5795"/>
                  <a:pt x="3037" y="5795"/>
                </a:cubicBezTo>
                <a:cubicBezTo>
                  <a:pt x="3258" y="5795"/>
                  <a:pt x="3477" y="5746"/>
                  <a:pt x="3683" y="5649"/>
                </a:cubicBezTo>
                <a:lnTo>
                  <a:pt x="3683" y="5649"/>
                </a:lnTo>
                <a:cubicBezTo>
                  <a:pt x="3629" y="5818"/>
                  <a:pt x="3562" y="5981"/>
                  <a:pt x="3472" y="6132"/>
                </a:cubicBezTo>
                <a:cubicBezTo>
                  <a:pt x="3010" y="6902"/>
                  <a:pt x="2113" y="7350"/>
                  <a:pt x="1223" y="7350"/>
                </a:cubicBezTo>
                <a:cubicBezTo>
                  <a:pt x="855" y="7350"/>
                  <a:pt x="489" y="7274"/>
                  <a:pt x="154" y="7111"/>
                </a:cubicBezTo>
                <a:cubicBezTo>
                  <a:pt x="141" y="7103"/>
                  <a:pt x="128" y="7099"/>
                  <a:pt x="115" y="7099"/>
                </a:cubicBezTo>
                <a:cubicBezTo>
                  <a:pt x="44" y="7099"/>
                  <a:pt x="1" y="7213"/>
                  <a:pt x="88" y="7244"/>
                </a:cubicBezTo>
                <a:cubicBezTo>
                  <a:pt x="445" y="7419"/>
                  <a:pt x="831" y="7504"/>
                  <a:pt x="1224" y="7504"/>
                </a:cubicBezTo>
                <a:cubicBezTo>
                  <a:pt x="2167" y="7504"/>
                  <a:pt x="3115" y="7020"/>
                  <a:pt x="3605" y="6205"/>
                </a:cubicBezTo>
                <a:cubicBezTo>
                  <a:pt x="3725" y="5999"/>
                  <a:pt x="3810" y="5782"/>
                  <a:pt x="3864" y="5558"/>
                </a:cubicBezTo>
                <a:cubicBezTo>
                  <a:pt x="4015" y="5474"/>
                  <a:pt x="4160" y="5371"/>
                  <a:pt x="4293" y="5256"/>
                </a:cubicBezTo>
                <a:cubicBezTo>
                  <a:pt x="5031" y="4591"/>
                  <a:pt x="5339" y="3540"/>
                  <a:pt x="5151" y="2585"/>
                </a:cubicBezTo>
                <a:cubicBezTo>
                  <a:pt x="5393" y="2446"/>
                  <a:pt x="5593" y="2247"/>
                  <a:pt x="5725" y="2005"/>
                </a:cubicBezTo>
                <a:cubicBezTo>
                  <a:pt x="6082" y="1329"/>
                  <a:pt x="5834" y="416"/>
                  <a:pt x="5188" y="11"/>
                </a:cubicBezTo>
                <a:cubicBezTo>
                  <a:pt x="5174" y="4"/>
                  <a:pt x="5161" y="0"/>
                  <a:pt x="51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912476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6">
  <p:cSld name="Title and text 16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4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7" name="Google Shape;707;p34"/>
          <p:cNvSpPr/>
          <p:nvPr/>
        </p:nvSpPr>
        <p:spPr>
          <a:xfrm rot="10800000" flipH="1">
            <a:off x="6847969" y="3883778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8" name="Google Shape;708;p34"/>
          <p:cNvSpPr txBox="1">
            <a:spLocks noGrp="1"/>
          </p:cNvSpPr>
          <p:nvPr>
            <p:ph type="subTitle" idx="1"/>
          </p:nvPr>
        </p:nvSpPr>
        <p:spPr>
          <a:xfrm>
            <a:off x="2933700" y="2967215"/>
            <a:ext cx="3276600" cy="51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>
                <a:latin typeface="Barrio"/>
                <a:ea typeface="Barrio"/>
                <a:cs typeface="Barrio"/>
                <a:sym typeface="Barri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09" name="Google Shape;709;p34"/>
          <p:cNvSpPr txBox="1">
            <a:spLocks noGrp="1"/>
          </p:cNvSpPr>
          <p:nvPr>
            <p:ph type="subTitle" idx="2"/>
          </p:nvPr>
        </p:nvSpPr>
        <p:spPr>
          <a:xfrm>
            <a:off x="1833650" y="4259600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0" name="Google Shape;710;p34"/>
          <p:cNvSpPr txBox="1">
            <a:spLocks noGrp="1"/>
          </p:cNvSpPr>
          <p:nvPr>
            <p:ph type="title"/>
          </p:nvPr>
        </p:nvSpPr>
        <p:spPr>
          <a:xfrm>
            <a:off x="2623750" y="530352"/>
            <a:ext cx="38964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711" name="Google Shape;711;p34"/>
          <p:cNvSpPr txBox="1">
            <a:spLocks noGrp="1"/>
          </p:cNvSpPr>
          <p:nvPr>
            <p:ph type="subTitle" idx="3"/>
          </p:nvPr>
        </p:nvSpPr>
        <p:spPr>
          <a:xfrm>
            <a:off x="2933775" y="2435900"/>
            <a:ext cx="32766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2" name="Google Shape;712;p34"/>
          <p:cNvSpPr txBox="1">
            <a:spLocks noGrp="1"/>
          </p:cNvSpPr>
          <p:nvPr>
            <p:ph type="subTitle" idx="4"/>
          </p:nvPr>
        </p:nvSpPr>
        <p:spPr>
          <a:xfrm>
            <a:off x="4929525" y="4259600"/>
            <a:ext cx="23811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3" name="Google Shape;713;p34"/>
          <p:cNvSpPr/>
          <p:nvPr/>
        </p:nvSpPr>
        <p:spPr>
          <a:xfrm rot="10800000">
            <a:off x="291528" y="220992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4" name="Google Shape;714;p34"/>
          <p:cNvSpPr/>
          <p:nvPr/>
        </p:nvSpPr>
        <p:spPr>
          <a:xfrm rot="10800000">
            <a:off x="1260503" y="124669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5" name="Google Shape;715;p34"/>
          <p:cNvSpPr/>
          <p:nvPr/>
        </p:nvSpPr>
        <p:spPr>
          <a:xfrm rot="10800000">
            <a:off x="7817540" y="87867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6" name="Google Shape;716;p34"/>
          <p:cNvSpPr/>
          <p:nvPr/>
        </p:nvSpPr>
        <p:spPr>
          <a:xfrm rot="10800000">
            <a:off x="8069889" y="34042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7" name="Google Shape;717;p34"/>
          <p:cNvSpPr/>
          <p:nvPr/>
        </p:nvSpPr>
        <p:spPr>
          <a:xfrm rot="10800000">
            <a:off x="8885706" y="23278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8" name="Google Shape;718;p34"/>
          <p:cNvSpPr/>
          <p:nvPr/>
        </p:nvSpPr>
        <p:spPr>
          <a:xfrm rot="10800000" flipH="1">
            <a:off x="585605" y="1564475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9" name="Google Shape;719;p34"/>
          <p:cNvSpPr/>
          <p:nvPr/>
        </p:nvSpPr>
        <p:spPr>
          <a:xfrm rot="10800000" flipH="1">
            <a:off x="239048" y="955370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0" name="Google Shape;720;p34"/>
          <p:cNvSpPr/>
          <p:nvPr/>
        </p:nvSpPr>
        <p:spPr>
          <a:xfrm rot="10800000">
            <a:off x="8727678" y="129937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1" name="Google Shape;721;p34"/>
          <p:cNvSpPr/>
          <p:nvPr/>
        </p:nvSpPr>
        <p:spPr>
          <a:xfrm rot="10800000" flipH="1">
            <a:off x="8176130" y="836924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2" name="Google Shape;722;p34"/>
          <p:cNvSpPr/>
          <p:nvPr/>
        </p:nvSpPr>
        <p:spPr>
          <a:xfrm rot="10800000">
            <a:off x="634306" y="416637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3" name="Google Shape;723;p34"/>
          <p:cNvSpPr/>
          <p:nvPr/>
        </p:nvSpPr>
        <p:spPr>
          <a:xfrm rot="10800000">
            <a:off x="8641919" y="18147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4" name="Google Shape;724;p34"/>
          <p:cNvSpPr/>
          <p:nvPr/>
        </p:nvSpPr>
        <p:spPr>
          <a:xfrm rot="10800000">
            <a:off x="1260494" y="53572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25" name="Google Shape;725;p34"/>
          <p:cNvGrpSpPr/>
          <p:nvPr/>
        </p:nvGrpSpPr>
        <p:grpSpPr>
          <a:xfrm>
            <a:off x="8422940" y="3435611"/>
            <a:ext cx="279411" cy="602527"/>
            <a:chOff x="-1118986" y="3729104"/>
            <a:chExt cx="251926" cy="543306"/>
          </a:xfrm>
        </p:grpSpPr>
        <p:sp>
          <p:nvSpPr>
            <p:cNvPr id="726" name="Google Shape;726;p34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0" name="Google Shape;730;p34"/>
          <p:cNvSpPr/>
          <p:nvPr/>
        </p:nvSpPr>
        <p:spPr>
          <a:xfrm rot="10800000" flipH="1">
            <a:off x="554318" y="3119624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1" name="Google Shape;731;p34"/>
          <p:cNvSpPr/>
          <p:nvPr/>
        </p:nvSpPr>
        <p:spPr>
          <a:xfrm rot="10800000" flipH="1">
            <a:off x="1484486" y="281697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2" name="Google Shape;732;p34"/>
          <p:cNvSpPr/>
          <p:nvPr/>
        </p:nvSpPr>
        <p:spPr>
          <a:xfrm rot="10800000">
            <a:off x="1781178" y="143564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3" name="Google Shape;733;p34"/>
          <p:cNvSpPr/>
          <p:nvPr/>
        </p:nvSpPr>
        <p:spPr>
          <a:xfrm>
            <a:off x="6847976" y="1855241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34" name="Google Shape;734;p34"/>
          <p:cNvGrpSpPr/>
          <p:nvPr/>
        </p:nvGrpSpPr>
        <p:grpSpPr>
          <a:xfrm>
            <a:off x="788152" y="3435610"/>
            <a:ext cx="317763" cy="297062"/>
            <a:chOff x="2043976" y="3775410"/>
            <a:chExt cx="317763" cy="297062"/>
          </a:xfrm>
        </p:grpSpPr>
        <p:sp>
          <p:nvSpPr>
            <p:cNvPr id="735" name="Google Shape;735;p34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071463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5"/>
          <p:cNvSpPr txBox="1">
            <a:spLocks noGrp="1"/>
          </p:cNvSpPr>
          <p:nvPr>
            <p:ph type="body" idx="1"/>
          </p:nvPr>
        </p:nvSpPr>
        <p:spPr>
          <a:xfrm>
            <a:off x="721050" y="1728000"/>
            <a:ext cx="3657900" cy="27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35"/>
          <p:cNvSpPr txBox="1">
            <a:spLocks noGrp="1"/>
          </p:cNvSpPr>
          <p:nvPr>
            <p:ph type="body" idx="2"/>
          </p:nvPr>
        </p:nvSpPr>
        <p:spPr>
          <a:xfrm>
            <a:off x="4765100" y="1728000"/>
            <a:ext cx="3657900" cy="27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2" name="Google Shape;742;p35"/>
          <p:cNvSpPr/>
          <p:nvPr/>
        </p:nvSpPr>
        <p:spPr>
          <a:xfrm>
            <a:off x="-35050" y="4830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3" name="Google Shape;743;p35"/>
          <p:cNvSpPr/>
          <p:nvPr/>
        </p:nvSpPr>
        <p:spPr>
          <a:xfrm rot="10800000" flipH="1">
            <a:off x="-1096075" y="-152325"/>
            <a:ext cx="4027384" cy="2398001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4" name="Google Shape;744;p35"/>
          <p:cNvSpPr/>
          <p:nvPr/>
        </p:nvSpPr>
        <p:spPr>
          <a:xfrm rot="5400000" flipH="1">
            <a:off x="6756875" y="-537737"/>
            <a:ext cx="2422602" cy="3168829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5" name="Google Shape;745;p35"/>
          <p:cNvSpPr/>
          <p:nvPr/>
        </p:nvSpPr>
        <p:spPr>
          <a:xfrm>
            <a:off x="-35050" y="46016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6" name="Google Shape;746;p35"/>
          <p:cNvSpPr/>
          <p:nvPr/>
        </p:nvSpPr>
        <p:spPr>
          <a:xfrm>
            <a:off x="-35050" y="4693648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7" name="Google Shape;747;p35"/>
          <p:cNvGrpSpPr/>
          <p:nvPr/>
        </p:nvGrpSpPr>
        <p:grpSpPr>
          <a:xfrm>
            <a:off x="126772" y="186045"/>
            <a:ext cx="8890214" cy="2626373"/>
            <a:chOff x="126822" y="19210"/>
            <a:chExt cx="8890214" cy="2626373"/>
          </a:xfrm>
        </p:grpSpPr>
        <p:sp>
          <p:nvSpPr>
            <p:cNvPr id="748" name="Google Shape;748;p35"/>
            <p:cNvSpPr/>
            <p:nvPr/>
          </p:nvSpPr>
          <p:spPr>
            <a:xfrm>
              <a:off x="126822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8448423" y="1239533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7965678" y="3551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7965678" y="1350266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1535065" y="124803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609073" y="177445"/>
              <a:ext cx="223975" cy="19200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239101" y="2483267"/>
              <a:ext cx="153836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35"/>
            <p:cNvSpPr/>
            <p:nvPr/>
          </p:nvSpPr>
          <p:spPr>
            <a:xfrm flipH="1">
              <a:off x="8904761" y="37876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35"/>
            <p:cNvSpPr/>
            <p:nvPr/>
          </p:nvSpPr>
          <p:spPr>
            <a:xfrm flipH="1">
              <a:off x="7064598" y="19210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35"/>
            <p:cNvSpPr/>
            <p:nvPr/>
          </p:nvSpPr>
          <p:spPr>
            <a:xfrm flipH="1">
              <a:off x="8934657" y="193634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289778" y="1547491"/>
              <a:ext cx="52462" cy="52659"/>
            </a:xfrm>
            <a:custGeom>
              <a:avLst/>
              <a:gdLst/>
              <a:ahLst/>
              <a:cxnLst/>
              <a:rect l="l" t="t" r="r" b="b"/>
              <a:pathLst>
                <a:path w="266" h="267" extrusionOk="0">
                  <a:moveTo>
                    <a:pt x="133" y="0"/>
                  </a:moveTo>
                  <a:cubicBezTo>
                    <a:pt x="61" y="0"/>
                    <a:pt x="0" y="61"/>
                    <a:pt x="0" y="133"/>
                  </a:cubicBezTo>
                  <a:cubicBezTo>
                    <a:pt x="0" y="206"/>
                    <a:pt x="61" y="266"/>
                    <a:pt x="133" y="266"/>
                  </a:cubicBezTo>
                  <a:cubicBezTo>
                    <a:pt x="206" y="266"/>
                    <a:pt x="266" y="206"/>
                    <a:pt x="266" y="133"/>
                  </a:cubicBezTo>
                  <a:cubicBezTo>
                    <a:pt x="266" y="61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35"/>
            <p:cNvSpPr/>
            <p:nvPr/>
          </p:nvSpPr>
          <p:spPr>
            <a:xfrm flipH="1">
              <a:off x="1296386" y="664911"/>
              <a:ext cx="112275" cy="118461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35"/>
            <p:cNvSpPr/>
            <p:nvPr/>
          </p:nvSpPr>
          <p:spPr>
            <a:xfrm flipH="1">
              <a:off x="876536" y="1069023"/>
              <a:ext cx="99474" cy="85275"/>
            </a:xfrm>
            <a:custGeom>
              <a:avLst/>
              <a:gdLst/>
              <a:ahLst/>
              <a:cxnLst/>
              <a:rect l="l" t="t" r="r" b="b"/>
              <a:pathLst>
                <a:path w="1850" h="1586" extrusionOk="0">
                  <a:moveTo>
                    <a:pt x="1068" y="81"/>
                  </a:moveTo>
                  <a:cubicBezTo>
                    <a:pt x="1456" y="81"/>
                    <a:pt x="1771" y="405"/>
                    <a:pt x="1771" y="794"/>
                  </a:cubicBezTo>
                  <a:cubicBezTo>
                    <a:pt x="1771" y="1225"/>
                    <a:pt x="1418" y="1510"/>
                    <a:pt x="1049" y="1510"/>
                  </a:cubicBezTo>
                  <a:cubicBezTo>
                    <a:pt x="874" y="1510"/>
                    <a:pt x="696" y="1446"/>
                    <a:pt x="550" y="1302"/>
                  </a:cubicBezTo>
                  <a:cubicBezTo>
                    <a:pt x="103" y="849"/>
                    <a:pt x="417" y="81"/>
                    <a:pt x="1058" y="81"/>
                  </a:cubicBezTo>
                  <a:cubicBezTo>
                    <a:pt x="1061" y="81"/>
                    <a:pt x="1065" y="81"/>
                    <a:pt x="1068" y="81"/>
                  </a:cubicBezTo>
                  <a:close/>
                  <a:moveTo>
                    <a:pt x="1051" y="1"/>
                  </a:moveTo>
                  <a:cubicBezTo>
                    <a:pt x="856" y="1"/>
                    <a:pt x="658" y="72"/>
                    <a:pt x="496" y="232"/>
                  </a:cubicBezTo>
                  <a:cubicBezTo>
                    <a:pt x="0" y="734"/>
                    <a:pt x="351" y="1586"/>
                    <a:pt x="1058" y="1586"/>
                  </a:cubicBezTo>
                  <a:cubicBezTo>
                    <a:pt x="1493" y="1586"/>
                    <a:pt x="1843" y="1229"/>
                    <a:pt x="1849" y="794"/>
                  </a:cubicBezTo>
                  <a:cubicBezTo>
                    <a:pt x="1849" y="316"/>
                    <a:pt x="1459" y="1"/>
                    <a:pt x="10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8166526" y="587617"/>
              <a:ext cx="153835" cy="162316"/>
            </a:xfrm>
            <a:custGeom>
              <a:avLst/>
              <a:gdLst/>
              <a:ahLst/>
              <a:cxnLst/>
              <a:rect l="l" t="t" r="r" b="b"/>
              <a:pathLst>
                <a:path w="780" h="823" extrusionOk="0">
                  <a:moveTo>
                    <a:pt x="212" y="0"/>
                  </a:moveTo>
                  <a:lnTo>
                    <a:pt x="272" y="314"/>
                  </a:lnTo>
                  <a:lnTo>
                    <a:pt x="0" y="496"/>
                  </a:lnTo>
                  <a:lnTo>
                    <a:pt x="296" y="544"/>
                  </a:lnTo>
                  <a:lnTo>
                    <a:pt x="284" y="822"/>
                  </a:lnTo>
                  <a:lnTo>
                    <a:pt x="508" y="568"/>
                  </a:lnTo>
                  <a:lnTo>
                    <a:pt x="780" y="617"/>
                  </a:lnTo>
                  <a:lnTo>
                    <a:pt x="780" y="617"/>
                  </a:lnTo>
                  <a:lnTo>
                    <a:pt x="604" y="351"/>
                  </a:lnTo>
                  <a:lnTo>
                    <a:pt x="737" y="115"/>
                  </a:lnTo>
                  <a:lnTo>
                    <a:pt x="459" y="2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2" name="Google Shape;762;p35"/>
          <p:cNvSpPr txBox="1">
            <a:spLocks noGrp="1"/>
          </p:cNvSpPr>
          <p:nvPr>
            <p:ph type="subTitle" idx="3"/>
          </p:nvPr>
        </p:nvSpPr>
        <p:spPr>
          <a:xfrm>
            <a:off x="2016300" y="1202500"/>
            <a:ext cx="5111400" cy="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3" name="Google Shape;763;p35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0326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6"/>
          <p:cNvSpPr txBox="1">
            <a:spLocks noGrp="1"/>
          </p:cNvSpPr>
          <p:nvPr>
            <p:ph type="ctrTitle"/>
          </p:nvPr>
        </p:nvSpPr>
        <p:spPr>
          <a:xfrm>
            <a:off x="4795625" y="542500"/>
            <a:ext cx="3223500" cy="7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66" name="Google Shape;766;p36"/>
          <p:cNvSpPr txBox="1">
            <a:spLocks noGrp="1"/>
          </p:cNvSpPr>
          <p:nvPr>
            <p:ph type="subTitle" idx="1"/>
          </p:nvPr>
        </p:nvSpPr>
        <p:spPr>
          <a:xfrm>
            <a:off x="4795625" y="2038013"/>
            <a:ext cx="3223500" cy="7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67" name="Google Shape;767;p36"/>
          <p:cNvSpPr txBox="1">
            <a:spLocks noGrp="1"/>
          </p:cNvSpPr>
          <p:nvPr>
            <p:ph type="subTitle" idx="2"/>
          </p:nvPr>
        </p:nvSpPr>
        <p:spPr>
          <a:xfrm>
            <a:off x="4795625" y="1576838"/>
            <a:ext cx="3223500" cy="3405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68" name="Google Shape;768;p36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9" name="Google Shape;769;p36"/>
          <p:cNvSpPr/>
          <p:nvPr/>
        </p:nvSpPr>
        <p:spPr>
          <a:xfrm>
            <a:off x="-35050" y="4541248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0" name="Google Shape;770;p36"/>
          <p:cNvSpPr/>
          <p:nvPr/>
        </p:nvSpPr>
        <p:spPr>
          <a:xfrm rot="10800000" flipH="1">
            <a:off x="-826374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1" name="Google Shape;771;p36"/>
          <p:cNvSpPr/>
          <p:nvPr/>
        </p:nvSpPr>
        <p:spPr>
          <a:xfrm>
            <a:off x="7413594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2" name="Google Shape;772;p36"/>
          <p:cNvSpPr/>
          <p:nvPr/>
        </p:nvSpPr>
        <p:spPr>
          <a:xfrm>
            <a:off x="8162091" y="30625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3" name="Google Shape;773;p36"/>
          <p:cNvSpPr/>
          <p:nvPr/>
        </p:nvSpPr>
        <p:spPr>
          <a:xfrm>
            <a:off x="8621899" y="2230446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4" name="Google Shape;774;p36"/>
          <p:cNvSpPr/>
          <p:nvPr/>
        </p:nvSpPr>
        <p:spPr>
          <a:xfrm>
            <a:off x="3810988" y="2245293"/>
            <a:ext cx="153836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5" name="Google Shape;775;p36"/>
          <p:cNvSpPr/>
          <p:nvPr/>
        </p:nvSpPr>
        <p:spPr>
          <a:xfrm>
            <a:off x="547048" y="3415087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6" name="Google Shape;776;p36"/>
          <p:cNvSpPr/>
          <p:nvPr/>
        </p:nvSpPr>
        <p:spPr>
          <a:xfrm>
            <a:off x="4290165" y="2510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7" name="Google Shape;777;p36"/>
          <p:cNvSpPr/>
          <p:nvPr/>
        </p:nvSpPr>
        <p:spPr>
          <a:xfrm>
            <a:off x="1405697" y="483274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8" name="Google Shape;778;p36"/>
          <p:cNvSpPr/>
          <p:nvPr/>
        </p:nvSpPr>
        <p:spPr>
          <a:xfrm>
            <a:off x="6445985" y="3006978"/>
            <a:ext cx="29775" cy="29880"/>
          </a:xfrm>
          <a:custGeom>
            <a:avLst/>
            <a:gdLst/>
            <a:ahLst/>
            <a:cxnLst/>
            <a:rect l="l" t="t" r="r" b="b"/>
            <a:pathLst>
              <a:path w="1144" h="1148" extrusionOk="0">
                <a:moveTo>
                  <a:pt x="574" y="1"/>
                </a:moveTo>
                <a:cubicBezTo>
                  <a:pt x="257" y="1"/>
                  <a:pt x="0" y="258"/>
                  <a:pt x="0" y="575"/>
                </a:cubicBezTo>
                <a:cubicBezTo>
                  <a:pt x="0" y="891"/>
                  <a:pt x="257" y="1148"/>
                  <a:pt x="574" y="1148"/>
                </a:cubicBezTo>
                <a:cubicBezTo>
                  <a:pt x="891" y="1148"/>
                  <a:pt x="1144" y="891"/>
                  <a:pt x="1144" y="575"/>
                </a:cubicBezTo>
                <a:cubicBezTo>
                  <a:pt x="1144" y="258"/>
                  <a:pt x="891" y="1"/>
                  <a:pt x="5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9" name="Google Shape;779;p36"/>
          <p:cNvSpPr txBox="1"/>
          <p:nvPr/>
        </p:nvSpPr>
        <p:spPr>
          <a:xfrm>
            <a:off x="4481225" y="3386275"/>
            <a:ext cx="38523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CREDITS: This presentation template was created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, including icons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rPr>
              <a:t>, and infographics &amp; images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llerta"/>
                <a:ea typeface="Allerta"/>
                <a:cs typeface="Allerta"/>
                <a:sym typeface="Allert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u="sng">
              <a:solidFill>
                <a:schemeClr val="accent2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780" name="Google Shape;780;p36"/>
          <p:cNvSpPr/>
          <p:nvPr/>
        </p:nvSpPr>
        <p:spPr>
          <a:xfrm rot="9614910">
            <a:off x="-290943" y="1595759"/>
            <a:ext cx="936278" cy="673458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81" name="Google Shape;781;p36"/>
          <p:cNvGrpSpPr/>
          <p:nvPr/>
        </p:nvGrpSpPr>
        <p:grpSpPr>
          <a:xfrm>
            <a:off x="3686803" y="3566036"/>
            <a:ext cx="279411" cy="602527"/>
            <a:chOff x="-1118986" y="3729104"/>
            <a:chExt cx="251926" cy="543306"/>
          </a:xfrm>
        </p:grpSpPr>
        <p:sp>
          <p:nvSpPr>
            <p:cNvPr id="782" name="Google Shape;782;p36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86" name="Google Shape;786;p36"/>
          <p:cNvGrpSpPr/>
          <p:nvPr/>
        </p:nvGrpSpPr>
        <p:grpSpPr>
          <a:xfrm>
            <a:off x="2607529" y="444341"/>
            <a:ext cx="663211" cy="673936"/>
            <a:chOff x="3065928" y="799802"/>
            <a:chExt cx="663211" cy="673936"/>
          </a:xfrm>
        </p:grpSpPr>
        <p:sp>
          <p:nvSpPr>
            <p:cNvPr id="787" name="Google Shape;787;p36"/>
            <p:cNvSpPr/>
            <p:nvPr/>
          </p:nvSpPr>
          <p:spPr>
            <a:xfrm rot="1593493">
              <a:off x="3246394" y="999120"/>
              <a:ext cx="337232" cy="290748"/>
            </a:xfrm>
            <a:custGeom>
              <a:avLst/>
              <a:gdLst/>
              <a:ahLst/>
              <a:cxnLst/>
              <a:rect l="l" t="t" r="r" b="b"/>
              <a:pathLst>
                <a:path w="2249" h="1939" extrusionOk="0">
                  <a:moveTo>
                    <a:pt x="630" y="1"/>
                  </a:moveTo>
                  <a:cubicBezTo>
                    <a:pt x="587" y="1"/>
                    <a:pt x="543" y="10"/>
                    <a:pt x="502" y="28"/>
                  </a:cubicBezTo>
                  <a:cubicBezTo>
                    <a:pt x="399" y="58"/>
                    <a:pt x="321" y="143"/>
                    <a:pt x="309" y="245"/>
                  </a:cubicBezTo>
                  <a:cubicBezTo>
                    <a:pt x="224" y="300"/>
                    <a:pt x="152" y="366"/>
                    <a:pt x="85" y="451"/>
                  </a:cubicBezTo>
                  <a:cubicBezTo>
                    <a:pt x="25" y="529"/>
                    <a:pt x="1" y="632"/>
                    <a:pt x="31" y="729"/>
                  </a:cubicBezTo>
                  <a:cubicBezTo>
                    <a:pt x="61" y="789"/>
                    <a:pt x="85" y="850"/>
                    <a:pt x="103" y="916"/>
                  </a:cubicBezTo>
                  <a:cubicBezTo>
                    <a:pt x="103" y="970"/>
                    <a:pt x="91" y="1019"/>
                    <a:pt x="79" y="1073"/>
                  </a:cubicBezTo>
                  <a:cubicBezTo>
                    <a:pt x="49" y="1236"/>
                    <a:pt x="146" y="1399"/>
                    <a:pt x="309" y="1448"/>
                  </a:cubicBezTo>
                  <a:cubicBezTo>
                    <a:pt x="339" y="1538"/>
                    <a:pt x="315" y="1563"/>
                    <a:pt x="381" y="1623"/>
                  </a:cubicBezTo>
                  <a:cubicBezTo>
                    <a:pt x="484" y="1708"/>
                    <a:pt x="593" y="1768"/>
                    <a:pt x="714" y="1816"/>
                  </a:cubicBezTo>
                  <a:cubicBezTo>
                    <a:pt x="822" y="1865"/>
                    <a:pt x="931" y="1901"/>
                    <a:pt x="1046" y="1925"/>
                  </a:cubicBezTo>
                  <a:cubicBezTo>
                    <a:pt x="1097" y="1934"/>
                    <a:pt x="1150" y="1939"/>
                    <a:pt x="1203" y="1939"/>
                  </a:cubicBezTo>
                  <a:cubicBezTo>
                    <a:pt x="1256" y="1939"/>
                    <a:pt x="1309" y="1934"/>
                    <a:pt x="1360" y="1925"/>
                  </a:cubicBezTo>
                  <a:cubicBezTo>
                    <a:pt x="1451" y="1919"/>
                    <a:pt x="1541" y="1889"/>
                    <a:pt x="1626" y="1840"/>
                  </a:cubicBezTo>
                  <a:cubicBezTo>
                    <a:pt x="1705" y="1792"/>
                    <a:pt x="1765" y="1714"/>
                    <a:pt x="1783" y="1623"/>
                  </a:cubicBezTo>
                  <a:cubicBezTo>
                    <a:pt x="1822" y="1639"/>
                    <a:pt x="1863" y="1646"/>
                    <a:pt x="1903" y="1646"/>
                  </a:cubicBezTo>
                  <a:cubicBezTo>
                    <a:pt x="2002" y="1646"/>
                    <a:pt x="2098" y="1602"/>
                    <a:pt x="2158" y="1520"/>
                  </a:cubicBezTo>
                  <a:cubicBezTo>
                    <a:pt x="2236" y="1393"/>
                    <a:pt x="2248" y="1242"/>
                    <a:pt x="2206" y="1103"/>
                  </a:cubicBezTo>
                  <a:cubicBezTo>
                    <a:pt x="2158" y="964"/>
                    <a:pt x="2079" y="837"/>
                    <a:pt x="1976" y="735"/>
                  </a:cubicBezTo>
                  <a:cubicBezTo>
                    <a:pt x="1837" y="584"/>
                    <a:pt x="1771" y="372"/>
                    <a:pt x="1566" y="372"/>
                  </a:cubicBezTo>
                  <a:cubicBezTo>
                    <a:pt x="1490" y="153"/>
                    <a:pt x="1282" y="17"/>
                    <a:pt x="1063" y="17"/>
                  </a:cubicBezTo>
                  <a:cubicBezTo>
                    <a:pt x="987" y="17"/>
                    <a:pt x="908" y="34"/>
                    <a:pt x="834" y="70"/>
                  </a:cubicBezTo>
                  <a:cubicBezTo>
                    <a:pt x="774" y="25"/>
                    <a:pt x="702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36"/>
            <p:cNvSpPr/>
            <p:nvPr/>
          </p:nvSpPr>
          <p:spPr>
            <a:xfrm rot="1593493">
              <a:off x="3317323" y="1121910"/>
              <a:ext cx="136902" cy="70925"/>
            </a:xfrm>
            <a:custGeom>
              <a:avLst/>
              <a:gdLst/>
              <a:ahLst/>
              <a:cxnLst/>
              <a:rect l="l" t="t" r="r" b="b"/>
              <a:pathLst>
                <a:path w="913" h="473" extrusionOk="0">
                  <a:moveTo>
                    <a:pt x="840" y="1"/>
                  </a:moveTo>
                  <a:cubicBezTo>
                    <a:pt x="822" y="140"/>
                    <a:pt x="744" y="261"/>
                    <a:pt x="635" y="339"/>
                  </a:cubicBezTo>
                  <a:cubicBezTo>
                    <a:pt x="562" y="378"/>
                    <a:pt x="481" y="397"/>
                    <a:pt x="402" y="397"/>
                  </a:cubicBezTo>
                  <a:cubicBezTo>
                    <a:pt x="271" y="397"/>
                    <a:pt x="143" y="346"/>
                    <a:pt x="49" y="249"/>
                  </a:cubicBezTo>
                  <a:lnTo>
                    <a:pt x="0" y="303"/>
                  </a:lnTo>
                  <a:cubicBezTo>
                    <a:pt x="109" y="412"/>
                    <a:pt x="254" y="472"/>
                    <a:pt x="411" y="472"/>
                  </a:cubicBezTo>
                  <a:cubicBezTo>
                    <a:pt x="502" y="472"/>
                    <a:pt x="593" y="448"/>
                    <a:pt x="671" y="406"/>
                  </a:cubicBezTo>
                  <a:cubicBezTo>
                    <a:pt x="804" y="315"/>
                    <a:pt x="895" y="170"/>
                    <a:pt x="913" y="13"/>
                  </a:cubicBezTo>
                  <a:lnTo>
                    <a:pt x="8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36"/>
            <p:cNvSpPr/>
            <p:nvPr/>
          </p:nvSpPr>
          <p:spPr>
            <a:xfrm rot="1593493">
              <a:off x="3267829" y="1062513"/>
              <a:ext cx="62528" cy="54281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42" y="0"/>
                  </a:moveTo>
                  <a:cubicBezTo>
                    <a:pt x="79" y="0"/>
                    <a:pt x="0" y="194"/>
                    <a:pt x="115" y="308"/>
                  </a:cubicBezTo>
                  <a:cubicBezTo>
                    <a:pt x="152" y="345"/>
                    <a:pt x="196" y="362"/>
                    <a:pt x="239" y="362"/>
                  </a:cubicBezTo>
                  <a:cubicBezTo>
                    <a:pt x="331" y="362"/>
                    <a:pt x="417" y="288"/>
                    <a:pt x="417" y="182"/>
                  </a:cubicBezTo>
                  <a:cubicBezTo>
                    <a:pt x="417" y="85"/>
                    <a:pt x="338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36"/>
            <p:cNvSpPr/>
            <p:nvPr/>
          </p:nvSpPr>
          <p:spPr>
            <a:xfrm rot="1593493">
              <a:off x="3469820" y="1099337"/>
              <a:ext cx="53531" cy="53681"/>
            </a:xfrm>
            <a:custGeom>
              <a:avLst/>
              <a:gdLst/>
              <a:ahLst/>
              <a:cxnLst/>
              <a:rect l="l" t="t" r="r" b="b"/>
              <a:pathLst>
                <a:path w="357" h="358" extrusionOk="0">
                  <a:moveTo>
                    <a:pt x="176" y="1"/>
                  </a:moveTo>
                  <a:cubicBezTo>
                    <a:pt x="79" y="1"/>
                    <a:pt x="0" y="79"/>
                    <a:pt x="0" y="176"/>
                  </a:cubicBezTo>
                  <a:cubicBezTo>
                    <a:pt x="0" y="273"/>
                    <a:pt x="79" y="357"/>
                    <a:pt x="176" y="357"/>
                  </a:cubicBezTo>
                  <a:cubicBezTo>
                    <a:pt x="278" y="357"/>
                    <a:pt x="357" y="273"/>
                    <a:pt x="357" y="176"/>
                  </a:cubicBezTo>
                  <a:cubicBezTo>
                    <a:pt x="357" y="79"/>
                    <a:pt x="278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36"/>
            <p:cNvSpPr/>
            <p:nvPr/>
          </p:nvSpPr>
          <p:spPr>
            <a:xfrm rot="1593493">
              <a:off x="3215328" y="960982"/>
              <a:ext cx="385215" cy="369170"/>
            </a:xfrm>
            <a:custGeom>
              <a:avLst/>
              <a:gdLst/>
              <a:ahLst/>
              <a:cxnLst/>
              <a:rect l="l" t="t" r="r" b="b"/>
              <a:pathLst>
                <a:path w="2569" h="2462" extrusionOk="0">
                  <a:moveTo>
                    <a:pt x="1263" y="75"/>
                  </a:moveTo>
                  <a:cubicBezTo>
                    <a:pt x="1487" y="75"/>
                    <a:pt x="1704" y="135"/>
                    <a:pt x="1891" y="256"/>
                  </a:cubicBezTo>
                  <a:cubicBezTo>
                    <a:pt x="2242" y="491"/>
                    <a:pt x="2459" y="884"/>
                    <a:pt x="2478" y="1307"/>
                  </a:cubicBezTo>
                  <a:cubicBezTo>
                    <a:pt x="2490" y="1482"/>
                    <a:pt x="2459" y="1652"/>
                    <a:pt x="2387" y="1809"/>
                  </a:cubicBezTo>
                  <a:cubicBezTo>
                    <a:pt x="2278" y="2008"/>
                    <a:pt x="2109" y="2171"/>
                    <a:pt x="1904" y="2262"/>
                  </a:cubicBezTo>
                  <a:cubicBezTo>
                    <a:pt x="1727" y="2344"/>
                    <a:pt x="1537" y="2385"/>
                    <a:pt x="1348" y="2385"/>
                  </a:cubicBezTo>
                  <a:cubicBezTo>
                    <a:pt x="1135" y="2385"/>
                    <a:pt x="923" y="2334"/>
                    <a:pt x="731" y="2232"/>
                  </a:cubicBezTo>
                  <a:cubicBezTo>
                    <a:pt x="369" y="2032"/>
                    <a:pt x="133" y="1658"/>
                    <a:pt x="109" y="1247"/>
                  </a:cubicBezTo>
                  <a:cubicBezTo>
                    <a:pt x="85" y="836"/>
                    <a:pt x="296" y="443"/>
                    <a:pt x="659" y="244"/>
                  </a:cubicBezTo>
                  <a:cubicBezTo>
                    <a:pt x="840" y="135"/>
                    <a:pt x="1052" y="81"/>
                    <a:pt x="1263" y="75"/>
                  </a:cubicBezTo>
                  <a:close/>
                  <a:moveTo>
                    <a:pt x="1258" y="0"/>
                  </a:moveTo>
                  <a:cubicBezTo>
                    <a:pt x="1036" y="0"/>
                    <a:pt x="814" y="59"/>
                    <a:pt x="617" y="177"/>
                  </a:cubicBezTo>
                  <a:cubicBezTo>
                    <a:pt x="230" y="395"/>
                    <a:pt x="0" y="812"/>
                    <a:pt x="24" y="1253"/>
                  </a:cubicBezTo>
                  <a:cubicBezTo>
                    <a:pt x="55" y="1688"/>
                    <a:pt x="308" y="2087"/>
                    <a:pt x="689" y="2298"/>
                  </a:cubicBezTo>
                  <a:cubicBezTo>
                    <a:pt x="888" y="2407"/>
                    <a:pt x="1112" y="2461"/>
                    <a:pt x="1342" y="2461"/>
                  </a:cubicBezTo>
                  <a:cubicBezTo>
                    <a:pt x="1547" y="2461"/>
                    <a:pt x="1746" y="2419"/>
                    <a:pt x="1934" y="2328"/>
                  </a:cubicBezTo>
                  <a:cubicBezTo>
                    <a:pt x="2157" y="2232"/>
                    <a:pt x="2339" y="2062"/>
                    <a:pt x="2453" y="1845"/>
                  </a:cubicBezTo>
                  <a:cubicBezTo>
                    <a:pt x="2532" y="1676"/>
                    <a:pt x="2568" y="1488"/>
                    <a:pt x="2556" y="1307"/>
                  </a:cubicBezTo>
                  <a:cubicBezTo>
                    <a:pt x="2532" y="854"/>
                    <a:pt x="2302" y="443"/>
                    <a:pt x="1928" y="195"/>
                  </a:cubicBezTo>
                  <a:cubicBezTo>
                    <a:pt x="1723" y="65"/>
                    <a:pt x="1491" y="0"/>
                    <a:pt x="1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36"/>
            <p:cNvSpPr/>
            <p:nvPr/>
          </p:nvSpPr>
          <p:spPr>
            <a:xfrm rot="1593493">
              <a:off x="3398337" y="817158"/>
              <a:ext cx="50982" cy="92518"/>
            </a:xfrm>
            <a:custGeom>
              <a:avLst/>
              <a:gdLst/>
              <a:ahLst/>
              <a:cxnLst/>
              <a:rect l="l" t="t" r="r" b="b"/>
              <a:pathLst>
                <a:path w="340" h="617" extrusionOk="0">
                  <a:moveTo>
                    <a:pt x="73" y="0"/>
                  </a:moveTo>
                  <a:lnTo>
                    <a:pt x="1" y="6"/>
                  </a:lnTo>
                  <a:cubicBezTo>
                    <a:pt x="13" y="236"/>
                    <a:pt x="122" y="460"/>
                    <a:pt x="291" y="617"/>
                  </a:cubicBezTo>
                  <a:lnTo>
                    <a:pt x="339" y="562"/>
                  </a:lnTo>
                  <a:cubicBezTo>
                    <a:pt x="182" y="417"/>
                    <a:pt x="91" y="212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36"/>
            <p:cNvSpPr/>
            <p:nvPr/>
          </p:nvSpPr>
          <p:spPr>
            <a:xfrm rot="1593493">
              <a:off x="3532914" y="835326"/>
              <a:ext cx="24591" cy="127905"/>
            </a:xfrm>
            <a:custGeom>
              <a:avLst/>
              <a:gdLst/>
              <a:ahLst/>
              <a:cxnLst/>
              <a:rect l="l" t="t" r="r" b="b"/>
              <a:pathLst>
                <a:path w="164" h="853" extrusionOk="0">
                  <a:moveTo>
                    <a:pt x="73" y="0"/>
                  </a:moveTo>
                  <a:lnTo>
                    <a:pt x="0" y="7"/>
                  </a:lnTo>
                  <a:lnTo>
                    <a:pt x="85" y="852"/>
                  </a:lnTo>
                  <a:lnTo>
                    <a:pt x="163" y="84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36"/>
            <p:cNvSpPr/>
            <p:nvPr/>
          </p:nvSpPr>
          <p:spPr>
            <a:xfrm rot="1593493">
              <a:off x="3584374" y="927300"/>
              <a:ext cx="38237" cy="93417"/>
            </a:xfrm>
            <a:custGeom>
              <a:avLst/>
              <a:gdLst/>
              <a:ahLst/>
              <a:cxnLst/>
              <a:rect l="l" t="t" r="r" b="b"/>
              <a:pathLst>
                <a:path w="255" h="623" extrusionOk="0">
                  <a:moveTo>
                    <a:pt x="182" y="0"/>
                  </a:moveTo>
                  <a:lnTo>
                    <a:pt x="1" y="604"/>
                  </a:lnTo>
                  <a:lnTo>
                    <a:pt x="73" y="623"/>
                  </a:lnTo>
                  <a:lnTo>
                    <a:pt x="255" y="18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36"/>
            <p:cNvSpPr/>
            <p:nvPr/>
          </p:nvSpPr>
          <p:spPr>
            <a:xfrm rot="1593493">
              <a:off x="3639876" y="1050531"/>
              <a:ext cx="74524" cy="83521"/>
            </a:xfrm>
            <a:custGeom>
              <a:avLst/>
              <a:gdLst/>
              <a:ahLst/>
              <a:cxnLst/>
              <a:rect l="l" t="t" r="r" b="b"/>
              <a:pathLst>
                <a:path w="497" h="557" extrusionOk="0">
                  <a:moveTo>
                    <a:pt x="436" y="1"/>
                  </a:moveTo>
                  <a:lnTo>
                    <a:pt x="1" y="508"/>
                  </a:lnTo>
                  <a:lnTo>
                    <a:pt x="55" y="557"/>
                  </a:lnTo>
                  <a:lnTo>
                    <a:pt x="496" y="55"/>
                  </a:lnTo>
                  <a:lnTo>
                    <a:pt x="4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36"/>
            <p:cNvSpPr/>
            <p:nvPr/>
          </p:nvSpPr>
          <p:spPr>
            <a:xfrm rot="1593493">
              <a:off x="3194761" y="820321"/>
              <a:ext cx="109761" cy="76173"/>
            </a:xfrm>
            <a:custGeom>
              <a:avLst/>
              <a:gdLst/>
              <a:ahLst/>
              <a:cxnLst/>
              <a:rect l="l" t="t" r="r" b="b"/>
              <a:pathLst>
                <a:path w="732" h="508" extrusionOk="0">
                  <a:moveTo>
                    <a:pt x="42" y="0"/>
                  </a:moveTo>
                  <a:lnTo>
                    <a:pt x="0" y="61"/>
                  </a:lnTo>
                  <a:lnTo>
                    <a:pt x="695" y="508"/>
                  </a:lnTo>
                  <a:lnTo>
                    <a:pt x="731" y="44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36"/>
            <p:cNvSpPr/>
            <p:nvPr/>
          </p:nvSpPr>
          <p:spPr>
            <a:xfrm rot="1593493">
              <a:off x="3144425" y="938162"/>
              <a:ext cx="98066" cy="26391"/>
            </a:xfrm>
            <a:custGeom>
              <a:avLst/>
              <a:gdLst/>
              <a:ahLst/>
              <a:cxnLst/>
              <a:rect l="l" t="t" r="r" b="b"/>
              <a:pathLst>
                <a:path w="654" h="176" extrusionOk="0">
                  <a:moveTo>
                    <a:pt x="13" y="0"/>
                  </a:moveTo>
                  <a:lnTo>
                    <a:pt x="1" y="73"/>
                  </a:lnTo>
                  <a:lnTo>
                    <a:pt x="641" y="176"/>
                  </a:lnTo>
                  <a:lnTo>
                    <a:pt x="654" y="9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36"/>
            <p:cNvSpPr/>
            <p:nvPr/>
          </p:nvSpPr>
          <p:spPr>
            <a:xfrm rot="1593493">
              <a:off x="3074895" y="1044747"/>
              <a:ext cx="107062" cy="65377"/>
            </a:xfrm>
            <a:custGeom>
              <a:avLst/>
              <a:gdLst/>
              <a:ahLst/>
              <a:cxnLst/>
              <a:rect l="l" t="t" r="r" b="b"/>
              <a:pathLst>
                <a:path w="714" h="436" extrusionOk="0">
                  <a:moveTo>
                    <a:pt x="677" y="0"/>
                  </a:moveTo>
                  <a:lnTo>
                    <a:pt x="1" y="369"/>
                  </a:lnTo>
                  <a:lnTo>
                    <a:pt x="37" y="435"/>
                  </a:lnTo>
                  <a:lnTo>
                    <a:pt x="714" y="67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36"/>
            <p:cNvSpPr/>
            <p:nvPr/>
          </p:nvSpPr>
          <p:spPr>
            <a:xfrm rot="1593493">
              <a:off x="3124309" y="1149367"/>
              <a:ext cx="59829" cy="77223"/>
            </a:xfrm>
            <a:custGeom>
              <a:avLst/>
              <a:gdLst/>
              <a:ahLst/>
              <a:cxnLst/>
              <a:rect l="l" t="t" r="r" b="b"/>
              <a:pathLst>
                <a:path w="399" h="515" extrusionOk="0">
                  <a:moveTo>
                    <a:pt x="339" y="1"/>
                  </a:moveTo>
                  <a:lnTo>
                    <a:pt x="0" y="472"/>
                  </a:lnTo>
                  <a:lnTo>
                    <a:pt x="61" y="514"/>
                  </a:lnTo>
                  <a:lnTo>
                    <a:pt x="399" y="43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36"/>
            <p:cNvSpPr/>
            <p:nvPr/>
          </p:nvSpPr>
          <p:spPr>
            <a:xfrm rot="1593493">
              <a:off x="3141594" y="1270073"/>
              <a:ext cx="76323" cy="102564"/>
            </a:xfrm>
            <a:custGeom>
              <a:avLst/>
              <a:gdLst/>
              <a:ahLst/>
              <a:cxnLst/>
              <a:rect l="l" t="t" r="r" b="b"/>
              <a:pathLst>
                <a:path w="509" h="684" extrusionOk="0">
                  <a:moveTo>
                    <a:pt x="448" y="0"/>
                  </a:moveTo>
                  <a:lnTo>
                    <a:pt x="1" y="635"/>
                  </a:lnTo>
                  <a:lnTo>
                    <a:pt x="61" y="683"/>
                  </a:lnTo>
                  <a:lnTo>
                    <a:pt x="508" y="43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36"/>
            <p:cNvSpPr/>
            <p:nvPr/>
          </p:nvSpPr>
          <p:spPr>
            <a:xfrm rot="1593493">
              <a:off x="3249987" y="1337710"/>
              <a:ext cx="24591" cy="137802"/>
            </a:xfrm>
            <a:custGeom>
              <a:avLst/>
              <a:gdLst/>
              <a:ahLst/>
              <a:cxnLst/>
              <a:rect l="l" t="t" r="r" b="b"/>
              <a:pathLst>
                <a:path w="164" h="919" extrusionOk="0">
                  <a:moveTo>
                    <a:pt x="73" y="0"/>
                  </a:moveTo>
                  <a:lnTo>
                    <a:pt x="0" y="6"/>
                  </a:lnTo>
                  <a:lnTo>
                    <a:pt x="91" y="919"/>
                  </a:lnTo>
                  <a:lnTo>
                    <a:pt x="163" y="91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36"/>
            <p:cNvSpPr/>
            <p:nvPr/>
          </p:nvSpPr>
          <p:spPr>
            <a:xfrm rot="1593493">
              <a:off x="3340743" y="1396532"/>
              <a:ext cx="40036" cy="61778"/>
            </a:xfrm>
            <a:custGeom>
              <a:avLst/>
              <a:gdLst/>
              <a:ahLst/>
              <a:cxnLst/>
              <a:rect l="l" t="t" r="r" b="b"/>
              <a:pathLst>
                <a:path w="267" h="412" extrusionOk="0">
                  <a:moveTo>
                    <a:pt x="67" y="1"/>
                  </a:moveTo>
                  <a:lnTo>
                    <a:pt x="0" y="37"/>
                  </a:lnTo>
                  <a:lnTo>
                    <a:pt x="200" y="412"/>
                  </a:lnTo>
                  <a:lnTo>
                    <a:pt x="266" y="37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36"/>
            <p:cNvSpPr/>
            <p:nvPr/>
          </p:nvSpPr>
          <p:spPr>
            <a:xfrm rot="1593493">
              <a:off x="3455141" y="1409888"/>
              <a:ext cx="49033" cy="53681"/>
            </a:xfrm>
            <a:custGeom>
              <a:avLst/>
              <a:gdLst/>
              <a:ahLst/>
              <a:cxnLst/>
              <a:rect l="l" t="t" r="r" b="b"/>
              <a:pathLst>
                <a:path w="327" h="358" extrusionOk="0">
                  <a:moveTo>
                    <a:pt x="61" y="1"/>
                  </a:moveTo>
                  <a:lnTo>
                    <a:pt x="0" y="55"/>
                  </a:lnTo>
                  <a:lnTo>
                    <a:pt x="272" y="357"/>
                  </a:lnTo>
                  <a:lnTo>
                    <a:pt x="326" y="303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36"/>
            <p:cNvSpPr/>
            <p:nvPr/>
          </p:nvSpPr>
          <p:spPr>
            <a:xfrm rot="1593493">
              <a:off x="3541489" y="1388047"/>
              <a:ext cx="90718" cy="45434"/>
            </a:xfrm>
            <a:custGeom>
              <a:avLst/>
              <a:gdLst/>
              <a:ahLst/>
              <a:cxnLst/>
              <a:rect l="l" t="t" r="r" b="b"/>
              <a:pathLst>
                <a:path w="605" h="303" extrusionOk="0">
                  <a:moveTo>
                    <a:pt x="30" y="1"/>
                  </a:moveTo>
                  <a:lnTo>
                    <a:pt x="0" y="67"/>
                  </a:lnTo>
                  <a:lnTo>
                    <a:pt x="574" y="303"/>
                  </a:lnTo>
                  <a:lnTo>
                    <a:pt x="604" y="230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36"/>
            <p:cNvSpPr/>
            <p:nvPr/>
          </p:nvSpPr>
          <p:spPr>
            <a:xfrm rot="1593493">
              <a:off x="3637273" y="1281943"/>
              <a:ext cx="81721" cy="13795"/>
            </a:xfrm>
            <a:custGeom>
              <a:avLst/>
              <a:gdLst/>
              <a:ahLst/>
              <a:cxnLst/>
              <a:rect l="l" t="t" r="r" b="b"/>
              <a:pathLst>
                <a:path w="545" h="92" extrusionOk="0">
                  <a:moveTo>
                    <a:pt x="538" y="1"/>
                  </a:moveTo>
                  <a:lnTo>
                    <a:pt x="1" y="19"/>
                  </a:lnTo>
                  <a:lnTo>
                    <a:pt x="7" y="91"/>
                  </a:lnTo>
                  <a:lnTo>
                    <a:pt x="544" y="73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0373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7"/>
          <p:cNvSpPr/>
          <p:nvPr/>
        </p:nvSpPr>
        <p:spPr>
          <a:xfrm flipH="1">
            <a:off x="-11942" y="3742301"/>
            <a:ext cx="9167892" cy="1837627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8" name="Google Shape;808;p37"/>
          <p:cNvSpPr/>
          <p:nvPr/>
        </p:nvSpPr>
        <p:spPr>
          <a:xfrm>
            <a:off x="269214" y="5973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9" name="Google Shape;809;p37"/>
          <p:cNvSpPr/>
          <p:nvPr/>
        </p:nvSpPr>
        <p:spPr>
          <a:xfrm>
            <a:off x="741453" y="10604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0" name="Google Shape;810;p37"/>
          <p:cNvSpPr/>
          <p:nvPr/>
        </p:nvSpPr>
        <p:spPr>
          <a:xfrm>
            <a:off x="1631666" y="5973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1" name="Google Shape;811;p37"/>
          <p:cNvSpPr/>
          <p:nvPr/>
        </p:nvSpPr>
        <p:spPr>
          <a:xfrm>
            <a:off x="655699" y="1575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2" name="Google Shape;812;p37"/>
          <p:cNvSpPr/>
          <p:nvPr/>
        </p:nvSpPr>
        <p:spPr>
          <a:xfrm>
            <a:off x="269225" y="2100274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3" name="Google Shape;813;p37"/>
          <p:cNvSpPr/>
          <p:nvPr/>
        </p:nvSpPr>
        <p:spPr>
          <a:xfrm>
            <a:off x="7589724" y="5824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4" name="Google Shape;814;p37"/>
          <p:cNvSpPr/>
          <p:nvPr/>
        </p:nvSpPr>
        <p:spPr>
          <a:xfrm>
            <a:off x="8182102" y="250493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5" name="Google Shape;815;p37"/>
          <p:cNvSpPr/>
          <p:nvPr/>
        </p:nvSpPr>
        <p:spPr>
          <a:xfrm>
            <a:off x="7567648" y="1533208"/>
            <a:ext cx="263057" cy="27755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6" name="Google Shape;816;p37"/>
          <p:cNvSpPr/>
          <p:nvPr/>
        </p:nvSpPr>
        <p:spPr>
          <a:xfrm>
            <a:off x="8896041" y="17580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7" name="Google Shape;817;p37"/>
          <p:cNvSpPr/>
          <p:nvPr/>
        </p:nvSpPr>
        <p:spPr>
          <a:xfrm>
            <a:off x="1645614" y="1156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8" name="Google Shape;818;p37"/>
          <p:cNvSpPr/>
          <p:nvPr/>
        </p:nvSpPr>
        <p:spPr>
          <a:xfrm>
            <a:off x="8396715" y="12111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9" name="Google Shape;819;p37"/>
          <p:cNvSpPr/>
          <p:nvPr/>
        </p:nvSpPr>
        <p:spPr>
          <a:xfrm>
            <a:off x="6963515" y="25050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0" name="Google Shape;820;p37"/>
          <p:cNvSpPr/>
          <p:nvPr/>
        </p:nvSpPr>
        <p:spPr>
          <a:xfrm>
            <a:off x="2522902" y="19566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1" name="Google Shape;821;p37"/>
          <p:cNvSpPr/>
          <p:nvPr/>
        </p:nvSpPr>
        <p:spPr>
          <a:xfrm>
            <a:off x="8896041" y="1575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2" name="Google Shape;822;p37"/>
          <p:cNvSpPr/>
          <p:nvPr/>
        </p:nvSpPr>
        <p:spPr>
          <a:xfrm>
            <a:off x="7433248" y="2291397"/>
            <a:ext cx="394052" cy="372985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3" name="Google Shape;823;p37"/>
          <p:cNvSpPr/>
          <p:nvPr/>
        </p:nvSpPr>
        <p:spPr>
          <a:xfrm>
            <a:off x="1501751" y="2974065"/>
            <a:ext cx="441561" cy="407326"/>
          </a:xfrm>
          <a:custGeom>
            <a:avLst/>
            <a:gdLst/>
            <a:ahLst/>
            <a:cxnLst/>
            <a:rect l="l" t="t" r="r" b="b"/>
            <a:pathLst>
              <a:path w="1444" h="1332" extrusionOk="0">
                <a:moveTo>
                  <a:pt x="979" y="1"/>
                </a:moveTo>
                <a:cubicBezTo>
                  <a:pt x="911" y="1"/>
                  <a:pt x="841" y="18"/>
                  <a:pt x="774" y="57"/>
                </a:cubicBezTo>
                <a:cubicBezTo>
                  <a:pt x="719" y="87"/>
                  <a:pt x="671" y="130"/>
                  <a:pt x="641" y="184"/>
                </a:cubicBezTo>
                <a:cubicBezTo>
                  <a:pt x="623" y="148"/>
                  <a:pt x="592" y="117"/>
                  <a:pt x="562" y="93"/>
                </a:cubicBezTo>
                <a:cubicBezTo>
                  <a:pt x="508" y="43"/>
                  <a:pt x="436" y="19"/>
                  <a:pt x="365" y="19"/>
                </a:cubicBezTo>
                <a:cubicBezTo>
                  <a:pt x="333" y="19"/>
                  <a:pt x="302" y="24"/>
                  <a:pt x="272" y="33"/>
                </a:cubicBezTo>
                <a:cubicBezTo>
                  <a:pt x="85" y="93"/>
                  <a:pt x="0" y="305"/>
                  <a:pt x="12" y="474"/>
                </a:cubicBezTo>
                <a:cubicBezTo>
                  <a:pt x="37" y="649"/>
                  <a:pt x="109" y="818"/>
                  <a:pt x="230" y="945"/>
                </a:cubicBezTo>
                <a:cubicBezTo>
                  <a:pt x="272" y="988"/>
                  <a:pt x="308" y="1036"/>
                  <a:pt x="345" y="1078"/>
                </a:cubicBezTo>
                <a:cubicBezTo>
                  <a:pt x="423" y="1157"/>
                  <a:pt x="490" y="1241"/>
                  <a:pt x="550" y="1332"/>
                </a:cubicBezTo>
                <a:lnTo>
                  <a:pt x="617" y="1290"/>
                </a:lnTo>
                <a:cubicBezTo>
                  <a:pt x="550" y="1199"/>
                  <a:pt x="478" y="1108"/>
                  <a:pt x="405" y="1030"/>
                </a:cubicBezTo>
                <a:cubicBezTo>
                  <a:pt x="369" y="981"/>
                  <a:pt x="327" y="939"/>
                  <a:pt x="290" y="897"/>
                </a:cubicBezTo>
                <a:cubicBezTo>
                  <a:pt x="182" y="782"/>
                  <a:pt x="109" y="631"/>
                  <a:pt x="85" y="468"/>
                </a:cubicBezTo>
                <a:cubicBezTo>
                  <a:pt x="73" y="329"/>
                  <a:pt x="145" y="154"/>
                  <a:pt x="296" y="99"/>
                </a:cubicBezTo>
                <a:cubicBezTo>
                  <a:pt x="314" y="93"/>
                  <a:pt x="333" y="93"/>
                  <a:pt x="357" y="93"/>
                </a:cubicBezTo>
                <a:cubicBezTo>
                  <a:pt x="417" y="93"/>
                  <a:pt x="472" y="111"/>
                  <a:pt x="520" y="154"/>
                </a:cubicBezTo>
                <a:cubicBezTo>
                  <a:pt x="568" y="190"/>
                  <a:pt x="592" y="250"/>
                  <a:pt x="586" y="311"/>
                </a:cubicBezTo>
                <a:lnTo>
                  <a:pt x="665" y="323"/>
                </a:lnTo>
                <a:cubicBezTo>
                  <a:pt x="683" y="238"/>
                  <a:pt x="737" y="166"/>
                  <a:pt x="816" y="117"/>
                </a:cubicBezTo>
                <a:cubicBezTo>
                  <a:pt x="872" y="82"/>
                  <a:pt x="931" y="66"/>
                  <a:pt x="988" y="66"/>
                </a:cubicBezTo>
                <a:cubicBezTo>
                  <a:pt x="1191" y="66"/>
                  <a:pt x="1370" y="266"/>
                  <a:pt x="1299" y="492"/>
                </a:cubicBezTo>
                <a:cubicBezTo>
                  <a:pt x="1257" y="643"/>
                  <a:pt x="1112" y="746"/>
                  <a:pt x="973" y="849"/>
                </a:cubicBezTo>
                <a:cubicBezTo>
                  <a:pt x="804" y="963"/>
                  <a:pt x="635" y="1090"/>
                  <a:pt x="617" y="1290"/>
                </a:cubicBezTo>
                <a:lnTo>
                  <a:pt x="689" y="1302"/>
                </a:lnTo>
                <a:cubicBezTo>
                  <a:pt x="707" y="1126"/>
                  <a:pt x="864" y="1018"/>
                  <a:pt x="1015" y="909"/>
                </a:cubicBezTo>
                <a:cubicBezTo>
                  <a:pt x="1166" y="800"/>
                  <a:pt x="1324" y="685"/>
                  <a:pt x="1372" y="510"/>
                </a:cubicBezTo>
                <a:cubicBezTo>
                  <a:pt x="1443" y="235"/>
                  <a:pt x="1227" y="1"/>
                  <a:pt x="9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24" name="Google Shape;824;p37"/>
          <p:cNvGrpSpPr/>
          <p:nvPr/>
        </p:nvGrpSpPr>
        <p:grpSpPr>
          <a:xfrm>
            <a:off x="8182088" y="2936461"/>
            <a:ext cx="317763" cy="297062"/>
            <a:chOff x="2043976" y="3775410"/>
            <a:chExt cx="317763" cy="297062"/>
          </a:xfrm>
        </p:grpSpPr>
        <p:sp>
          <p:nvSpPr>
            <p:cNvPr id="825" name="Google Shape;825;p37"/>
            <p:cNvSpPr/>
            <p:nvPr/>
          </p:nvSpPr>
          <p:spPr>
            <a:xfrm>
              <a:off x="2118531" y="3898297"/>
              <a:ext cx="24166" cy="26480"/>
            </a:xfrm>
            <a:custGeom>
              <a:avLst/>
              <a:gdLst/>
              <a:ahLst/>
              <a:cxnLst/>
              <a:rect l="l" t="t" r="r" b="b"/>
              <a:pathLst>
                <a:path w="188" h="206" extrusionOk="0">
                  <a:moveTo>
                    <a:pt x="97" y="1"/>
                  </a:moveTo>
                  <a:lnTo>
                    <a:pt x="67" y="7"/>
                  </a:lnTo>
                  <a:cubicBezTo>
                    <a:pt x="55" y="7"/>
                    <a:pt x="37" y="19"/>
                    <a:pt x="31" y="31"/>
                  </a:cubicBezTo>
                  <a:lnTo>
                    <a:pt x="13" y="49"/>
                  </a:lnTo>
                  <a:cubicBezTo>
                    <a:pt x="7" y="61"/>
                    <a:pt x="1" y="79"/>
                    <a:pt x="1" y="97"/>
                  </a:cubicBezTo>
                  <a:lnTo>
                    <a:pt x="1" y="109"/>
                  </a:lnTo>
                  <a:cubicBezTo>
                    <a:pt x="1" y="140"/>
                    <a:pt x="13" y="158"/>
                    <a:pt x="31" y="182"/>
                  </a:cubicBezTo>
                  <a:cubicBezTo>
                    <a:pt x="37" y="188"/>
                    <a:pt x="49" y="194"/>
                    <a:pt x="61" y="200"/>
                  </a:cubicBezTo>
                  <a:cubicBezTo>
                    <a:pt x="67" y="206"/>
                    <a:pt x="79" y="206"/>
                    <a:pt x="97" y="206"/>
                  </a:cubicBezTo>
                  <a:lnTo>
                    <a:pt x="121" y="206"/>
                  </a:lnTo>
                  <a:cubicBezTo>
                    <a:pt x="133" y="200"/>
                    <a:pt x="152" y="194"/>
                    <a:pt x="164" y="182"/>
                  </a:cubicBezTo>
                  <a:lnTo>
                    <a:pt x="176" y="164"/>
                  </a:lnTo>
                  <a:cubicBezTo>
                    <a:pt x="182" y="146"/>
                    <a:pt x="188" y="133"/>
                    <a:pt x="188" y="115"/>
                  </a:cubicBezTo>
                  <a:lnTo>
                    <a:pt x="188" y="97"/>
                  </a:lnTo>
                  <a:cubicBezTo>
                    <a:pt x="188" y="85"/>
                    <a:pt x="188" y="67"/>
                    <a:pt x="182" y="61"/>
                  </a:cubicBezTo>
                  <a:cubicBezTo>
                    <a:pt x="176" y="49"/>
                    <a:pt x="170" y="37"/>
                    <a:pt x="164" y="31"/>
                  </a:cubicBezTo>
                  <a:cubicBezTo>
                    <a:pt x="146" y="13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2230364" y="3867961"/>
              <a:ext cx="27380" cy="24295"/>
            </a:xfrm>
            <a:custGeom>
              <a:avLst/>
              <a:gdLst/>
              <a:ahLst/>
              <a:cxnLst/>
              <a:rect l="l" t="t" r="r" b="b"/>
              <a:pathLst>
                <a:path w="213" h="189" extrusionOk="0">
                  <a:moveTo>
                    <a:pt x="97" y="1"/>
                  </a:moveTo>
                  <a:cubicBezTo>
                    <a:pt x="85" y="1"/>
                    <a:pt x="73" y="1"/>
                    <a:pt x="61" y="7"/>
                  </a:cubicBezTo>
                  <a:cubicBezTo>
                    <a:pt x="37" y="19"/>
                    <a:pt x="19" y="37"/>
                    <a:pt x="13" y="61"/>
                  </a:cubicBezTo>
                  <a:cubicBezTo>
                    <a:pt x="7" y="67"/>
                    <a:pt x="1" y="85"/>
                    <a:pt x="7" y="98"/>
                  </a:cubicBezTo>
                  <a:lnTo>
                    <a:pt x="7" y="122"/>
                  </a:lnTo>
                  <a:cubicBezTo>
                    <a:pt x="7" y="134"/>
                    <a:pt x="19" y="152"/>
                    <a:pt x="31" y="164"/>
                  </a:cubicBezTo>
                  <a:lnTo>
                    <a:pt x="49" y="176"/>
                  </a:lnTo>
                  <a:cubicBezTo>
                    <a:pt x="61" y="188"/>
                    <a:pt x="79" y="188"/>
                    <a:pt x="97" y="188"/>
                  </a:cubicBezTo>
                  <a:lnTo>
                    <a:pt x="115" y="188"/>
                  </a:lnTo>
                  <a:cubicBezTo>
                    <a:pt x="128" y="188"/>
                    <a:pt x="140" y="188"/>
                    <a:pt x="152" y="182"/>
                  </a:cubicBezTo>
                  <a:cubicBezTo>
                    <a:pt x="176" y="170"/>
                    <a:pt x="194" y="152"/>
                    <a:pt x="200" y="134"/>
                  </a:cubicBezTo>
                  <a:cubicBezTo>
                    <a:pt x="206" y="122"/>
                    <a:pt x="212" y="110"/>
                    <a:pt x="212" y="98"/>
                  </a:cubicBezTo>
                  <a:lnTo>
                    <a:pt x="212" y="67"/>
                  </a:lnTo>
                  <a:cubicBezTo>
                    <a:pt x="206" y="55"/>
                    <a:pt x="200" y="37"/>
                    <a:pt x="188" y="31"/>
                  </a:cubicBezTo>
                  <a:lnTo>
                    <a:pt x="170" y="13"/>
                  </a:lnTo>
                  <a:cubicBezTo>
                    <a:pt x="152" y="7"/>
                    <a:pt x="134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2142700" y="3928250"/>
              <a:ext cx="111824" cy="53350"/>
            </a:xfrm>
            <a:custGeom>
              <a:avLst/>
              <a:gdLst/>
              <a:ahLst/>
              <a:cxnLst/>
              <a:rect l="l" t="t" r="r" b="b"/>
              <a:pathLst>
                <a:path w="907" h="415" extrusionOk="0">
                  <a:moveTo>
                    <a:pt x="804" y="0"/>
                  </a:moveTo>
                  <a:cubicBezTo>
                    <a:pt x="780" y="0"/>
                    <a:pt x="756" y="9"/>
                    <a:pt x="738" y="27"/>
                  </a:cubicBezTo>
                  <a:cubicBezTo>
                    <a:pt x="665" y="118"/>
                    <a:pt x="569" y="184"/>
                    <a:pt x="460" y="209"/>
                  </a:cubicBezTo>
                  <a:cubicBezTo>
                    <a:pt x="442" y="215"/>
                    <a:pt x="430" y="215"/>
                    <a:pt x="411" y="221"/>
                  </a:cubicBezTo>
                  <a:lnTo>
                    <a:pt x="381" y="221"/>
                  </a:lnTo>
                  <a:cubicBezTo>
                    <a:pt x="366" y="224"/>
                    <a:pt x="353" y="225"/>
                    <a:pt x="339" y="225"/>
                  </a:cubicBezTo>
                  <a:cubicBezTo>
                    <a:pt x="325" y="225"/>
                    <a:pt x="312" y="224"/>
                    <a:pt x="297" y="221"/>
                  </a:cubicBezTo>
                  <a:cubicBezTo>
                    <a:pt x="236" y="221"/>
                    <a:pt x="182" y="209"/>
                    <a:pt x="128" y="184"/>
                  </a:cubicBezTo>
                  <a:cubicBezTo>
                    <a:pt x="120" y="183"/>
                    <a:pt x="113" y="182"/>
                    <a:pt x="106" y="182"/>
                  </a:cubicBezTo>
                  <a:cubicBezTo>
                    <a:pt x="64" y="182"/>
                    <a:pt x="23" y="210"/>
                    <a:pt x="13" y="251"/>
                  </a:cubicBezTo>
                  <a:cubicBezTo>
                    <a:pt x="1" y="299"/>
                    <a:pt x="25" y="354"/>
                    <a:pt x="73" y="366"/>
                  </a:cubicBezTo>
                  <a:lnTo>
                    <a:pt x="79" y="372"/>
                  </a:lnTo>
                  <a:cubicBezTo>
                    <a:pt x="158" y="401"/>
                    <a:pt x="240" y="415"/>
                    <a:pt x="322" y="415"/>
                  </a:cubicBezTo>
                  <a:cubicBezTo>
                    <a:pt x="528" y="415"/>
                    <a:pt x="732" y="325"/>
                    <a:pt x="871" y="160"/>
                  </a:cubicBezTo>
                  <a:cubicBezTo>
                    <a:pt x="907" y="124"/>
                    <a:pt x="907" y="64"/>
                    <a:pt x="871" y="27"/>
                  </a:cubicBezTo>
                  <a:cubicBezTo>
                    <a:pt x="853" y="9"/>
                    <a:pt x="828" y="0"/>
                    <a:pt x="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2043976" y="3775410"/>
              <a:ext cx="317763" cy="297062"/>
            </a:xfrm>
            <a:custGeom>
              <a:avLst/>
              <a:gdLst/>
              <a:ahLst/>
              <a:cxnLst/>
              <a:rect l="l" t="t" r="r" b="b"/>
              <a:pathLst>
                <a:path w="2472" h="2311" extrusionOk="0">
                  <a:moveTo>
                    <a:pt x="886" y="1"/>
                  </a:moveTo>
                  <a:cubicBezTo>
                    <a:pt x="871" y="1"/>
                    <a:pt x="856" y="5"/>
                    <a:pt x="840" y="14"/>
                  </a:cubicBezTo>
                  <a:lnTo>
                    <a:pt x="840" y="20"/>
                  </a:lnTo>
                  <a:cubicBezTo>
                    <a:pt x="442" y="280"/>
                    <a:pt x="97" y="673"/>
                    <a:pt x="49" y="1156"/>
                  </a:cubicBezTo>
                  <a:cubicBezTo>
                    <a:pt x="1" y="1603"/>
                    <a:pt x="224" y="2056"/>
                    <a:pt x="653" y="2225"/>
                  </a:cubicBezTo>
                  <a:cubicBezTo>
                    <a:pt x="794" y="2283"/>
                    <a:pt x="944" y="2310"/>
                    <a:pt x="1095" y="2310"/>
                  </a:cubicBezTo>
                  <a:cubicBezTo>
                    <a:pt x="1416" y="2310"/>
                    <a:pt x="1740" y="2187"/>
                    <a:pt x="1982" y="1978"/>
                  </a:cubicBezTo>
                  <a:cubicBezTo>
                    <a:pt x="2339" y="1670"/>
                    <a:pt x="2472" y="1168"/>
                    <a:pt x="2309" y="721"/>
                  </a:cubicBezTo>
                  <a:cubicBezTo>
                    <a:pt x="2162" y="351"/>
                    <a:pt x="1787" y="100"/>
                    <a:pt x="1402" y="100"/>
                  </a:cubicBezTo>
                  <a:cubicBezTo>
                    <a:pt x="1297" y="100"/>
                    <a:pt x="1191" y="119"/>
                    <a:pt x="1088" y="159"/>
                  </a:cubicBezTo>
                  <a:cubicBezTo>
                    <a:pt x="986" y="196"/>
                    <a:pt x="1013" y="348"/>
                    <a:pt x="1100" y="348"/>
                  </a:cubicBezTo>
                  <a:cubicBezTo>
                    <a:pt x="1111" y="348"/>
                    <a:pt x="1123" y="346"/>
                    <a:pt x="1136" y="340"/>
                  </a:cubicBezTo>
                  <a:cubicBezTo>
                    <a:pt x="1225" y="309"/>
                    <a:pt x="1315" y="294"/>
                    <a:pt x="1404" y="294"/>
                  </a:cubicBezTo>
                  <a:cubicBezTo>
                    <a:pt x="1675" y="294"/>
                    <a:pt x="1934" y="433"/>
                    <a:pt x="2079" y="679"/>
                  </a:cubicBezTo>
                  <a:cubicBezTo>
                    <a:pt x="2266" y="1035"/>
                    <a:pt x="2206" y="1476"/>
                    <a:pt x="1928" y="1766"/>
                  </a:cubicBezTo>
                  <a:cubicBezTo>
                    <a:pt x="1710" y="1994"/>
                    <a:pt x="1409" y="2121"/>
                    <a:pt x="1100" y="2121"/>
                  </a:cubicBezTo>
                  <a:cubicBezTo>
                    <a:pt x="1015" y="2121"/>
                    <a:pt x="930" y="2112"/>
                    <a:pt x="846" y="2092"/>
                  </a:cubicBezTo>
                  <a:cubicBezTo>
                    <a:pt x="454" y="1996"/>
                    <a:pt x="230" y="1657"/>
                    <a:pt x="230" y="1265"/>
                  </a:cubicBezTo>
                  <a:cubicBezTo>
                    <a:pt x="236" y="799"/>
                    <a:pt x="562" y="419"/>
                    <a:pt x="937" y="183"/>
                  </a:cubicBezTo>
                  <a:cubicBezTo>
                    <a:pt x="1024" y="127"/>
                    <a:pt x="968" y="1"/>
                    <a:pt x="8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29" name="Google Shape;829;p37"/>
          <p:cNvSpPr/>
          <p:nvPr/>
        </p:nvSpPr>
        <p:spPr>
          <a:xfrm rot="6078089">
            <a:off x="748998" y="1592950"/>
            <a:ext cx="687816" cy="848649"/>
          </a:xfrm>
          <a:custGeom>
            <a:avLst/>
            <a:gdLst/>
            <a:ahLst/>
            <a:cxnLst/>
            <a:rect l="l" t="t" r="r" b="b"/>
            <a:pathLst>
              <a:path w="6082" h="7504" extrusionOk="0">
                <a:moveTo>
                  <a:pt x="3780" y="1172"/>
                </a:moveTo>
                <a:cubicBezTo>
                  <a:pt x="3822" y="1172"/>
                  <a:pt x="3864" y="1172"/>
                  <a:pt x="3907" y="1178"/>
                </a:cubicBezTo>
                <a:cubicBezTo>
                  <a:pt x="4191" y="1238"/>
                  <a:pt x="4499" y="1480"/>
                  <a:pt x="4686" y="1782"/>
                </a:cubicBezTo>
                <a:cubicBezTo>
                  <a:pt x="4819" y="2005"/>
                  <a:pt x="4916" y="2247"/>
                  <a:pt x="4976" y="2501"/>
                </a:cubicBezTo>
                <a:cubicBezTo>
                  <a:pt x="4785" y="2595"/>
                  <a:pt x="4576" y="2642"/>
                  <a:pt x="4365" y="2642"/>
                </a:cubicBezTo>
                <a:cubicBezTo>
                  <a:pt x="4184" y="2642"/>
                  <a:pt x="4002" y="2607"/>
                  <a:pt x="3828" y="2537"/>
                </a:cubicBezTo>
                <a:cubicBezTo>
                  <a:pt x="3574" y="2434"/>
                  <a:pt x="3375" y="2229"/>
                  <a:pt x="3278" y="1975"/>
                </a:cubicBezTo>
                <a:cubicBezTo>
                  <a:pt x="3194" y="1715"/>
                  <a:pt x="3272" y="1419"/>
                  <a:pt x="3472" y="1274"/>
                </a:cubicBezTo>
                <a:cubicBezTo>
                  <a:pt x="3556" y="1208"/>
                  <a:pt x="3665" y="1172"/>
                  <a:pt x="3780" y="1172"/>
                </a:cubicBezTo>
                <a:close/>
                <a:moveTo>
                  <a:pt x="2735" y="4017"/>
                </a:moveTo>
                <a:cubicBezTo>
                  <a:pt x="3055" y="4017"/>
                  <a:pt x="3357" y="4162"/>
                  <a:pt x="3544" y="4422"/>
                </a:cubicBezTo>
                <a:cubicBezTo>
                  <a:pt x="3762" y="4736"/>
                  <a:pt x="3792" y="5111"/>
                  <a:pt x="3725" y="5462"/>
                </a:cubicBezTo>
                <a:cubicBezTo>
                  <a:pt x="3509" y="5570"/>
                  <a:pt x="3264" y="5643"/>
                  <a:pt x="3014" y="5643"/>
                </a:cubicBezTo>
                <a:cubicBezTo>
                  <a:pt x="2901" y="5643"/>
                  <a:pt x="2787" y="5628"/>
                  <a:pt x="2674" y="5594"/>
                </a:cubicBezTo>
                <a:cubicBezTo>
                  <a:pt x="2390" y="5498"/>
                  <a:pt x="2154" y="5274"/>
                  <a:pt x="2052" y="4990"/>
                </a:cubicBezTo>
                <a:cubicBezTo>
                  <a:pt x="1961" y="4785"/>
                  <a:pt x="1973" y="4543"/>
                  <a:pt x="2082" y="4344"/>
                </a:cubicBezTo>
                <a:cubicBezTo>
                  <a:pt x="2221" y="4138"/>
                  <a:pt x="2451" y="4017"/>
                  <a:pt x="2698" y="4017"/>
                </a:cubicBezTo>
                <a:close/>
                <a:moveTo>
                  <a:pt x="5148" y="0"/>
                </a:moveTo>
                <a:cubicBezTo>
                  <a:pt x="5084" y="0"/>
                  <a:pt x="5043" y="93"/>
                  <a:pt x="5109" y="138"/>
                </a:cubicBezTo>
                <a:cubicBezTo>
                  <a:pt x="5683" y="495"/>
                  <a:pt x="5907" y="1335"/>
                  <a:pt x="5586" y="1933"/>
                </a:cubicBezTo>
                <a:cubicBezTo>
                  <a:pt x="5478" y="2132"/>
                  <a:pt x="5315" y="2307"/>
                  <a:pt x="5115" y="2422"/>
                </a:cubicBezTo>
                <a:cubicBezTo>
                  <a:pt x="5055" y="2169"/>
                  <a:pt x="4952" y="1927"/>
                  <a:pt x="4813" y="1703"/>
                </a:cubicBezTo>
                <a:cubicBezTo>
                  <a:pt x="4608" y="1365"/>
                  <a:pt x="4263" y="1099"/>
                  <a:pt x="3937" y="1033"/>
                </a:cubicBezTo>
                <a:cubicBezTo>
                  <a:pt x="3888" y="1022"/>
                  <a:pt x="3838" y="1017"/>
                  <a:pt x="3788" y="1017"/>
                </a:cubicBezTo>
                <a:cubicBezTo>
                  <a:pt x="3642" y="1017"/>
                  <a:pt x="3498" y="1062"/>
                  <a:pt x="3381" y="1147"/>
                </a:cubicBezTo>
                <a:cubicBezTo>
                  <a:pt x="3133" y="1335"/>
                  <a:pt x="3031" y="1697"/>
                  <a:pt x="3133" y="2023"/>
                </a:cubicBezTo>
                <a:cubicBezTo>
                  <a:pt x="3248" y="2314"/>
                  <a:pt x="3478" y="2549"/>
                  <a:pt x="3768" y="2670"/>
                </a:cubicBezTo>
                <a:cubicBezTo>
                  <a:pt x="3959" y="2754"/>
                  <a:pt x="4162" y="2795"/>
                  <a:pt x="4365" y="2795"/>
                </a:cubicBezTo>
                <a:cubicBezTo>
                  <a:pt x="4587" y="2795"/>
                  <a:pt x="4808" y="2746"/>
                  <a:pt x="5012" y="2652"/>
                </a:cubicBezTo>
                <a:lnTo>
                  <a:pt x="5012" y="2652"/>
                </a:lnTo>
                <a:cubicBezTo>
                  <a:pt x="5170" y="3552"/>
                  <a:pt x="4873" y="4531"/>
                  <a:pt x="4191" y="5147"/>
                </a:cubicBezTo>
                <a:cubicBezTo>
                  <a:pt x="4100" y="5226"/>
                  <a:pt x="3997" y="5304"/>
                  <a:pt x="3895" y="5365"/>
                </a:cubicBezTo>
                <a:cubicBezTo>
                  <a:pt x="3949" y="5008"/>
                  <a:pt x="3870" y="4640"/>
                  <a:pt x="3671" y="4338"/>
                </a:cubicBezTo>
                <a:cubicBezTo>
                  <a:pt x="3452" y="4044"/>
                  <a:pt x="3107" y="3871"/>
                  <a:pt x="2746" y="3871"/>
                </a:cubicBezTo>
                <a:cubicBezTo>
                  <a:pt x="2728" y="3871"/>
                  <a:pt x="2710" y="3872"/>
                  <a:pt x="2692" y="3872"/>
                </a:cubicBezTo>
                <a:cubicBezTo>
                  <a:pt x="2681" y="3872"/>
                  <a:pt x="2670" y="3872"/>
                  <a:pt x="2658" y="3872"/>
                </a:cubicBezTo>
                <a:cubicBezTo>
                  <a:pt x="2060" y="3872"/>
                  <a:pt x="1652" y="4499"/>
                  <a:pt x="1907" y="5051"/>
                </a:cubicBezTo>
                <a:cubicBezTo>
                  <a:pt x="2034" y="5377"/>
                  <a:pt x="2299" y="5631"/>
                  <a:pt x="2632" y="5739"/>
                </a:cubicBezTo>
                <a:cubicBezTo>
                  <a:pt x="2765" y="5776"/>
                  <a:pt x="2901" y="5795"/>
                  <a:pt x="3037" y="5795"/>
                </a:cubicBezTo>
                <a:cubicBezTo>
                  <a:pt x="3258" y="5795"/>
                  <a:pt x="3477" y="5746"/>
                  <a:pt x="3683" y="5649"/>
                </a:cubicBezTo>
                <a:lnTo>
                  <a:pt x="3683" y="5649"/>
                </a:lnTo>
                <a:cubicBezTo>
                  <a:pt x="3629" y="5818"/>
                  <a:pt x="3562" y="5981"/>
                  <a:pt x="3472" y="6132"/>
                </a:cubicBezTo>
                <a:cubicBezTo>
                  <a:pt x="3010" y="6902"/>
                  <a:pt x="2113" y="7350"/>
                  <a:pt x="1223" y="7350"/>
                </a:cubicBezTo>
                <a:cubicBezTo>
                  <a:pt x="855" y="7350"/>
                  <a:pt x="489" y="7274"/>
                  <a:pt x="154" y="7111"/>
                </a:cubicBezTo>
                <a:cubicBezTo>
                  <a:pt x="141" y="7103"/>
                  <a:pt x="128" y="7099"/>
                  <a:pt x="115" y="7099"/>
                </a:cubicBezTo>
                <a:cubicBezTo>
                  <a:pt x="44" y="7099"/>
                  <a:pt x="1" y="7213"/>
                  <a:pt x="88" y="7244"/>
                </a:cubicBezTo>
                <a:cubicBezTo>
                  <a:pt x="445" y="7419"/>
                  <a:pt x="831" y="7504"/>
                  <a:pt x="1224" y="7504"/>
                </a:cubicBezTo>
                <a:cubicBezTo>
                  <a:pt x="2167" y="7504"/>
                  <a:pt x="3115" y="7020"/>
                  <a:pt x="3605" y="6205"/>
                </a:cubicBezTo>
                <a:cubicBezTo>
                  <a:pt x="3725" y="5999"/>
                  <a:pt x="3810" y="5782"/>
                  <a:pt x="3864" y="5558"/>
                </a:cubicBezTo>
                <a:cubicBezTo>
                  <a:pt x="4015" y="5474"/>
                  <a:pt x="4160" y="5371"/>
                  <a:pt x="4293" y="5256"/>
                </a:cubicBezTo>
                <a:cubicBezTo>
                  <a:pt x="5031" y="4591"/>
                  <a:pt x="5339" y="3540"/>
                  <a:pt x="5151" y="2585"/>
                </a:cubicBezTo>
                <a:cubicBezTo>
                  <a:pt x="5393" y="2446"/>
                  <a:pt x="5593" y="2247"/>
                  <a:pt x="5725" y="2005"/>
                </a:cubicBezTo>
                <a:cubicBezTo>
                  <a:pt x="6082" y="1329"/>
                  <a:pt x="5834" y="416"/>
                  <a:pt x="5188" y="11"/>
                </a:cubicBezTo>
                <a:cubicBezTo>
                  <a:pt x="5174" y="4"/>
                  <a:pt x="5161" y="0"/>
                  <a:pt x="51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780639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8"/>
          <p:cNvSpPr/>
          <p:nvPr/>
        </p:nvSpPr>
        <p:spPr>
          <a:xfrm>
            <a:off x="754821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2" name="Google Shape;832;p38"/>
          <p:cNvSpPr/>
          <p:nvPr/>
        </p:nvSpPr>
        <p:spPr>
          <a:xfrm rot="10800000" flipH="1">
            <a:off x="-377199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3" name="Google Shape;833;p38"/>
          <p:cNvSpPr/>
          <p:nvPr/>
        </p:nvSpPr>
        <p:spPr>
          <a:xfrm flipH="1">
            <a:off x="109584" y="4376851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34" name="Google Shape;834;p38"/>
          <p:cNvGrpSpPr/>
          <p:nvPr/>
        </p:nvGrpSpPr>
        <p:grpSpPr>
          <a:xfrm flipH="1">
            <a:off x="5911744" y="2927926"/>
            <a:ext cx="3558881" cy="2509262"/>
            <a:chOff x="-212950" y="2797175"/>
            <a:chExt cx="3558881" cy="2509262"/>
          </a:xfrm>
        </p:grpSpPr>
        <p:sp>
          <p:nvSpPr>
            <p:cNvPr id="835" name="Google Shape;835;p38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46" name="Google Shape;846;p38"/>
          <p:cNvSpPr/>
          <p:nvPr/>
        </p:nvSpPr>
        <p:spPr>
          <a:xfrm flipH="1">
            <a:off x="5624747" y="4601001"/>
            <a:ext cx="444528" cy="1983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7" name="Google Shape;847;p38"/>
          <p:cNvSpPr/>
          <p:nvPr/>
        </p:nvSpPr>
        <p:spPr>
          <a:xfrm flipH="1">
            <a:off x="2920549" y="4950324"/>
            <a:ext cx="610127" cy="272149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8" name="Google Shape;848;p38"/>
          <p:cNvSpPr/>
          <p:nvPr/>
        </p:nvSpPr>
        <p:spPr>
          <a:xfrm>
            <a:off x="7996638" y="280736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9" name="Google Shape;849;p38"/>
          <p:cNvSpPr/>
          <p:nvPr/>
        </p:nvSpPr>
        <p:spPr>
          <a:xfrm flipH="1">
            <a:off x="589263" y="924528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0" name="Google Shape;850;p38"/>
          <p:cNvSpPr/>
          <p:nvPr/>
        </p:nvSpPr>
        <p:spPr>
          <a:xfrm>
            <a:off x="1783916" y="60729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1" name="Google Shape;851;p38"/>
          <p:cNvSpPr/>
          <p:nvPr/>
        </p:nvSpPr>
        <p:spPr>
          <a:xfrm>
            <a:off x="2071424" y="22712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2" name="Google Shape;852;p38"/>
          <p:cNvSpPr/>
          <p:nvPr/>
        </p:nvSpPr>
        <p:spPr>
          <a:xfrm>
            <a:off x="1273739" y="24196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3" name="Google Shape;853;p38"/>
          <p:cNvSpPr/>
          <p:nvPr/>
        </p:nvSpPr>
        <p:spPr>
          <a:xfrm>
            <a:off x="8175889" y="3724805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4" name="Google Shape;854;p38"/>
          <p:cNvSpPr/>
          <p:nvPr/>
        </p:nvSpPr>
        <p:spPr>
          <a:xfrm>
            <a:off x="4176765" y="4191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5" name="Google Shape;855;p38"/>
          <p:cNvSpPr/>
          <p:nvPr/>
        </p:nvSpPr>
        <p:spPr>
          <a:xfrm>
            <a:off x="2986091" y="9723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6" name="Google Shape;856;p38"/>
          <p:cNvSpPr/>
          <p:nvPr/>
        </p:nvSpPr>
        <p:spPr>
          <a:xfrm>
            <a:off x="8310961" y="2494559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7" name="Google Shape;857;p38"/>
          <p:cNvSpPr/>
          <p:nvPr/>
        </p:nvSpPr>
        <p:spPr>
          <a:xfrm>
            <a:off x="3574775" y="840499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8" name="Google Shape;858;p38"/>
          <p:cNvSpPr/>
          <p:nvPr/>
        </p:nvSpPr>
        <p:spPr>
          <a:xfrm>
            <a:off x="7495754" y="40211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9" name="Google Shape;859;p38"/>
          <p:cNvSpPr/>
          <p:nvPr/>
        </p:nvSpPr>
        <p:spPr>
          <a:xfrm>
            <a:off x="8396715" y="183977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0" name="Google Shape;860;p38"/>
          <p:cNvSpPr/>
          <p:nvPr/>
        </p:nvSpPr>
        <p:spPr>
          <a:xfrm>
            <a:off x="8833716" y="21768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63693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2800" y="536400"/>
            <a:ext cx="81195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Ranchers"/>
              <a:buNone/>
              <a:defRPr sz="3500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2800" y="1152475"/>
            <a:ext cx="8119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6" r:id="rId2"/>
    <p:sldLayoutId id="2147483682" r:id="rId3"/>
    <p:sldLayoutId id="214748368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0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2800" y="536400"/>
            <a:ext cx="81195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Ranchers"/>
              <a:buNone/>
              <a:defRPr sz="3500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2800" y="1152475"/>
            <a:ext cx="8119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0789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2800" y="536400"/>
            <a:ext cx="81195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Ranchers"/>
              <a:buNone/>
              <a:defRPr sz="3500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2800" y="1152475"/>
            <a:ext cx="8119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755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  <p:sldLayoutId id="2147483883" r:id="rId23"/>
    <p:sldLayoutId id="2147483884" r:id="rId24"/>
    <p:sldLayoutId id="2147483885" r:id="rId25"/>
    <p:sldLayoutId id="2147483886" r:id="rId26"/>
    <p:sldLayoutId id="2147483887" r:id="rId27"/>
    <p:sldLayoutId id="2147483889" r:id="rId28"/>
    <p:sldLayoutId id="2147483890" r:id="rId29"/>
    <p:sldLayoutId id="2147483891" r:id="rId30"/>
    <p:sldLayoutId id="2147483892" r:id="rId31"/>
    <p:sldLayoutId id="2147483893" r:id="rId32"/>
    <p:sldLayoutId id="2147483894" r:id="rId33"/>
    <p:sldLayoutId id="2147483895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arrio"/>
              <a:buNone/>
              <a:defRPr sz="2800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5533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  <p:sldLayoutId id="2147483914" r:id="rId18"/>
    <p:sldLayoutId id="2147483915" r:id="rId19"/>
    <p:sldLayoutId id="2147483916" r:id="rId20"/>
    <p:sldLayoutId id="2147483917" r:id="rId21"/>
    <p:sldLayoutId id="2147483918" r:id="rId22"/>
    <p:sldLayoutId id="2147483919" r:id="rId23"/>
    <p:sldLayoutId id="2147483920" r:id="rId24"/>
    <p:sldLayoutId id="2147483921" r:id="rId25"/>
    <p:sldLayoutId id="2147483922" r:id="rId26"/>
    <p:sldLayoutId id="2147483923" r:id="rId27"/>
    <p:sldLayoutId id="2147483924" r:id="rId28"/>
    <p:sldLayoutId id="2147483925" r:id="rId29"/>
    <p:sldLayoutId id="2147483926" r:id="rId30"/>
    <p:sldLayoutId id="2147483927" r:id="rId31"/>
    <p:sldLayoutId id="2147483928" r:id="rId32"/>
    <p:sldLayoutId id="2147483929" r:id="rId33"/>
    <p:sldLayoutId id="2147483930" r:id="rId34"/>
    <p:sldLayoutId id="2147483931" r:id="rId35"/>
    <p:sldLayoutId id="2147483932" r:id="rId36"/>
    <p:sldLayoutId id="2147483933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3.mp3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.png"/><Relationship Id="rId3" Type="http://schemas.microsoft.com/office/2007/relationships/media" Target="../media/media6.mp3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1.png"/><Relationship Id="rId5" Type="http://schemas.microsoft.com/office/2007/relationships/media" Target="../media/media7.mp3"/><Relationship Id="rId10" Type="http://schemas.microsoft.com/office/2007/relationships/hdphoto" Target="../media/hdphoto1.wdp"/><Relationship Id="rId4" Type="http://schemas.openxmlformats.org/officeDocument/2006/relationships/audio" Target="../media/media6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2"/>
          <p:cNvSpPr/>
          <p:nvPr/>
        </p:nvSpPr>
        <p:spPr>
          <a:xfrm>
            <a:off x="4053800" y="4668501"/>
            <a:ext cx="764886" cy="137098"/>
          </a:xfrm>
          <a:custGeom>
            <a:avLst/>
            <a:gdLst/>
            <a:ahLst/>
            <a:cxnLst/>
            <a:rect l="l" t="t" r="r" b="b"/>
            <a:pathLst>
              <a:path w="12569" h="1662" extrusionOk="0">
                <a:moveTo>
                  <a:pt x="6285" y="0"/>
                </a:moveTo>
                <a:cubicBezTo>
                  <a:pt x="2816" y="0"/>
                  <a:pt x="1" y="369"/>
                  <a:pt x="1" y="834"/>
                </a:cubicBezTo>
                <a:cubicBezTo>
                  <a:pt x="1" y="1293"/>
                  <a:pt x="2816" y="1662"/>
                  <a:pt x="6285" y="1662"/>
                </a:cubicBezTo>
                <a:cubicBezTo>
                  <a:pt x="9753" y="1662"/>
                  <a:pt x="12569" y="1293"/>
                  <a:pt x="12569" y="834"/>
                </a:cubicBezTo>
                <a:cubicBezTo>
                  <a:pt x="12569" y="369"/>
                  <a:pt x="9753" y="0"/>
                  <a:pt x="6285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875" name="Google Shape;875;p42"/>
          <p:cNvGrpSpPr/>
          <p:nvPr/>
        </p:nvGrpSpPr>
        <p:grpSpPr>
          <a:xfrm>
            <a:off x="4066813" y="4017750"/>
            <a:ext cx="738857" cy="736918"/>
            <a:chOff x="3808077" y="3718273"/>
            <a:chExt cx="994558" cy="991948"/>
          </a:xfrm>
        </p:grpSpPr>
        <p:sp>
          <p:nvSpPr>
            <p:cNvPr id="876" name="Google Shape;876;p42"/>
            <p:cNvSpPr/>
            <p:nvPr/>
          </p:nvSpPr>
          <p:spPr>
            <a:xfrm>
              <a:off x="3808077" y="3718273"/>
              <a:ext cx="994558" cy="991948"/>
            </a:xfrm>
            <a:custGeom>
              <a:avLst/>
              <a:gdLst/>
              <a:ahLst/>
              <a:cxnLst/>
              <a:rect l="l" t="t" r="r" b="b"/>
              <a:pathLst>
                <a:path w="5717" h="5702" extrusionOk="0">
                  <a:moveTo>
                    <a:pt x="2859" y="0"/>
                  </a:moveTo>
                  <a:cubicBezTo>
                    <a:pt x="2765" y="0"/>
                    <a:pt x="2670" y="5"/>
                    <a:pt x="2575" y="15"/>
                  </a:cubicBezTo>
                  <a:lnTo>
                    <a:pt x="2496" y="21"/>
                  </a:lnTo>
                  <a:cubicBezTo>
                    <a:pt x="2079" y="75"/>
                    <a:pt x="1680" y="220"/>
                    <a:pt x="1330" y="450"/>
                  </a:cubicBezTo>
                  <a:cubicBezTo>
                    <a:pt x="1179" y="547"/>
                    <a:pt x="1034" y="655"/>
                    <a:pt x="901" y="782"/>
                  </a:cubicBezTo>
                  <a:lnTo>
                    <a:pt x="877" y="806"/>
                  </a:lnTo>
                  <a:cubicBezTo>
                    <a:pt x="315" y="1356"/>
                    <a:pt x="1" y="2105"/>
                    <a:pt x="13" y="2891"/>
                  </a:cubicBezTo>
                  <a:lnTo>
                    <a:pt x="13" y="2963"/>
                  </a:lnTo>
                  <a:cubicBezTo>
                    <a:pt x="31" y="3471"/>
                    <a:pt x="188" y="3954"/>
                    <a:pt x="460" y="4383"/>
                  </a:cubicBezTo>
                  <a:cubicBezTo>
                    <a:pt x="563" y="4546"/>
                    <a:pt x="689" y="4704"/>
                    <a:pt x="828" y="4843"/>
                  </a:cubicBezTo>
                  <a:cubicBezTo>
                    <a:pt x="961" y="4981"/>
                    <a:pt x="1106" y="5102"/>
                    <a:pt x="1263" y="5211"/>
                  </a:cubicBezTo>
                  <a:cubicBezTo>
                    <a:pt x="1763" y="5547"/>
                    <a:pt x="2314" y="5702"/>
                    <a:pt x="2854" y="5702"/>
                  </a:cubicBezTo>
                  <a:cubicBezTo>
                    <a:pt x="4177" y="5702"/>
                    <a:pt x="5430" y="4774"/>
                    <a:pt x="5674" y="3320"/>
                  </a:cubicBezTo>
                  <a:cubicBezTo>
                    <a:pt x="5704" y="3127"/>
                    <a:pt x="5717" y="2927"/>
                    <a:pt x="5711" y="2728"/>
                  </a:cubicBezTo>
                  <a:cubicBezTo>
                    <a:pt x="5711" y="2704"/>
                    <a:pt x="5711" y="2679"/>
                    <a:pt x="5704" y="2655"/>
                  </a:cubicBezTo>
                  <a:cubicBezTo>
                    <a:pt x="5686" y="2389"/>
                    <a:pt x="5632" y="2124"/>
                    <a:pt x="5541" y="1876"/>
                  </a:cubicBezTo>
                  <a:cubicBezTo>
                    <a:pt x="5469" y="1682"/>
                    <a:pt x="5378" y="1495"/>
                    <a:pt x="5263" y="1320"/>
                  </a:cubicBezTo>
                  <a:cubicBezTo>
                    <a:pt x="5137" y="1114"/>
                    <a:pt x="4979" y="927"/>
                    <a:pt x="4804" y="764"/>
                  </a:cubicBezTo>
                  <a:lnTo>
                    <a:pt x="4798" y="758"/>
                  </a:lnTo>
                  <a:lnTo>
                    <a:pt x="4726" y="692"/>
                  </a:lnTo>
                  <a:cubicBezTo>
                    <a:pt x="4206" y="246"/>
                    <a:pt x="3541" y="0"/>
                    <a:pt x="2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877;p42"/>
            <p:cNvSpPr/>
            <p:nvPr/>
          </p:nvSpPr>
          <p:spPr>
            <a:xfrm>
              <a:off x="3810164" y="4179104"/>
              <a:ext cx="992470" cy="158134"/>
            </a:xfrm>
            <a:custGeom>
              <a:avLst/>
              <a:gdLst/>
              <a:ahLst/>
              <a:cxnLst/>
              <a:rect l="l" t="t" r="r" b="b"/>
              <a:pathLst>
                <a:path w="5705" h="909" extrusionOk="0">
                  <a:moveTo>
                    <a:pt x="5699" y="0"/>
                  </a:moveTo>
                  <a:cubicBezTo>
                    <a:pt x="5112" y="357"/>
                    <a:pt x="4472" y="610"/>
                    <a:pt x="3801" y="737"/>
                  </a:cubicBezTo>
                  <a:lnTo>
                    <a:pt x="3735" y="755"/>
                  </a:lnTo>
                  <a:cubicBezTo>
                    <a:pt x="3529" y="792"/>
                    <a:pt x="3330" y="816"/>
                    <a:pt x="3131" y="828"/>
                  </a:cubicBezTo>
                  <a:cubicBezTo>
                    <a:pt x="3001" y="837"/>
                    <a:pt x="2873" y="841"/>
                    <a:pt x="2746" y="841"/>
                  </a:cubicBezTo>
                  <a:cubicBezTo>
                    <a:pt x="1599" y="841"/>
                    <a:pt x="550" y="498"/>
                    <a:pt x="1" y="242"/>
                  </a:cubicBezTo>
                  <a:lnTo>
                    <a:pt x="1" y="314"/>
                  </a:lnTo>
                  <a:cubicBezTo>
                    <a:pt x="559" y="575"/>
                    <a:pt x="1600" y="908"/>
                    <a:pt x="2738" y="908"/>
                  </a:cubicBezTo>
                  <a:cubicBezTo>
                    <a:pt x="2868" y="908"/>
                    <a:pt x="2999" y="904"/>
                    <a:pt x="3131" y="894"/>
                  </a:cubicBezTo>
                  <a:cubicBezTo>
                    <a:pt x="3330" y="882"/>
                    <a:pt x="3535" y="858"/>
                    <a:pt x="3735" y="822"/>
                  </a:cubicBezTo>
                  <a:cubicBezTo>
                    <a:pt x="3759" y="822"/>
                    <a:pt x="3783" y="810"/>
                    <a:pt x="3801" y="804"/>
                  </a:cubicBezTo>
                  <a:cubicBezTo>
                    <a:pt x="4472" y="677"/>
                    <a:pt x="5118" y="429"/>
                    <a:pt x="5705" y="79"/>
                  </a:cubicBezTo>
                  <a:cubicBezTo>
                    <a:pt x="5705" y="49"/>
                    <a:pt x="5705" y="24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878;p42"/>
            <p:cNvSpPr/>
            <p:nvPr/>
          </p:nvSpPr>
          <p:spPr>
            <a:xfrm>
              <a:off x="4242289" y="3720709"/>
              <a:ext cx="229286" cy="971421"/>
            </a:xfrm>
            <a:custGeom>
              <a:avLst/>
              <a:gdLst/>
              <a:ahLst/>
              <a:cxnLst/>
              <a:rect l="l" t="t" r="r" b="b"/>
              <a:pathLst>
                <a:path w="1318" h="5584" extrusionOk="0">
                  <a:moveTo>
                    <a:pt x="79" y="1"/>
                  </a:moveTo>
                  <a:lnTo>
                    <a:pt x="0" y="7"/>
                  </a:lnTo>
                  <a:cubicBezTo>
                    <a:pt x="634" y="750"/>
                    <a:pt x="1039" y="1656"/>
                    <a:pt x="1172" y="2623"/>
                  </a:cubicBezTo>
                  <a:cubicBezTo>
                    <a:pt x="1178" y="2647"/>
                    <a:pt x="1178" y="2671"/>
                    <a:pt x="1178" y="2696"/>
                  </a:cubicBezTo>
                  <a:cubicBezTo>
                    <a:pt x="1190" y="2762"/>
                    <a:pt x="1196" y="2816"/>
                    <a:pt x="1202" y="2871"/>
                  </a:cubicBezTo>
                  <a:cubicBezTo>
                    <a:pt x="1227" y="3046"/>
                    <a:pt x="1239" y="3215"/>
                    <a:pt x="1245" y="3384"/>
                  </a:cubicBezTo>
                  <a:lnTo>
                    <a:pt x="1245" y="3457"/>
                  </a:lnTo>
                  <a:cubicBezTo>
                    <a:pt x="1251" y="3596"/>
                    <a:pt x="1251" y="3741"/>
                    <a:pt x="1245" y="3886"/>
                  </a:cubicBezTo>
                  <a:lnTo>
                    <a:pt x="1245" y="3952"/>
                  </a:lnTo>
                  <a:cubicBezTo>
                    <a:pt x="1221" y="4496"/>
                    <a:pt x="1130" y="5040"/>
                    <a:pt x="979" y="5566"/>
                  </a:cubicBezTo>
                  <a:lnTo>
                    <a:pt x="1045" y="5584"/>
                  </a:lnTo>
                  <a:cubicBezTo>
                    <a:pt x="1196" y="5052"/>
                    <a:pt x="1287" y="4502"/>
                    <a:pt x="1311" y="3952"/>
                  </a:cubicBezTo>
                  <a:lnTo>
                    <a:pt x="1311" y="3880"/>
                  </a:lnTo>
                  <a:cubicBezTo>
                    <a:pt x="1317" y="3735"/>
                    <a:pt x="1317" y="3590"/>
                    <a:pt x="1311" y="3445"/>
                  </a:cubicBezTo>
                  <a:lnTo>
                    <a:pt x="1311" y="3372"/>
                  </a:lnTo>
                  <a:cubicBezTo>
                    <a:pt x="1305" y="3203"/>
                    <a:pt x="1293" y="3034"/>
                    <a:pt x="1275" y="2865"/>
                  </a:cubicBezTo>
                  <a:cubicBezTo>
                    <a:pt x="1263" y="2810"/>
                    <a:pt x="1257" y="2750"/>
                    <a:pt x="1251" y="2677"/>
                  </a:cubicBezTo>
                  <a:cubicBezTo>
                    <a:pt x="1245" y="2659"/>
                    <a:pt x="1245" y="2635"/>
                    <a:pt x="1239" y="2611"/>
                  </a:cubicBezTo>
                  <a:cubicBezTo>
                    <a:pt x="1112" y="1650"/>
                    <a:pt x="707" y="744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879;p42"/>
            <p:cNvSpPr/>
            <p:nvPr/>
          </p:nvSpPr>
          <p:spPr>
            <a:xfrm>
              <a:off x="3958381" y="3838483"/>
              <a:ext cx="701253" cy="355063"/>
            </a:xfrm>
            <a:custGeom>
              <a:avLst/>
              <a:gdLst/>
              <a:ahLst/>
              <a:cxnLst/>
              <a:rect l="l" t="t" r="r" b="b"/>
              <a:pathLst>
                <a:path w="4031" h="2041" extrusionOk="0">
                  <a:moveTo>
                    <a:pt x="3856" y="1"/>
                  </a:moveTo>
                  <a:lnTo>
                    <a:pt x="3856" y="1"/>
                  </a:lnTo>
                  <a:cubicBezTo>
                    <a:pt x="3976" y="671"/>
                    <a:pt x="3741" y="1414"/>
                    <a:pt x="3263" y="1759"/>
                  </a:cubicBezTo>
                  <a:cubicBezTo>
                    <a:pt x="3143" y="1837"/>
                    <a:pt x="3010" y="1898"/>
                    <a:pt x="2871" y="1934"/>
                  </a:cubicBezTo>
                  <a:lnTo>
                    <a:pt x="2804" y="1946"/>
                  </a:lnTo>
                  <a:cubicBezTo>
                    <a:pt x="2721" y="1961"/>
                    <a:pt x="2635" y="1969"/>
                    <a:pt x="2545" y="1969"/>
                  </a:cubicBezTo>
                  <a:cubicBezTo>
                    <a:pt x="2242" y="1969"/>
                    <a:pt x="1902" y="1883"/>
                    <a:pt x="1529" y="1710"/>
                  </a:cubicBezTo>
                  <a:cubicBezTo>
                    <a:pt x="973" y="1451"/>
                    <a:pt x="647" y="1004"/>
                    <a:pt x="454" y="744"/>
                  </a:cubicBezTo>
                  <a:cubicBezTo>
                    <a:pt x="303" y="532"/>
                    <a:pt x="170" y="309"/>
                    <a:pt x="67" y="73"/>
                  </a:cubicBezTo>
                  <a:lnTo>
                    <a:pt x="37" y="85"/>
                  </a:lnTo>
                  <a:lnTo>
                    <a:pt x="1" y="103"/>
                  </a:lnTo>
                  <a:cubicBezTo>
                    <a:pt x="1" y="103"/>
                    <a:pt x="7" y="109"/>
                    <a:pt x="7" y="115"/>
                  </a:cubicBezTo>
                  <a:cubicBezTo>
                    <a:pt x="115" y="351"/>
                    <a:pt x="248" y="575"/>
                    <a:pt x="399" y="780"/>
                  </a:cubicBezTo>
                  <a:cubicBezTo>
                    <a:pt x="587" y="1034"/>
                    <a:pt x="937" y="1505"/>
                    <a:pt x="1499" y="1771"/>
                  </a:cubicBezTo>
                  <a:cubicBezTo>
                    <a:pt x="1920" y="1970"/>
                    <a:pt x="2266" y="2040"/>
                    <a:pt x="2548" y="2040"/>
                  </a:cubicBezTo>
                  <a:cubicBezTo>
                    <a:pt x="2642" y="2040"/>
                    <a:pt x="2730" y="2032"/>
                    <a:pt x="2810" y="2019"/>
                  </a:cubicBezTo>
                  <a:cubicBezTo>
                    <a:pt x="2834" y="2013"/>
                    <a:pt x="2859" y="2007"/>
                    <a:pt x="2877" y="2000"/>
                  </a:cubicBezTo>
                  <a:cubicBezTo>
                    <a:pt x="3010" y="1970"/>
                    <a:pt x="3143" y="1922"/>
                    <a:pt x="3257" y="1843"/>
                  </a:cubicBezTo>
                  <a:lnTo>
                    <a:pt x="3306" y="1813"/>
                  </a:lnTo>
                  <a:cubicBezTo>
                    <a:pt x="3783" y="1475"/>
                    <a:pt x="4031" y="744"/>
                    <a:pt x="3940" y="73"/>
                  </a:cubicBezTo>
                  <a:lnTo>
                    <a:pt x="3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880;p42"/>
            <p:cNvSpPr/>
            <p:nvPr/>
          </p:nvSpPr>
          <p:spPr>
            <a:xfrm>
              <a:off x="4102422" y="4396038"/>
              <a:ext cx="570953" cy="266688"/>
            </a:xfrm>
            <a:custGeom>
              <a:avLst/>
              <a:gdLst/>
              <a:ahLst/>
              <a:cxnLst/>
              <a:rect l="l" t="t" r="r" b="b"/>
              <a:pathLst>
                <a:path w="3282" h="1533" extrusionOk="0">
                  <a:moveTo>
                    <a:pt x="2089" y="0"/>
                  </a:moveTo>
                  <a:cubicBezTo>
                    <a:pt x="1412" y="0"/>
                    <a:pt x="556" y="488"/>
                    <a:pt x="0" y="1496"/>
                  </a:cubicBezTo>
                  <a:lnTo>
                    <a:pt x="61" y="1533"/>
                  </a:lnTo>
                  <a:cubicBezTo>
                    <a:pt x="602" y="548"/>
                    <a:pt x="1433" y="69"/>
                    <a:pt x="2084" y="69"/>
                  </a:cubicBezTo>
                  <a:cubicBezTo>
                    <a:pt x="2233" y="69"/>
                    <a:pt x="2372" y="94"/>
                    <a:pt x="2496" y="143"/>
                  </a:cubicBezTo>
                  <a:cubicBezTo>
                    <a:pt x="2665" y="209"/>
                    <a:pt x="2985" y="397"/>
                    <a:pt x="3221" y="898"/>
                  </a:cubicBezTo>
                  <a:lnTo>
                    <a:pt x="3281" y="868"/>
                  </a:lnTo>
                  <a:cubicBezTo>
                    <a:pt x="3034" y="342"/>
                    <a:pt x="2701" y="149"/>
                    <a:pt x="2520" y="76"/>
                  </a:cubicBezTo>
                  <a:cubicBezTo>
                    <a:pt x="2390" y="26"/>
                    <a:pt x="2244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881;p42"/>
            <p:cNvSpPr/>
            <p:nvPr/>
          </p:nvSpPr>
          <p:spPr>
            <a:xfrm>
              <a:off x="4027792" y="4044456"/>
              <a:ext cx="774840" cy="665764"/>
            </a:xfrm>
            <a:custGeom>
              <a:avLst/>
              <a:gdLst/>
              <a:ahLst/>
              <a:cxnLst/>
              <a:rect l="l" t="t" r="r" b="b"/>
              <a:pathLst>
                <a:path w="4454" h="3827" extrusionOk="0">
                  <a:moveTo>
                    <a:pt x="4278" y="1"/>
                  </a:moveTo>
                  <a:cubicBezTo>
                    <a:pt x="3934" y="1137"/>
                    <a:pt x="2919" y="3258"/>
                    <a:pt x="91" y="3336"/>
                  </a:cubicBezTo>
                  <a:cubicBezTo>
                    <a:pt x="81" y="3334"/>
                    <a:pt x="71" y="3333"/>
                    <a:pt x="61" y="3333"/>
                  </a:cubicBezTo>
                  <a:cubicBezTo>
                    <a:pt x="41" y="3333"/>
                    <a:pt x="21" y="3336"/>
                    <a:pt x="0" y="3336"/>
                  </a:cubicBezTo>
                  <a:cubicBezTo>
                    <a:pt x="500" y="3672"/>
                    <a:pt x="1051" y="3827"/>
                    <a:pt x="1591" y="3827"/>
                  </a:cubicBezTo>
                  <a:cubicBezTo>
                    <a:pt x="2914" y="3827"/>
                    <a:pt x="4167" y="2899"/>
                    <a:pt x="4411" y="1445"/>
                  </a:cubicBezTo>
                  <a:cubicBezTo>
                    <a:pt x="4441" y="1252"/>
                    <a:pt x="4454" y="1052"/>
                    <a:pt x="4448" y="853"/>
                  </a:cubicBezTo>
                  <a:cubicBezTo>
                    <a:pt x="4448" y="829"/>
                    <a:pt x="4448" y="804"/>
                    <a:pt x="4441" y="780"/>
                  </a:cubicBezTo>
                  <a:cubicBezTo>
                    <a:pt x="4423" y="514"/>
                    <a:pt x="4369" y="249"/>
                    <a:pt x="4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959" name="Group 958">
            <a:extLst>
              <a:ext uri="{FF2B5EF4-FFF2-40B4-BE49-F238E27FC236}">
                <a16:creationId xmlns:a16="http://schemas.microsoft.com/office/drawing/2014/main" id="{C5271447-3AC6-64A1-EF43-2DABE9ED0624}"/>
              </a:ext>
            </a:extLst>
          </p:cNvPr>
          <p:cNvGrpSpPr/>
          <p:nvPr/>
        </p:nvGrpSpPr>
        <p:grpSpPr>
          <a:xfrm>
            <a:off x="1203140" y="3194437"/>
            <a:ext cx="993697" cy="1018128"/>
            <a:chOff x="1604186" y="4259249"/>
            <a:chExt cx="1324929" cy="1357504"/>
          </a:xfrm>
        </p:grpSpPr>
        <p:sp>
          <p:nvSpPr>
            <p:cNvPr id="884" name="Google Shape;884;p42"/>
            <p:cNvSpPr/>
            <p:nvPr/>
          </p:nvSpPr>
          <p:spPr>
            <a:xfrm>
              <a:off x="1604186" y="4259249"/>
              <a:ext cx="729916" cy="783524"/>
            </a:xfrm>
            <a:custGeom>
              <a:avLst/>
              <a:gdLst/>
              <a:ahLst/>
              <a:cxnLst/>
              <a:rect l="l" t="t" r="r" b="b"/>
              <a:pathLst>
                <a:path w="3935" h="4224" extrusionOk="0">
                  <a:moveTo>
                    <a:pt x="1" y="0"/>
                  </a:moveTo>
                  <a:lnTo>
                    <a:pt x="1" y="0"/>
                  </a:lnTo>
                  <a:cubicBezTo>
                    <a:pt x="248" y="659"/>
                    <a:pt x="496" y="1317"/>
                    <a:pt x="738" y="1976"/>
                  </a:cubicBezTo>
                  <a:cubicBezTo>
                    <a:pt x="859" y="2514"/>
                    <a:pt x="1136" y="3003"/>
                    <a:pt x="1523" y="3390"/>
                  </a:cubicBezTo>
                  <a:cubicBezTo>
                    <a:pt x="2315" y="4169"/>
                    <a:pt x="3294" y="4218"/>
                    <a:pt x="3529" y="4224"/>
                  </a:cubicBezTo>
                  <a:cubicBezTo>
                    <a:pt x="3662" y="3915"/>
                    <a:pt x="3801" y="3607"/>
                    <a:pt x="3934" y="3305"/>
                  </a:cubicBezTo>
                  <a:lnTo>
                    <a:pt x="2369" y="27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839" name="Group 838">
              <a:extLst>
                <a:ext uri="{FF2B5EF4-FFF2-40B4-BE49-F238E27FC236}">
                  <a16:creationId xmlns:a16="http://schemas.microsoft.com/office/drawing/2014/main" id="{5A431E44-2AD1-8271-B735-C2858632567A}"/>
                </a:ext>
              </a:extLst>
            </p:cNvPr>
            <p:cNvGrpSpPr/>
            <p:nvPr/>
          </p:nvGrpSpPr>
          <p:grpSpPr>
            <a:xfrm>
              <a:off x="2098291" y="4874225"/>
              <a:ext cx="830824" cy="742528"/>
              <a:chOff x="1547731" y="3648235"/>
              <a:chExt cx="623118" cy="556896"/>
            </a:xfrm>
          </p:grpSpPr>
          <p:sp>
            <p:nvSpPr>
              <p:cNvPr id="948" name="Google Shape;948;p42"/>
              <p:cNvSpPr/>
              <p:nvPr/>
            </p:nvSpPr>
            <p:spPr>
              <a:xfrm>
                <a:off x="1547731" y="3714594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9" name="Google Shape;949;p42"/>
              <p:cNvSpPr/>
              <p:nvPr/>
            </p:nvSpPr>
            <p:spPr>
              <a:xfrm>
                <a:off x="1984001" y="3787073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0" name="Google Shape;950;p42"/>
              <p:cNvSpPr/>
              <p:nvPr/>
            </p:nvSpPr>
            <p:spPr>
              <a:xfrm>
                <a:off x="2000000" y="3907270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1" name="Google Shape;951;p42"/>
              <p:cNvSpPr/>
              <p:nvPr/>
            </p:nvSpPr>
            <p:spPr>
              <a:xfrm>
                <a:off x="1925155" y="4018564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2" name="Google Shape;952;p42"/>
              <p:cNvSpPr/>
              <p:nvPr/>
            </p:nvSpPr>
            <p:spPr>
              <a:xfrm>
                <a:off x="1803289" y="4070315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3" name="Google Shape;953;p42"/>
              <p:cNvSpPr/>
              <p:nvPr/>
            </p:nvSpPr>
            <p:spPr>
              <a:xfrm>
                <a:off x="1646921" y="3648235"/>
                <a:ext cx="296047" cy="259459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865" extrusionOk="0">
                    <a:moveTo>
                      <a:pt x="539" y="1"/>
                    </a:moveTo>
                    <a:cubicBezTo>
                      <a:pt x="345" y="91"/>
                      <a:pt x="188" y="255"/>
                      <a:pt x="98" y="448"/>
                    </a:cubicBezTo>
                    <a:cubicBezTo>
                      <a:pt x="1" y="653"/>
                      <a:pt x="55" y="980"/>
                      <a:pt x="267" y="1070"/>
                    </a:cubicBezTo>
                    <a:cubicBezTo>
                      <a:pt x="381" y="1300"/>
                      <a:pt x="472" y="1548"/>
                      <a:pt x="539" y="1801"/>
                    </a:cubicBezTo>
                    <a:cubicBezTo>
                      <a:pt x="552" y="1843"/>
                      <a:pt x="589" y="1864"/>
                      <a:pt x="627" y="1864"/>
                    </a:cubicBezTo>
                    <a:cubicBezTo>
                      <a:pt x="655" y="1864"/>
                      <a:pt x="683" y="1852"/>
                      <a:pt x="702" y="1826"/>
                    </a:cubicBezTo>
                    <a:cubicBezTo>
                      <a:pt x="798" y="1662"/>
                      <a:pt x="817" y="1469"/>
                      <a:pt x="756" y="1288"/>
                    </a:cubicBezTo>
                    <a:lnTo>
                      <a:pt x="756" y="1288"/>
                    </a:lnTo>
                    <a:cubicBezTo>
                      <a:pt x="986" y="1403"/>
                      <a:pt x="1203" y="1548"/>
                      <a:pt x="1397" y="1717"/>
                    </a:cubicBezTo>
                    <a:cubicBezTo>
                      <a:pt x="1427" y="1747"/>
                      <a:pt x="1461" y="1782"/>
                      <a:pt x="1507" y="1782"/>
                    </a:cubicBezTo>
                    <a:cubicBezTo>
                      <a:pt x="1516" y="1782"/>
                      <a:pt x="1526" y="1780"/>
                      <a:pt x="1536" y="1777"/>
                    </a:cubicBezTo>
                    <a:cubicBezTo>
                      <a:pt x="1596" y="1753"/>
                      <a:pt x="1638" y="1693"/>
                      <a:pt x="1626" y="1620"/>
                    </a:cubicBezTo>
                    <a:cubicBezTo>
                      <a:pt x="1604" y="1398"/>
                      <a:pt x="1448" y="1239"/>
                      <a:pt x="1260" y="1124"/>
                    </a:cubicBezTo>
                    <a:lnTo>
                      <a:pt x="1260" y="1124"/>
                    </a:lnTo>
                    <a:cubicBezTo>
                      <a:pt x="1406" y="1193"/>
                      <a:pt x="1564" y="1262"/>
                      <a:pt x="1681" y="1324"/>
                    </a:cubicBezTo>
                    <a:cubicBezTo>
                      <a:pt x="1706" y="1344"/>
                      <a:pt x="1739" y="1356"/>
                      <a:pt x="1770" y="1356"/>
                    </a:cubicBezTo>
                    <a:cubicBezTo>
                      <a:pt x="1777" y="1356"/>
                      <a:pt x="1783" y="1355"/>
                      <a:pt x="1789" y="1354"/>
                    </a:cubicBezTo>
                    <a:cubicBezTo>
                      <a:pt x="1850" y="1342"/>
                      <a:pt x="1886" y="1282"/>
                      <a:pt x="1874" y="1221"/>
                    </a:cubicBezTo>
                    <a:cubicBezTo>
                      <a:pt x="1868" y="1167"/>
                      <a:pt x="1838" y="1113"/>
                      <a:pt x="1801" y="1070"/>
                    </a:cubicBezTo>
                    <a:cubicBezTo>
                      <a:pt x="1694" y="937"/>
                      <a:pt x="1565" y="825"/>
                      <a:pt x="1421" y="734"/>
                    </a:cubicBezTo>
                    <a:lnTo>
                      <a:pt x="1421" y="734"/>
                    </a:lnTo>
                    <a:cubicBezTo>
                      <a:pt x="1569" y="794"/>
                      <a:pt x="1728" y="846"/>
                      <a:pt x="1838" y="877"/>
                    </a:cubicBezTo>
                    <a:cubicBezTo>
                      <a:pt x="1872" y="886"/>
                      <a:pt x="1913" y="892"/>
                      <a:pt x="1952" y="892"/>
                    </a:cubicBezTo>
                    <a:cubicBezTo>
                      <a:pt x="2042" y="892"/>
                      <a:pt x="2128" y="861"/>
                      <a:pt x="2128" y="768"/>
                    </a:cubicBezTo>
                    <a:cubicBezTo>
                      <a:pt x="2128" y="714"/>
                      <a:pt x="2097" y="659"/>
                      <a:pt x="2055" y="635"/>
                    </a:cubicBezTo>
                    <a:cubicBezTo>
                      <a:pt x="1638" y="369"/>
                      <a:pt x="1185" y="158"/>
                      <a:pt x="714" y="7"/>
                    </a:cubicBezTo>
                    <a:cubicBezTo>
                      <a:pt x="705" y="5"/>
                      <a:pt x="695" y="4"/>
                      <a:pt x="685" y="4"/>
                    </a:cubicBezTo>
                    <a:cubicBezTo>
                      <a:pt x="656" y="4"/>
                      <a:pt x="621" y="11"/>
                      <a:pt x="590" y="11"/>
                    </a:cubicBezTo>
                    <a:cubicBezTo>
                      <a:pt x="571" y="11"/>
                      <a:pt x="553" y="8"/>
                      <a:pt x="539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4" name="Google Shape;954;p42"/>
              <p:cNvSpPr/>
              <p:nvPr/>
            </p:nvSpPr>
            <p:spPr>
              <a:xfrm>
                <a:off x="1786455" y="3783317"/>
                <a:ext cx="67056" cy="39927"/>
              </a:xfrm>
              <a:custGeom>
                <a:avLst/>
                <a:gdLst/>
                <a:ahLst/>
                <a:cxnLst/>
                <a:rect l="l" t="t" r="r" b="b"/>
                <a:pathLst>
                  <a:path w="482" h="287" extrusionOk="0">
                    <a:moveTo>
                      <a:pt x="35" y="0"/>
                    </a:moveTo>
                    <a:cubicBezTo>
                      <a:pt x="22" y="0"/>
                      <a:pt x="11" y="6"/>
                      <a:pt x="7" y="15"/>
                    </a:cubicBezTo>
                    <a:cubicBezTo>
                      <a:pt x="1" y="33"/>
                      <a:pt x="7" y="51"/>
                      <a:pt x="25" y="57"/>
                    </a:cubicBezTo>
                    <a:cubicBezTo>
                      <a:pt x="164" y="117"/>
                      <a:pt x="297" y="196"/>
                      <a:pt x="424" y="281"/>
                    </a:cubicBezTo>
                    <a:cubicBezTo>
                      <a:pt x="430" y="285"/>
                      <a:pt x="436" y="287"/>
                      <a:pt x="442" y="287"/>
                    </a:cubicBezTo>
                    <a:cubicBezTo>
                      <a:pt x="463" y="287"/>
                      <a:pt x="481" y="267"/>
                      <a:pt x="472" y="244"/>
                    </a:cubicBezTo>
                    <a:cubicBezTo>
                      <a:pt x="466" y="238"/>
                      <a:pt x="466" y="238"/>
                      <a:pt x="460" y="232"/>
                    </a:cubicBezTo>
                    <a:cubicBezTo>
                      <a:pt x="327" y="142"/>
                      <a:pt x="194" y="63"/>
                      <a:pt x="49" y="3"/>
                    </a:cubicBezTo>
                    <a:cubicBezTo>
                      <a:pt x="44" y="1"/>
                      <a:pt x="39" y="0"/>
                      <a:pt x="35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5" name="Google Shape;955;p42"/>
              <p:cNvSpPr/>
              <p:nvPr/>
            </p:nvSpPr>
            <p:spPr>
              <a:xfrm>
                <a:off x="1801480" y="3725166"/>
                <a:ext cx="64134" cy="36171"/>
              </a:xfrm>
              <a:custGeom>
                <a:avLst/>
                <a:gdLst/>
                <a:ahLst/>
                <a:cxnLst/>
                <a:rect l="l" t="t" r="r" b="b"/>
                <a:pathLst>
                  <a:path w="461" h="260" extrusionOk="0">
                    <a:moveTo>
                      <a:pt x="43" y="0"/>
                    </a:moveTo>
                    <a:cubicBezTo>
                      <a:pt x="15" y="0"/>
                      <a:pt x="0" y="48"/>
                      <a:pt x="32" y="58"/>
                    </a:cubicBezTo>
                    <a:cubicBezTo>
                      <a:pt x="165" y="119"/>
                      <a:pt x="292" y="185"/>
                      <a:pt x="419" y="258"/>
                    </a:cubicBezTo>
                    <a:cubicBezTo>
                      <a:pt x="422" y="259"/>
                      <a:pt x="425" y="260"/>
                      <a:pt x="429" y="260"/>
                    </a:cubicBezTo>
                    <a:cubicBezTo>
                      <a:pt x="440" y="260"/>
                      <a:pt x="452" y="254"/>
                      <a:pt x="461" y="245"/>
                    </a:cubicBezTo>
                    <a:cubicBezTo>
                      <a:pt x="461" y="233"/>
                      <a:pt x="461" y="227"/>
                      <a:pt x="461" y="221"/>
                    </a:cubicBezTo>
                    <a:cubicBezTo>
                      <a:pt x="455" y="209"/>
                      <a:pt x="455" y="209"/>
                      <a:pt x="449" y="203"/>
                    </a:cubicBezTo>
                    <a:cubicBezTo>
                      <a:pt x="322" y="131"/>
                      <a:pt x="189" y="64"/>
                      <a:pt x="56" y="4"/>
                    </a:cubicBezTo>
                    <a:cubicBezTo>
                      <a:pt x="51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957" name="Group 956">
            <a:extLst>
              <a:ext uri="{FF2B5EF4-FFF2-40B4-BE49-F238E27FC236}">
                <a16:creationId xmlns:a16="http://schemas.microsoft.com/office/drawing/2014/main" id="{7A9D96AC-DF17-18E1-D60E-0AF0836B7271}"/>
              </a:ext>
            </a:extLst>
          </p:cNvPr>
          <p:cNvGrpSpPr/>
          <p:nvPr/>
        </p:nvGrpSpPr>
        <p:grpSpPr>
          <a:xfrm>
            <a:off x="1611988" y="2719138"/>
            <a:ext cx="622997" cy="298064"/>
            <a:chOff x="2407151" y="2946595"/>
            <a:chExt cx="830663" cy="397419"/>
          </a:xfrm>
        </p:grpSpPr>
        <p:sp>
          <p:nvSpPr>
            <p:cNvPr id="939" name="Google Shape;939;p42"/>
            <p:cNvSpPr/>
            <p:nvPr/>
          </p:nvSpPr>
          <p:spPr>
            <a:xfrm>
              <a:off x="2407151" y="3062991"/>
              <a:ext cx="529212" cy="281023"/>
            </a:xfrm>
            <a:custGeom>
              <a:avLst/>
              <a:gdLst/>
              <a:ahLst/>
              <a:cxnLst/>
              <a:rect l="l" t="t" r="r" b="b"/>
              <a:pathLst>
                <a:path w="2853" h="1515" extrusionOk="0">
                  <a:moveTo>
                    <a:pt x="2629" y="0"/>
                  </a:moveTo>
                  <a:cubicBezTo>
                    <a:pt x="2629" y="0"/>
                    <a:pt x="2345" y="103"/>
                    <a:pt x="1971" y="254"/>
                  </a:cubicBezTo>
                  <a:cubicBezTo>
                    <a:pt x="1185" y="568"/>
                    <a:pt x="1" y="1088"/>
                    <a:pt x="91" y="1299"/>
                  </a:cubicBezTo>
                  <a:cubicBezTo>
                    <a:pt x="91" y="1299"/>
                    <a:pt x="34" y="1514"/>
                    <a:pt x="319" y="1514"/>
                  </a:cubicBezTo>
                  <a:cubicBezTo>
                    <a:pt x="340" y="1514"/>
                    <a:pt x="363" y="1513"/>
                    <a:pt x="387" y="1511"/>
                  </a:cubicBezTo>
                  <a:cubicBezTo>
                    <a:pt x="611" y="1493"/>
                    <a:pt x="1511" y="1027"/>
                    <a:pt x="2158" y="683"/>
                  </a:cubicBezTo>
                  <a:cubicBezTo>
                    <a:pt x="2551" y="471"/>
                    <a:pt x="2853" y="302"/>
                    <a:pt x="2853" y="302"/>
                  </a:cubicBezTo>
                  <a:lnTo>
                    <a:pt x="26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2867066" y="3016241"/>
              <a:ext cx="164904" cy="125579"/>
            </a:xfrm>
            <a:custGeom>
              <a:avLst/>
              <a:gdLst/>
              <a:ahLst/>
              <a:cxnLst/>
              <a:rect l="l" t="t" r="r" b="b"/>
              <a:pathLst>
                <a:path w="889" h="677" extrusionOk="0">
                  <a:moveTo>
                    <a:pt x="659" y="0"/>
                  </a:moveTo>
                  <a:lnTo>
                    <a:pt x="556" y="42"/>
                  </a:lnTo>
                  <a:lnTo>
                    <a:pt x="484" y="67"/>
                  </a:lnTo>
                  <a:cubicBezTo>
                    <a:pt x="369" y="115"/>
                    <a:pt x="194" y="181"/>
                    <a:pt x="1" y="260"/>
                  </a:cubicBezTo>
                  <a:cubicBezTo>
                    <a:pt x="79" y="393"/>
                    <a:pt x="146" y="532"/>
                    <a:pt x="194" y="677"/>
                  </a:cubicBezTo>
                  <a:cubicBezTo>
                    <a:pt x="375" y="580"/>
                    <a:pt x="538" y="490"/>
                    <a:pt x="659" y="423"/>
                  </a:cubicBezTo>
                  <a:lnTo>
                    <a:pt x="726" y="387"/>
                  </a:lnTo>
                  <a:lnTo>
                    <a:pt x="889" y="302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F985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214639F-5704-4A59-7E79-747AAC276062}"/>
                </a:ext>
              </a:extLst>
            </p:cNvPr>
            <p:cNvGrpSpPr/>
            <p:nvPr/>
          </p:nvGrpSpPr>
          <p:grpSpPr>
            <a:xfrm>
              <a:off x="2946218" y="2946595"/>
              <a:ext cx="291596" cy="232791"/>
              <a:chOff x="2462628" y="3638046"/>
              <a:chExt cx="291596" cy="232791"/>
            </a:xfrm>
          </p:grpSpPr>
          <p:sp>
            <p:nvSpPr>
              <p:cNvPr id="940" name="Google Shape;940;p42"/>
              <p:cNvSpPr/>
              <p:nvPr/>
            </p:nvSpPr>
            <p:spPr>
              <a:xfrm>
                <a:off x="2493049" y="3638046"/>
                <a:ext cx="261175" cy="159153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58" extrusionOk="0">
                    <a:moveTo>
                      <a:pt x="641" y="0"/>
                    </a:moveTo>
                    <a:cubicBezTo>
                      <a:pt x="532" y="0"/>
                      <a:pt x="426" y="13"/>
                      <a:pt x="320" y="38"/>
                    </a:cubicBezTo>
                    <a:lnTo>
                      <a:pt x="314" y="38"/>
                    </a:lnTo>
                    <a:cubicBezTo>
                      <a:pt x="272" y="50"/>
                      <a:pt x="236" y="62"/>
                      <a:pt x="205" y="80"/>
                    </a:cubicBezTo>
                    <a:cubicBezTo>
                      <a:pt x="163" y="110"/>
                      <a:pt x="121" y="147"/>
                      <a:pt x="97" y="195"/>
                    </a:cubicBezTo>
                    <a:cubicBezTo>
                      <a:pt x="73" y="225"/>
                      <a:pt x="54" y="255"/>
                      <a:pt x="42" y="292"/>
                    </a:cubicBezTo>
                    <a:cubicBezTo>
                      <a:pt x="12" y="352"/>
                      <a:pt x="0" y="425"/>
                      <a:pt x="6" y="497"/>
                    </a:cubicBezTo>
                    <a:cubicBezTo>
                      <a:pt x="30" y="648"/>
                      <a:pt x="127" y="775"/>
                      <a:pt x="272" y="829"/>
                    </a:cubicBezTo>
                    <a:cubicBezTo>
                      <a:pt x="324" y="849"/>
                      <a:pt x="378" y="858"/>
                      <a:pt x="432" y="858"/>
                    </a:cubicBezTo>
                    <a:cubicBezTo>
                      <a:pt x="499" y="858"/>
                      <a:pt x="565" y="844"/>
                      <a:pt x="628" y="817"/>
                    </a:cubicBezTo>
                    <a:cubicBezTo>
                      <a:pt x="683" y="793"/>
                      <a:pt x="737" y="757"/>
                      <a:pt x="779" y="721"/>
                    </a:cubicBezTo>
                    <a:cubicBezTo>
                      <a:pt x="810" y="691"/>
                      <a:pt x="834" y="666"/>
                      <a:pt x="858" y="630"/>
                    </a:cubicBezTo>
                    <a:cubicBezTo>
                      <a:pt x="931" y="521"/>
                      <a:pt x="937" y="413"/>
                      <a:pt x="1051" y="358"/>
                    </a:cubicBezTo>
                    <a:cubicBezTo>
                      <a:pt x="1090" y="338"/>
                      <a:pt x="1131" y="330"/>
                      <a:pt x="1172" y="330"/>
                    </a:cubicBezTo>
                    <a:cubicBezTo>
                      <a:pt x="1255" y="330"/>
                      <a:pt x="1339" y="362"/>
                      <a:pt x="1408" y="394"/>
                    </a:cubicBezTo>
                    <a:cubicBezTo>
                      <a:pt x="1390" y="382"/>
                      <a:pt x="1070" y="38"/>
                      <a:pt x="707" y="2"/>
                    </a:cubicBezTo>
                    <a:cubicBezTo>
                      <a:pt x="685" y="1"/>
                      <a:pt x="663" y="0"/>
                      <a:pt x="6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2" name="Google Shape;942;p42"/>
              <p:cNvSpPr/>
              <p:nvPr/>
            </p:nvSpPr>
            <p:spPr>
              <a:xfrm>
                <a:off x="2551293" y="3638602"/>
                <a:ext cx="202929" cy="116489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628" extrusionOk="0">
                    <a:moveTo>
                      <a:pt x="291" y="0"/>
                    </a:moveTo>
                    <a:cubicBezTo>
                      <a:pt x="194" y="0"/>
                      <a:pt x="100" y="13"/>
                      <a:pt x="6" y="35"/>
                    </a:cubicBezTo>
                    <a:lnTo>
                      <a:pt x="0" y="35"/>
                    </a:lnTo>
                    <a:cubicBezTo>
                      <a:pt x="0" y="157"/>
                      <a:pt x="99" y="239"/>
                      <a:pt x="204" y="239"/>
                    </a:cubicBezTo>
                    <a:cubicBezTo>
                      <a:pt x="239" y="239"/>
                      <a:pt x="275" y="230"/>
                      <a:pt x="308" y="210"/>
                    </a:cubicBezTo>
                    <a:cubicBezTo>
                      <a:pt x="327" y="289"/>
                      <a:pt x="345" y="373"/>
                      <a:pt x="363" y="452"/>
                    </a:cubicBezTo>
                    <a:cubicBezTo>
                      <a:pt x="369" y="494"/>
                      <a:pt x="387" y="536"/>
                      <a:pt x="417" y="567"/>
                    </a:cubicBezTo>
                    <a:cubicBezTo>
                      <a:pt x="432" y="585"/>
                      <a:pt x="452" y="594"/>
                      <a:pt x="472" y="594"/>
                    </a:cubicBezTo>
                    <a:cubicBezTo>
                      <a:pt x="491" y="594"/>
                      <a:pt x="511" y="585"/>
                      <a:pt x="526" y="567"/>
                    </a:cubicBezTo>
                    <a:cubicBezTo>
                      <a:pt x="532" y="591"/>
                      <a:pt x="538" y="609"/>
                      <a:pt x="544" y="627"/>
                    </a:cubicBezTo>
                    <a:cubicBezTo>
                      <a:pt x="617" y="518"/>
                      <a:pt x="623" y="410"/>
                      <a:pt x="737" y="355"/>
                    </a:cubicBezTo>
                    <a:cubicBezTo>
                      <a:pt x="776" y="335"/>
                      <a:pt x="817" y="327"/>
                      <a:pt x="858" y="327"/>
                    </a:cubicBezTo>
                    <a:cubicBezTo>
                      <a:pt x="941" y="327"/>
                      <a:pt x="1025" y="359"/>
                      <a:pt x="1094" y="391"/>
                    </a:cubicBezTo>
                    <a:cubicBezTo>
                      <a:pt x="1076" y="379"/>
                      <a:pt x="756" y="35"/>
                      <a:pt x="393" y="5"/>
                    </a:cubicBezTo>
                    <a:cubicBezTo>
                      <a:pt x="359" y="2"/>
                      <a:pt x="325" y="0"/>
                      <a:pt x="2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3" name="Google Shape;943;p42"/>
              <p:cNvSpPr/>
              <p:nvPr/>
            </p:nvSpPr>
            <p:spPr>
              <a:xfrm>
                <a:off x="2462628" y="3739138"/>
                <a:ext cx="45075" cy="71972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88" extrusionOk="0">
                    <a:moveTo>
                      <a:pt x="73" y="0"/>
                    </a:moveTo>
                    <a:lnTo>
                      <a:pt x="1" y="25"/>
                    </a:lnTo>
                    <a:lnTo>
                      <a:pt x="176" y="387"/>
                    </a:lnTo>
                    <a:lnTo>
                      <a:pt x="243" y="35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7" name="Google Shape;947;p42"/>
              <p:cNvSpPr/>
              <p:nvPr/>
            </p:nvSpPr>
            <p:spPr>
              <a:xfrm>
                <a:off x="2691337" y="3779574"/>
                <a:ext cx="52865" cy="91263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92" extrusionOk="0">
                    <a:moveTo>
                      <a:pt x="158" y="0"/>
                    </a:moveTo>
                    <a:lnTo>
                      <a:pt x="25" y="357"/>
                    </a:lnTo>
                    <a:cubicBezTo>
                      <a:pt x="0" y="440"/>
                      <a:pt x="90" y="491"/>
                      <a:pt x="170" y="491"/>
                    </a:cubicBezTo>
                    <a:cubicBezTo>
                      <a:pt x="230" y="491"/>
                      <a:pt x="284" y="463"/>
                      <a:pt x="284" y="399"/>
                    </a:cubicBez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sp>
        <p:nvSpPr>
          <p:cNvPr id="871" name="Google Shape;871;p42"/>
          <p:cNvSpPr txBox="1">
            <a:spLocks noGrp="1"/>
          </p:cNvSpPr>
          <p:nvPr>
            <p:ph type="ctrTitle"/>
          </p:nvPr>
        </p:nvSpPr>
        <p:spPr>
          <a:xfrm>
            <a:off x="1049412" y="1243610"/>
            <a:ext cx="7068671" cy="9261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8625" b="1" i="1" dirty="0">
                <a:ln w="12700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WELCOME </a:t>
            </a:r>
            <a:endParaRPr sz="8625" b="1" i="1" dirty="0">
              <a:ln w="12700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2" name="Google Shape;882;p42"/>
          <p:cNvSpPr/>
          <p:nvPr/>
        </p:nvSpPr>
        <p:spPr>
          <a:xfrm>
            <a:off x="2762125" y="4691981"/>
            <a:ext cx="223974" cy="152525"/>
          </a:xfrm>
          <a:custGeom>
            <a:avLst/>
            <a:gdLst/>
            <a:ahLst/>
            <a:cxnLst/>
            <a:rect l="l" t="t" r="r" b="b"/>
            <a:pathLst>
              <a:path w="1270" h="865" extrusionOk="0">
                <a:moveTo>
                  <a:pt x="1112" y="0"/>
                </a:moveTo>
                <a:lnTo>
                  <a:pt x="12" y="629"/>
                </a:lnTo>
                <a:cubicBezTo>
                  <a:pt x="0" y="671"/>
                  <a:pt x="0" y="713"/>
                  <a:pt x="19" y="756"/>
                </a:cubicBezTo>
                <a:cubicBezTo>
                  <a:pt x="43" y="810"/>
                  <a:pt x="91" y="852"/>
                  <a:pt x="151" y="864"/>
                </a:cubicBezTo>
                <a:lnTo>
                  <a:pt x="1245" y="230"/>
                </a:lnTo>
                <a:cubicBezTo>
                  <a:pt x="1269" y="176"/>
                  <a:pt x="1263" y="115"/>
                  <a:pt x="1227" y="61"/>
                </a:cubicBezTo>
                <a:cubicBezTo>
                  <a:pt x="1197" y="25"/>
                  <a:pt x="1154" y="0"/>
                  <a:pt x="11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85" name="Google Shape;885;p42"/>
          <p:cNvSpPr/>
          <p:nvPr/>
        </p:nvSpPr>
        <p:spPr>
          <a:xfrm>
            <a:off x="450796" y="4613289"/>
            <a:ext cx="1748599" cy="231217"/>
          </a:xfrm>
          <a:custGeom>
            <a:avLst/>
            <a:gdLst/>
            <a:ahLst/>
            <a:cxnLst/>
            <a:rect l="l" t="t" r="r" b="b"/>
            <a:pathLst>
              <a:path w="12569" h="1662" extrusionOk="0">
                <a:moveTo>
                  <a:pt x="6285" y="0"/>
                </a:moveTo>
                <a:cubicBezTo>
                  <a:pt x="2816" y="0"/>
                  <a:pt x="1" y="369"/>
                  <a:pt x="1" y="834"/>
                </a:cubicBezTo>
                <a:cubicBezTo>
                  <a:pt x="1" y="1293"/>
                  <a:pt x="2816" y="1662"/>
                  <a:pt x="6285" y="1662"/>
                </a:cubicBezTo>
                <a:cubicBezTo>
                  <a:pt x="9753" y="1662"/>
                  <a:pt x="12569" y="1293"/>
                  <a:pt x="12569" y="834"/>
                </a:cubicBezTo>
                <a:cubicBezTo>
                  <a:pt x="12569" y="369"/>
                  <a:pt x="9753" y="0"/>
                  <a:pt x="6285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86" name="Google Shape;886;p42"/>
          <p:cNvSpPr/>
          <p:nvPr/>
        </p:nvSpPr>
        <p:spPr>
          <a:xfrm>
            <a:off x="318038" y="2027423"/>
            <a:ext cx="1346682" cy="1439057"/>
          </a:xfrm>
          <a:custGeom>
            <a:avLst/>
            <a:gdLst/>
            <a:ahLst/>
            <a:cxnLst/>
            <a:rect l="l" t="t" r="r" b="b"/>
            <a:pathLst>
              <a:path w="9680" h="10344" extrusionOk="0">
                <a:moveTo>
                  <a:pt x="5682" y="0"/>
                </a:moveTo>
                <a:cubicBezTo>
                  <a:pt x="3922" y="0"/>
                  <a:pt x="2657" y="986"/>
                  <a:pt x="2586" y="1243"/>
                </a:cubicBezTo>
                <a:cubicBezTo>
                  <a:pt x="2484" y="1624"/>
                  <a:pt x="1710" y="4615"/>
                  <a:pt x="1710" y="4615"/>
                </a:cubicBezTo>
                <a:cubicBezTo>
                  <a:pt x="1710" y="4615"/>
                  <a:pt x="0" y="8137"/>
                  <a:pt x="320" y="9340"/>
                </a:cubicBezTo>
                <a:cubicBezTo>
                  <a:pt x="546" y="10187"/>
                  <a:pt x="1341" y="10344"/>
                  <a:pt x="1811" y="10344"/>
                </a:cubicBezTo>
                <a:cubicBezTo>
                  <a:pt x="2008" y="10344"/>
                  <a:pt x="2147" y="10316"/>
                  <a:pt x="2163" y="10300"/>
                </a:cubicBezTo>
                <a:lnTo>
                  <a:pt x="2604" y="10276"/>
                </a:lnTo>
                <a:cubicBezTo>
                  <a:pt x="2604" y="10276"/>
                  <a:pt x="2574" y="9846"/>
                  <a:pt x="2561" y="9717"/>
                </a:cubicBezTo>
                <a:lnTo>
                  <a:pt x="2561" y="9717"/>
                </a:lnTo>
                <a:cubicBezTo>
                  <a:pt x="2598" y="9895"/>
                  <a:pt x="2650" y="10067"/>
                  <a:pt x="2725" y="10228"/>
                </a:cubicBezTo>
                <a:lnTo>
                  <a:pt x="3366" y="10191"/>
                </a:lnTo>
                <a:lnTo>
                  <a:pt x="3190" y="9726"/>
                </a:lnTo>
                <a:cubicBezTo>
                  <a:pt x="3154" y="9563"/>
                  <a:pt x="3148" y="9400"/>
                  <a:pt x="3172" y="9237"/>
                </a:cubicBezTo>
                <a:lnTo>
                  <a:pt x="3172" y="9237"/>
                </a:lnTo>
                <a:cubicBezTo>
                  <a:pt x="3239" y="9575"/>
                  <a:pt x="3746" y="10167"/>
                  <a:pt x="3746" y="10167"/>
                </a:cubicBezTo>
                <a:lnTo>
                  <a:pt x="5891" y="10179"/>
                </a:lnTo>
                <a:cubicBezTo>
                  <a:pt x="5891" y="10179"/>
                  <a:pt x="7396" y="10071"/>
                  <a:pt x="8538" y="7956"/>
                </a:cubicBezTo>
                <a:cubicBezTo>
                  <a:pt x="9680" y="5841"/>
                  <a:pt x="8423" y="838"/>
                  <a:pt x="8351" y="790"/>
                </a:cubicBezTo>
                <a:cubicBezTo>
                  <a:pt x="7402" y="208"/>
                  <a:pt x="6490" y="0"/>
                  <a:pt x="5682" y="0"/>
                </a:cubicBezTo>
                <a:close/>
              </a:path>
            </a:pathLst>
          </a:custGeom>
          <a:solidFill>
            <a:srgbClr val="B15A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87" name="Google Shape;887;p42"/>
          <p:cNvSpPr/>
          <p:nvPr/>
        </p:nvSpPr>
        <p:spPr>
          <a:xfrm>
            <a:off x="1098106" y="2966564"/>
            <a:ext cx="264884" cy="263215"/>
          </a:xfrm>
          <a:custGeom>
            <a:avLst/>
            <a:gdLst/>
            <a:ahLst/>
            <a:cxnLst/>
            <a:rect l="l" t="t" r="r" b="b"/>
            <a:pathLst>
              <a:path w="1904" h="1892" extrusionOk="0">
                <a:moveTo>
                  <a:pt x="200" y="1"/>
                </a:moveTo>
                <a:lnTo>
                  <a:pt x="139" y="484"/>
                </a:lnTo>
                <a:lnTo>
                  <a:pt x="0" y="1602"/>
                </a:lnTo>
                <a:lnTo>
                  <a:pt x="1493" y="1892"/>
                </a:lnTo>
                <a:cubicBezTo>
                  <a:pt x="1493" y="1892"/>
                  <a:pt x="1535" y="1741"/>
                  <a:pt x="1589" y="1535"/>
                </a:cubicBezTo>
                <a:cubicBezTo>
                  <a:pt x="1710" y="1070"/>
                  <a:pt x="1904" y="309"/>
                  <a:pt x="1898" y="260"/>
                </a:cubicBezTo>
                <a:lnTo>
                  <a:pt x="200" y="1"/>
                </a:ln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88" name="Google Shape;888;p42"/>
          <p:cNvSpPr/>
          <p:nvPr/>
        </p:nvSpPr>
        <p:spPr>
          <a:xfrm>
            <a:off x="945077" y="3500355"/>
            <a:ext cx="656646" cy="1134941"/>
          </a:xfrm>
          <a:custGeom>
            <a:avLst/>
            <a:gdLst/>
            <a:ahLst/>
            <a:cxnLst/>
            <a:rect l="l" t="t" r="r" b="b"/>
            <a:pathLst>
              <a:path w="4720" h="8158" extrusionOk="0">
                <a:moveTo>
                  <a:pt x="689" y="0"/>
                </a:moveTo>
                <a:lnTo>
                  <a:pt x="460" y="399"/>
                </a:lnTo>
                <a:cubicBezTo>
                  <a:pt x="152" y="937"/>
                  <a:pt x="1" y="1553"/>
                  <a:pt x="19" y="2170"/>
                </a:cubicBezTo>
                <a:lnTo>
                  <a:pt x="85" y="4194"/>
                </a:lnTo>
                <a:lnTo>
                  <a:pt x="297" y="6327"/>
                </a:lnTo>
                <a:lnTo>
                  <a:pt x="339" y="6762"/>
                </a:lnTo>
                <a:lnTo>
                  <a:pt x="369" y="7076"/>
                </a:lnTo>
                <a:lnTo>
                  <a:pt x="387" y="7263"/>
                </a:lnTo>
                <a:lnTo>
                  <a:pt x="436" y="7716"/>
                </a:lnTo>
                <a:lnTo>
                  <a:pt x="1378" y="7819"/>
                </a:lnTo>
                <a:lnTo>
                  <a:pt x="1427" y="7414"/>
                </a:lnTo>
                <a:lnTo>
                  <a:pt x="1427" y="7384"/>
                </a:lnTo>
                <a:lnTo>
                  <a:pt x="1493" y="6756"/>
                </a:lnTo>
                <a:lnTo>
                  <a:pt x="1523" y="6478"/>
                </a:lnTo>
                <a:cubicBezTo>
                  <a:pt x="1632" y="5481"/>
                  <a:pt x="1680" y="4454"/>
                  <a:pt x="1849" y="3457"/>
                </a:cubicBezTo>
                <a:cubicBezTo>
                  <a:pt x="1886" y="3251"/>
                  <a:pt x="1928" y="3046"/>
                  <a:pt x="1946" y="2834"/>
                </a:cubicBezTo>
                <a:cubicBezTo>
                  <a:pt x="1952" y="2786"/>
                  <a:pt x="1940" y="2738"/>
                  <a:pt x="1988" y="2732"/>
                </a:cubicBezTo>
                <a:cubicBezTo>
                  <a:pt x="2001" y="2768"/>
                  <a:pt x="2007" y="2810"/>
                  <a:pt x="2007" y="2852"/>
                </a:cubicBezTo>
                <a:cubicBezTo>
                  <a:pt x="2097" y="4170"/>
                  <a:pt x="2593" y="5450"/>
                  <a:pt x="3016" y="6689"/>
                </a:cubicBezTo>
                <a:lnTo>
                  <a:pt x="3034" y="6744"/>
                </a:lnTo>
                <a:cubicBezTo>
                  <a:pt x="3118" y="6979"/>
                  <a:pt x="3191" y="7197"/>
                  <a:pt x="3257" y="7378"/>
                </a:cubicBezTo>
                <a:lnTo>
                  <a:pt x="3275" y="7432"/>
                </a:lnTo>
                <a:cubicBezTo>
                  <a:pt x="3402" y="7771"/>
                  <a:pt x="3475" y="7982"/>
                  <a:pt x="3475" y="7982"/>
                </a:cubicBezTo>
                <a:lnTo>
                  <a:pt x="4720" y="8157"/>
                </a:lnTo>
                <a:lnTo>
                  <a:pt x="4538" y="7179"/>
                </a:lnTo>
                <a:lnTo>
                  <a:pt x="4538" y="7173"/>
                </a:lnTo>
                <a:lnTo>
                  <a:pt x="4502" y="6949"/>
                </a:lnTo>
                <a:lnTo>
                  <a:pt x="4460" y="6725"/>
                </a:lnTo>
                <a:lnTo>
                  <a:pt x="3318" y="381"/>
                </a:lnTo>
                <a:lnTo>
                  <a:pt x="689" y="0"/>
                </a:ln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89" name="Google Shape;889;p42"/>
          <p:cNvSpPr/>
          <p:nvPr/>
        </p:nvSpPr>
        <p:spPr>
          <a:xfrm>
            <a:off x="992100" y="4440088"/>
            <a:ext cx="160684" cy="87506"/>
          </a:xfrm>
          <a:custGeom>
            <a:avLst/>
            <a:gdLst/>
            <a:ahLst/>
            <a:cxnLst/>
            <a:rect l="l" t="t" r="r" b="b"/>
            <a:pathLst>
              <a:path w="1155" h="629" extrusionOk="0">
                <a:moveTo>
                  <a:pt x="1155" y="1"/>
                </a:moveTo>
                <a:lnTo>
                  <a:pt x="1" y="13"/>
                </a:lnTo>
                <a:lnTo>
                  <a:pt x="31" y="321"/>
                </a:lnTo>
                <a:lnTo>
                  <a:pt x="49" y="514"/>
                </a:lnTo>
                <a:cubicBezTo>
                  <a:pt x="267" y="544"/>
                  <a:pt x="641" y="593"/>
                  <a:pt x="1089" y="629"/>
                </a:cubicBezTo>
                <a:lnTo>
                  <a:pt x="1155" y="1"/>
                </a:lnTo>
                <a:close/>
              </a:path>
            </a:pathLst>
          </a:custGeom>
          <a:solidFill>
            <a:srgbClr val="AE5743">
              <a:alpha val="4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0" name="Google Shape;890;p42"/>
          <p:cNvSpPr/>
          <p:nvPr/>
        </p:nvSpPr>
        <p:spPr>
          <a:xfrm>
            <a:off x="1367854" y="4436749"/>
            <a:ext cx="209515" cy="97662"/>
          </a:xfrm>
          <a:custGeom>
            <a:avLst/>
            <a:gdLst/>
            <a:ahLst/>
            <a:cxnLst/>
            <a:rect l="l" t="t" r="r" b="b"/>
            <a:pathLst>
              <a:path w="1506" h="702" extrusionOk="0">
                <a:moveTo>
                  <a:pt x="1421" y="0"/>
                </a:moveTo>
                <a:lnTo>
                  <a:pt x="1" y="13"/>
                </a:lnTo>
                <a:cubicBezTo>
                  <a:pt x="79" y="248"/>
                  <a:pt x="158" y="466"/>
                  <a:pt x="218" y="647"/>
                </a:cubicBezTo>
                <a:lnTo>
                  <a:pt x="236" y="701"/>
                </a:lnTo>
                <a:cubicBezTo>
                  <a:pt x="726" y="671"/>
                  <a:pt x="1179" y="599"/>
                  <a:pt x="1505" y="454"/>
                </a:cubicBezTo>
                <a:lnTo>
                  <a:pt x="1505" y="448"/>
                </a:lnTo>
                <a:lnTo>
                  <a:pt x="1463" y="224"/>
                </a:lnTo>
                <a:lnTo>
                  <a:pt x="1421" y="0"/>
                </a:lnTo>
                <a:close/>
              </a:path>
            </a:pathLst>
          </a:custGeom>
          <a:solidFill>
            <a:srgbClr val="AE5743">
              <a:alpha val="4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1" name="Google Shape;891;p42"/>
          <p:cNvSpPr/>
          <p:nvPr/>
        </p:nvSpPr>
        <p:spPr>
          <a:xfrm>
            <a:off x="918229" y="3605387"/>
            <a:ext cx="677654" cy="883551"/>
          </a:xfrm>
          <a:custGeom>
            <a:avLst/>
            <a:gdLst/>
            <a:ahLst/>
            <a:cxnLst/>
            <a:rect l="l" t="t" r="r" b="b"/>
            <a:pathLst>
              <a:path w="4871" h="6351" extrusionOk="0">
                <a:moveTo>
                  <a:pt x="3269" y="1"/>
                </a:moveTo>
                <a:lnTo>
                  <a:pt x="2187" y="19"/>
                </a:lnTo>
                <a:lnTo>
                  <a:pt x="2109" y="19"/>
                </a:lnTo>
                <a:lnTo>
                  <a:pt x="1366" y="31"/>
                </a:lnTo>
                <a:lnTo>
                  <a:pt x="1293" y="31"/>
                </a:lnTo>
                <a:lnTo>
                  <a:pt x="272" y="49"/>
                </a:lnTo>
                <a:lnTo>
                  <a:pt x="272" y="67"/>
                </a:lnTo>
                <a:cubicBezTo>
                  <a:pt x="266" y="134"/>
                  <a:pt x="254" y="200"/>
                  <a:pt x="248" y="267"/>
                </a:cubicBezTo>
                <a:cubicBezTo>
                  <a:pt x="242" y="351"/>
                  <a:pt x="230" y="436"/>
                  <a:pt x="218" y="520"/>
                </a:cubicBezTo>
                <a:cubicBezTo>
                  <a:pt x="218" y="557"/>
                  <a:pt x="206" y="593"/>
                  <a:pt x="206" y="629"/>
                </a:cubicBezTo>
                <a:cubicBezTo>
                  <a:pt x="175" y="871"/>
                  <a:pt x="151" y="1119"/>
                  <a:pt x="133" y="1372"/>
                </a:cubicBezTo>
                <a:cubicBezTo>
                  <a:pt x="30" y="2557"/>
                  <a:pt x="0" y="3747"/>
                  <a:pt x="36" y="4937"/>
                </a:cubicBezTo>
                <a:lnTo>
                  <a:pt x="36" y="4979"/>
                </a:lnTo>
                <a:cubicBezTo>
                  <a:pt x="49" y="5384"/>
                  <a:pt x="73" y="5783"/>
                  <a:pt x="103" y="6170"/>
                </a:cubicBezTo>
                <a:lnTo>
                  <a:pt x="1970" y="6315"/>
                </a:lnTo>
                <a:lnTo>
                  <a:pt x="2030" y="5106"/>
                </a:lnTo>
                <a:lnTo>
                  <a:pt x="2030" y="5094"/>
                </a:lnTo>
                <a:lnTo>
                  <a:pt x="2109" y="3668"/>
                </a:lnTo>
                <a:lnTo>
                  <a:pt x="2145" y="2986"/>
                </a:lnTo>
                <a:lnTo>
                  <a:pt x="2187" y="2182"/>
                </a:lnTo>
                <a:lnTo>
                  <a:pt x="2194" y="2073"/>
                </a:lnTo>
                <a:cubicBezTo>
                  <a:pt x="2200" y="2103"/>
                  <a:pt x="2200" y="2134"/>
                  <a:pt x="2200" y="2164"/>
                </a:cubicBezTo>
                <a:cubicBezTo>
                  <a:pt x="2224" y="2526"/>
                  <a:pt x="2260" y="2895"/>
                  <a:pt x="2308" y="3276"/>
                </a:cubicBezTo>
                <a:cubicBezTo>
                  <a:pt x="2387" y="3922"/>
                  <a:pt x="2496" y="4532"/>
                  <a:pt x="2623" y="5112"/>
                </a:cubicBezTo>
                <a:cubicBezTo>
                  <a:pt x="2623" y="5137"/>
                  <a:pt x="2629" y="5167"/>
                  <a:pt x="2635" y="5191"/>
                </a:cubicBezTo>
                <a:cubicBezTo>
                  <a:pt x="2695" y="5457"/>
                  <a:pt x="2737" y="5632"/>
                  <a:pt x="2798" y="5856"/>
                </a:cubicBezTo>
                <a:cubicBezTo>
                  <a:pt x="2822" y="5958"/>
                  <a:pt x="2858" y="6097"/>
                  <a:pt x="2894" y="6273"/>
                </a:cubicBezTo>
                <a:cubicBezTo>
                  <a:pt x="3103" y="6325"/>
                  <a:pt x="3315" y="6351"/>
                  <a:pt x="3527" y="6351"/>
                </a:cubicBezTo>
                <a:cubicBezTo>
                  <a:pt x="3996" y="6351"/>
                  <a:pt x="4462" y="6224"/>
                  <a:pt x="4870" y="5982"/>
                </a:cubicBezTo>
                <a:cubicBezTo>
                  <a:pt x="4792" y="5596"/>
                  <a:pt x="4713" y="5215"/>
                  <a:pt x="4629" y="4834"/>
                </a:cubicBezTo>
                <a:lnTo>
                  <a:pt x="4610" y="4756"/>
                </a:lnTo>
                <a:lnTo>
                  <a:pt x="3620" y="97"/>
                </a:lnTo>
                <a:lnTo>
                  <a:pt x="3601" y="19"/>
                </a:lnTo>
                <a:lnTo>
                  <a:pt x="360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2" name="Google Shape;892;p42"/>
          <p:cNvSpPr/>
          <p:nvPr/>
        </p:nvSpPr>
        <p:spPr>
          <a:xfrm>
            <a:off x="1117443" y="2966564"/>
            <a:ext cx="246382" cy="214523"/>
          </a:xfrm>
          <a:custGeom>
            <a:avLst/>
            <a:gdLst/>
            <a:ahLst/>
            <a:cxnLst/>
            <a:rect l="l" t="t" r="r" b="b"/>
            <a:pathLst>
              <a:path w="1771" h="1542" extrusionOk="0">
                <a:moveTo>
                  <a:pt x="61" y="1"/>
                </a:moveTo>
                <a:lnTo>
                  <a:pt x="0" y="484"/>
                </a:lnTo>
                <a:cubicBezTo>
                  <a:pt x="369" y="1378"/>
                  <a:pt x="1039" y="1535"/>
                  <a:pt x="1450" y="1541"/>
                </a:cubicBezTo>
                <a:cubicBezTo>
                  <a:pt x="1571" y="1076"/>
                  <a:pt x="1771" y="315"/>
                  <a:pt x="1765" y="266"/>
                </a:cubicBezTo>
                <a:lnTo>
                  <a:pt x="61" y="1"/>
                </a:lnTo>
                <a:close/>
              </a:path>
            </a:pathLst>
          </a:custGeom>
          <a:solidFill>
            <a:srgbClr val="AE5743">
              <a:alpha val="4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3" name="Google Shape;893;p42"/>
          <p:cNvSpPr/>
          <p:nvPr/>
        </p:nvSpPr>
        <p:spPr>
          <a:xfrm>
            <a:off x="657662" y="2066896"/>
            <a:ext cx="1001247" cy="985943"/>
          </a:xfrm>
          <a:custGeom>
            <a:avLst/>
            <a:gdLst/>
            <a:ahLst/>
            <a:cxnLst/>
            <a:rect l="l" t="t" r="r" b="b"/>
            <a:pathLst>
              <a:path w="7197" h="7087" extrusionOk="0">
                <a:moveTo>
                  <a:pt x="3572" y="0"/>
                </a:moveTo>
                <a:cubicBezTo>
                  <a:pt x="2928" y="0"/>
                  <a:pt x="2388" y="90"/>
                  <a:pt x="1940" y="256"/>
                </a:cubicBezTo>
                <a:cubicBezTo>
                  <a:pt x="1891" y="274"/>
                  <a:pt x="1843" y="293"/>
                  <a:pt x="1795" y="311"/>
                </a:cubicBezTo>
                <a:cubicBezTo>
                  <a:pt x="1662" y="365"/>
                  <a:pt x="1535" y="431"/>
                  <a:pt x="1408" y="510"/>
                </a:cubicBezTo>
                <a:cubicBezTo>
                  <a:pt x="1051" y="722"/>
                  <a:pt x="749" y="1012"/>
                  <a:pt x="532" y="1362"/>
                </a:cubicBezTo>
                <a:cubicBezTo>
                  <a:pt x="290" y="1743"/>
                  <a:pt x="133" y="2172"/>
                  <a:pt x="67" y="2625"/>
                </a:cubicBezTo>
                <a:cubicBezTo>
                  <a:pt x="54" y="2715"/>
                  <a:pt x="42" y="2806"/>
                  <a:pt x="30" y="2903"/>
                </a:cubicBezTo>
                <a:cubicBezTo>
                  <a:pt x="18" y="2999"/>
                  <a:pt x="12" y="3102"/>
                  <a:pt x="12" y="3205"/>
                </a:cubicBezTo>
                <a:cubicBezTo>
                  <a:pt x="0" y="3501"/>
                  <a:pt x="24" y="3803"/>
                  <a:pt x="79" y="4099"/>
                </a:cubicBezTo>
                <a:cubicBezTo>
                  <a:pt x="133" y="4395"/>
                  <a:pt x="218" y="4691"/>
                  <a:pt x="338" y="4969"/>
                </a:cubicBezTo>
                <a:cubicBezTo>
                  <a:pt x="387" y="5090"/>
                  <a:pt x="441" y="5205"/>
                  <a:pt x="502" y="5320"/>
                </a:cubicBezTo>
                <a:cubicBezTo>
                  <a:pt x="743" y="5761"/>
                  <a:pt x="1076" y="6147"/>
                  <a:pt x="1487" y="6443"/>
                </a:cubicBezTo>
                <a:cubicBezTo>
                  <a:pt x="2174" y="6947"/>
                  <a:pt x="2903" y="7086"/>
                  <a:pt x="3548" y="7086"/>
                </a:cubicBezTo>
                <a:cubicBezTo>
                  <a:pt x="4049" y="7086"/>
                  <a:pt x="4499" y="7002"/>
                  <a:pt x="4840" y="6939"/>
                </a:cubicBezTo>
                <a:cubicBezTo>
                  <a:pt x="5269" y="6854"/>
                  <a:pt x="6610" y="6607"/>
                  <a:pt x="7015" y="5700"/>
                </a:cubicBezTo>
                <a:cubicBezTo>
                  <a:pt x="7039" y="5640"/>
                  <a:pt x="7063" y="5579"/>
                  <a:pt x="7082" y="5519"/>
                </a:cubicBezTo>
                <a:cubicBezTo>
                  <a:pt x="7130" y="5374"/>
                  <a:pt x="7166" y="5217"/>
                  <a:pt x="7178" y="5060"/>
                </a:cubicBezTo>
                <a:cubicBezTo>
                  <a:pt x="7196" y="4872"/>
                  <a:pt x="7196" y="4679"/>
                  <a:pt x="7184" y="4492"/>
                </a:cubicBezTo>
                <a:cubicBezTo>
                  <a:pt x="7172" y="4353"/>
                  <a:pt x="7154" y="4214"/>
                  <a:pt x="7130" y="4051"/>
                </a:cubicBezTo>
                <a:cubicBezTo>
                  <a:pt x="7130" y="4039"/>
                  <a:pt x="7124" y="4033"/>
                  <a:pt x="7124" y="4021"/>
                </a:cubicBezTo>
                <a:cubicBezTo>
                  <a:pt x="7106" y="3912"/>
                  <a:pt x="7082" y="3797"/>
                  <a:pt x="7057" y="3670"/>
                </a:cubicBezTo>
                <a:cubicBezTo>
                  <a:pt x="7045" y="3634"/>
                  <a:pt x="7039" y="3592"/>
                  <a:pt x="7027" y="3555"/>
                </a:cubicBezTo>
                <a:cubicBezTo>
                  <a:pt x="7015" y="3507"/>
                  <a:pt x="7003" y="3453"/>
                  <a:pt x="6991" y="3404"/>
                </a:cubicBezTo>
                <a:cubicBezTo>
                  <a:pt x="6955" y="3253"/>
                  <a:pt x="6912" y="3114"/>
                  <a:pt x="6864" y="2975"/>
                </a:cubicBezTo>
                <a:cubicBezTo>
                  <a:pt x="6852" y="2933"/>
                  <a:pt x="6834" y="2885"/>
                  <a:pt x="6822" y="2842"/>
                </a:cubicBezTo>
                <a:cubicBezTo>
                  <a:pt x="6792" y="2770"/>
                  <a:pt x="6767" y="2697"/>
                  <a:pt x="6737" y="2631"/>
                </a:cubicBezTo>
                <a:cubicBezTo>
                  <a:pt x="6562" y="2160"/>
                  <a:pt x="6326" y="1712"/>
                  <a:pt x="6042" y="1302"/>
                </a:cubicBezTo>
                <a:cubicBezTo>
                  <a:pt x="5698" y="818"/>
                  <a:pt x="5444" y="625"/>
                  <a:pt x="5317" y="534"/>
                </a:cubicBezTo>
                <a:cubicBezTo>
                  <a:pt x="4973" y="305"/>
                  <a:pt x="4586" y="141"/>
                  <a:pt x="4181" y="51"/>
                </a:cubicBezTo>
                <a:cubicBezTo>
                  <a:pt x="4060" y="19"/>
                  <a:pt x="3934" y="1"/>
                  <a:pt x="3808" y="1"/>
                </a:cubicBezTo>
                <a:cubicBezTo>
                  <a:pt x="3789" y="1"/>
                  <a:pt x="3771" y="2"/>
                  <a:pt x="3752" y="2"/>
                </a:cubicBezTo>
                <a:cubicBezTo>
                  <a:pt x="3691" y="1"/>
                  <a:pt x="3632" y="0"/>
                  <a:pt x="3572" y="0"/>
                </a:cubicBez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4" name="Google Shape;894;p42"/>
          <p:cNvSpPr/>
          <p:nvPr/>
        </p:nvSpPr>
        <p:spPr>
          <a:xfrm>
            <a:off x="946747" y="3157710"/>
            <a:ext cx="474260" cy="514744"/>
          </a:xfrm>
          <a:custGeom>
            <a:avLst/>
            <a:gdLst/>
            <a:ahLst/>
            <a:cxnLst/>
            <a:rect l="l" t="t" r="r" b="b"/>
            <a:pathLst>
              <a:path w="3409" h="3700" extrusionOk="0">
                <a:moveTo>
                  <a:pt x="713" y="1"/>
                </a:moveTo>
                <a:cubicBezTo>
                  <a:pt x="656" y="1"/>
                  <a:pt x="602" y="40"/>
                  <a:pt x="593" y="101"/>
                </a:cubicBezTo>
                <a:cubicBezTo>
                  <a:pt x="526" y="409"/>
                  <a:pt x="442" y="747"/>
                  <a:pt x="381" y="1050"/>
                </a:cubicBezTo>
                <a:cubicBezTo>
                  <a:pt x="236" y="1805"/>
                  <a:pt x="146" y="2433"/>
                  <a:pt x="19" y="3164"/>
                </a:cubicBezTo>
                <a:cubicBezTo>
                  <a:pt x="13" y="3195"/>
                  <a:pt x="7" y="3231"/>
                  <a:pt x="1" y="3267"/>
                </a:cubicBezTo>
                <a:lnTo>
                  <a:pt x="61" y="3291"/>
                </a:lnTo>
                <a:cubicBezTo>
                  <a:pt x="412" y="3421"/>
                  <a:pt x="1023" y="3700"/>
                  <a:pt x="1704" y="3700"/>
                </a:cubicBezTo>
                <a:cubicBezTo>
                  <a:pt x="1750" y="3700"/>
                  <a:pt x="1797" y="3699"/>
                  <a:pt x="1844" y="3696"/>
                </a:cubicBezTo>
                <a:cubicBezTo>
                  <a:pt x="2387" y="3660"/>
                  <a:pt x="2913" y="3533"/>
                  <a:pt x="3408" y="3309"/>
                </a:cubicBezTo>
                <a:lnTo>
                  <a:pt x="3402" y="3231"/>
                </a:lnTo>
                <a:cubicBezTo>
                  <a:pt x="3312" y="2614"/>
                  <a:pt x="3221" y="1998"/>
                  <a:pt x="3131" y="1370"/>
                </a:cubicBezTo>
                <a:cubicBezTo>
                  <a:pt x="3070" y="965"/>
                  <a:pt x="3016" y="554"/>
                  <a:pt x="2961" y="149"/>
                </a:cubicBezTo>
                <a:lnTo>
                  <a:pt x="2798" y="53"/>
                </a:lnTo>
                <a:cubicBezTo>
                  <a:pt x="2635" y="125"/>
                  <a:pt x="2466" y="179"/>
                  <a:pt x="2297" y="216"/>
                </a:cubicBezTo>
                <a:cubicBezTo>
                  <a:pt x="2248" y="228"/>
                  <a:pt x="2206" y="234"/>
                  <a:pt x="2152" y="240"/>
                </a:cubicBezTo>
                <a:cubicBezTo>
                  <a:pt x="2031" y="258"/>
                  <a:pt x="1904" y="270"/>
                  <a:pt x="1777" y="270"/>
                </a:cubicBezTo>
                <a:cubicBezTo>
                  <a:pt x="1384" y="264"/>
                  <a:pt x="998" y="119"/>
                  <a:pt x="762" y="10"/>
                </a:cubicBezTo>
                <a:cubicBezTo>
                  <a:pt x="746" y="4"/>
                  <a:pt x="729" y="1"/>
                  <a:pt x="71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5" name="Google Shape;895;p42"/>
          <p:cNvSpPr/>
          <p:nvPr/>
        </p:nvSpPr>
        <p:spPr>
          <a:xfrm>
            <a:off x="616484" y="2018761"/>
            <a:ext cx="1061764" cy="846267"/>
          </a:xfrm>
          <a:custGeom>
            <a:avLst/>
            <a:gdLst/>
            <a:ahLst/>
            <a:cxnLst/>
            <a:rect l="l" t="t" r="r" b="b"/>
            <a:pathLst>
              <a:path w="7632" h="6083" extrusionOk="0">
                <a:moveTo>
                  <a:pt x="4053" y="0"/>
                </a:moveTo>
                <a:cubicBezTo>
                  <a:pt x="3199" y="0"/>
                  <a:pt x="2457" y="284"/>
                  <a:pt x="2157" y="415"/>
                </a:cubicBezTo>
                <a:lnTo>
                  <a:pt x="2151" y="397"/>
                </a:lnTo>
                <a:cubicBezTo>
                  <a:pt x="1070" y="669"/>
                  <a:pt x="363" y="1787"/>
                  <a:pt x="115" y="2862"/>
                </a:cubicBezTo>
                <a:cubicBezTo>
                  <a:pt x="97" y="2947"/>
                  <a:pt x="79" y="3031"/>
                  <a:pt x="60" y="3116"/>
                </a:cubicBezTo>
                <a:cubicBezTo>
                  <a:pt x="6" y="3436"/>
                  <a:pt x="0" y="3756"/>
                  <a:pt x="42" y="4077"/>
                </a:cubicBezTo>
                <a:cubicBezTo>
                  <a:pt x="48" y="4131"/>
                  <a:pt x="60" y="4179"/>
                  <a:pt x="67" y="4228"/>
                </a:cubicBezTo>
                <a:cubicBezTo>
                  <a:pt x="79" y="4288"/>
                  <a:pt x="97" y="4342"/>
                  <a:pt x="109" y="4397"/>
                </a:cubicBezTo>
                <a:cubicBezTo>
                  <a:pt x="163" y="4735"/>
                  <a:pt x="272" y="5279"/>
                  <a:pt x="719" y="5732"/>
                </a:cubicBezTo>
                <a:cubicBezTo>
                  <a:pt x="858" y="5871"/>
                  <a:pt x="1015" y="5986"/>
                  <a:pt x="1184" y="6083"/>
                </a:cubicBezTo>
                <a:cubicBezTo>
                  <a:pt x="1275" y="6058"/>
                  <a:pt x="1402" y="6028"/>
                  <a:pt x="1553" y="5986"/>
                </a:cubicBezTo>
                <a:cubicBezTo>
                  <a:pt x="2290" y="5738"/>
                  <a:pt x="2943" y="5291"/>
                  <a:pt x="3438" y="4687"/>
                </a:cubicBezTo>
                <a:cubicBezTo>
                  <a:pt x="3644" y="4427"/>
                  <a:pt x="3813" y="4137"/>
                  <a:pt x="3934" y="3829"/>
                </a:cubicBezTo>
                <a:cubicBezTo>
                  <a:pt x="4048" y="3515"/>
                  <a:pt x="4133" y="3188"/>
                  <a:pt x="4169" y="2856"/>
                </a:cubicBezTo>
                <a:cubicBezTo>
                  <a:pt x="4224" y="2361"/>
                  <a:pt x="4199" y="1865"/>
                  <a:pt x="4103" y="1382"/>
                </a:cubicBezTo>
                <a:lnTo>
                  <a:pt x="4103" y="1382"/>
                </a:lnTo>
                <a:cubicBezTo>
                  <a:pt x="4586" y="1690"/>
                  <a:pt x="5323" y="2010"/>
                  <a:pt x="5909" y="2234"/>
                </a:cubicBezTo>
                <a:cubicBezTo>
                  <a:pt x="6278" y="2379"/>
                  <a:pt x="6592" y="2493"/>
                  <a:pt x="6731" y="2542"/>
                </a:cubicBezTo>
                <a:lnTo>
                  <a:pt x="6804" y="2566"/>
                </a:lnTo>
                <a:cubicBezTo>
                  <a:pt x="6804" y="2566"/>
                  <a:pt x="6906" y="2874"/>
                  <a:pt x="6894" y="2929"/>
                </a:cubicBezTo>
                <a:cubicBezTo>
                  <a:pt x="6882" y="2983"/>
                  <a:pt x="7245" y="3418"/>
                  <a:pt x="7245" y="3418"/>
                </a:cubicBezTo>
                <a:lnTo>
                  <a:pt x="7227" y="2892"/>
                </a:lnTo>
                <a:cubicBezTo>
                  <a:pt x="7227" y="2892"/>
                  <a:pt x="7631" y="2886"/>
                  <a:pt x="7353" y="2300"/>
                </a:cubicBezTo>
                <a:cubicBezTo>
                  <a:pt x="7239" y="2071"/>
                  <a:pt x="7100" y="1859"/>
                  <a:pt x="6943" y="1660"/>
                </a:cubicBezTo>
                <a:cubicBezTo>
                  <a:pt x="6798" y="1472"/>
                  <a:pt x="6610" y="1249"/>
                  <a:pt x="6375" y="995"/>
                </a:cubicBezTo>
                <a:cubicBezTo>
                  <a:pt x="5670" y="228"/>
                  <a:pt x="4817" y="0"/>
                  <a:pt x="4053" y="0"/>
                </a:cubicBezTo>
                <a:close/>
              </a:path>
            </a:pathLst>
          </a:custGeom>
          <a:solidFill>
            <a:srgbClr val="B15A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6" name="Google Shape;896;p42"/>
          <p:cNvSpPr/>
          <p:nvPr/>
        </p:nvSpPr>
        <p:spPr>
          <a:xfrm>
            <a:off x="1051781" y="3157432"/>
            <a:ext cx="278379" cy="104618"/>
          </a:xfrm>
          <a:custGeom>
            <a:avLst/>
            <a:gdLst/>
            <a:ahLst/>
            <a:cxnLst/>
            <a:rect l="l" t="t" r="r" b="b"/>
            <a:pathLst>
              <a:path w="2001" h="752" extrusionOk="0">
                <a:moveTo>
                  <a:pt x="1" y="0"/>
                </a:moveTo>
                <a:lnTo>
                  <a:pt x="1" y="0"/>
                </a:lnTo>
                <a:cubicBezTo>
                  <a:pt x="7" y="393"/>
                  <a:pt x="430" y="725"/>
                  <a:pt x="968" y="749"/>
                </a:cubicBezTo>
                <a:cubicBezTo>
                  <a:pt x="993" y="751"/>
                  <a:pt x="1019" y="752"/>
                  <a:pt x="1044" y="752"/>
                </a:cubicBezTo>
                <a:cubicBezTo>
                  <a:pt x="1547" y="752"/>
                  <a:pt x="1955" y="471"/>
                  <a:pt x="2001" y="109"/>
                </a:cubicBezTo>
                <a:cubicBezTo>
                  <a:pt x="1868" y="103"/>
                  <a:pt x="1729" y="97"/>
                  <a:pt x="1596" y="91"/>
                </a:cubicBezTo>
                <a:cubicBezTo>
                  <a:pt x="1052" y="67"/>
                  <a:pt x="521" y="36"/>
                  <a:pt x="1" y="0"/>
                </a:cubicBez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7" name="Google Shape;897;p42"/>
          <p:cNvSpPr/>
          <p:nvPr/>
        </p:nvSpPr>
        <p:spPr>
          <a:xfrm>
            <a:off x="1468713" y="2507339"/>
            <a:ext cx="102810" cy="92932"/>
          </a:xfrm>
          <a:custGeom>
            <a:avLst/>
            <a:gdLst/>
            <a:ahLst/>
            <a:cxnLst/>
            <a:rect l="l" t="t" r="r" b="b"/>
            <a:pathLst>
              <a:path w="739" h="668" extrusionOk="0">
                <a:moveTo>
                  <a:pt x="374" y="0"/>
                </a:moveTo>
                <a:cubicBezTo>
                  <a:pt x="343" y="0"/>
                  <a:pt x="311" y="5"/>
                  <a:pt x="279" y="15"/>
                </a:cubicBezTo>
                <a:cubicBezTo>
                  <a:pt x="98" y="63"/>
                  <a:pt x="1" y="250"/>
                  <a:pt x="49" y="426"/>
                </a:cubicBezTo>
                <a:cubicBezTo>
                  <a:pt x="95" y="571"/>
                  <a:pt x="228" y="667"/>
                  <a:pt x="372" y="667"/>
                </a:cubicBezTo>
                <a:cubicBezTo>
                  <a:pt x="401" y="667"/>
                  <a:pt x="431" y="663"/>
                  <a:pt x="460" y="655"/>
                </a:cubicBezTo>
                <a:cubicBezTo>
                  <a:pt x="641" y="601"/>
                  <a:pt x="738" y="420"/>
                  <a:pt x="690" y="238"/>
                </a:cubicBezTo>
                <a:cubicBezTo>
                  <a:pt x="645" y="95"/>
                  <a:pt x="516" y="0"/>
                  <a:pt x="3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8" name="Google Shape;898;p42"/>
          <p:cNvSpPr/>
          <p:nvPr/>
        </p:nvSpPr>
        <p:spPr>
          <a:xfrm>
            <a:off x="1441525" y="2517289"/>
            <a:ext cx="215695" cy="235179"/>
          </a:xfrm>
          <a:custGeom>
            <a:avLst/>
            <a:gdLst/>
            <a:ahLst/>
            <a:cxnLst/>
            <a:rect l="l" t="t" r="r" b="b"/>
            <a:pathLst>
              <a:path w="1385" h="1530" extrusionOk="0">
                <a:moveTo>
                  <a:pt x="1191" y="0"/>
                </a:moveTo>
                <a:cubicBezTo>
                  <a:pt x="1034" y="0"/>
                  <a:pt x="883" y="18"/>
                  <a:pt x="732" y="61"/>
                </a:cubicBezTo>
                <a:cubicBezTo>
                  <a:pt x="526" y="109"/>
                  <a:pt x="339" y="212"/>
                  <a:pt x="188" y="357"/>
                </a:cubicBezTo>
                <a:cubicBezTo>
                  <a:pt x="73" y="465"/>
                  <a:pt x="7" y="617"/>
                  <a:pt x="1" y="774"/>
                </a:cubicBezTo>
                <a:cubicBezTo>
                  <a:pt x="7" y="919"/>
                  <a:pt x="67" y="1058"/>
                  <a:pt x="170" y="1160"/>
                </a:cubicBezTo>
                <a:cubicBezTo>
                  <a:pt x="200" y="1191"/>
                  <a:pt x="236" y="1227"/>
                  <a:pt x="273" y="1257"/>
                </a:cubicBezTo>
                <a:cubicBezTo>
                  <a:pt x="333" y="1299"/>
                  <a:pt x="387" y="1336"/>
                  <a:pt x="454" y="1366"/>
                </a:cubicBezTo>
                <a:cubicBezTo>
                  <a:pt x="672" y="1475"/>
                  <a:pt x="917" y="1529"/>
                  <a:pt x="1164" y="1529"/>
                </a:cubicBezTo>
                <a:cubicBezTo>
                  <a:pt x="1177" y="1529"/>
                  <a:pt x="1190" y="1529"/>
                  <a:pt x="1203" y="1529"/>
                </a:cubicBezTo>
                <a:cubicBezTo>
                  <a:pt x="1245" y="1529"/>
                  <a:pt x="1288" y="1523"/>
                  <a:pt x="1330" y="1523"/>
                </a:cubicBezTo>
                <a:cubicBezTo>
                  <a:pt x="1354" y="1378"/>
                  <a:pt x="1372" y="1233"/>
                  <a:pt x="1384" y="1082"/>
                </a:cubicBezTo>
                <a:cubicBezTo>
                  <a:pt x="1372" y="949"/>
                  <a:pt x="1360" y="804"/>
                  <a:pt x="1330" y="647"/>
                </a:cubicBezTo>
                <a:lnTo>
                  <a:pt x="1324" y="617"/>
                </a:lnTo>
                <a:cubicBezTo>
                  <a:pt x="1306" y="508"/>
                  <a:pt x="1282" y="387"/>
                  <a:pt x="1257" y="266"/>
                </a:cubicBezTo>
                <a:cubicBezTo>
                  <a:pt x="1245" y="224"/>
                  <a:pt x="1239" y="188"/>
                  <a:pt x="1233" y="151"/>
                </a:cubicBezTo>
                <a:cubicBezTo>
                  <a:pt x="1215" y="97"/>
                  <a:pt x="1203" y="49"/>
                  <a:pt x="1191" y="0"/>
                </a:cubicBezTo>
                <a:close/>
              </a:path>
            </a:pathLst>
          </a:custGeom>
          <a:solidFill>
            <a:srgbClr val="E51F38">
              <a:alpha val="12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9" name="Google Shape;899;p42"/>
          <p:cNvSpPr/>
          <p:nvPr/>
        </p:nvSpPr>
        <p:spPr>
          <a:xfrm>
            <a:off x="895553" y="2715005"/>
            <a:ext cx="333749" cy="213549"/>
          </a:xfrm>
          <a:custGeom>
            <a:avLst/>
            <a:gdLst/>
            <a:ahLst/>
            <a:cxnLst/>
            <a:rect l="l" t="t" r="r" b="b"/>
            <a:pathLst>
              <a:path w="2399" h="1535" extrusionOk="0">
                <a:moveTo>
                  <a:pt x="1196" y="0"/>
                </a:moveTo>
                <a:cubicBezTo>
                  <a:pt x="538" y="6"/>
                  <a:pt x="0" y="351"/>
                  <a:pt x="6" y="774"/>
                </a:cubicBezTo>
                <a:cubicBezTo>
                  <a:pt x="6" y="1197"/>
                  <a:pt x="544" y="1535"/>
                  <a:pt x="1209" y="1535"/>
                </a:cubicBezTo>
                <a:cubicBezTo>
                  <a:pt x="1867" y="1529"/>
                  <a:pt x="2399" y="1184"/>
                  <a:pt x="2399" y="761"/>
                </a:cubicBezTo>
                <a:cubicBezTo>
                  <a:pt x="2393" y="339"/>
                  <a:pt x="1855" y="0"/>
                  <a:pt x="1196" y="0"/>
                </a:cubicBezTo>
                <a:close/>
              </a:path>
            </a:pathLst>
          </a:custGeom>
          <a:solidFill>
            <a:srgbClr val="E51F38">
              <a:alpha val="12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0" name="Google Shape;900;p42"/>
          <p:cNvSpPr/>
          <p:nvPr/>
        </p:nvSpPr>
        <p:spPr>
          <a:xfrm>
            <a:off x="1108958" y="2622110"/>
            <a:ext cx="109627" cy="92793"/>
          </a:xfrm>
          <a:custGeom>
            <a:avLst/>
            <a:gdLst/>
            <a:ahLst/>
            <a:cxnLst/>
            <a:rect l="l" t="t" r="r" b="b"/>
            <a:pathLst>
              <a:path w="788" h="667" extrusionOk="0">
                <a:moveTo>
                  <a:pt x="376" y="1"/>
                </a:moveTo>
                <a:cubicBezTo>
                  <a:pt x="342" y="1"/>
                  <a:pt x="308" y="6"/>
                  <a:pt x="273" y="17"/>
                </a:cubicBezTo>
                <a:cubicBezTo>
                  <a:pt x="97" y="78"/>
                  <a:pt x="1" y="265"/>
                  <a:pt x="55" y="440"/>
                </a:cubicBezTo>
                <a:cubicBezTo>
                  <a:pt x="104" y="589"/>
                  <a:pt x="238" y="666"/>
                  <a:pt x="373" y="666"/>
                </a:cubicBezTo>
                <a:cubicBezTo>
                  <a:pt x="491" y="666"/>
                  <a:pt x="609" y="607"/>
                  <a:pt x="671" y="483"/>
                </a:cubicBezTo>
                <a:cubicBezTo>
                  <a:pt x="788" y="256"/>
                  <a:pt x="608" y="1"/>
                  <a:pt x="37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1" name="Google Shape;901;p42"/>
          <p:cNvSpPr/>
          <p:nvPr/>
        </p:nvSpPr>
        <p:spPr>
          <a:xfrm>
            <a:off x="1411676" y="2415522"/>
            <a:ext cx="148024" cy="80411"/>
          </a:xfrm>
          <a:custGeom>
            <a:avLst/>
            <a:gdLst/>
            <a:ahLst/>
            <a:cxnLst/>
            <a:rect l="l" t="t" r="r" b="b"/>
            <a:pathLst>
              <a:path w="1064" h="578" extrusionOk="0">
                <a:moveTo>
                  <a:pt x="518" y="0"/>
                </a:moveTo>
                <a:cubicBezTo>
                  <a:pt x="225" y="0"/>
                  <a:pt x="0" y="415"/>
                  <a:pt x="0" y="415"/>
                </a:cubicBezTo>
                <a:cubicBezTo>
                  <a:pt x="154" y="277"/>
                  <a:pt x="303" y="228"/>
                  <a:pt x="439" y="228"/>
                </a:cubicBezTo>
                <a:cubicBezTo>
                  <a:pt x="799" y="228"/>
                  <a:pt x="1063" y="578"/>
                  <a:pt x="1063" y="578"/>
                </a:cubicBezTo>
                <a:cubicBezTo>
                  <a:pt x="880" y="139"/>
                  <a:pt x="688" y="0"/>
                  <a:pt x="518" y="0"/>
                </a:cubicBezTo>
                <a:close/>
              </a:path>
            </a:pathLst>
          </a:custGeom>
          <a:solidFill>
            <a:srgbClr val="7934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2" name="Google Shape;902;p42"/>
          <p:cNvSpPr/>
          <p:nvPr/>
        </p:nvSpPr>
        <p:spPr>
          <a:xfrm>
            <a:off x="1044685" y="2468665"/>
            <a:ext cx="142598" cy="93767"/>
          </a:xfrm>
          <a:custGeom>
            <a:avLst/>
            <a:gdLst/>
            <a:ahLst/>
            <a:cxnLst/>
            <a:rect l="l" t="t" r="r" b="b"/>
            <a:pathLst>
              <a:path w="1025" h="674" extrusionOk="0">
                <a:moveTo>
                  <a:pt x="438" y="0"/>
                </a:moveTo>
                <a:cubicBezTo>
                  <a:pt x="0" y="0"/>
                  <a:pt x="28" y="673"/>
                  <a:pt x="28" y="673"/>
                </a:cubicBezTo>
                <a:cubicBezTo>
                  <a:pt x="149" y="281"/>
                  <a:pt x="430" y="191"/>
                  <a:pt x="663" y="191"/>
                </a:cubicBezTo>
                <a:cubicBezTo>
                  <a:pt x="861" y="191"/>
                  <a:pt x="1025" y="256"/>
                  <a:pt x="1025" y="256"/>
                </a:cubicBezTo>
                <a:cubicBezTo>
                  <a:pt x="769" y="71"/>
                  <a:pt x="579" y="0"/>
                  <a:pt x="438" y="0"/>
                </a:cubicBezTo>
                <a:close/>
              </a:path>
            </a:pathLst>
          </a:custGeom>
          <a:solidFill>
            <a:srgbClr val="7934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3" name="Google Shape;903;p42"/>
          <p:cNvSpPr/>
          <p:nvPr/>
        </p:nvSpPr>
        <p:spPr>
          <a:xfrm>
            <a:off x="1363681" y="2555196"/>
            <a:ext cx="67334" cy="139955"/>
          </a:xfrm>
          <a:custGeom>
            <a:avLst/>
            <a:gdLst/>
            <a:ahLst/>
            <a:cxnLst/>
            <a:rect l="l" t="t" r="r" b="b"/>
            <a:pathLst>
              <a:path w="484" h="1006" extrusionOk="0">
                <a:moveTo>
                  <a:pt x="89" y="0"/>
                </a:moveTo>
                <a:cubicBezTo>
                  <a:pt x="67" y="0"/>
                  <a:pt x="44" y="20"/>
                  <a:pt x="55" y="45"/>
                </a:cubicBezTo>
                <a:cubicBezTo>
                  <a:pt x="85" y="166"/>
                  <a:pt x="31" y="293"/>
                  <a:pt x="55" y="414"/>
                </a:cubicBezTo>
                <a:cubicBezTo>
                  <a:pt x="61" y="511"/>
                  <a:pt x="134" y="595"/>
                  <a:pt x="230" y="619"/>
                </a:cubicBezTo>
                <a:cubicBezTo>
                  <a:pt x="279" y="625"/>
                  <a:pt x="339" y="613"/>
                  <a:pt x="375" y="662"/>
                </a:cubicBezTo>
                <a:cubicBezTo>
                  <a:pt x="393" y="698"/>
                  <a:pt x="399" y="746"/>
                  <a:pt x="381" y="788"/>
                </a:cubicBezTo>
                <a:cubicBezTo>
                  <a:pt x="333" y="915"/>
                  <a:pt x="164" y="921"/>
                  <a:pt x="55" y="927"/>
                </a:cubicBezTo>
                <a:cubicBezTo>
                  <a:pt x="1" y="934"/>
                  <a:pt x="7" y="1006"/>
                  <a:pt x="55" y="1006"/>
                </a:cubicBezTo>
                <a:cubicBezTo>
                  <a:pt x="188" y="994"/>
                  <a:pt x="345" y="982"/>
                  <a:pt x="430" y="867"/>
                </a:cubicBezTo>
                <a:cubicBezTo>
                  <a:pt x="484" y="782"/>
                  <a:pt x="484" y="668"/>
                  <a:pt x="418" y="589"/>
                </a:cubicBezTo>
                <a:cubicBezTo>
                  <a:pt x="375" y="563"/>
                  <a:pt x="324" y="546"/>
                  <a:pt x="276" y="546"/>
                </a:cubicBezTo>
                <a:cubicBezTo>
                  <a:pt x="269" y="546"/>
                  <a:pt x="261" y="546"/>
                  <a:pt x="254" y="547"/>
                </a:cubicBezTo>
                <a:cubicBezTo>
                  <a:pt x="188" y="535"/>
                  <a:pt x="140" y="486"/>
                  <a:pt x="134" y="426"/>
                </a:cubicBezTo>
                <a:cubicBezTo>
                  <a:pt x="97" y="293"/>
                  <a:pt x="158" y="160"/>
                  <a:pt x="121" y="27"/>
                </a:cubicBezTo>
                <a:cubicBezTo>
                  <a:pt x="117" y="8"/>
                  <a:pt x="103" y="0"/>
                  <a:pt x="89" y="0"/>
                </a:cubicBez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4" name="Google Shape;904;p42"/>
          <p:cNvSpPr/>
          <p:nvPr/>
        </p:nvSpPr>
        <p:spPr>
          <a:xfrm>
            <a:off x="1187141" y="2666489"/>
            <a:ext cx="350722" cy="190594"/>
          </a:xfrm>
          <a:custGeom>
            <a:avLst/>
            <a:gdLst/>
            <a:ahLst/>
            <a:cxnLst/>
            <a:rect l="l" t="t" r="r" b="b"/>
            <a:pathLst>
              <a:path w="2521" h="1370" extrusionOk="0">
                <a:moveTo>
                  <a:pt x="2520" y="1"/>
                </a:moveTo>
                <a:cubicBezTo>
                  <a:pt x="2514" y="7"/>
                  <a:pt x="2460" y="55"/>
                  <a:pt x="2357" y="121"/>
                </a:cubicBezTo>
                <a:cubicBezTo>
                  <a:pt x="2056" y="325"/>
                  <a:pt x="1372" y="715"/>
                  <a:pt x="501" y="715"/>
                </a:cubicBezTo>
                <a:cubicBezTo>
                  <a:pt x="340" y="715"/>
                  <a:pt x="173" y="701"/>
                  <a:pt x="1" y="671"/>
                </a:cubicBezTo>
                <a:lnTo>
                  <a:pt x="1" y="671"/>
                </a:lnTo>
                <a:cubicBezTo>
                  <a:pt x="194" y="1004"/>
                  <a:pt x="520" y="1239"/>
                  <a:pt x="895" y="1330"/>
                </a:cubicBezTo>
                <a:cubicBezTo>
                  <a:pt x="998" y="1357"/>
                  <a:pt x="1103" y="1370"/>
                  <a:pt x="1209" y="1370"/>
                </a:cubicBezTo>
                <a:cubicBezTo>
                  <a:pt x="1364" y="1370"/>
                  <a:pt x="1518" y="1342"/>
                  <a:pt x="1662" y="1288"/>
                </a:cubicBezTo>
                <a:cubicBezTo>
                  <a:pt x="1832" y="1221"/>
                  <a:pt x="1977" y="1124"/>
                  <a:pt x="2103" y="1004"/>
                </a:cubicBezTo>
                <a:cubicBezTo>
                  <a:pt x="2369" y="738"/>
                  <a:pt x="2520" y="381"/>
                  <a:pt x="25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5" name="Google Shape;905;p42"/>
          <p:cNvSpPr/>
          <p:nvPr/>
        </p:nvSpPr>
        <p:spPr>
          <a:xfrm>
            <a:off x="1187128" y="2679810"/>
            <a:ext cx="328045" cy="107365"/>
          </a:xfrm>
          <a:custGeom>
            <a:avLst/>
            <a:gdLst/>
            <a:ahLst/>
            <a:cxnLst/>
            <a:rect l="l" t="t" r="r" b="b"/>
            <a:pathLst>
              <a:path w="2358" h="760" extrusionOk="0">
                <a:moveTo>
                  <a:pt x="2357" y="0"/>
                </a:moveTo>
                <a:cubicBezTo>
                  <a:pt x="2056" y="204"/>
                  <a:pt x="1372" y="594"/>
                  <a:pt x="501" y="594"/>
                </a:cubicBezTo>
                <a:cubicBezTo>
                  <a:pt x="340" y="594"/>
                  <a:pt x="173" y="580"/>
                  <a:pt x="1" y="550"/>
                </a:cubicBezTo>
                <a:lnTo>
                  <a:pt x="1" y="550"/>
                </a:lnTo>
                <a:cubicBezTo>
                  <a:pt x="1" y="550"/>
                  <a:pt x="287" y="759"/>
                  <a:pt x="833" y="759"/>
                </a:cubicBezTo>
                <a:cubicBezTo>
                  <a:pt x="1018" y="759"/>
                  <a:pt x="1232" y="735"/>
                  <a:pt x="1475" y="671"/>
                </a:cubicBezTo>
                <a:cubicBezTo>
                  <a:pt x="2236" y="466"/>
                  <a:pt x="2345" y="127"/>
                  <a:pt x="2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6" name="Google Shape;906;p42"/>
          <p:cNvSpPr/>
          <p:nvPr/>
        </p:nvSpPr>
        <p:spPr>
          <a:xfrm>
            <a:off x="1311513" y="2791564"/>
            <a:ext cx="168323" cy="67910"/>
          </a:xfrm>
          <a:custGeom>
            <a:avLst/>
            <a:gdLst/>
            <a:ahLst/>
            <a:cxnLst/>
            <a:rect l="l" t="t" r="r" b="b"/>
            <a:pathLst>
              <a:path w="1210" h="471" extrusionOk="0">
                <a:moveTo>
                  <a:pt x="827" y="1"/>
                </a:moveTo>
                <a:cubicBezTo>
                  <a:pt x="723" y="1"/>
                  <a:pt x="612" y="19"/>
                  <a:pt x="502" y="56"/>
                </a:cubicBezTo>
                <a:cubicBezTo>
                  <a:pt x="291" y="117"/>
                  <a:pt x="116" y="250"/>
                  <a:pt x="1" y="431"/>
                </a:cubicBezTo>
                <a:cubicBezTo>
                  <a:pt x="104" y="458"/>
                  <a:pt x="209" y="471"/>
                  <a:pt x="315" y="471"/>
                </a:cubicBezTo>
                <a:cubicBezTo>
                  <a:pt x="470" y="471"/>
                  <a:pt x="624" y="443"/>
                  <a:pt x="768" y="389"/>
                </a:cubicBezTo>
                <a:cubicBezTo>
                  <a:pt x="938" y="322"/>
                  <a:pt x="1083" y="225"/>
                  <a:pt x="1209" y="105"/>
                </a:cubicBezTo>
                <a:cubicBezTo>
                  <a:pt x="1110" y="37"/>
                  <a:pt x="975" y="1"/>
                  <a:pt x="82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7" name="Google Shape;907;p42"/>
          <p:cNvSpPr/>
          <p:nvPr/>
        </p:nvSpPr>
        <p:spPr>
          <a:xfrm>
            <a:off x="705240" y="2763313"/>
            <a:ext cx="239982" cy="267528"/>
          </a:xfrm>
          <a:custGeom>
            <a:avLst/>
            <a:gdLst/>
            <a:ahLst/>
            <a:cxnLst/>
            <a:rect l="l" t="t" r="r" b="b"/>
            <a:pathLst>
              <a:path w="1725" h="1923" extrusionOk="0">
                <a:moveTo>
                  <a:pt x="739" y="1"/>
                </a:moveTo>
                <a:cubicBezTo>
                  <a:pt x="587" y="1"/>
                  <a:pt x="437" y="123"/>
                  <a:pt x="317" y="465"/>
                </a:cubicBezTo>
                <a:cubicBezTo>
                  <a:pt x="1" y="1341"/>
                  <a:pt x="622" y="1923"/>
                  <a:pt x="1186" y="1923"/>
                </a:cubicBezTo>
                <a:cubicBezTo>
                  <a:pt x="1388" y="1923"/>
                  <a:pt x="1583" y="1848"/>
                  <a:pt x="1725" y="1685"/>
                </a:cubicBezTo>
                <a:lnTo>
                  <a:pt x="1586" y="1075"/>
                </a:lnTo>
                <a:cubicBezTo>
                  <a:pt x="1519" y="767"/>
                  <a:pt x="1374" y="483"/>
                  <a:pt x="1163" y="253"/>
                </a:cubicBezTo>
                <a:cubicBezTo>
                  <a:pt x="1035" y="114"/>
                  <a:pt x="886" y="1"/>
                  <a:pt x="739" y="1"/>
                </a:cubicBez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8" name="Google Shape;908;p42"/>
          <p:cNvSpPr/>
          <p:nvPr/>
        </p:nvSpPr>
        <p:spPr>
          <a:xfrm>
            <a:off x="751150" y="2926220"/>
            <a:ext cx="49527" cy="41875"/>
          </a:xfrm>
          <a:custGeom>
            <a:avLst/>
            <a:gdLst/>
            <a:ahLst/>
            <a:cxnLst/>
            <a:rect l="l" t="t" r="r" b="b"/>
            <a:pathLst>
              <a:path w="356" h="301" extrusionOk="0">
                <a:moveTo>
                  <a:pt x="151" y="0"/>
                </a:moveTo>
                <a:cubicBezTo>
                  <a:pt x="71" y="0"/>
                  <a:pt x="5" y="65"/>
                  <a:pt x="5" y="146"/>
                </a:cubicBezTo>
                <a:cubicBezTo>
                  <a:pt x="1" y="238"/>
                  <a:pt x="75" y="301"/>
                  <a:pt x="153" y="301"/>
                </a:cubicBezTo>
                <a:cubicBezTo>
                  <a:pt x="187" y="301"/>
                  <a:pt x="223" y="288"/>
                  <a:pt x="253" y="260"/>
                </a:cubicBezTo>
                <a:cubicBezTo>
                  <a:pt x="355" y="170"/>
                  <a:pt x="295" y="7"/>
                  <a:pt x="162" y="1"/>
                </a:cubicBezTo>
                <a:cubicBezTo>
                  <a:pt x="158" y="0"/>
                  <a:pt x="155" y="0"/>
                  <a:pt x="1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9" name="Google Shape;909;p42"/>
          <p:cNvSpPr/>
          <p:nvPr/>
        </p:nvSpPr>
        <p:spPr>
          <a:xfrm>
            <a:off x="801648" y="2975885"/>
            <a:ext cx="33528" cy="28241"/>
          </a:xfrm>
          <a:custGeom>
            <a:avLst/>
            <a:gdLst/>
            <a:ahLst/>
            <a:cxnLst/>
            <a:rect l="l" t="t" r="r" b="b"/>
            <a:pathLst>
              <a:path w="241" h="203" extrusionOk="0">
                <a:moveTo>
                  <a:pt x="113" y="0"/>
                </a:moveTo>
                <a:cubicBezTo>
                  <a:pt x="53" y="0"/>
                  <a:pt x="4" y="42"/>
                  <a:pt x="4" y="97"/>
                </a:cubicBezTo>
                <a:cubicBezTo>
                  <a:pt x="0" y="160"/>
                  <a:pt x="51" y="202"/>
                  <a:pt x="105" y="202"/>
                </a:cubicBezTo>
                <a:cubicBezTo>
                  <a:pt x="129" y="202"/>
                  <a:pt x="153" y="194"/>
                  <a:pt x="174" y="175"/>
                </a:cubicBezTo>
                <a:cubicBezTo>
                  <a:pt x="240" y="115"/>
                  <a:pt x="204" y="6"/>
                  <a:pt x="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10" name="Google Shape;910;p42"/>
          <p:cNvSpPr/>
          <p:nvPr/>
        </p:nvSpPr>
        <p:spPr>
          <a:xfrm>
            <a:off x="777164" y="2844001"/>
            <a:ext cx="113383" cy="97662"/>
          </a:xfrm>
          <a:custGeom>
            <a:avLst/>
            <a:gdLst/>
            <a:ahLst/>
            <a:cxnLst/>
            <a:rect l="l" t="t" r="r" b="b"/>
            <a:pathLst>
              <a:path w="815" h="702" extrusionOk="0">
                <a:moveTo>
                  <a:pt x="362" y="1"/>
                </a:moveTo>
                <a:cubicBezTo>
                  <a:pt x="250" y="1"/>
                  <a:pt x="139" y="43"/>
                  <a:pt x="53" y="120"/>
                </a:cubicBezTo>
                <a:cubicBezTo>
                  <a:pt x="1" y="173"/>
                  <a:pt x="55" y="253"/>
                  <a:pt x="116" y="253"/>
                </a:cubicBezTo>
                <a:cubicBezTo>
                  <a:pt x="131" y="253"/>
                  <a:pt x="147" y="247"/>
                  <a:pt x="162" y="235"/>
                </a:cubicBezTo>
                <a:cubicBezTo>
                  <a:pt x="221" y="181"/>
                  <a:pt x="290" y="154"/>
                  <a:pt x="364" y="154"/>
                </a:cubicBezTo>
                <a:cubicBezTo>
                  <a:pt x="389" y="154"/>
                  <a:pt x="415" y="157"/>
                  <a:pt x="440" y="163"/>
                </a:cubicBezTo>
                <a:cubicBezTo>
                  <a:pt x="313" y="241"/>
                  <a:pt x="235" y="374"/>
                  <a:pt x="217" y="525"/>
                </a:cubicBezTo>
                <a:cubicBezTo>
                  <a:pt x="217" y="578"/>
                  <a:pt x="257" y="605"/>
                  <a:pt x="295" y="605"/>
                </a:cubicBezTo>
                <a:cubicBezTo>
                  <a:pt x="332" y="605"/>
                  <a:pt x="368" y="581"/>
                  <a:pt x="368" y="531"/>
                </a:cubicBezTo>
                <a:lnTo>
                  <a:pt x="368" y="507"/>
                </a:lnTo>
                <a:lnTo>
                  <a:pt x="368" y="501"/>
                </a:lnTo>
                <a:cubicBezTo>
                  <a:pt x="368" y="495"/>
                  <a:pt x="368" y="495"/>
                  <a:pt x="368" y="495"/>
                </a:cubicBezTo>
                <a:cubicBezTo>
                  <a:pt x="374" y="477"/>
                  <a:pt x="380" y="459"/>
                  <a:pt x="386" y="447"/>
                </a:cubicBezTo>
                <a:cubicBezTo>
                  <a:pt x="386" y="435"/>
                  <a:pt x="392" y="428"/>
                  <a:pt x="398" y="416"/>
                </a:cubicBezTo>
                <a:cubicBezTo>
                  <a:pt x="398" y="416"/>
                  <a:pt x="398" y="410"/>
                  <a:pt x="404" y="410"/>
                </a:cubicBezTo>
                <a:cubicBezTo>
                  <a:pt x="410" y="392"/>
                  <a:pt x="422" y="380"/>
                  <a:pt x="428" y="362"/>
                </a:cubicBezTo>
                <a:lnTo>
                  <a:pt x="434" y="356"/>
                </a:lnTo>
                <a:lnTo>
                  <a:pt x="440" y="350"/>
                </a:lnTo>
                <a:lnTo>
                  <a:pt x="440" y="356"/>
                </a:lnTo>
                <a:cubicBezTo>
                  <a:pt x="440" y="350"/>
                  <a:pt x="452" y="338"/>
                  <a:pt x="452" y="332"/>
                </a:cubicBezTo>
                <a:cubicBezTo>
                  <a:pt x="470" y="320"/>
                  <a:pt x="482" y="314"/>
                  <a:pt x="495" y="302"/>
                </a:cubicBezTo>
                <a:cubicBezTo>
                  <a:pt x="501" y="296"/>
                  <a:pt x="501" y="296"/>
                  <a:pt x="507" y="290"/>
                </a:cubicBezTo>
                <a:cubicBezTo>
                  <a:pt x="513" y="290"/>
                  <a:pt x="519" y="283"/>
                  <a:pt x="525" y="277"/>
                </a:cubicBezTo>
                <a:cubicBezTo>
                  <a:pt x="543" y="271"/>
                  <a:pt x="561" y="265"/>
                  <a:pt x="573" y="253"/>
                </a:cubicBezTo>
                <a:cubicBezTo>
                  <a:pt x="579" y="253"/>
                  <a:pt x="585" y="253"/>
                  <a:pt x="585" y="247"/>
                </a:cubicBezTo>
                <a:cubicBezTo>
                  <a:pt x="615" y="290"/>
                  <a:pt x="640" y="338"/>
                  <a:pt x="652" y="386"/>
                </a:cubicBezTo>
                <a:cubicBezTo>
                  <a:pt x="664" y="453"/>
                  <a:pt x="658" y="525"/>
                  <a:pt x="621" y="586"/>
                </a:cubicBezTo>
                <a:cubicBezTo>
                  <a:pt x="603" y="622"/>
                  <a:pt x="609" y="670"/>
                  <a:pt x="646" y="688"/>
                </a:cubicBezTo>
                <a:cubicBezTo>
                  <a:pt x="659" y="697"/>
                  <a:pt x="674" y="701"/>
                  <a:pt x="688" y="701"/>
                </a:cubicBezTo>
                <a:cubicBezTo>
                  <a:pt x="713" y="701"/>
                  <a:pt x="737" y="689"/>
                  <a:pt x="748" y="670"/>
                </a:cubicBezTo>
                <a:cubicBezTo>
                  <a:pt x="797" y="586"/>
                  <a:pt x="815" y="489"/>
                  <a:pt x="803" y="392"/>
                </a:cubicBezTo>
                <a:cubicBezTo>
                  <a:pt x="785" y="229"/>
                  <a:pt x="676" y="84"/>
                  <a:pt x="519" y="30"/>
                </a:cubicBezTo>
                <a:cubicBezTo>
                  <a:pt x="468" y="10"/>
                  <a:pt x="415" y="1"/>
                  <a:pt x="362" y="1"/>
                </a:cubicBez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11" name="Google Shape;911;p42"/>
          <p:cNvSpPr/>
          <p:nvPr/>
        </p:nvSpPr>
        <p:spPr>
          <a:xfrm>
            <a:off x="828220" y="2913560"/>
            <a:ext cx="139" cy="1113"/>
          </a:xfrm>
          <a:custGeom>
            <a:avLst/>
            <a:gdLst/>
            <a:ahLst/>
            <a:cxnLst/>
            <a:rect l="l" t="t" r="r" b="b"/>
            <a:pathLst>
              <a:path w="1" h="8" extrusionOk="0">
                <a:moveTo>
                  <a:pt x="1" y="1"/>
                </a:moveTo>
                <a:lnTo>
                  <a:pt x="1" y="1"/>
                </a:lnTo>
                <a:lnTo>
                  <a:pt x="1" y="7"/>
                </a:lnTo>
                <a:lnTo>
                  <a:pt x="1" y="7"/>
                </a:ln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12" name="Google Shape;912;p42"/>
          <p:cNvSpPr/>
          <p:nvPr/>
        </p:nvSpPr>
        <p:spPr>
          <a:xfrm>
            <a:off x="847557" y="2884207"/>
            <a:ext cx="139" cy="13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13" name="Google Shape;913;p42"/>
          <p:cNvSpPr/>
          <p:nvPr/>
        </p:nvSpPr>
        <p:spPr>
          <a:xfrm>
            <a:off x="836705" y="2965729"/>
            <a:ext cx="134529" cy="142181"/>
          </a:xfrm>
          <a:custGeom>
            <a:avLst/>
            <a:gdLst/>
            <a:ahLst/>
            <a:cxnLst/>
            <a:rect l="l" t="t" r="r" b="b"/>
            <a:pathLst>
              <a:path w="967" h="1022" extrusionOk="0">
                <a:moveTo>
                  <a:pt x="725" y="1"/>
                </a:moveTo>
                <a:lnTo>
                  <a:pt x="411" y="254"/>
                </a:lnTo>
                <a:lnTo>
                  <a:pt x="67" y="115"/>
                </a:lnTo>
                <a:lnTo>
                  <a:pt x="67" y="115"/>
                </a:lnTo>
                <a:lnTo>
                  <a:pt x="224" y="418"/>
                </a:lnTo>
                <a:lnTo>
                  <a:pt x="0" y="738"/>
                </a:lnTo>
                <a:lnTo>
                  <a:pt x="0" y="738"/>
                </a:lnTo>
                <a:lnTo>
                  <a:pt x="338" y="695"/>
                </a:lnTo>
                <a:lnTo>
                  <a:pt x="598" y="1022"/>
                </a:lnTo>
                <a:lnTo>
                  <a:pt x="598" y="677"/>
                </a:lnTo>
                <a:lnTo>
                  <a:pt x="967" y="623"/>
                </a:lnTo>
                <a:lnTo>
                  <a:pt x="635" y="387"/>
                </a:lnTo>
                <a:lnTo>
                  <a:pt x="72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14" name="Google Shape;914;p42"/>
          <p:cNvSpPr/>
          <p:nvPr/>
        </p:nvSpPr>
        <p:spPr>
          <a:xfrm>
            <a:off x="945913" y="3155763"/>
            <a:ext cx="480103" cy="578183"/>
          </a:xfrm>
          <a:custGeom>
            <a:avLst/>
            <a:gdLst/>
            <a:ahLst/>
            <a:cxnLst/>
            <a:rect l="l" t="t" r="r" b="b"/>
            <a:pathLst>
              <a:path w="3451" h="4156" extrusionOk="0">
                <a:moveTo>
                  <a:pt x="3179" y="0"/>
                </a:moveTo>
                <a:lnTo>
                  <a:pt x="2949" y="55"/>
                </a:lnTo>
                <a:lnTo>
                  <a:pt x="2798" y="91"/>
                </a:lnTo>
                <a:lnTo>
                  <a:pt x="2913" y="1378"/>
                </a:lnTo>
                <a:lnTo>
                  <a:pt x="2550" y="1529"/>
                </a:lnTo>
                <a:lnTo>
                  <a:pt x="2550" y="1529"/>
                </a:lnTo>
                <a:lnTo>
                  <a:pt x="2599" y="290"/>
                </a:lnTo>
                <a:lnTo>
                  <a:pt x="2303" y="236"/>
                </a:lnTo>
                <a:lnTo>
                  <a:pt x="2206" y="218"/>
                </a:lnTo>
                <a:lnTo>
                  <a:pt x="2158" y="260"/>
                </a:lnTo>
                <a:lnTo>
                  <a:pt x="2037" y="363"/>
                </a:lnTo>
                <a:lnTo>
                  <a:pt x="1868" y="2260"/>
                </a:lnTo>
                <a:cubicBezTo>
                  <a:pt x="1819" y="2792"/>
                  <a:pt x="1366" y="3070"/>
                  <a:pt x="1040" y="3112"/>
                </a:cubicBezTo>
                <a:cubicBezTo>
                  <a:pt x="743" y="3160"/>
                  <a:pt x="445" y="3179"/>
                  <a:pt x="148" y="3179"/>
                </a:cubicBezTo>
                <a:cubicBezTo>
                  <a:pt x="107" y="3179"/>
                  <a:pt x="66" y="3179"/>
                  <a:pt x="25" y="3178"/>
                </a:cubicBezTo>
                <a:lnTo>
                  <a:pt x="25" y="3178"/>
                </a:lnTo>
                <a:cubicBezTo>
                  <a:pt x="1" y="3287"/>
                  <a:pt x="7" y="3396"/>
                  <a:pt x="43" y="3505"/>
                </a:cubicBezTo>
                <a:cubicBezTo>
                  <a:pt x="405" y="3789"/>
                  <a:pt x="828" y="3988"/>
                  <a:pt x="1282" y="4085"/>
                </a:cubicBezTo>
                <a:cubicBezTo>
                  <a:pt x="1527" y="4135"/>
                  <a:pt x="1750" y="4155"/>
                  <a:pt x="1954" y="4155"/>
                </a:cubicBezTo>
                <a:cubicBezTo>
                  <a:pt x="2833" y="4155"/>
                  <a:pt x="3323" y="3767"/>
                  <a:pt x="3451" y="3674"/>
                </a:cubicBezTo>
                <a:lnTo>
                  <a:pt x="3421" y="3329"/>
                </a:lnTo>
                <a:lnTo>
                  <a:pt x="317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15" name="Google Shape;915;p42"/>
          <p:cNvSpPr/>
          <p:nvPr/>
        </p:nvSpPr>
        <p:spPr>
          <a:xfrm>
            <a:off x="919898" y="4287895"/>
            <a:ext cx="280883" cy="56483"/>
          </a:xfrm>
          <a:custGeom>
            <a:avLst/>
            <a:gdLst/>
            <a:ahLst/>
            <a:cxnLst/>
            <a:rect l="l" t="t" r="r" b="b"/>
            <a:pathLst>
              <a:path w="2019" h="406" extrusionOk="0">
                <a:moveTo>
                  <a:pt x="43" y="1"/>
                </a:moveTo>
                <a:lnTo>
                  <a:pt x="0" y="67"/>
                </a:lnTo>
                <a:cubicBezTo>
                  <a:pt x="333" y="291"/>
                  <a:pt x="725" y="406"/>
                  <a:pt x="1130" y="406"/>
                </a:cubicBezTo>
                <a:cubicBezTo>
                  <a:pt x="1438" y="406"/>
                  <a:pt x="1747" y="333"/>
                  <a:pt x="2018" y="200"/>
                </a:cubicBezTo>
                <a:lnTo>
                  <a:pt x="1988" y="134"/>
                </a:lnTo>
                <a:cubicBezTo>
                  <a:pt x="1715" y="265"/>
                  <a:pt x="1422" y="330"/>
                  <a:pt x="1130" y="330"/>
                </a:cubicBezTo>
                <a:cubicBezTo>
                  <a:pt x="749" y="330"/>
                  <a:pt x="371" y="220"/>
                  <a:pt x="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16" name="Google Shape;916;p42"/>
          <p:cNvSpPr/>
          <p:nvPr/>
        </p:nvSpPr>
        <p:spPr>
          <a:xfrm>
            <a:off x="1282993" y="4266888"/>
            <a:ext cx="280049" cy="69977"/>
          </a:xfrm>
          <a:custGeom>
            <a:avLst/>
            <a:gdLst/>
            <a:ahLst/>
            <a:cxnLst/>
            <a:rect l="l" t="t" r="r" b="b"/>
            <a:pathLst>
              <a:path w="2013" h="503" extrusionOk="0">
                <a:moveTo>
                  <a:pt x="1994" y="1"/>
                </a:moveTo>
                <a:cubicBezTo>
                  <a:pt x="1575" y="282"/>
                  <a:pt x="1085" y="427"/>
                  <a:pt x="590" y="427"/>
                </a:cubicBezTo>
                <a:cubicBezTo>
                  <a:pt x="393" y="427"/>
                  <a:pt x="195" y="404"/>
                  <a:pt x="1" y="357"/>
                </a:cubicBezTo>
                <a:lnTo>
                  <a:pt x="1" y="357"/>
                </a:lnTo>
                <a:cubicBezTo>
                  <a:pt x="1" y="382"/>
                  <a:pt x="7" y="412"/>
                  <a:pt x="13" y="436"/>
                </a:cubicBezTo>
                <a:cubicBezTo>
                  <a:pt x="200" y="484"/>
                  <a:pt x="393" y="502"/>
                  <a:pt x="587" y="502"/>
                </a:cubicBezTo>
                <a:cubicBezTo>
                  <a:pt x="1094" y="502"/>
                  <a:pt x="1584" y="357"/>
                  <a:pt x="2013" y="79"/>
                </a:cubicBezTo>
                <a:lnTo>
                  <a:pt x="19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17" name="Google Shape;917;p42"/>
          <p:cNvSpPr/>
          <p:nvPr/>
        </p:nvSpPr>
        <p:spPr>
          <a:xfrm>
            <a:off x="956067" y="3718907"/>
            <a:ext cx="63160" cy="612963"/>
          </a:xfrm>
          <a:custGeom>
            <a:avLst/>
            <a:gdLst/>
            <a:ahLst/>
            <a:cxnLst/>
            <a:rect l="l" t="t" r="r" b="b"/>
            <a:pathLst>
              <a:path w="454" h="4406" extrusionOk="0">
                <a:moveTo>
                  <a:pt x="381" y="0"/>
                </a:moveTo>
                <a:lnTo>
                  <a:pt x="163" y="2949"/>
                </a:lnTo>
                <a:cubicBezTo>
                  <a:pt x="48" y="3040"/>
                  <a:pt x="0" y="3185"/>
                  <a:pt x="24" y="3330"/>
                </a:cubicBezTo>
                <a:cubicBezTo>
                  <a:pt x="36" y="3402"/>
                  <a:pt x="91" y="3457"/>
                  <a:pt x="163" y="3481"/>
                </a:cubicBezTo>
                <a:cubicBezTo>
                  <a:pt x="163" y="3626"/>
                  <a:pt x="157" y="3765"/>
                  <a:pt x="151" y="3928"/>
                </a:cubicBezTo>
                <a:cubicBezTo>
                  <a:pt x="145" y="4085"/>
                  <a:pt x="139" y="4248"/>
                  <a:pt x="139" y="4405"/>
                </a:cubicBezTo>
                <a:lnTo>
                  <a:pt x="212" y="4405"/>
                </a:lnTo>
                <a:cubicBezTo>
                  <a:pt x="212" y="4248"/>
                  <a:pt x="218" y="4085"/>
                  <a:pt x="224" y="3922"/>
                </a:cubicBezTo>
                <a:cubicBezTo>
                  <a:pt x="230" y="3765"/>
                  <a:pt x="236" y="3602"/>
                  <a:pt x="236" y="3444"/>
                </a:cubicBezTo>
                <a:lnTo>
                  <a:pt x="236" y="3414"/>
                </a:lnTo>
                <a:lnTo>
                  <a:pt x="206" y="3408"/>
                </a:lnTo>
                <a:cubicBezTo>
                  <a:pt x="151" y="3402"/>
                  <a:pt x="109" y="3360"/>
                  <a:pt x="97" y="3312"/>
                </a:cubicBezTo>
                <a:cubicBezTo>
                  <a:pt x="79" y="3191"/>
                  <a:pt x="121" y="3076"/>
                  <a:pt x="218" y="3003"/>
                </a:cubicBezTo>
                <a:lnTo>
                  <a:pt x="236" y="2991"/>
                </a:lnTo>
                <a:lnTo>
                  <a:pt x="453" y="6"/>
                </a:lnTo>
                <a:lnTo>
                  <a:pt x="38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18" name="Google Shape;918;p42"/>
          <p:cNvSpPr/>
          <p:nvPr/>
        </p:nvSpPr>
        <p:spPr>
          <a:xfrm>
            <a:off x="1398182" y="4112329"/>
            <a:ext cx="28659" cy="57317"/>
          </a:xfrm>
          <a:custGeom>
            <a:avLst/>
            <a:gdLst/>
            <a:ahLst/>
            <a:cxnLst/>
            <a:rect l="l" t="t" r="r" b="b"/>
            <a:pathLst>
              <a:path w="206" h="412" extrusionOk="0">
                <a:moveTo>
                  <a:pt x="133" y="0"/>
                </a:moveTo>
                <a:lnTo>
                  <a:pt x="0" y="387"/>
                </a:lnTo>
                <a:lnTo>
                  <a:pt x="73" y="411"/>
                </a:lnTo>
                <a:lnTo>
                  <a:pt x="206" y="24"/>
                </a:lnTo>
                <a:lnTo>
                  <a:pt x="1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19" name="Google Shape;919;p42"/>
          <p:cNvSpPr/>
          <p:nvPr/>
        </p:nvSpPr>
        <p:spPr>
          <a:xfrm>
            <a:off x="1453029" y="4138344"/>
            <a:ext cx="28798" cy="57317"/>
          </a:xfrm>
          <a:custGeom>
            <a:avLst/>
            <a:gdLst/>
            <a:ahLst/>
            <a:cxnLst/>
            <a:rect l="l" t="t" r="r" b="b"/>
            <a:pathLst>
              <a:path w="207" h="412" extrusionOk="0">
                <a:moveTo>
                  <a:pt x="134" y="0"/>
                </a:moveTo>
                <a:lnTo>
                  <a:pt x="1" y="387"/>
                </a:lnTo>
                <a:lnTo>
                  <a:pt x="73" y="411"/>
                </a:lnTo>
                <a:lnTo>
                  <a:pt x="206" y="25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0" name="Google Shape;920;p42"/>
          <p:cNvSpPr/>
          <p:nvPr/>
        </p:nvSpPr>
        <p:spPr>
          <a:xfrm>
            <a:off x="945913" y="3596205"/>
            <a:ext cx="162353" cy="123678"/>
          </a:xfrm>
          <a:custGeom>
            <a:avLst/>
            <a:gdLst/>
            <a:ahLst/>
            <a:cxnLst/>
            <a:rect l="l" t="t" r="r" b="b"/>
            <a:pathLst>
              <a:path w="1167" h="889" extrusionOk="0">
                <a:moveTo>
                  <a:pt x="1161" y="0"/>
                </a:moveTo>
                <a:lnTo>
                  <a:pt x="1082" y="12"/>
                </a:lnTo>
                <a:cubicBezTo>
                  <a:pt x="1112" y="212"/>
                  <a:pt x="1052" y="423"/>
                  <a:pt x="925" y="586"/>
                </a:cubicBezTo>
                <a:cubicBezTo>
                  <a:pt x="810" y="729"/>
                  <a:pt x="634" y="812"/>
                  <a:pt x="448" y="812"/>
                </a:cubicBezTo>
                <a:cubicBezTo>
                  <a:pt x="430" y="812"/>
                  <a:pt x="412" y="812"/>
                  <a:pt x="393" y="810"/>
                </a:cubicBezTo>
                <a:cubicBezTo>
                  <a:pt x="242" y="792"/>
                  <a:pt x="103" y="713"/>
                  <a:pt x="13" y="586"/>
                </a:cubicBezTo>
                <a:cubicBezTo>
                  <a:pt x="13" y="623"/>
                  <a:pt x="1" y="659"/>
                  <a:pt x="1" y="695"/>
                </a:cubicBezTo>
                <a:cubicBezTo>
                  <a:pt x="103" y="804"/>
                  <a:pt x="236" y="870"/>
                  <a:pt x="381" y="888"/>
                </a:cubicBezTo>
                <a:lnTo>
                  <a:pt x="514" y="888"/>
                </a:lnTo>
                <a:cubicBezTo>
                  <a:pt x="695" y="864"/>
                  <a:pt x="865" y="774"/>
                  <a:pt x="979" y="629"/>
                </a:cubicBezTo>
                <a:cubicBezTo>
                  <a:pt x="1100" y="484"/>
                  <a:pt x="1167" y="296"/>
                  <a:pt x="1161" y="103"/>
                </a:cubicBezTo>
                <a:cubicBezTo>
                  <a:pt x="1161" y="67"/>
                  <a:pt x="1161" y="36"/>
                  <a:pt x="11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1" name="Google Shape;921;p42"/>
          <p:cNvSpPr/>
          <p:nvPr/>
        </p:nvSpPr>
        <p:spPr>
          <a:xfrm>
            <a:off x="1236805" y="3492841"/>
            <a:ext cx="164022" cy="162492"/>
          </a:xfrm>
          <a:custGeom>
            <a:avLst/>
            <a:gdLst/>
            <a:ahLst/>
            <a:cxnLst/>
            <a:rect l="l" t="t" r="r" b="b"/>
            <a:pathLst>
              <a:path w="1179" h="1168" extrusionOk="0">
                <a:moveTo>
                  <a:pt x="30" y="0"/>
                </a:moveTo>
                <a:lnTo>
                  <a:pt x="0" y="761"/>
                </a:lnTo>
                <a:cubicBezTo>
                  <a:pt x="100" y="1029"/>
                  <a:pt x="344" y="1168"/>
                  <a:pt x="588" y="1168"/>
                </a:cubicBezTo>
                <a:cubicBezTo>
                  <a:pt x="801" y="1168"/>
                  <a:pt x="1015" y="1063"/>
                  <a:pt x="1136" y="846"/>
                </a:cubicBezTo>
                <a:cubicBezTo>
                  <a:pt x="1148" y="586"/>
                  <a:pt x="1166" y="326"/>
                  <a:pt x="1178" y="67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3" name="Google Shape;923;p42"/>
          <p:cNvSpPr/>
          <p:nvPr/>
        </p:nvSpPr>
        <p:spPr>
          <a:xfrm>
            <a:off x="1030218" y="3227964"/>
            <a:ext cx="369781" cy="207428"/>
          </a:xfrm>
          <a:custGeom>
            <a:avLst/>
            <a:gdLst/>
            <a:ahLst/>
            <a:cxnLst/>
            <a:rect l="l" t="t" r="r" b="b"/>
            <a:pathLst>
              <a:path w="2658" h="1491" extrusionOk="0">
                <a:moveTo>
                  <a:pt x="718" y="1"/>
                </a:moveTo>
                <a:lnTo>
                  <a:pt x="718" y="1"/>
                </a:lnTo>
                <a:cubicBezTo>
                  <a:pt x="1" y="1389"/>
                  <a:pt x="777" y="1490"/>
                  <a:pt x="1019" y="1490"/>
                </a:cubicBezTo>
                <a:cubicBezTo>
                  <a:pt x="1061" y="1490"/>
                  <a:pt x="1086" y="1487"/>
                  <a:pt x="1086" y="1487"/>
                </a:cubicBezTo>
                <a:lnTo>
                  <a:pt x="1969" y="1457"/>
                </a:lnTo>
                <a:lnTo>
                  <a:pt x="2657" y="25"/>
                </a:lnTo>
                <a:lnTo>
                  <a:pt x="718" y="1"/>
                </a:lnTo>
                <a:close/>
              </a:path>
            </a:pathLst>
          </a:custGeom>
          <a:solidFill>
            <a:srgbClr val="AE5743">
              <a:alpha val="41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5" name="Google Shape;925;p42"/>
          <p:cNvSpPr/>
          <p:nvPr/>
        </p:nvSpPr>
        <p:spPr>
          <a:xfrm>
            <a:off x="1078769" y="3410346"/>
            <a:ext cx="179187" cy="75820"/>
          </a:xfrm>
          <a:custGeom>
            <a:avLst/>
            <a:gdLst/>
            <a:ahLst/>
            <a:cxnLst/>
            <a:rect l="l" t="t" r="r" b="b"/>
            <a:pathLst>
              <a:path w="1288" h="545" extrusionOk="0">
                <a:moveTo>
                  <a:pt x="37" y="1"/>
                </a:moveTo>
                <a:lnTo>
                  <a:pt x="0" y="73"/>
                </a:lnTo>
                <a:cubicBezTo>
                  <a:pt x="399" y="285"/>
                  <a:pt x="828" y="442"/>
                  <a:pt x="1269" y="545"/>
                </a:cubicBezTo>
                <a:lnTo>
                  <a:pt x="1287" y="472"/>
                </a:lnTo>
                <a:cubicBezTo>
                  <a:pt x="1064" y="418"/>
                  <a:pt x="840" y="351"/>
                  <a:pt x="623" y="273"/>
                </a:cubicBezTo>
                <a:cubicBezTo>
                  <a:pt x="423" y="194"/>
                  <a:pt x="224" y="104"/>
                  <a:pt x="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6" name="Google Shape;926;p42"/>
          <p:cNvSpPr/>
          <p:nvPr/>
        </p:nvSpPr>
        <p:spPr>
          <a:xfrm>
            <a:off x="970258" y="3149780"/>
            <a:ext cx="323871" cy="228852"/>
          </a:xfrm>
          <a:custGeom>
            <a:avLst/>
            <a:gdLst/>
            <a:ahLst/>
            <a:cxnLst/>
            <a:rect l="l" t="t" r="r" b="b"/>
            <a:pathLst>
              <a:path w="2328" h="1645" extrusionOk="0">
                <a:moveTo>
                  <a:pt x="1129" y="0"/>
                </a:moveTo>
                <a:cubicBezTo>
                  <a:pt x="946" y="0"/>
                  <a:pt x="741" y="30"/>
                  <a:pt x="563" y="140"/>
                </a:cubicBezTo>
                <a:cubicBezTo>
                  <a:pt x="170" y="394"/>
                  <a:pt x="1" y="998"/>
                  <a:pt x="140" y="1644"/>
                </a:cubicBezTo>
                <a:cubicBezTo>
                  <a:pt x="140" y="1548"/>
                  <a:pt x="152" y="962"/>
                  <a:pt x="575" y="653"/>
                </a:cubicBezTo>
                <a:cubicBezTo>
                  <a:pt x="853" y="448"/>
                  <a:pt x="1197" y="448"/>
                  <a:pt x="1451" y="442"/>
                </a:cubicBezTo>
                <a:cubicBezTo>
                  <a:pt x="1638" y="442"/>
                  <a:pt x="1820" y="466"/>
                  <a:pt x="2001" y="508"/>
                </a:cubicBezTo>
                <a:lnTo>
                  <a:pt x="2327" y="345"/>
                </a:lnTo>
                <a:cubicBezTo>
                  <a:pt x="2073" y="182"/>
                  <a:pt x="1789" y="73"/>
                  <a:pt x="1493" y="31"/>
                </a:cubicBezTo>
                <a:cubicBezTo>
                  <a:pt x="1399" y="18"/>
                  <a:pt x="1270" y="0"/>
                  <a:pt x="112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7" name="Google Shape;927;p42"/>
          <p:cNvSpPr/>
          <p:nvPr/>
        </p:nvSpPr>
        <p:spPr>
          <a:xfrm>
            <a:off x="1005594" y="4561120"/>
            <a:ext cx="277405" cy="152615"/>
          </a:xfrm>
          <a:custGeom>
            <a:avLst/>
            <a:gdLst/>
            <a:ahLst/>
            <a:cxnLst/>
            <a:rect l="l" t="t" r="r" b="b"/>
            <a:pathLst>
              <a:path w="1994" h="1097" extrusionOk="0">
                <a:moveTo>
                  <a:pt x="1" y="1"/>
                </a:moveTo>
                <a:lnTo>
                  <a:pt x="7" y="943"/>
                </a:lnTo>
                <a:cubicBezTo>
                  <a:pt x="411" y="1016"/>
                  <a:pt x="822" y="1064"/>
                  <a:pt x="1233" y="1088"/>
                </a:cubicBezTo>
                <a:cubicBezTo>
                  <a:pt x="1323" y="1094"/>
                  <a:pt x="1399" y="1096"/>
                  <a:pt x="1465" y="1096"/>
                </a:cubicBezTo>
                <a:cubicBezTo>
                  <a:pt x="1994" y="1096"/>
                  <a:pt x="1831" y="943"/>
                  <a:pt x="1831" y="943"/>
                </a:cubicBezTo>
                <a:lnTo>
                  <a:pt x="822" y="67"/>
                </a:lnTo>
                <a:lnTo>
                  <a:pt x="1" y="1"/>
                </a:ln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8" name="Google Shape;928;p42"/>
          <p:cNvSpPr/>
          <p:nvPr/>
        </p:nvSpPr>
        <p:spPr>
          <a:xfrm>
            <a:off x="999750" y="4588108"/>
            <a:ext cx="390510" cy="208680"/>
          </a:xfrm>
          <a:custGeom>
            <a:avLst/>
            <a:gdLst/>
            <a:ahLst/>
            <a:cxnLst/>
            <a:rect l="l" t="t" r="r" b="b"/>
            <a:pathLst>
              <a:path w="2807" h="1500" extrusionOk="0">
                <a:moveTo>
                  <a:pt x="1408" y="0"/>
                </a:moveTo>
                <a:lnTo>
                  <a:pt x="858" y="67"/>
                </a:lnTo>
                <a:lnTo>
                  <a:pt x="1227" y="671"/>
                </a:lnTo>
                <a:lnTo>
                  <a:pt x="31" y="369"/>
                </a:lnTo>
                <a:lnTo>
                  <a:pt x="24" y="526"/>
                </a:lnTo>
                <a:lnTo>
                  <a:pt x="0" y="1245"/>
                </a:lnTo>
                <a:lnTo>
                  <a:pt x="0" y="1384"/>
                </a:lnTo>
                <a:lnTo>
                  <a:pt x="2792" y="1499"/>
                </a:lnTo>
                <a:cubicBezTo>
                  <a:pt x="2792" y="1499"/>
                  <a:pt x="2793" y="1499"/>
                  <a:pt x="2793" y="1499"/>
                </a:cubicBezTo>
                <a:cubicBezTo>
                  <a:pt x="2807" y="1499"/>
                  <a:pt x="2734" y="941"/>
                  <a:pt x="2544" y="882"/>
                </a:cubicBezTo>
                <a:cubicBezTo>
                  <a:pt x="2544" y="882"/>
                  <a:pt x="1378" y="139"/>
                  <a:pt x="14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9" name="Google Shape;929;p42"/>
          <p:cNvSpPr/>
          <p:nvPr/>
        </p:nvSpPr>
        <p:spPr>
          <a:xfrm>
            <a:off x="1244318" y="4660309"/>
            <a:ext cx="69977" cy="44658"/>
          </a:xfrm>
          <a:custGeom>
            <a:avLst/>
            <a:gdLst/>
            <a:ahLst/>
            <a:cxnLst/>
            <a:rect l="l" t="t" r="r" b="b"/>
            <a:pathLst>
              <a:path w="503" h="321" extrusionOk="0">
                <a:moveTo>
                  <a:pt x="460" y="1"/>
                </a:moveTo>
                <a:cubicBezTo>
                  <a:pt x="279" y="19"/>
                  <a:pt x="115" y="115"/>
                  <a:pt x="13" y="260"/>
                </a:cubicBezTo>
                <a:cubicBezTo>
                  <a:pt x="1" y="279"/>
                  <a:pt x="7" y="303"/>
                  <a:pt x="19" y="315"/>
                </a:cubicBezTo>
                <a:cubicBezTo>
                  <a:pt x="31" y="315"/>
                  <a:pt x="37" y="321"/>
                  <a:pt x="43" y="321"/>
                </a:cubicBezTo>
                <a:cubicBezTo>
                  <a:pt x="55" y="321"/>
                  <a:pt x="67" y="315"/>
                  <a:pt x="73" y="303"/>
                </a:cubicBezTo>
                <a:cubicBezTo>
                  <a:pt x="170" y="176"/>
                  <a:pt x="309" y="91"/>
                  <a:pt x="466" y="73"/>
                </a:cubicBezTo>
                <a:cubicBezTo>
                  <a:pt x="484" y="73"/>
                  <a:pt x="502" y="55"/>
                  <a:pt x="502" y="37"/>
                </a:cubicBezTo>
                <a:cubicBezTo>
                  <a:pt x="496" y="13"/>
                  <a:pt x="478" y="1"/>
                  <a:pt x="46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0" name="Google Shape;930;p42"/>
          <p:cNvSpPr/>
          <p:nvPr/>
        </p:nvSpPr>
        <p:spPr>
          <a:xfrm>
            <a:off x="1214964" y="4640833"/>
            <a:ext cx="69838" cy="43962"/>
          </a:xfrm>
          <a:custGeom>
            <a:avLst/>
            <a:gdLst/>
            <a:ahLst/>
            <a:cxnLst/>
            <a:rect l="l" t="t" r="r" b="b"/>
            <a:pathLst>
              <a:path w="502" h="316" extrusionOk="0">
                <a:moveTo>
                  <a:pt x="467" y="1"/>
                </a:moveTo>
                <a:cubicBezTo>
                  <a:pt x="464" y="1"/>
                  <a:pt x="462" y="1"/>
                  <a:pt x="459" y="2"/>
                </a:cubicBezTo>
                <a:cubicBezTo>
                  <a:pt x="284" y="20"/>
                  <a:pt x="121" y="116"/>
                  <a:pt x="12" y="262"/>
                </a:cubicBezTo>
                <a:cubicBezTo>
                  <a:pt x="0" y="274"/>
                  <a:pt x="6" y="298"/>
                  <a:pt x="24" y="310"/>
                </a:cubicBezTo>
                <a:cubicBezTo>
                  <a:pt x="30" y="316"/>
                  <a:pt x="36" y="316"/>
                  <a:pt x="42" y="316"/>
                </a:cubicBezTo>
                <a:cubicBezTo>
                  <a:pt x="54" y="316"/>
                  <a:pt x="67" y="310"/>
                  <a:pt x="79" y="298"/>
                </a:cubicBezTo>
                <a:cubicBezTo>
                  <a:pt x="169" y="171"/>
                  <a:pt x="308" y="92"/>
                  <a:pt x="465" y="74"/>
                </a:cubicBezTo>
                <a:cubicBezTo>
                  <a:pt x="490" y="74"/>
                  <a:pt x="502" y="56"/>
                  <a:pt x="502" y="32"/>
                </a:cubicBezTo>
                <a:cubicBezTo>
                  <a:pt x="496" y="16"/>
                  <a:pt x="482" y="1"/>
                  <a:pt x="4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1" name="Google Shape;931;p42"/>
          <p:cNvSpPr/>
          <p:nvPr/>
        </p:nvSpPr>
        <p:spPr>
          <a:xfrm>
            <a:off x="1190480" y="4620800"/>
            <a:ext cx="71369" cy="44658"/>
          </a:xfrm>
          <a:custGeom>
            <a:avLst/>
            <a:gdLst/>
            <a:ahLst/>
            <a:cxnLst/>
            <a:rect l="l" t="t" r="r" b="b"/>
            <a:pathLst>
              <a:path w="513" h="321" extrusionOk="0">
                <a:moveTo>
                  <a:pt x="465" y="0"/>
                </a:moveTo>
                <a:cubicBezTo>
                  <a:pt x="464" y="0"/>
                  <a:pt x="462" y="0"/>
                  <a:pt x="460" y="1"/>
                </a:cubicBezTo>
                <a:cubicBezTo>
                  <a:pt x="279" y="25"/>
                  <a:pt x="122" y="115"/>
                  <a:pt x="13" y="260"/>
                </a:cubicBezTo>
                <a:cubicBezTo>
                  <a:pt x="1" y="279"/>
                  <a:pt x="7" y="303"/>
                  <a:pt x="25" y="315"/>
                </a:cubicBezTo>
                <a:cubicBezTo>
                  <a:pt x="31" y="321"/>
                  <a:pt x="37" y="321"/>
                  <a:pt x="43" y="321"/>
                </a:cubicBezTo>
                <a:cubicBezTo>
                  <a:pt x="55" y="321"/>
                  <a:pt x="67" y="315"/>
                  <a:pt x="73" y="303"/>
                </a:cubicBezTo>
                <a:cubicBezTo>
                  <a:pt x="170" y="176"/>
                  <a:pt x="309" y="97"/>
                  <a:pt x="466" y="79"/>
                </a:cubicBezTo>
                <a:cubicBezTo>
                  <a:pt x="513" y="73"/>
                  <a:pt x="509" y="0"/>
                  <a:pt x="46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2" name="Google Shape;932;p42"/>
          <p:cNvSpPr/>
          <p:nvPr/>
        </p:nvSpPr>
        <p:spPr>
          <a:xfrm>
            <a:off x="992934" y="4745172"/>
            <a:ext cx="399553" cy="27128"/>
          </a:xfrm>
          <a:custGeom>
            <a:avLst/>
            <a:gdLst/>
            <a:ahLst/>
            <a:cxnLst/>
            <a:rect l="l" t="t" r="r" b="b"/>
            <a:pathLst>
              <a:path w="2872" h="195" extrusionOk="0">
                <a:moveTo>
                  <a:pt x="37" y="1"/>
                </a:moveTo>
                <a:cubicBezTo>
                  <a:pt x="19" y="1"/>
                  <a:pt x="1" y="13"/>
                  <a:pt x="1" y="37"/>
                </a:cubicBezTo>
                <a:cubicBezTo>
                  <a:pt x="1" y="58"/>
                  <a:pt x="15" y="75"/>
                  <a:pt x="30" y="75"/>
                </a:cubicBezTo>
                <a:cubicBezTo>
                  <a:pt x="32" y="75"/>
                  <a:pt x="35" y="74"/>
                  <a:pt x="37" y="73"/>
                </a:cubicBezTo>
                <a:lnTo>
                  <a:pt x="2817" y="194"/>
                </a:lnTo>
                <a:cubicBezTo>
                  <a:pt x="2871" y="194"/>
                  <a:pt x="2871" y="116"/>
                  <a:pt x="2817" y="116"/>
                </a:cubicBezTo>
                <a:lnTo>
                  <a:pt x="3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3" name="Google Shape;933;p42"/>
          <p:cNvSpPr/>
          <p:nvPr/>
        </p:nvSpPr>
        <p:spPr>
          <a:xfrm>
            <a:off x="1424195" y="4585465"/>
            <a:ext cx="283248" cy="118113"/>
          </a:xfrm>
          <a:custGeom>
            <a:avLst/>
            <a:gdLst/>
            <a:ahLst/>
            <a:cxnLst/>
            <a:rect l="l" t="t" r="r" b="b"/>
            <a:pathLst>
              <a:path w="2036" h="849" extrusionOk="0">
                <a:moveTo>
                  <a:pt x="689" y="1"/>
                </a:moveTo>
                <a:lnTo>
                  <a:pt x="1" y="73"/>
                </a:lnTo>
                <a:lnTo>
                  <a:pt x="19" y="756"/>
                </a:lnTo>
                <a:cubicBezTo>
                  <a:pt x="430" y="811"/>
                  <a:pt x="841" y="841"/>
                  <a:pt x="1251" y="847"/>
                </a:cubicBezTo>
                <a:cubicBezTo>
                  <a:pt x="1288" y="848"/>
                  <a:pt x="1323" y="848"/>
                  <a:pt x="1356" y="848"/>
                </a:cubicBezTo>
                <a:cubicBezTo>
                  <a:pt x="2036" y="848"/>
                  <a:pt x="1844" y="678"/>
                  <a:pt x="1844" y="678"/>
                </a:cubicBezTo>
                <a:lnTo>
                  <a:pt x="689" y="1"/>
                </a:ln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4" name="Google Shape;934;p42"/>
          <p:cNvSpPr/>
          <p:nvPr/>
        </p:nvSpPr>
        <p:spPr>
          <a:xfrm>
            <a:off x="1423362" y="4577952"/>
            <a:ext cx="392179" cy="199498"/>
          </a:xfrm>
          <a:custGeom>
            <a:avLst/>
            <a:gdLst/>
            <a:ahLst/>
            <a:cxnLst/>
            <a:rect l="l" t="t" r="r" b="b"/>
            <a:pathLst>
              <a:path w="2819" h="1434" extrusionOk="0">
                <a:moveTo>
                  <a:pt x="1360" y="1"/>
                </a:moveTo>
                <a:lnTo>
                  <a:pt x="810" y="91"/>
                </a:lnTo>
                <a:lnTo>
                  <a:pt x="1209" y="677"/>
                </a:lnTo>
                <a:lnTo>
                  <a:pt x="1" y="430"/>
                </a:lnTo>
                <a:lnTo>
                  <a:pt x="1" y="593"/>
                </a:lnTo>
                <a:lnTo>
                  <a:pt x="1" y="1306"/>
                </a:lnTo>
                <a:lnTo>
                  <a:pt x="7" y="1433"/>
                </a:lnTo>
                <a:lnTo>
                  <a:pt x="2810" y="1433"/>
                </a:lnTo>
                <a:cubicBezTo>
                  <a:pt x="2810" y="1433"/>
                  <a:pt x="2811" y="1433"/>
                  <a:pt x="2811" y="1433"/>
                </a:cubicBezTo>
                <a:cubicBezTo>
                  <a:pt x="2819" y="1433"/>
                  <a:pt x="2728" y="882"/>
                  <a:pt x="2532" y="828"/>
                </a:cubicBezTo>
                <a:cubicBezTo>
                  <a:pt x="2532" y="828"/>
                  <a:pt x="1336" y="140"/>
                  <a:pt x="13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5" name="Google Shape;935;p42"/>
          <p:cNvSpPr/>
          <p:nvPr/>
        </p:nvSpPr>
        <p:spPr>
          <a:xfrm>
            <a:off x="1664589" y="4645147"/>
            <a:ext cx="70534" cy="47301"/>
          </a:xfrm>
          <a:custGeom>
            <a:avLst/>
            <a:gdLst/>
            <a:ahLst/>
            <a:cxnLst/>
            <a:rect l="l" t="t" r="r" b="b"/>
            <a:pathLst>
              <a:path w="507" h="340" extrusionOk="0">
                <a:moveTo>
                  <a:pt x="453" y="1"/>
                </a:moveTo>
                <a:cubicBezTo>
                  <a:pt x="452" y="1"/>
                  <a:pt x="450" y="1"/>
                  <a:pt x="448" y="1"/>
                </a:cubicBezTo>
                <a:cubicBezTo>
                  <a:pt x="267" y="25"/>
                  <a:pt x="109" y="128"/>
                  <a:pt x="13" y="279"/>
                </a:cubicBezTo>
                <a:cubicBezTo>
                  <a:pt x="1" y="297"/>
                  <a:pt x="7" y="321"/>
                  <a:pt x="25" y="333"/>
                </a:cubicBezTo>
                <a:cubicBezTo>
                  <a:pt x="31" y="333"/>
                  <a:pt x="37" y="339"/>
                  <a:pt x="49" y="339"/>
                </a:cubicBezTo>
                <a:cubicBezTo>
                  <a:pt x="61" y="339"/>
                  <a:pt x="73" y="333"/>
                  <a:pt x="79" y="321"/>
                </a:cubicBezTo>
                <a:cubicBezTo>
                  <a:pt x="164" y="188"/>
                  <a:pt x="303" y="104"/>
                  <a:pt x="454" y="73"/>
                </a:cubicBezTo>
                <a:cubicBezTo>
                  <a:pt x="506" y="68"/>
                  <a:pt x="497" y="1"/>
                  <a:pt x="4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6" name="Google Shape;936;p42"/>
          <p:cNvSpPr/>
          <p:nvPr/>
        </p:nvSpPr>
        <p:spPr>
          <a:xfrm>
            <a:off x="1635236" y="4626644"/>
            <a:ext cx="70395" cy="47301"/>
          </a:xfrm>
          <a:custGeom>
            <a:avLst/>
            <a:gdLst/>
            <a:ahLst/>
            <a:cxnLst/>
            <a:rect l="l" t="t" r="r" b="b"/>
            <a:pathLst>
              <a:path w="506" h="340" extrusionOk="0">
                <a:moveTo>
                  <a:pt x="448" y="1"/>
                </a:moveTo>
                <a:cubicBezTo>
                  <a:pt x="446" y="1"/>
                  <a:pt x="443" y="1"/>
                  <a:pt x="441" y="1"/>
                </a:cubicBezTo>
                <a:cubicBezTo>
                  <a:pt x="266" y="31"/>
                  <a:pt x="109" y="128"/>
                  <a:pt x="12" y="279"/>
                </a:cubicBezTo>
                <a:cubicBezTo>
                  <a:pt x="0" y="297"/>
                  <a:pt x="6" y="321"/>
                  <a:pt x="24" y="333"/>
                </a:cubicBezTo>
                <a:cubicBezTo>
                  <a:pt x="24" y="339"/>
                  <a:pt x="36" y="339"/>
                  <a:pt x="43" y="339"/>
                </a:cubicBezTo>
                <a:cubicBezTo>
                  <a:pt x="55" y="339"/>
                  <a:pt x="67" y="333"/>
                  <a:pt x="73" y="321"/>
                </a:cubicBezTo>
                <a:cubicBezTo>
                  <a:pt x="163" y="188"/>
                  <a:pt x="296" y="104"/>
                  <a:pt x="453" y="73"/>
                </a:cubicBezTo>
                <a:cubicBezTo>
                  <a:pt x="506" y="68"/>
                  <a:pt x="497" y="1"/>
                  <a:pt x="4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7" name="Google Shape;937;p42"/>
          <p:cNvSpPr/>
          <p:nvPr/>
        </p:nvSpPr>
        <p:spPr>
          <a:xfrm>
            <a:off x="1609917" y="4608280"/>
            <a:ext cx="68308" cy="47162"/>
          </a:xfrm>
          <a:custGeom>
            <a:avLst/>
            <a:gdLst/>
            <a:ahLst/>
            <a:cxnLst/>
            <a:rect l="l" t="t" r="r" b="b"/>
            <a:pathLst>
              <a:path w="491" h="339" extrusionOk="0">
                <a:moveTo>
                  <a:pt x="442" y="0"/>
                </a:moveTo>
                <a:cubicBezTo>
                  <a:pt x="267" y="30"/>
                  <a:pt x="110" y="133"/>
                  <a:pt x="13" y="278"/>
                </a:cubicBezTo>
                <a:cubicBezTo>
                  <a:pt x="1" y="296"/>
                  <a:pt x="1" y="320"/>
                  <a:pt x="19" y="332"/>
                </a:cubicBezTo>
                <a:cubicBezTo>
                  <a:pt x="25" y="338"/>
                  <a:pt x="37" y="338"/>
                  <a:pt x="43" y="338"/>
                </a:cubicBezTo>
                <a:cubicBezTo>
                  <a:pt x="55" y="338"/>
                  <a:pt x="67" y="332"/>
                  <a:pt x="73" y="320"/>
                </a:cubicBezTo>
                <a:cubicBezTo>
                  <a:pt x="158" y="187"/>
                  <a:pt x="297" y="103"/>
                  <a:pt x="454" y="79"/>
                </a:cubicBezTo>
                <a:cubicBezTo>
                  <a:pt x="472" y="73"/>
                  <a:pt x="490" y="54"/>
                  <a:pt x="484" y="36"/>
                </a:cubicBezTo>
                <a:cubicBezTo>
                  <a:pt x="484" y="12"/>
                  <a:pt x="466" y="0"/>
                  <a:pt x="442" y="0"/>
                </a:cubicBezTo>
                <a:close/>
              </a:path>
            </a:pathLst>
          </a:custGeom>
          <a:solidFill>
            <a:srgbClr val="1D11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8" name="Google Shape;938;p42"/>
          <p:cNvSpPr/>
          <p:nvPr/>
        </p:nvSpPr>
        <p:spPr>
          <a:xfrm>
            <a:off x="1414180" y="4744337"/>
            <a:ext cx="401083" cy="10295"/>
          </a:xfrm>
          <a:custGeom>
            <a:avLst/>
            <a:gdLst/>
            <a:ahLst/>
            <a:cxnLst/>
            <a:rect l="l" t="t" r="r" b="b"/>
            <a:pathLst>
              <a:path w="2883" h="74" extrusionOk="0">
                <a:moveTo>
                  <a:pt x="48" y="1"/>
                </a:moveTo>
                <a:cubicBezTo>
                  <a:pt x="0" y="1"/>
                  <a:pt x="0" y="73"/>
                  <a:pt x="48" y="73"/>
                </a:cubicBezTo>
                <a:lnTo>
                  <a:pt x="2834" y="73"/>
                </a:lnTo>
                <a:cubicBezTo>
                  <a:pt x="2882" y="73"/>
                  <a:pt x="2882" y="1"/>
                  <a:pt x="28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1088;p44">
            <a:extLst>
              <a:ext uri="{FF2B5EF4-FFF2-40B4-BE49-F238E27FC236}">
                <a16:creationId xmlns:a16="http://schemas.microsoft.com/office/drawing/2014/main" id="{383FED59-2EB9-BA7F-AFA0-73DA63656486}"/>
              </a:ext>
            </a:extLst>
          </p:cNvPr>
          <p:cNvSpPr/>
          <p:nvPr/>
        </p:nvSpPr>
        <p:spPr>
          <a:xfrm>
            <a:off x="6608445" y="3700004"/>
            <a:ext cx="205212" cy="211075"/>
          </a:xfrm>
          <a:custGeom>
            <a:avLst/>
            <a:gdLst/>
            <a:ahLst/>
            <a:cxnLst/>
            <a:rect l="l" t="t" r="r" b="b"/>
            <a:pathLst>
              <a:path w="1470" h="1512" extrusionOk="0">
                <a:moveTo>
                  <a:pt x="557" y="1"/>
                </a:moveTo>
                <a:lnTo>
                  <a:pt x="490" y="581"/>
                </a:lnTo>
                <a:lnTo>
                  <a:pt x="1" y="798"/>
                </a:lnTo>
                <a:lnTo>
                  <a:pt x="466" y="943"/>
                </a:lnTo>
                <a:lnTo>
                  <a:pt x="563" y="1511"/>
                </a:lnTo>
                <a:lnTo>
                  <a:pt x="871" y="1119"/>
                </a:lnTo>
                <a:lnTo>
                  <a:pt x="1469" y="1185"/>
                </a:lnTo>
                <a:lnTo>
                  <a:pt x="1119" y="829"/>
                </a:lnTo>
                <a:lnTo>
                  <a:pt x="1445" y="400"/>
                </a:lnTo>
                <a:lnTo>
                  <a:pt x="865" y="490"/>
                </a:lnTo>
                <a:lnTo>
                  <a:pt x="5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1111;p44">
            <a:extLst>
              <a:ext uri="{FF2B5EF4-FFF2-40B4-BE49-F238E27FC236}">
                <a16:creationId xmlns:a16="http://schemas.microsoft.com/office/drawing/2014/main" id="{E7F2DE4E-7A11-B497-9B0E-019D2EA4A7B3}"/>
              </a:ext>
            </a:extLst>
          </p:cNvPr>
          <p:cNvSpPr/>
          <p:nvPr/>
        </p:nvSpPr>
        <p:spPr>
          <a:xfrm>
            <a:off x="6652419" y="4611864"/>
            <a:ext cx="1578318" cy="209260"/>
          </a:xfrm>
          <a:custGeom>
            <a:avLst/>
            <a:gdLst/>
            <a:ahLst/>
            <a:cxnLst/>
            <a:rect l="l" t="t" r="r" b="b"/>
            <a:pathLst>
              <a:path w="11306" h="1499" extrusionOk="0">
                <a:moveTo>
                  <a:pt x="5656" y="0"/>
                </a:moveTo>
                <a:cubicBezTo>
                  <a:pt x="2532" y="0"/>
                  <a:pt x="0" y="339"/>
                  <a:pt x="0" y="750"/>
                </a:cubicBezTo>
                <a:cubicBezTo>
                  <a:pt x="0" y="1167"/>
                  <a:pt x="2532" y="1499"/>
                  <a:pt x="5656" y="1499"/>
                </a:cubicBezTo>
                <a:cubicBezTo>
                  <a:pt x="8773" y="1499"/>
                  <a:pt x="11305" y="1167"/>
                  <a:pt x="11305" y="750"/>
                </a:cubicBezTo>
                <a:cubicBezTo>
                  <a:pt x="11305" y="339"/>
                  <a:pt x="8773" y="0"/>
                  <a:pt x="5656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076" name="Google Shape;1203;p45">
            <a:extLst>
              <a:ext uri="{FF2B5EF4-FFF2-40B4-BE49-F238E27FC236}">
                <a16:creationId xmlns:a16="http://schemas.microsoft.com/office/drawing/2014/main" id="{B9FFF207-E8F8-821B-4DFB-5684A0EC4F84}"/>
              </a:ext>
            </a:extLst>
          </p:cNvPr>
          <p:cNvGrpSpPr/>
          <p:nvPr/>
        </p:nvGrpSpPr>
        <p:grpSpPr>
          <a:xfrm>
            <a:off x="8168594" y="970994"/>
            <a:ext cx="764835" cy="623020"/>
            <a:chOff x="682613" y="478406"/>
            <a:chExt cx="860525" cy="700889"/>
          </a:xfrm>
        </p:grpSpPr>
        <p:sp>
          <p:nvSpPr>
            <p:cNvPr id="1077" name="Google Shape;1204;p45">
              <a:extLst>
                <a:ext uri="{FF2B5EF4-FFF2-40B4-BE49-F238E27FC236}">
                  <a16:creationId xmlns:a16="http://schemas.microsoft.com/office/drawing/2014/main" id="{1550AA98-9209-9229-F963-ECC2415E7E9F}"/>
                </a:ext>
              </a:extLst>
            </p:cNvPr>
            <p:cNvSpPr/>
            <p:nvPr/>
          </p:nvSpPr>
          <p:spPr>
            <a:xfrm>
              <a:off x="996464" y="478406"/>
              <a:ext cx="124542" cy="106424"/>
            </a:xfrm>
            <a:custGeom>
              <a:avLst/>
              <a:gdLst/>
              <a:ahLst/>
              <a:cxnLst/>
              <a:rect l="l" t="t" r="r" b="b"/>
              <a:pathLst>
                <a:path w="873" h="746" extrusionOk="0">
                  <a:moveTo>
                    <a:pt x="489" y="0"/>
                  </a:moveTo>
                  <a:cubicBezTo>
                    <a:pt x="485" y="0"/>
                    <a:pt x="481" y="0"/>
                    <a:pt x="478" y="0"/>
                  </a:cubicBezTo>
                  <a:cubicBezTo>
                    <a:pt x="151" y="19"/>
                    <a:pt x="0" y="423"/>
                    <a:pt x="242" y="647"/>
                  </a:cubicBezTo>
                  <a:cubicBezTo>
                    <a:pt x="318" y="715"/>
                    <a:pt x="406" y="746"/>
                    <a:pt x="492" y="746"/>
                  </a:cubicBezTo>
                  <a:cubicBezTo>
                    <a:pt x="689" y="746"/>
                    <a:pt x="873" y="588"/>
                    <a:pt x="864" y="357"/>
                  </a:cubicBezTo>
                  <a:cubicBezTo>
                    <a:pt x="858" y="155"/>
                    <a:pt x="690" y="0"/>
                    <a:pt x="489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205;p45">
              <a:extLst>
                <a:ext uri="{FF2B5EF4-FFF2-40B4-BE49-F238E27FC236}">
                  <a16:creationId xmlns:a16="http://schemas.microsoft.com/office/drawing/2014/main" id="{ED16F2AA-2FF1-BB76-13F5-0BFA1B5B2C4E}"/>
                </a:ext>
              </a:extLst>
            </p:cNvPr>
            <p:cNvSpPr/>
            <p:nvPr/>
          </p:nvSpPr>
          <p:spPr>
            <a:xfrm>
              <a:off x="682613" y="567140"/>
              <a:ext cx="827713" cy="612154"/>
            </a:xfrm>
            <a:custGeom>
              <a:avLst/>
              <a:gdLst/>
              <a:ahLst/>
              <a:cxnLst/>
              <a:rect l="l" t="t" r="r" b="b"/>
              <a:pathLst>
                <a:path w="5802" h="4291" extrusionOk="0">
                  <a:moveTo>
                    <a:pt x="4895" y="1"/>
                  </a:moveTo>
                  <a:lnTo>
                    <a:pt x="37" y="200"/>
                  </a:lnTo>
                  <a:cubicBezTo>
                    <a:pt x="1" y="829"/>
                    <a:pt x="1" y="1463"/>
                    <a:pt x="31" y="2097"/>
                  </a:cubicBezTo>
                  <a:cubicBezTo>
                    <a:pt x="73" y="2955"/>
                    <a:pt x="152" y="3366"/>
                    <a:pt x="388" y="3771"/>
                  </a:cubicBezTo>
                  <a:cubicBezTo>
                    <a:pt x="496" y="3965"/>
                    <a:pt x="623" y="4140"/>
                    <a:pt x="780" y="4291"/>
                  </a:cubicBezTo>
                  <a:lnTo>
                    <a:pt x="5801" y="4013"/>
                  </a:lnTo>
                  <a:cubicBezTo>
                    <a:pt x="5566" y="3759"/>
                    <a:pt x="5372" y="3475"/>
                    <a:pt x="5227" y="3167"/>
                  </a:cubicBezTo>
                  <a:cubicBezTo>
                    <a:pt x="4913" y="2496"/>
                    <a:pt x="4901" y="1856"/>
                    <a:pt x="4889" y="786"/>
                  </a:cubicBezTo>
                  <a:cubicBezTo>
                    <a:pt x="4883" y="448"/>
                    <a:pt x="4889" y="176"/>
                    <a:pt x="4895" y="1"/>
                  </a:cubicBezTo>
                  <a:close/>
                </a:path>
              </a:pathLst>
            </a:custGeom>
            <a:solidFill>
              <a:srgbClr val="4586F1">
                <a:alpha val="22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206;p45">
              <a:extLst>
                <a:ext uri="{FF2B5EF4-FFF2-40B4-BE49-F238E27FC236}">
                  <a16:creationId xmlns:a16="http://schemas.microsoft.com/office/drawing/2014/main" id="{5AAE118E-29CC-AA11-D5F3-9928122FCA53}"/>
                </a:ext>
              </a:extLst>
            </p:cNvPr>
            <p:cNvSpPr/>
            <p:nvPr/>
          </p:nvSpPr>
          <p:spPr>
            <a:xfrm>
              <a:off x="715424" y="544743"/>
              <a:ext cx="827713" cy="612154"/>
            </a:xfrm>
            <a:custGeom>
              <a:avLst/>
              <a:gdLst/>
              <a:ahLst/>
              <a:cxnLst/>
              <a:rect l="l" t="t" r="r" b="b"/>
              <a:pathLst>
                <a:path w="5802" h="4291" extrusionOk="0">
                  <a:moveTo>
                    <a:pt x="4895" y="1"/>
                  </a:moveTo>
                  <a:lnTo>
                    <a:pt x="37" y="194"/>
                  </a:lnTo>
                  <a:cubicBezTo>
                    <a:pt x="1" y="829"/>
                    <a:pt x="1" y="1463"/>
                    <a:pt x="31" y="2091"/>
                  </a:cubicBezTo>
                  <a:cubicBezTo>
                    <a:pt x="73" y="2955"/>
                    <a:pt x="152" y="3360"/>
                    <a:pt x="387" y="3771"/>
                  </a:cubicBezTo>
                  <a:cubicBezTo>
                    <a:pt x="496" y="3958"/>
                    <a:pt x="629" y="4134"/>
                    <a:pt x="780" y="4291"/>
                  </a:cubicBezTo>
                  <a:lnTo>
                    <a:pt x="5801" y="4007"/>
                  </a:lnTo>
                  <a:cubicBezTo>
                    <a:pt x="5565" y="3759"/>
                    <a:pt x="5378" y="3475"/>
                    <a:pt x="5233" y="3167"/>
                  </a:cubicBezTo>
                  <a:cubicBezTo>
                    <a:pt x="4919" y="2496"/>
                    <a:pt x="4901" y="1850"/>
                    <a:pt x="4889" y="786"/>
                  </a:cubicBezTo>
                  <a:cubicBezTo>
                    <a:pt x="4883" y="448"/>
                    <a:pt x="4889" y="170"/>
                    <a:pt x="4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207;p45">
              <a:extLst>
                <a:ext uri="{FF2B5EF4-FFF2-40B4-BE49-F238E27FC236}">
                  <a16:creationId xmlns:a16="http://schemas.microsoft.com/office/drawing/2014/main" id="{B58F4128-08AC-7A29-7B41-8FBE6CE16DBE}"/>
                </a:ext>
              </a:extLst>
            </p:cNvPr>
            <p:cNvSpPr/>
            <p:nvPr/>
          </p:nvSpPr>
          <p:spPr>
            <a:xfrm>
              <a:off x="980059" y="496381"/>
              <a:ext cx="125398" cy="105711"/>
            </a:xfrm>
            <a:custGeom>
              <a:avLst/>
              <a:gdLst/>
              <a:ahLst/>
              <a:cxnLst/>
              <a:rect l="l" t="t" r="r" b="b"/>
              <a:pathLst>
                <a:path w="879" h="741" extrusionOk="0">
                  <a:moveTo>
                    <a:pt x="505" y="1"/>
                  </a:moveTo>
                  <a:cubicBezTo>
                    <a:pt x="498" y="1"/>
                    <a:pt x="491" y="1"/>
                    <a:pt x="484" y="1"/>
                  </a:cubicBezTo>
                  <a:cubicBezTo>
                    <a:pt x="152" y="13"/>
                    <a:pt x="1" y="418"/>
                    <a:pt x="248" y="642"/>
                  </a:cubicBezTo>
                  <a:cubicBezTo>
                    <a:pt x="322" y="710"/>
                    <a:pt x="410" y="741"/>
                    <a:pt x="497" y="741"/>
                  </a:cubicBezTo>
                  <a:cubicBezTo>
                    <a:pt x="692" y="741"/>
                    <a:pt x="879" y="584"/>
                    <a:pt x="871" y="358"/>
                  </a:cubicBezTo>
                  <a:cubicBezTo>
                    <a:pt x="859" y="160"/>
                    <a:pt x="701" y="1"/>
                    <a:pt x="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208;p45">
              <a:extLst>
                <a:ext uri="{FF2B5EF4-FFF2-40B4-BE49-F238E27FC236}">
                  <a16:creationId xmlns:a16="http://schemas.microsoft.com/office/drawing/2014/main" id="{1E74973E-561D-790D-8B08-F89EDD640E5A}"/>
                </a:ext>
              </a:extLst>
            </p:cNvPr>
            <p:cNvSpPr/>
            <p:nvPr/>
          </p:nvSpPr>
          <p:spPr>
            <a:xfrm>
              <a:off x="1151536" y="769575"/>
              <a:ext cx="201864" cy="195302"/>
            </a:xfrm>
            <a:custGeom>
              <a:avLst/>
              <a:gdLst/>
              <a:ahLst/>
              <a:cxnLst/>
              <a:rect l="l" t="t" r="r" b="b"/>
              <a:pathLst>
                <a:path w="1415" h="1369" extrusionOk="0">
                  <a:moveTo>
                    <a:pt x="712" y="0"/>
                  </a:moveTo>
                  <a:cubicBezTo>
                    <a:pt x="356" y="0"/>
                    <a:pt x="54" y="276"/>
                    <a:pt x="25" y="636"/>
                  </a:cubicBezTo>
                  <a:cubicBezTo>
                    <a:pt x="1" y="1017"/>
                    <a:pt x="285" y="1343"/>
                    <a:pt x="666" y="1367"/>
                  </a:cubicBezTo>
                  <a:cubicBezTo>
                    <a:pt x="680" y="1368"/>
                    <a:pt x="695" y="1369"/>
                    <a:pt x="710" y="1369"/>
                  </a:cubicBezTo>
                  <a:cubicBezTo>
                    <a:pt x="1066" y="1369"/>
                    <a:pt x="1367" y="1092"/>
                    <a:pt x="1391" y="727"/>
                  </a:cubicBezTo>
                  <a:cubicBezTo>
                    <a:pt x="1415" y="352"/>
                    <a:pt x="1131" y="26"/>
                    <a:pt x="756" y="2"/>
                  </a:cubicBezTo>
                  <a:cubicBezTo>
                    <a:pt x="741" y="1"/>
                    <a:pt x="726" y="0"/>
                    <a:pt x="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209;p45">
              <a:extLst>
                <a:ext uri="{FF2B5EF4-FFF2-40B4-BE49-F238E27FC236}">
                  <a16:creationId xmlns:a16="http://schemas.microsoft.com/office/drawing/2014/main" id="{3DBF6232-8C70-C118-A054-D5F333B9EFD7}"/>
                </a:ext>
              </a:extLst>
            </p:cNvPr>
            <p:cNvSpPr/>
            <p:nvPr/>
          </p:nvSpPr>
          <p:spPr>
            <a:xfrm>
              <a:off x="1288632" y="852460"/>
              <a:ext cx="22540" cy="32099"/>
            </a:xfrm>
            <a:custGeom>
              <a:avLst/>
              <a:gdLst/>
              <a:ahLst/>
              <a:cxnLst/>
              <a:rect l="l" t="t" r="r" b="b"/>
              <a:pathLst>
                <a:path w="158" h="225" extrusionOk="0">
                  <a:moveTo>
                    <a:pt x="90" y="0"/>
                  </a:moveTo>
                  <a:cubicBezTo>
                    <a:pt x="57" y="0"/>
                    <a:pt x="24" y="41"/>
                    <a:pt x="13" y="97"/>
                  </a:cubicBezTo>
                  <a:cubicBezTo>
                    <a:pt x="1" y="164"/>
                    <a:pt x="25" y="218"/>
                    <a:pt x="61" y="224"/>
                  </a:cubicBezTo>
                  <a:cubicBezTo>
                    <a:pt x="63" y="225"/>
                    <a:pt x="66" y="225"/>
                    <a:pt x="68" y="225"/>
                  </a:cubicBezTo>
                  <a:cubicBezTo>
                    <a:pt x="102" y="225"/>
                    <a:pt x="134" y="184"/>
                    <a:pt x="146" y="122"/>
                  </a:cubicBezTo>
                  <a:cubicBezTo>
                    <a:pt x="158" y="61"/>
                    <a:pt x="134" y="7"/>
                    <a:pt x="97" y="1"/>
                  </a:cubicBezTo>
                  <a:cubicBezTo>
                    <a:pt x="95" y="0"/>
                    <a:pt x="93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210;p45">
              <a:extLst>
                <a:ext uri="{FF2B5EF4-FFF2-40B4-BE49-F238E27FC236}">
                  <a16:creationId xmlns:a16="http://schemas.microsoft.com/office/drawing/2014/main" id="{FC00E24F-476C-8598-6FEE-9F4B7107EEB3}"/>
                </a:ext>
              </a:extLst>
            </p:cNvPr>
            <p:cNvSpPr/>
            <p:nvPr/>
          </p:nvSpPr>
          <p:spPr>
            <a:xfrm>
              <a:off x="1194762" y="833486"/>
              <a:ext cx="21684" cy="32241"/>
            </a:xfrm>
            <a:custGeom>
              <a:avLst/>
              <a:gdLst/>
              <a:ahLst/>
              <a:cxnLst/>
              <a:rect l="l" t="t" r="r" b="b"/>
              <a:pathLst>
                <a:path w="152" h="226" extrusionOk="0">
                  <a:moveTo>
                    <a:pt x="90" y="0"/>
                  </a:moveTo>
                  <a:cubicBezTo>
                    <a:pt x="56" y="0"/>
                    <a:pt x="23" y="41"/>
                    <a:pt x="12" y="104"/>
                  </a:cubicBezTo>
                  <a:cubicBezTo>
                    <a:pt x="0" y="164"/>
                    <a:pt x="18" y="218"/>
                    <a:pt x="54" y="224"/>
                  </a:cubicBezTo>
                  <a:cubicBezTo>
                    <a:pt x="57" y="225"/>
                    <a:pt x="59" y="225"/>
                    <a:pt x="61" y="225"/>
                  </a:cubicBezTo>
                  <a:cubicBezTo>
                    <a:pt x="96" y="225"/>
                    <a:pt x="134" y="184"/>
                    <a:pt x="145" y="128"/>
                  </a:cubicBezTo>
                  <a:cubicBezTo>
                    <a:pt x="151" y="61"/>
                    <a:pt x="133" y="7"/>
                    <a:pt x="97" y="1"/>
                  </a:cubicBezTo>
                  <a:cubicBezTo>
                    <a:pt x="94" y="0"/>
                    <a:pt x="92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211;p45">
              <a:extLst>
                <a:ext uri="{FF2B5EF4-FFF2-40B4-BE49-F238E27FC236}">
                  <a16:creationId xmlns:a16="http://schemas.microsoft.com/office/drawing/2014/main" id="{89E01051-6D57-9762-6D19-6C0A5535E3EE}"/>
                </a:ext>
              </a:extLst>
            </p:cNvPr>
            <p:cNvSpPr/>
            <p:nvPr/>
          </p:nvSpPr>
          <p:spPr>
            <a:xfrm>
              <a:off x="1204177" y="875428"/>
              <a:ext cx="82885" cy="36093"/>
            </a:xfrm>
            <a:custGeom>
              <a:avLst/>
              <a:gdLst/>
              <a:ahLst/>
              <a:cxnLst/>
              <a:rect l="l" t="t" r="r" b="b"/>
              <a:pathLst>
                <a:path w="581" h="253" extrusionOk="0">
                  <a:moveTo>
                    <a:pt x="35" y="1"/>
                  </a:moveTo>
                  <a:cubicBezTo>
                    <a:pt x="32" y="1"/>
                    <a:pt x="28" y="1"/>
                    <a:pt x="25" y="3"/>
                  </a:cubicBezTo>
                  <a:cubicBezTo>
                    <a:pt x="7" y="15"/>
                    <a:pt x="0" y="33"/>
                    <a:pt x="7" y="45"/>
                  </a:cubicBezTo>
                  <a:cubicBezTo>
                    <a:pt x="55" y="142"/>
                    <a:pt x="139" y="214"/>
                    <a:pt x="242" y="245"/>
                  </a:cubicBezTo>
                  <a:cubicBezTo>
                    <a:pt x="248" y="245"/>
                    <a:pt x="260" y="251"/>
                    <a:pt x="266" y="251"/>
                  </a:cubicBezTo>
                  <a:cubicBezTo>
                    <a:pt x="278" y="252"/>
                    <a:pt x="290" y="253"/>
                    <a:pt x="302" y="253"/>
                  </a:cubicBezTo>
                  <a:cubicBezTo>
                    <a:pt x="404" y="253"/>
                    <a:pt x="504" y="206"/>
                    <a:pt x="575" y="136"/>
                  </a:cubicBezTo>
                  <a:cubicBezTo>
                    <a:pt x="581" y="118"/>
                    <a:pt x="581" y="100"/>
                    <a:pt x="575" y="88"/>
                  </a:cubicBezTo>
                  <a:cubicBezTo>
                    <a:pt x="568" y="81"/>
                    <a:pt x="561" y="78"/>
                    <a:pt x="553" y="78"/>
                  </a:cubicBezTo>
                  <a:cubicBezTo>
                    <a:pt x="546" y="78"/>
                    <a:pt x="538" y="81"/>
                    <a:pt x="532" y="88"/>
                  </a:cubicBezTo>
                  <a:cubicBezTo>
                    <a:pt x="476" y="157"/>
                    <a:pt x="396" y="190"/>
                    <a:pt x="317" y="190"/>
                  </a:cubicBezTo>
                  <a:cubicBezTo>
                    <a:pt x="211" y="190"/>
                    <a:pt x="106" y="130"/>
                    <a:pt x="61" y="15"/>
                  </a:cubicBezTo>
                  <a:cubicBezTo>
                    <a:pt x="56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212;p45">
              <a:extLst>
                <a:ext uri="{FF2B5EF4-FFF2-40B4-BE49-F238E27FC236}">
                  <a16:creationId xmlns:a16="http://schemas.microsoft.com/office/drawing/2014/main" id="{96ABB4DD-238C-E9A9-5B9C-E5ABA6FA5A08}"/>
                </a:ext>
              </a:extLst>
            </p:cNvPr>
            <p:cNvSpPr/>
            <p:nvPr/>
          </p:nvSpPr>
          <p:spPr>
            <a:xfrm>
              <a:off x="844674" y="746464"/>
              <a:ext cx="298587" cy="255361"/>
            </a:xfrm>
            <a:custGeom>
              <a:avLst/>
              <a:gdLst/>
              <a:ahLst/>
              <a:cxnLst/>
              <a:rect l="l" t="t" r="r" b="b"/>
              <a:pathLst>
                <a:path w="2093" h="1790" extrusionOk="0">
                  <a:moveTo>
                    <a:pt x="1021" y="1"/>
                  </a:moveTo>
                  <a:cubicBezTo>
                    <a:pt x="907" y="1"/>
                    <a:pt x="789" y="23"/>
                    <a:pt x="672" y="73"/>
                  </a:cubicBezTo>
                  <a:cubicBezTo>
                    <a:pt x="212" y="260"/>
                    <a:pt x="1" y="786"/>
                    <a:pt x="194" y="1239"/>
                  </a:cubicBezTo>
                  <a:cubicBezTo>
                    <a:pt x="348" y="1606"/>
                    <a:pt x="682" y="1789"/>
                    <a:pt x="1017" y="1789"/>
                  </a:cubicBezTo>
                  <a:cubicBezTo>
                    <a:pt x="1355" y="1789"/>
                    <a:pt x="1692" y="1603"/>
                    <a:pt x="1844" y="1233"/>
                  </a:cubicBezTo>
                  <a:cubicBezTo>
                    <a:pt x="2092" y="615"/>
                    <a:pt x="1613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213;p45">
              <a:extLst>
                <a:ext uri="{FF2B5EF4-FFF2-40B4-BE49-F238E27FC236}">
                  <a16:creationId xmlns:a16="http://schemas.microsoft.com/office/drawing/2014/main" id="{0696FB7E-3427-39F6-82B4-29B55DF814B9}"/>
                </a:ext>
              </a:extLst>
            </p:cNvPr>
            <p:cNvSpPr/>
            <p:nvPr/>
          </p:nvSpPr>
          <p:spPr>
            <a:xfrm>
              <a:off x="1029990" y="827067"/>
              <a:ext cx="31243" cy="41657"/>
            </a:xfrm>
            <a:custGeom>
              <a:avLst/>
              <a:gdLst/>
              <a:ahLst/>
              <a:cxnLst/>
              <a:rect l="l" t="t" r="r" b="b"/>
              <a:pathLst>
                <a:path w="219" h="292" extrusionOk="0">
                  <a:moveTo>
                    <a:pt x="85" y="0"/>
                  </a:moveTo>
                  <a:cubicBezTo>
                    <a:pt x="79" y="0"/>
                    <a:pt x="73" y="1"/>
                    <a:pt x="67" y="4"/>
                  </a:cubicBezTo>
                  <a:cubicBezTo>
                    <a:pt x="19" y="16"/>
                    <a:pt x="1" y="94"/>
                    <a:pt x="25" y="173"/>
                  </a:cubicBezTo>
                  <a:cubicBezTo>
                    <a:pt x="46" y="241"/>
                    <a:pt x="95" y="291"/>
                    <a:pt x="135" y="291"/>
                  </a:cubicBezTo>
                  <a:cubicBezTo>
                    <a:pt x="141" y="291"/>
                    <a:pt x="146" y="290"/>
                    <a:pt x="152" y="288"/>
                  </a:cubicBezTo>
                  <a:cubicBezTo>
                    <a:pt x="200" y="275"/>
                    <a:pt x="218" y="197"/>
                    <a:pt x="194" y="118"/>
                  </a:cubicBezTo>
                  <a:cubicBezTo>
                    <a:pt x="173" y="50"/>
                    <a:pt x="125" y="0"/>
                    <a:pt x="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214;p45">
              <a:extLst>
                <a:ext uri="{FF2B5EF4-FFF2-40B4-BE49-F238E27FC236}">
                  <a16:creationId xmlns:a16="http://schemas.microsoft.com/office/drawing/2014/main" id="{6150C571-5D3A-B467-7809-6293A988CCD7}"/>
                </a:ext>
              </a:extLst>
            </p:cNvPr>
            <p:cNvSpPr/>
            <p:nvPr/>
          </p:nvSpPr>
          <p:spPr>
            <a:xfrm>
              <a:off x="909442" y="860877"/>
              <a:ext cx="31100" cy="41371"/>
            </a:xfrm>
            <a:custGeom>
              <a:avLst/>
              <a:gdLst/>
              <a:ahLst/>
              <a:cxnLst/>
              <a:rect l="l" t="t" r="r" b="b"/>
              <a:pathLst>
                <a:path w="218" h="290" extrusionOk="0">
                  <a:moveTo>
                    <a:pt x="74" y="1"/>
                  </a:moveTo>
                  <a:cubicBezTo>
                    <a:pt x="70" y="1"/>
                    <a:pt x="65" y="1"/>
                    <a:pt x="60" y="2"/>
                  </a:cubicBezTo>
                  <a:cubicBezTo>
                    <a:pt x="18" y="20"/>
                    <a:pt x="0" y="93"/>
                    <a:pt x="24" y="171"/>
                  </a:cubicBezTo>
                  <a:cubicBezTo>
                    <a:pt x="45" y="240"/>
                    <a:pt x="89" y="290"/>
                    <a:pt x="132" y="290"/>
                  </a:cubicBezTo>
                  <a:cubicBezTo>
                    <a:pt x="138" y="290"/>
                    <a:pt x="145" y="289"/>
                    <a:pt x="151" y="286"/>
                  </a:cubicBezTo>
                  <a:cubicBezTo>
                    <a:pt x="199" y="274"/>
                    <a:pt x="218" y="196"/>
                    <a:pt x="193" y="117"/>
                  </a:cubicBezTo>
                  <a:cubicBezTo>
                    <a:pt x="171" y="51"/>
                    <a:pt x="120" y="1"/>
                    <a:pt x="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1215;p45">
              <a:extLst>
                <a:ext uri="{FF2B5EF4-FFF2-40B4-BE49-F238E27FC236}">
                  <a16:creationId xmlns:a16="http://schemas.microsoft.com/office/drawing/2014/main" id="{5C318891-ED0C-77C2-8C50-4CB1BC70E8ED}"/>
                </a:ext>
              </a:extLst>
            </p:cNvPr>
            <p:cNvSpPr/>
            <p:nvPr/>
          </p:nvSpPr>
          <p:spPr>
            <a:xfrm>
              <a:off x="941255" y="878567"/>
              <a:ext cx="104427" cy="55780"/>
            </a:xfrm>
            <a:custGeom>
              <a:avLst/>
              <a:gdLst/>
              <a:ahLst/>
              <a:cxnLst/>
              <a:rect l="l" t="t" r="r" b="b"/>
              <a:pathLst>
                <a:path w="732" h="391" extrusionOk="0">
                  <a:moveTo>
                    <a:pt x="686" y="0"/>
                  </a:moveTo>
                  <a:cubicBezTo>
                    <a:pt x="672" y="0"/>
                    <a:pt x="658" y="12"/>
                    <a:pt x="653" y="29"/>
                  </a:cubicBezTo>
                  <a:cubicBezTo>
                    <a:pt x="617" y="205"/>
                    <a:pt x="462" y="312"/>
                    <a:pt x="302" y="312"/>
                  </a:cubicBezTo>
                  <a:cubicBezTo>
                    <a:pt x="220" y="312"/>
                    <a:pt x="137" y="284"/>
                    <a:pt x="67" y="223"/>
                  </a:cubicBezTo>
                  <a:cubicBezTo>
                    <a:pt x="59" y="215"/>
                    <a:pt x="51" y="212"/>
                    <a:pt x="42" y="212"/>
                  </a:cubicBezTo>
                  <a:cubicBezTo>
                    <a:pt x="31" y="212"/>
                    <a:pt x="20" y="218"/>
                    <a:pt x="13" y="229"/>
                  </a:cubicBezTo>
                  <a:cubicBezTo>
                    <a:pt x="1" y="247"/>
                    <a:pt x="7" y="271"/>
                    <a:pt x="25" y="289"/>
                  </a:cubicBezTo>
                  <a:cubicBezTo>
                    <a:pt x="103" y="354"/>
                    <a:pt x="207" y="390"/>
                    <a:pt x="311" y="390"/>
                  </a:cubicBezTo>
                  <a:cubicBezTo>
                    <a:pt x="342" y="390"/>
                    <a:pt x="374" y="387"/>
                    <a:pt x="405" y="380"/>
                  </a:cubicBezTo>
                  <a:lnTo>
                    <a:pt x="442" y="374"/>
                  </a:lnTo>
                  <a:cubicBezTo>
                    <a:pt x="581" y="319"/>
                    <a:pt x="683" y="198"/>
                    <a:pt x="726" y="53"/>
                  </a:cubicBezTo>
                  <a:cubicBezTo>
                    <a:pt x="732" y="35"/>
                    <a:pt x="720" y="11"/>
                    <a:pt x="702" y="5"/>
                  </a:cubicBezTo>
                  <a:cubicBezTo>
                    <a:pt x="697" y="2"/>
                    <a:pt x="691" y="0"/>
                    <a:pt x="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35" name="Google Shape;1275;p47">
            <a:extLst>
              <a:ext uri="{FF2B5EF4-FFF2-40B4-BE49-F238E27FC236}">
                <a16:creationId xmlns:a16="http://schemas.microsoft.com/office/drawing/2014/main" id="{8E30F3AD-04CC-4957-F80B-958A687A19F0}"/>
              </a:ext>
            </a:extLst>
          </p:cNvPr>
          <p:cNvGrpSpPr/>
          <p:nvPr/>
        </p:nvGrpSpPr>
        <p:grpSpPr>
          <a:xfrm flipH="1">
            <a:off x="5182287" y="184940"/>
            <a:ext cx="567616" cy="286712"/>
            <a:chOff x="-88337" y="1815053"/>
            <a:chExt cx="809378" cy="408771"/>
          </a:xfrm>
        </p:grpSpPr>
        <p:sp>
          <p:nvSpPr>
            <p:cNvPr id="836" name="Google Shape;1276;p47">
              <a:extLst>
                <a:ext uri="{FF2B5EF4-FFF2-40B4-BE49-F238E27FC236}">
                  <a16:creationId xmlns:a16="http://schemas.microsoft.com/office/drawing/2014/main" id="{E6516E3C-23C3-2F68-6706-524BD375DEB9}"/>
                </a:ext>
              </a:extLst>
            </p:cNvPr>
            <p:cNvSpPr/>
            <p:nvPr/>
          </p:nvSpPr>
          <p:spPr>
            <a:xfrm>
              <a:off x="-88337" y="1815053"/>
              <a:ext cx="809378" cy="408771"/>
            </a:xfrm>
            <a:custGeom>
              <a:avLst/>
              <a:gdLst/>
              <a:ahLst/>
              <a:cxnLst/>
              <a:rect l="l" t="t" r="r" b="b"/>
              <a:pathLst>
                <a:path w="4164" h="2103" extrusionOk="0">
                  <a:moveTo>
                    <a:pt x="4163" y="0"/>
                  </a:moveTo>
                  <a:lnTo>
                    <a:pt x="0" y="326"/>
                  </a:lnTo>
                  <a:lnTo>
                    <a:pt x="1257" y="882"/>
                  </a:lnTo>
                  <a:lnTo>
                    <a:pt x="979" y="1487"/>
                  </a:lnTo>
                  <a:lnTo>
                    <a:pt x="1608" y="1354"/>
                  </a:lnTo>
                  <a:cubicBezTo>
                    <a:pt x="1620" y="1390"/>
                    <a:pt x="1626" y="1420"/>
                    <a:pt x="1632" y="1456"/>
                  </a:cubicBezTo>
                  <a:lnTo>
                    <a:pt x="1819" y="2103"/>
                  </a:lnTo>
                  <a:lnTo>
                    <a:pt x="41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1277;p47">
              <a:extLst>
                <a:ext uri="{FF2B5EF4-FFF2-40B4-BE49-F238E27FC236}">
                  <a16:creationId xmlns:a16="http://schemas.microsoft.com/office/drawing/2014/main" id="{E2527814-A13D-5A75-9191-E49C5A665D30}"/>
                </a:ext>
              </a:extLst>
            </p:cNvPr>
            <p:cNvSpPr/>
            <p:nvPr/>
          </p:nvSpPr>
          <p:spPr>
            <a:xfrm>
              <a:off x="152298" y="1881918"/>
              <a:ext cx="354929" cy="207981"/>
            </a:xfrm>
            <a:custGeom>
              <a:avLst/>
              <a:gdLst/>
              <a:ahLst/>
              <a:cxnLst/>
              <a:rect l="l" t="t" r="r" b="b"/>
              <a:pathLst>
                <a:path w="1826" h="1070" extrusionOk="0">
                  <a:moveTo>
                    <a:pt x="1826" y="1"/>
                  </a:moveTo>
                  <a:lnTo>
                    <a:pt x="1" y="514"/>
                  </a:lnTo>
                  <a:lnTo>
                    <a:pt x="382" y="1070"/>
                  </a:lnTo>
                  <a:lnTo>
                    <a:pt x="400" y="629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1278;p47">
              <a:extLst>
                <a:ext uri="{FF2B5EF4-FFF2-40B4-BE49-F238E27FC236}">
                  <a16:creationId xmlns:a16="http://schemas.microsoft.com/office/drawing/2014/main" id="{3FAF98F0-B4B7-AE19-49C1-AFD58763020A}"/>
                </a:ext>
              </a:extLst>
            </p:cNvPr>
            <p:cNvSpPr/>
            <p:nvPr/>
          </p:nvSpPr>
          <p:spPr>
            <a:xfrm>
              <a:off x="70272" y="1981826"/>
              <a:ext cx="153945" cy="137617"/>
            </a:xfrm>
            <a:custGeom>
              <a:avLst/>
              <a:gdLst/>
              <a:ahLst/>
              <a:cxnLst/>
              <a:rect l="l" t="t" r="r" b="b"/>
              <a:pathLst>
                <a:path w="792" h="708" extrusionOk="0">
                  <a:moveTo>
                    <a:pt x="423" y="0"/>
                  </a:moveTo>
                  <a:lnTo>
                    <a:pt x="0" y="707"/>
                  </a:lnTo>
                  <a:lnTo>
                    <a:pt x="792" y="50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32A6E27F-724B-8EEC-EF81-70B48083C313}"/>
              </a:ext>
            </a:extLst>
          </p:cNvPr>
          <p:cNvGrpSpPr/>
          <p:nvPr/>
        </p:nvGrpSpPr>
        <p:grpSpPr>
          <a:xfrm>
            <a:off x="6717126" y="3518112"/>
            <a:ext cx="708607" cy="472825"/>
            <a:chOff x="9097158" y="4669401"/>
            <a:chExt cx="944809" cy="630433"/>
          </a:xfrm>
        </p:grpSpPr>
        <p:sp>
          <p:nvSpPr>
            <p:cNvPr id="8" name="Google Shape;1114;p44">
              <a:extLst>
                <a:ext uri="{FF2B5EF4-FFF2-40B4-BE49-F238E27FC236}">
                  <a16:creationId xmlns:a16="http://schemas.microsoft.com/office/drawing/2014/main" id="{46A5F1D1-B844-BC38-2961-815CF5901006}"/>
                </a:ext>
              </a:extLst>
            </p:cNvPr>
            <p:cNvSpPr/>
            <p:nvPr/>
          </p:nvSpPr>
          <p:spPr>
            <a:xfrm>
              <a:off x="9442246" y="4950275"/>
              <a:ext cx="599721" cy="349559"/>
            </a:xfrm>
            <a:custGeom>
              <a:avLst/>
              <a:gdLst/>
              <a:ahLst/>
              <a:cxnLst/>
              <a:rect l="l" t="t" r="r" b="b"/>
              <a:pathLst>
                <a:path w="3222" h="1878" extrusionOk="0">
                  <a:moveTo>
                    <a:pt x="617" y="0"/>
                  </a:moveTo>
                  <a:cubicBezTo>
                    <a:pt x="418" y="194"/>
                    <a:pt x="176" y="441"/>
                    <a:pt x="1" y="629"/>
                  </a:cubicBezTo>
                  <a:cubicBezTo>
                    <a:pt x="67" y="750"/>
                    <a:pt x="140" y="858"/>
                    <a:pt x="224" y="967"/>
                  </a:cubicBezTo>
                  <a:cubicBezTo>
                    <a:pt x="236" y="985"/>
                    <a:pt x="254" y="1003"/>
                    <a:pt x="266" y="1022"/>
                  </a:cubicBezTo>
                  <a:cubicBezTo>
                    <a:pt x="363" y="1142"/>
                    <a:pt x="478" y="1251"/>
                    <a:pt x="599" y="1348"/>
                  </a:cubicBezTo>
                  <a:cubicBezTo>
                    <a:pt x="617" y="1366"/>
                    <a:pt x="635" y="1378"/>
                    <a:pt x="653" y="1396"/>
                  </a:cubicBezTo>
                  <a:cubicBezTo>
                    <a:pt x="774" y="1487"/>
                    <a:pt x="901" y="1565"/>
                    <a:pt x="1040" y="1638"/>
                  </a:cubicBezTo>
                  <a:cubicBezTo>
                    <a:pt x="1076" y="1656"/>
                    <a:pt x="1112" y="1674"/>
                    <a:pt x="1155" y="1686"/>
                  </a:cubicBezTo>
                  <a:lnTo>
                    <a:pt x="1221" y="1716"/>
                  </a:lnTo>
                  <a:cubicBezTo>
                    <a:pt x="1366" y="1771"/>
                    <a:pt x="1517" y="1813"/>
                    <a:pt x="1674" y="1843"/>
                  </a:cubicBezTo>
                  <a:lnTo>
                    <a:pt x="1741" y="1855"/>
                  </a:lnTo>
                  <a:cubicBezTo>
                    <a:pt x="1857" y="1870"/>
                    <a:pt x="1973" y="1877"/>
                    <a:pt x="2089" y="1877"/>
                  </a:cubicBezTo>
                  <a:cubicBezTo>
                    <a:pt x="2354" y="1877"/>
                    <a:pt x="2618" y="1839"/>
                    <a:pt x="2871" y="1759"/>
                  </a:cubicBezTo>
                  <a:lnTo>
                    <a:pt x="3221" y="1444"/>
                  </a:lnTo>
                  <a:lnTo>
                    <a:pt x="2877" y="822"/>
                  </a:lnTo>
                  <a:lnTo>
                    <a:pt x="1686" y="858"/>
                  </a:lnTo>
                  <a:lnTo>
                    <a:pt x="1614" y="858"/>
                  </a:lnTo>
                  <a:lnTo>
                    <a:pt x="1487" y="864"/>
                  </a:lnTo>
                  <a:cubicBezTo>
                    <a:pt x="1445" y="828"/>
                    <a:pt x="1408" y="786"/>
                    <a:pt x="1372" y="750"/>
                  </a:cubicBezTo>
                  <a:lnTo>
                    <a:pt x="1324" y="701"/>
                  </a:lnTo>
                  <a:cubicBezTo>
                    <a:pt x="1209" y="593"/>
                    <a:pt x="1100" y="478"/>
                    <a:pt x="992" y="369"/>
                  </a:cubicBezTo>
                  <a:lnTo>
                    <a:pt x="943" y="321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8B6239EC-73DA-60D6-B973-ACB7CF0640E9}"/>
                </a:ext>
              </a:extLst>
            </p:cNvPr>
            <p:cNvGrpSpPr/>
            <p:nvPr/>
          </p:nvGrpSpPr>
          <p:grpSpPr>
            <a:xfrm>
              <a:off x="9097158" y="4669401"/>
              <a:ext cx="699483" cy="626338"/>
              <a:chOff x="9097158" y="4669401"/>
              <a:chExt cx="699483" cy="626338"/>
            </a:xfrm>
          </p:grpSpPr>
          <p:grpSp>
            <p:nvGrpSpPr>
              <p:cNvPr id="1029" name="Group 1028">
                <a:extLst>
                  <a:ext uri="{FF2B5EF4-FFF2-40B4-BE49-F238E27FC236}">
                    <a16:creationId xmlns:a16="http://schemas.microsoft.com/office/drawing/2014/main" id="{B05AEAFD-5466-7FCC-8C49-147BF90C3C03}"/>
                  </a:ext>
                </a:extLst>
              </p:cNvPr>
              <p:cNvGrpSpPr/>
              <p:nvPr/>
            </p:nvGrpSpPr>
            <p:grpSpPr>
              <a:xfrm>
                <a:off x="9097158" y="4669401"/>
                <a:ext cx="660209" cy="600463"/>
                <a:chOff x="9097158" y="4669401"/>
                <a:chExt cx="660209" cy="600463"/>
              </a:xfrm>
            </p:grpSpPr>
            <p:sp>
              <p:nvSpPr>
                <p:cNvPr id="2" name="Google Shape;1087;p44">
                  <a:extLst>
                    <a:ext uri="{FF2B5EF4-FFF2-40B4-BE49-F238E27FC236}">
                      <a16:creationId xmlns:a16="http://schemas.microsoft.com/office/drawing/2014/main" id="{41F23400-3C1D-5132-6ADD-CA996C3E35D8}"/>
                    </a:ext>
                  </a:extLst>
                </p:cNvPr>
                <p:cNvSpPr/>
                <p:nvPr/>
              </p:nvSpPr>
              <p:spPr>
                <a:xfrm>
                  <a:off x="9278078" y="4684851"/>
                  <a:ext cx="80037" cy="80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430" extrusionOk="0">
                      <a:moveTo>
                        <a:pt x="212" y="0"/>
                      </a:moveTo>
                      <a:cubicBezTo>
                        <a:pt x="97" y="0"/>
                        <a:pt x="0" y="97"/>
                        <a:pt x="0" y="218"/>
                      </a:cubicBezTo>
                      <a:cubicBezTo>
                        <a:pt x="0" y="333"/>
                        <a:pt x="97" y="429"/>
                        <a:pt x="212" y="429"/>
                      </a:cubicBezTo>
                      <a:cubicBezTo>
                        <a:pt x="333" y="429"/>
                        <a:pt x="429" y="333"/>
                        <a:pt x="429" y="218"/>
                      </a:cubicBezTo>
                      <a:cubicBezTo>
                        <a:pt x="429" y="97"/>
                        <a:pt x="333" y="0"/>
                        <a:pt x="21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9" name="Google Shape;1115;p44">
                  <a:extLst>
                    <a:ext uri="{FF2B5EF4-FFF2-40B4-BE49-F238E27FC236}">
                      <a16:creationId xmlns:a16="http://schemas.microsoft.com/office/drawing/2014/main" id="{0F0E54AC-59E1-C95C-DE3E-2FA0AF64A922}"/>
                    </a:ext>
                  </a:extLst>
                </p:cNvPr>
                <p:cNvSpPr/>
                <p:nvPr/>
              </p:nvSpPr>
              <p:spPr>
                <a:xfrm>
                  <a:off x="9247739" y="4780337"/>
                  <a:ext cx="237507" cy="216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1163" extrusionOk="0">
                      <a:moveTo>
                        <a:pt x="541" y="1"/>
                      </a:moveTo>
                      <a:cubicBezTo>
                        <a:pt x="536" y="1"/>
                        <a:pt x="531" y="1"/>
                        <a:pt x="526" y="1"/>
                      </a:cubicBezTo>
                      <a:cubicBezTo>
                        <a:pt x="206" y="92"/>
                        <a:pt x="0" y="345"/>
                        <a:pt x="18" y="575"/>
                      </a:cubicBezTo>
                      <a:cubicBezTo>
                        <a:pt x="37" y="829"/>
                        <a:pt x="314" y="974"/>
                        <a:pt x="447" y="1040"/>
                      </a:cubicBezTo>
                      <a:cubicBezTo>
                        <a:pt x="547" y="1095"/>
                        <a:pt x="674" y="1163"/>
                        <a:pt x="803" y="1163"/>
                      </a:cubicBezTo>
                      <a:cubicBezTo>
                        <a:pt x="845" y="1163"/>
                        <a:pt x="888" y="1155"/>
                        <a:pt x="931" y="1137"/>
                      </a:cubicBezTo>
                      <a:cubicBezTo>
                        <a:pt x="1160" y="1046"/>
                        <a:pt x="1275" y="720"/>
                        <a:pt x="1197" y="454"/>
                      </a:cubicBezTo>
                      <a:cubicBezTo>
                        <a:pt x="1119" y="192"/>
                        <a:pt x="854" y="1"/>
                        <a:pt x="541" y="1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0" name="Google Shape;1116;p44">
                  <a:extLst>
                    <a:ext uri="{FF2B5EF4-FFF2-40B4-BE49-F238E27FC236}">
                      <a16:creationId xmlns:a16="http://schemas.microsoft.com/office/drawing/2014/main" id="{07AE4E3F-3ADC-550B-DF7B-52C9A8C1FAA1}"/>
                    </a:ext>
                  </a:extLst>
                </p:cNvPr>
                <p:cNvSpPr/>
                <p:nvPr/>
              </p:nvSpPr>
              <p:spPr>
                <a:xfrm>
                  <a:off x="9097158" y="4669402"/>
                  <a:ext cx="461052" cy="348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1873" extrusionOk="0">
                      <a:moveTo>
                        <a:pt x="2237" y="0"/>
                      </a:moveTo>
                      <a:cubicBezTo>
                        <a:pt x="2226" y="0"/>
                        <a:pt x="2215" y="4"/>
                        <a:pt x="2205" y="11"/>
                      </a:cubicBezTo>
                      <a:lnTo>
                        <a:pt x="2024" y="144"/>
                      </a:lnTo>
                      <a:lnTo>
                        <a:pt x="247" y="1449"/>
                      </a:lnTo>
                      <a:lnTo>
                        <a:pt x="241" y="1455"/>
                      </a:lnTo>
                      <a:lnTo>
                        <a:pt x="211" y="1509"/>
                      </a:lnTo>
                      <a:lnTo>
                        <a:pt x="169" y="1576"/>
                      </a:lnTo>
                      <a:lnTo>
                        <a:pt x="84" y="1715"/>
                      </a:lnTo>
                      <a:lnTo>
                        <a:pt x="12" y="1830"/>
                      </a:lnTo>
                      <a:cubicBezTo>
                        <a:pt x="1" y="1851"/>
                        <a:pt x="19" y="1873"/>
                        <a:pt x="40" y="1873"/>
                      </a:cubicBezTo>
                      <a:cubicBezTo>
                        <a:pt x="43" y="1873"/>
                        <a:pt x="45" y="1873"/>
                        <a:pt x="48" y="1872"/>
                      </a:cubicBezTo>
                      <a:lnTo>
                        <a:pt x="157" y="1842"/>
                      </a:lnTo>
                      <a:lnTo>
                        <a:pt x="326" y="1799"/>
                      </a:lnTo>
                      <a:lnTo>
                        <a:pt x="404" y="1775"/>
                      </a:lnTo>
                      <a:lnTo>
                        <a:pt x="465" y="1763"/>
                      </a:lnTo>
                      <a:lnTo>
                        <a:pt x="483" y="1763"/>
                      </a:lnTo>
                      <a:lnTo>
                        <a:pt x="2193" y="506"/>
                      </a:lnTo>
                      <a:lnTo>
                        <a:pt x="2199" y="506"/>
                      </a:lnTo>
                      <a:lnTo>
                        <a:pt x="2259" y="464"/>
                      </a:lnTo>
                      <a:lnTo>
                        <a:pt x="2441" y="331"/>
                      </a:lnTo>
                      <a:cubicBezTo>
                        <a:pt x="2471" y="307"/>
                        <a:pt x="2477" y="271"/>
                        <a:pt x="2453" y="241"/>
                      </a:cubicBezTo>
                      <a:lnTo>
                        <a:pt x="2284" y="23"/>
                      </a:lnTo>
                      <a:cubicBezTo>
                        <a:pt x="2273" y="8"/>
                        <a:pt x="2255" y="0"/>
                        <a:pt x="22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1" name="Google Shape;1117;p44">
                  <a:extLst>
                    <a:ext uri="{FF2B5EF4-FFF2-40B4-BE49-F238E27FC236}">
                      <a16:creationId xmlns:a16="http://schemas.microsoft.com/office/drawing/2014/main" id="{02BCF151-6D28-F2BB-079C-214FC2D7FFA8}"/>
                    </a:ext>
                  </a:extLst>
                </p:cNvPr>
                <p:cNvSpPr/>
                <p:nvPr/>
              </p:nvSpPr>
              <p:spPr>
                <a:xfrm>
                  <a:off x="9179056" y="4697136"/>
                  <a:ext cx="338763" cy="274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" h="1476" extrusionOk="0">
                      <a:moveTo>
                        <a:pt x="1584" y="1"/>
                      </a:moveTo>
                      <a:lnTo>
                        <a:pt x="1493" y="67"/>
                      </a:lnTo>
                      <a:lnTo>
                        <a:pt x="1378" y="152"/>
                      </a:lnTo>
                      <a:lnTo>
                        <a:pt x="206" y="1010"/>
                      </a:lnTo>
                      <a:lnTo>
                        <a:pt x="91" y="1095"/>
                      </a:lnTo>
                      <a:lnTo>
                        <a:pt x="1" y="1161"/>
                      </a:lnTo>
                      <a:lnTo>
                        <a:pt x="224" y="1475"/>
                      </a:lnTo>
                      <a:lnTo>
                        <a:pt x="321" y="1409"/>
                      </a:lnTo>
                      <a:lnTo>
                        <a:pt x="430" y="1324"/>
                      </a:lnTo>
                      <a:lnTo>
                        <a:pt x="1608" y="466"/>
                      </a:lnTo>
                      <a:lnTo>
                        <a:pt x="1723" y="388"/>
                      </a:lnTo>
                      <a:lnTo>
                        <a:pt x="1819" y="315"/>
                      </a:lnTo>
                      <a:lnTo>
                        <a:pt x="158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2" name="Google Shape;1118;p44">
                  <a:extLst>
                    <a:ext uri="{FF2B5EF4-FFF2-40B4-BE49-F238E27FC236}">
                      <a16:creationId xmlns:a16="http://schemas.microsoft.com/office/drawing/2014/main" id="{C315E856-51FC-2DD6-7BA0-6F60EC433344}"/>
                    </a:ext>
                  </a:extLst>
                </p:cNvPr>
                <p:cNvSpPr/>
                <p:nvPr/>
              </p:nvSpPr>
              <p:spPr>
                <a:xfrm>
                  <a:off x="9145367" y="4920868"/>
                  <a:ext cx="71103" cy="71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46" y="0"/>
                      </a:moveTo>
                      <a:cubicBezTo>
                        <a:pt x="119" y="0"/>
                        <a:pt x="92" y="8"/>
                        <a:pt x="67" y="25"/>
                      </a:cubicBezTo>
                      <a:cubicBezTo>
                        <a:pt x="13" y="62"/>
                        <a:pt x="0" y="146"/>
                        <a:pt x="43" y="201"/>
                      </a:cubicBezTo>
                      <a:lnTo>
                        <a:pt x="133" y="328"/>
                      </a:lnTo>
                      <a:cubicBezTo>
                        <a:pt x="159" y="364"/>
                        <a:pt x="197" y="383"/>
                        <a:pt x="237" y="383"/>
                      </a:cubicBezTo>
                      <a:cubicBezTo>
                        <a:pt x="264" y="383"/>
                        <a:pt x="291" y="375"/>
                        <a:pt x="315" y="358"/>
                      </a:cubicBezTo>
                      <a:cubicBezTo>
                        <a:pt x="369" y="316"/>
                        <a:pt x="381" y="237"/>
                        <a:pt x="339" y="183"/>
                      </a:cubicBezTo>
                      <a:lnTo>
                        <a:pt x="248" y="50"/>
                      </a:lnTo>
                      <a:cubicBezTo>
                        <a:pt x="223" y="17"/>
                        <a:pt x="185" y="0"/>
                        <a:pt x="1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3" name="Google Shape;1119;p44">
                  <a:extLst>
                    <a:ext uri="{FF2B5EF4-FFF2-40B4-BE49-F238E27FC236}">
                      <a16:creationId xmlns:a16="http://schemas.microsoft.com/office/drawing/2014/main" id="{DCD5E3BB-FFD4-B7C9-7789-A918D8E806D9}"/>
                    </a:ext>
                  </a:extLst>
                </p:cNvPr>
                <p:cNvSpPr/>
                <p:nvPr/>
              </p:nvSpPr>
              <p:spPr>
                <a:xfrm>
                  <a:off x="9435545" y="4709607"/>
                  <a:ext cx="64216" cy="74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" h="400" extrusionOk="0">
                      <a:moveTo>
                        <a:pt x="115" y="0"/>
                      </a:moveTo>
                      <a:lnTo>
                        <a:pt x="0" y="85"/>
                      </a:lnTo>
                      <a:lnTo>
                        <a:pt x="230" y="399"/>
                      </a:lnTo>
                      <a:lnTo>
                        <a:pt x="345" y="321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4" name="Google Shape;1120;p44">
                  <a:extLst>
                    <a:ext uri="{FF2B5EF4-FFF2-40B4-BE49-F238E27FC236}">
                      <a16:creationId xmlns:a16="http://schemas.microsoft.com/office/drawing/2014/main" id="{53DED6FD-0DCB-75A9-577F-C1C8BD937409}"/>
                    </a:ext>
                  </a:extLst>
                </p:cNvPr>
                <p:cNvSpPr/>
                <p:nvPr/>
              </p:nvSpPr>
              <p:spPr>
                <a:xfrm>
                  <a:off x="9195993" y="4884943"/>
                  <a:ext cx="63099" cy="74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400" extrusionOk="0">
                      <a:moveTo>
                        <a:pt x="115" y="1"/>
                      </a:moveTo>
                      <a:lnTo>
                        <a:pt x="0" y="86"/>
                      </a:lnTo>
                      <a:lnTo>
                        <a:pt x="230" y="400"/>
                      </a:lnTo>
                      <a:lnTo>
                        <a:pt x="339" y="315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5" name="Google Shape;1121;p44">
                  <a:extLst>
                    <a:ext uri="{FF2B5EF4-FFF2-40B4-BE49-F238E27FC236}">
                      <a16:creationId xmlns:a16="http://schemas.microsoft.com/office/drawing/2014/main" id="{732C5A5D-6B18-0118-40CD-FBF8EFCCA58A}"/>
                    </a:ext>
                  </a:extLst>
                </p:cNvPr>
                <p:cNvSpPr/>
                <p:nvPr/>
              </p:nvSpPr>
              <p:spPr>
                <a:xfrm>
                  <a:off x="9260023" y="4758745"/>
                  <a:ext cx="187995" cy="142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765" extrusionOk="0">
                      <a:moveTo>
                        <a:pt x="905" y="0"/>
                      </a:moveTo>
                      <a:cubicBezTo>
                        <a:pt x="887" y="0"/>
                        <a:pt x="869" y="5"/>
                        <a:pt x="853" y="14"/>
                      </a:cubicBezTo>
                      <a:lnTo>
                        <a:pt x="49" y="594"/>
                      </a:lnTo>
                      <a:cubicBezTo>
                        <a:pt x="13" y="625"/>
                        <a:pt x="1" y="685"/>
                        <a:pt x="31" y="727"/>
                      </a:cubicBezTo>
                      <a:cubicBezTo>
                        <a:pt x="49" y="752"/>
                        <a:pt x="76" y="764"/>
                        <a:pt x="104" y="764"/>
                      </a:cubicBezTo>
                      <a:cubicBezTo>
                        <a:pt x="123" y="764"/>
                        <a:pt x="143" y="758"/>
                        <a:pt x="158" y="745"/>
                      </a:cubicBezTo>
                      <a:lnTo>
                        <a:pt x="961" y="165"/>
                      </a:lnTo>
                      <a:cubicBezTo>
                        <a:pt x="1004" y="135"/>
                        <a:pt x="1010" y="81"/>
                        <a:pt x="980" y="38"/>
                      </a:cubicBezTo>
                      <a:cubicBezTo>
                        <a:pt x="961" y="12"/>
                        <a:pt x="933" y="0"/>
                        <a:pt x="9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6" name="Google Shape;1122;p44">
                  <a:extLst>
                    <a:ext uri="{FF2B5EF4-FFF2-40B4-BE49-F238E27FC236}">
                      <a16:creationId xmlns:a16="http://schemas.microsoft.com/office/drawing/2014/main" id="{4899E980-DB54-C969-8474-2BFB47EB670D}"/>
                    </a:ext>
                  </a:extLst>
                </p:cNvPr>
                <p:cNvSpPr/>
                <p:nvPr/>
              </p:nvSpPr>
              <p:spPr>
                <a:xfrm>
                  <a:off x="9136432" y="4938921"/>
                  <a:ext cx="49512" cy="62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334" extrusionOk="0">
                      <a:moveTo>
                        <a:pt x="42" y="1"/>
                      </a:moveTo>
                      <a:lnTo>
                        <a:pt x="36" y="7"/>
                      </a:lnTo>
                      <a:lnTo>
                        <a:pt x="0" y="67"/>
                      </a:lnTo>
                      <a:lnTo>
                        <a:pt x="193" y="333"/>
                      </a:lnTo>
                      <a:lnTo>
                        <a:pt x="254" y="315"/>
                      </a:lnTo>
                      <a:lnTo>
                        <a:pt x="266" y="309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7" name="Google Shape;1123;p44">
                  <a:extLst>
                    <a:ext uri="{FF2B5EF4-FFF2-40B4-BE49-F238E27FC236}">
                      <a16:creationId xmlns:a16="http://schemas.microsoft.com/office/drawing/2014/main" id="{0493208B-63C5-68F7-C944-DDE7B05888FE}"/>
                    </a:ext>
                  </a:extLst>
                </p:cNvPr>
                <p:cNvSpPr/>
                <p:nvPr/>
              </p:nvSpPr>
              <p:spPr>
                <a:xfrm>
                  <a:off x="9473703" y="4669401"/>
                  <a:ext cx="84504" cy="86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465" extrusionOk="0">
                      <a:moveTo>
                        <a:pt x="214" y="0"/>
                      </a:moveTo>
                      <a:cubicBezTo>
                        <a:pt x="203" y="0"/>
                        <a:pt x="192" y="4"/>
                        <a:pt x="182" y="11"/>
                      </a:cubicBezTo>
                      <a:lnTo>
                        <a:pt x="1" y="144"/>
                      </a:lnTo>
                      <a:lnTo>
                        <a:pt x="236" y="464"/>
                      </a:lnTo>
                      <a:lnTo>
                        <a:pt x="418" y="331"/>
                      </a:lnTo>
                      <a:cubicBezTo>
                        <a:pt x="448" y="307"/>
                        <a:pt x="454" y="271"/>
                        <a:pt x="430" y="241"/>
                      </a:cubicBezTo>
                      <a:lnTo>
                        <a:pt x="261" y="23"/>
                      </a:lnTo>
                      <a:cubicBezTo>
                        <a:pt x="250" y="8"/>
                        <a:pt x="232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8" name="Google Shape;1124;p44">
                  <a:extLst>
                    <a:ext uri="{FF2B5EF4-FFF2-40B4-BE49-F238E27FC236}">
                      <a16:creationId xmlns:a16="http://schemas.microsoft.com/office/drawing/2014/main" id="{59B6E516-5D3C-8AB5-FA74-A7E81A4F1732}"/>
                    </a:ext>
                  </a:extLst>
                </p:cNvPr>
                <p:cNvSpPr/>
                <p:nvPr/>
              </p:nvSpPr>
              <p:spPr>
                <a:xfrm>
                  <a:off x="9371885" y="4743297"/>
                  <a:ext cx="175709" cy="228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228" extrusionOk="0">
                      <a:moveTo>
                        <a:pt x="73" y="1"/>
                      </a:moveTo>
                      <a:cubicBezTo>
                        <a:pt x="43" y="43"/>
                        <a:pt x="25" y="97"/>
                        <a:pt x="13" y="152"/>
                      </a:cubicBezTo>
                      <a:cubicBezTo>
                        <a:pt x="1" y="218"/>
                        <a:pt x="7" y="291"/>
                        <a:pt x="37" y="357"/>
                      </a:cubicBezTo>
                      <a:cubicBezTo>
                        <a:pt x="97" y="490"/>
                        <a:pt x="224" y="460"/>
                        <a:pt x="303" y="563"/>
                      </a:cubicBezTo>
                      <a:cubicBezTo>
                        <a:pt x="436" y="738"/>
                        <a:pt x="212" y="986"/>
                        <a:pt x="333" y="1137"/>
                      </a:cubicBezTo>
                      <a:cubicBezTo>
                        <a:pt x="379" y="1195"/>
                        <a:pt x="465" y="1228"/>
                        <a:pt x="555" y="1228"/>
                      </a:cubicBezTo>
                      <a:cubicBezTo>
                        <a:pt x="631" y="1228"/>
                        <a:pt x="710" y="1205"/>
                        <a:pt x="768" y="1155"/>
                      </a:cubicBezTo>
                      <a:cubicBezTo>
                        <a:pt x="943" y="1004"/>
                        <a:pt x="828" y="708"/>
                        <a:pt x="822" y="689"/>
                      </a:cubicBezTo>
                      <a:cubicBezTo>
                        <a:pt x="792" y="623"/>
                        <a:pt x="750" y="563"/>
                        <a:pt x="689" y="508"/>
                      </a:cubicBezTo>
                      <a:cubicBezTo>
                        <a:pt x="502" y="321"/>
                        <a:pt x="297" y="146"/>
                        <a:pt x="73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" name="Google Shape;1125;p44">
                  <a:extLst>
                    <a:ext uri="{FF2B5EF4-FFF2-40B4-BE49-F238E27FC236}">
                      <a16:creationId xmlns:a16="http://schemas.microsoft.com/office/drawing/2014/main" id="{8763217A-B7C6-C805-5364-B73D02D3AD7F}"/>
                    </a:ext>
                  </a:extLst>
                </p:cNvPr>
                <p:cNvSpPr/>
                <p:nvPr/>
              </p:nvSpPr>
              <p:spPr>
                <a:xfrm>
                  <a:off x="9222983" y="4811049"/>
                  <a:ext cx="84504" cy="117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633" extrusionOk="0">
                      <a:moveTo>
                        <a:pt x="156" y="0"/>
                      </a:moveTo>
                      <a:cubicBezTo>
                        <a:pt x="139" y="0"/>
                        <a:pt x="121" y="4"/>
                        <a:pt x="103" y="11"/>
                      </a:cubicBezTo>
                      <a:cubicBezTo>
                        <a:pt x="37" y="41"/>
                        <a:pt x="0" y="120"/>
                        <a:pt x="31" y="186"/>
                      </a:cubicBezTo>
                      <a:lnTo>
                        <a:pt x="170" y="549"/>
                      </a:lnTo>
                      <a:cubicBezTo>
                        <a:pt x="192" y="599"/>
                        <a:pt x="243" y="632"/>
                        <a:pt x="298" y="632"/>
                      </a:cubicBezTo>
                      <a:cubicBezTo>
                        <a:pt x="315" y="632"/>
                        <a:pt x="333" y="629"/>
                        <a:pt x="351" y="622"/>
                      </a:cubicBezTo>
                      <a:cubicBezTo>
                        <a:pt x="417" y="591"/>
                        <a:pt x="454" y="513"/>
                        <a:pt x="423" y="446"/>
                      </a:cubicBezTo>
                      <a:lnTo>
                        <a:pt x="284" y="84"/>
                      </a:lnTo>
                      <a:cubicBezTo>
                        <a:pt x="261" y="33"/>
                        <a:pt x="211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" name="Google Shape;1126;p44">
                  <a:extLst>
                    <a:ext uri="{FF2B5EF4-FFF2-40B4-BE49-F238E27FC236}">
                      <a16:creationId xmlns:a16="http://schemas.microsoft.com/office/drawing/2014/main" id="{25359D09-06AE-B367-7F0B-A55199FE5981}"/>
                    </a:ext>
                  </a:extLst>
                </p:cNvPr>
                <p:cNvSpPr/>
                <p:nvPr/>
              </p:nvSpPr>
              <p:spPr>
                <a:xfrm>
                  <a:off x="9279750" y="4787409"/>
                  <a:ext cx="83388" cy="117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630" extrusionOk="0">
                      <a:moveTo>
                        <a:pt x="153" y="1"/>
                      </a:moveTo>
                      <a:cubicBezTo>
                        <a:pt x="136" y="1"/>
                        <a:pt x="119" y="4"/>
                        <a:pt x="103" y="11"/>
                      </a:cubicBezTo>
                      <a:cubicBezTo>
                        <a:pt x="30" y="36"/>
                        <a:pt x="0" y="120"/>
                        <a:pt x="24" y="187"/>
                      </a:cubicBezTo>
                      <a:lnTo>
                        <a:pt x="169" y="543"/>
                      </a:lnTo>
                      <a:cubicBezTo>
                        <a:pt x="193" y="599"/>
                        <a:pt x="245" y="630"/>
                        <a:pt x="298" y="630"/>
                      </a:cubicBezTo>
                      <a:cubicBezTo>
                        <a:pt x="314" y="630"/>
                        <a:pt x="329" y="627"/>
                        <a:pt x="344" y="622"/>
                      </a:cubicBezTo>
                      <a:cubicBezTo>
                        <a:pt x="417" y="591"/>
                        <a:pt x="447" y="513"/>
                        <a:pt x="423" y="440"/>
                      </a:cubicBezTo>
                      <a:lnTo>
                        <a:pt x="278" y="84"/>
                      </a:lnTo>
                      <a:cubicBezTo>
                        <a:pt x="260" y="34"/>
                        <a:pt x="207" y="1"/>
                        <a:pt x="153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1" name="Google Shape;1127;p44">
                  <a:extLst>
                    <a:ext uri="{FF2B5EF4-FFF2-40B4-BE49-F238E27FC236}">
                      <a16:creationId xmlns:a16="http://schemas.microsoft.com/office/drawing/2014/main" id="{94C40F12-6F5B-9D55-E911-59646FEAABAD}"/>
                    </a:ext>
                  </a:extLst>
                </p:cNvPr>
                <p:cNvSpPr/>
                <p:nvPr/>
              </p:nvSpPr>
              <p:spPr>
                <a:xfrm>
                  <a:off x="9300600" y="4762653"/>
                  <a:ext cx="84504" cy="117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630" extrusionOk="0">
                      <a:moveTo>
                        <a:pt x="156" y="1"/>
                      </a:moveTo>
                      <a:cubicBezTo>
                        <a:pt x="139" y="1"/>
                        <a:pt x="121" y="4"/>
                        <a:pt x="103" y="11"/>
                      </a:cubicBezTo>
                      <a:cubicBezTo>
                        <a:pt x="37" y="36"/>
                        <a:pt x="0" y="120"/>
                        <a:pt x="30" y="187"/>
                      </a:cubicBezTo>
                      <a:lnTo>
                        <a:pt x="169" y="543"/>
                      </a:lnTo>
                      <a:cubicBezTo>
                        <a:pt x="193" y="599"/>
                        <a:pt x="245" y="630"/>
                        <a:pt x="301" y="630"/>
                      </a:cubicBezTo>
                      <a:cubicBezTo>
                        <a:pt x="317" y="630"/>
                        <a:pt x="334" y="627"/>
                        <a:pt x="351" y="622"/>
                      </a:cubicBezTo>
                      <a:cubicBezTo>
                        <a:pt x="417" y="591"/>
                        <a:pt x="453" y="513"/>
                        <a:pt x="423" y="440"/>
                      </a:cubicBezTo>
                      <a:lnTo>
                        <a:pt x="284" y="84"/>
                      </a:lnTo>
                      <a:cubicBezTo>
                        <a:pt x="261" y="34"/>
                        <a:pt x="211" y="1"/>
                        <a:pt x="156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" name="Google Shape;1128;p44">
                  <a:extLst>
                    <a:ext uri="{FF2B5EF4-FFF2-40B4-BE49-F238E27FC236}">
                      <a16:creationId xmlns:a16="http://schemas.microsoft.com/office/drawing/2014/main" id="{465D5E0B-419A-31CA-756B-304C59824213}"/>
                    </a:ext>
                  </a:extLst>
                </p:cNvPr>
                <p:cNvSpPr/>
                <p:nvPr/>
              </p:nvSpPr>
              <p:spPr>
                <a:xfrm>
                  <a:off x="9258907" y="4806395"/>
                  <a:ext cx="53048" cy="109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" h="588" extrusionOk="0">
                      <a:moveTo>
                        <a:pt x="31" y="0"/>
                      </a:moveTo>
                      <a:cubicBezTo>
                        <a:pt x="19" y="0"/>
                        <a:pt x="13" y="6"/>
                        <a:pt x="7" y="18"/>
                      </a:cubicBezTo>
                      <a:cubicBezTo>
                        <a:pt x="1" y="24"/>
                        <a:pt x="1" y="30"/>
                        <a:pt x="1" y="36"/>
                      </a:cubicBezTo>
                      <a:cubicBezTo>
                        <a:pt x="55" y="218"/>
                        <a:pt x="122" y="393"/>
                        <a:pt x="206" y="562"/>
                      </a:cubicBezTo>
                      <a:cubicBezTo>
                        <a:pt x="216" y="577"/>
                        <a:pt x="230" y="588"/>
                        <a:pt x="248" y="588"/>
                      </a:cubicBezTo>
                      <a:cubicBezTo>
                        <a:pt x="252" y="588"/>
                        <a:pt x="256" y="587"/>
                        <a:pt x="261" y="586"/>
                      </a:cubicBezTo>
                      <a:cubicBezTo>
                        <a:pt x="279" y="580"/>
                        <a:pt x="285" y="562"/>
                        <a:pt x="279" y="544"/>
                      </a:cubicBezTo>
                      <a:cubicBezTo>
                        <a:pt x="194" y="381"/>
                        <a:pt x="128" y="205"/>
                        <a:pt x="79" y="30"/>
                      </a:cubicBezTo>
                      <a:cubicBezTo>
                        <a:pt x="73" y="12"/>
                        <a:pt x="55" y="0"/>
                        <a:pt x="31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3" name="Google Shape;1129;p44">
                  <a:extLst>
                    <a:ext uri="{FF2B5EF4-FFF2-40B4-BE49-F238E27FC236}">
                      <a16:creationId xmlns:a16="http://schemas.microsoft.com/office/drawing/2014/main" id="{BB09B88E-3696-B280-5218-16A655258EFF}"/>
                    </a:ext>
                  </a:extLst>
                </p:cNvPr>
                <p:cNvSpPr/>
                <p:nvPr/>
              </p:nvSpPr>
              <p:spPr>
                <a:xfrm>
                  <a:off x="9300600" y="4780336"/>
                  <a:ext cx="57515" cy="105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566" extrusionOk="0">
                      <a:moveTo>
                        <a:pt x="47" y="1"/>
                      </a:moveTo>
                      <a:cubicBezTo>
                        <a:pt x="41" y="1"/>
                        <a:pt x="35" y="3"/>
                        <a:pt x="30" y="7"/>
                      </a:cubicBezTo>
                      <a:cubicBezTo>
                        <a:pt x="12" y="13"/>
                        <a:pt x="0" y="37"/>
                        <a:pt x="12" y="55"/>
                      </a:cubicBezTo>
                      <a:cubicBezTo>
                        <a:pt x="91" y="213"/>
                        <a:pt x="169" y="376"/>
                        <a:pt x="230" y="545"/>
                      </a:cubicBezTo>
                      <a:cubicBezTo>
                        <a:pt x="239" y="558"/>
                        <a:pt x="251" y="565"/>
                        <a:pt x="265" y="565"/>
                      </a:cubicBezTo>
                      <a:cubicBezTo>
                        <a:pt x="269" y="565"/>
                        <a:pt x="274" y="564"/>
                        <a:pt x="278" y="563"/>
                      </a:cubicBezTo>
                      <a:cubicBezTo>
                        <a:pt x="290" y="557"/>
                        <a:pt x="296" y="551"/>
                        <a:pt x="302" y="539"/>
                      </a:cubicBezTo>
                      <a:cubicBezTo>
                        <a:pt x="302" y="533"/>
                        <a:pt x="308" y="521"/>
                        <a:pt x="302" y="515"/>
                      </a:cubicBezTo>
                      <a:cubicBezTo>
                        <a:pt x="236" y="345"/>
                        <a:pt x="157" y="182"/>
                        <a:pt x="79" y="19"/>
                      </a:cubicBezTo>
                      <a:cubicBezTo>
                        <a:pt x="71" y="7"/>
                        <a:pt x="58" y="1"/>
                        <a:pt x="47" y="1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4" name="Google Shape;1130;p44">
                  <a:extLst>
                    <a:ext uri="{FF2B5EF4-FFF2-40B4-BE49-F238E27FC236}">
                      <a16:creationId xmlns:a16="http://schemas.microsoft.com/office/drawing/2014/main" id="{40247854-185A-CE8A-9694-39FE042171E6}"/>
                    </a:ext>
                  </a:extLst>
                </p:cNvPr>
                <p:cNvSpPr/>
                <p:nvPr/>
              </p:nvSpPr>
              <p:spPr>
                <a:xfrm>
                  <a:off x="9483941" y="5009838"/>
                  <a:ext cx="142951" cy="13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2" extrusionOk="0">
                      <a:moveTo>
                        <a:pt x="719" y="1"/>
                      </a:moveTo>
                      <a:cubicBezTo>
                        <a:pt x="508" y="248"/>
                        <a:pt x="266" y="466"/>
                        <a:pt x="0" y="647"/>
                      </a:cubicBezTo>
                      <a:cubicBezTo>
                        <a:pt x="12" y="665"/>
                        <a:pt x="24" y="683"/>
                        <a:pt x="42" y="702"/>
                      </a:cubicBezTo>
                      <a:cubicBezTo>
                        <a:pt x="308" y="520"/>
                        <a:pt x="556" y="297"/>
                        <a:pt x="768" y="49"/>
                      </a:cubicBezTo>
                      <a:lnTo>
                        <a:pt x="719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5" name="Google Shape;1131;p44">
                  <a:extLst>
                    <a:ext uri="{FF2B5EF4-FFF2-40B4-BE49-F238E27FC236}">
                      <a16:creationId xmlns:a16="http://schemas.microsoft.com/office/drawing/2014/main" id="{CE27AA1F-FE2F-3726-5828-9A2684DF57C2}"/>
                    </a:ext>
                  </a:extLst>
                </p:cNvPr>
                <p:cNvSpPr/>
                <p:nvPr/>
              </p:nvSpPr>
              <p:spPr>
                <a:xfrm>
                  <a:off x="9552436" y="5080754"/>
                  <a:ext cx="145371" cy="129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" h="696" extrusionOk="0">
                      <a:moveTo>
                        <a:pt x="732" y="0"/>
                      </a:moveTo>
                      <a:cubicBezTo>
                        <a:pt x="545" y="272"/>
                        <a:pt x="291" y="490"/>
                        <a:pt x="1" y="647"/>
                      </a:cubicBezTo>
                      <a:cubicBezTo>
                        <a:pt x="19" y="665"/>
                        <a:pt x="43" y="677"/>
                        <a:pt x="61" y="695"/>
                      </a:cubicBezTo>
                      <a:cubicBezTo>
                        <a:pt x="345" y="538"/>
                        <a:pt x="593" y="314"/>
                        <a:pt x="780" y="49"/>
                      </a:cubicBezTo>
                      <a:lnTo>
                        <a:pt x="73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6" name="Google Shape;1132;p44">
                  <a:extLst>
                    <a:ext uri="{FF2B5EF4-FFF2-40B4-BE49-F238E27FC236}">
                      <a16:creationId xmlns:a16="http://schemas.microsoft.com/office/drawing/2014/main" id="{C8CDA4E2-0C2F-6C8F-60AD-CE2D461A7C5F}"/>
                    </a:ext>
                  </a:extLst>
                </p:cNvPr>
                <p:cNvSpPr/>
                <p:nvPr/>
              </p:nvSpPr>
              <p:spPr>
                <a:xfrm>
                  <a:off x="9657042" y="5104392"/>
                  <a:ext cx="100325" cy="165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889" extrusionOk="0">
                      <a:moveTo>
                        <a:pt x="478" y="0"/>
                      </a:moveTo>
                      <a:cubicBezTo>
                        <a:pt x="472" y="12"/>
                        <a:pt x="466" y="24"/>
                        <a:pt x="460" y="36"/>
                      </a:cubicBezTo>
                      <a:cubicBezTo>
                        <a:pt x="333" y="320"/>
                        <a:pt x="176" y="598"/>
                        <a:pt x="1" y="858"/>
                      </a:cubicBezTo>
                      <a:lnTo>
                        <a:pt x="61" y="888"/>
                      </a:lnTo>
                      <a:cubicBezTo>
                        <a:pt x="248" y="616"/>
                        <a:pt x="405" y="333"/>
                        <a:pt x="538" y="30"/>
                      </a:cubicBezTo>
                      <a:lnTo>
                        <a:pt x="47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7" name="Google Shape;1133;p44">
                <a:extLst>
                  <a:ext uri="{FF2B5EF4-FFF2-40B4-BE49-F238E27FC236}">
                    <a16:creationId xmlns:a16="http://schemas.microsoft.com/office/drawing/2014/main" id="{C5B9BB3A-175D-600F-CCBB-C386DC905F6E}"/>
                  </a:ext>
                </a:extLst>
              </p:cNvPr>
              <p:cNvSpPr/>
              <p:nvPr/>
            </p:nvSpPr>
            <p:spPr>
              <a:xfrm>
                <a:off x="9752713" y="5117795"/>
                <a:ext cx="43928" cy="17794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956" extrusionOk="0">
                    <a:moveTo>
                      <a:pt x="169" y="1"/>
                    </a:moveTo>
                    <a:cubicBezTo>
                      <a:pt x="139" y="321"/>
                      <a:pt x="85" y="635"/>
                      <a:pt x="0" y="943"/>
                    </a:cubicBezTo>
                    <a:lnTo>
                      <a:pt x="67" y="955"/>
                    </a:lnTo>
                    <a:cubicBezTo>
                      <a:pt x="151" y="641"/>
                      <a:pt x="212" y="327"/>
                      <a:pt x="236" y="7"/>
                    </a:cubicBezTo>
                    <a:lnTo>
                      <a:pt x="16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sp>
        <p:nvSpPr>
          <p:cNvPr id="28" name="Google Shape;1134;p44">
            <a:extLst>
              <a:ext uri="{FF2B5EF4-FFF2-40B4-BE49-F238E27FC236}">
                <a16:creationId xmlns:a16="http://schemas.microsoft.com/office/drawing/2014/main" id="{6D298170-A75D-C607-5E82-E579A6865BBA}"/>
              </a:ext>
            </a:extLst>
          </p:cNvPr>
          <p:cNvSpPr/>
          <p:nvPr/>
        </p:nvSpPr>
        <p:spPr>
          <a:xfrm>
            <a:off x="7379882" y="3727924"/>
            <a:ext cx="428572" cy="521127"/>
          </a:xfrm>
          <a:custGeom>
            <a:avLst/>
            <a:gdLst/>
            <a:ahLst/>
            <a:cxnLst/>
            <a:rect l="l" t="t" r="r" b="b"/>
            <a:pathLst>
              <a:path w="3070" h="3733" extrusionOk="0">
                <a:moveTo>
                  <a:pt x="1900" y="0"/>
                </a:moveTo>
                <a:cubicBezTo>
                  <a:pt x="1750" y="0"/>
                  <a:pt x="1498" y="28"/>
                  <a:pt x="1100" y="73"/>
                </a:cubicBezTo>
                <a:cubicBezTo>
                  <a:pt x="937" y="79"/>
                  <a:pt x="774" y="127"/>
                  <a:pt x="629" y="212"/>
                </a:cubicBezTo>
                <a:cubicBezTo>
                  <a:pt x="544" y="266"/>
                  <a:pt x="471" y="339"/>
                  <a:pt x="411" y="423"/>
                </a:cubicBezTo>
                <a:cubicBezTo>
                  <a:pt x="363" y="822"/>
                  <a:pt x="308" y="1233"/>
                  <a:pt x="254" y="1644"/>
                </a:cubicBezTo>
                <a:cubicBezTo>
                  <a:pt x="175" y="2230"/>
                  <a:pt x="91" y="2810"/>
                  <a:pt x="0" y="3378"/>
                </a:cubicBezTo>
                <a:cubicBezTo>
                  <a:pt x="441" y="3577"/>
                  <a:pt x="919" y="3698"/>
                  <a:pt x="1408" y="3728"/>
                </a:cubicBezTo>
                <a:cubicBezTo>
                  <a:pt x="1452" y="3731"/>
                  <a:pt x="1496" y="3732"/>
                  <a:pt x="1539" y="3732"/>
                </a:cubicBezTo>
                <a:cubicBezTo>
                  <a:pt x="2192" y="3732"/>
                  <a:pt x="2764" y="3449"/>
                  <a:pt x="3070" y="3341"/>
                </a:cubicBezTo>
                <a:cubicBezTo>
                  <a:pt x="2919" y="2683"/>
                  <a:pt x="2804" y="2018"/>
                  <a:pt x="2719" y="1354"/>
                </a:cubicBezTo>
                <a:cubicBezTo>
                  <a:pt x="2677" y="1021"/>
                  <a:pt x="2647" y="701"/>
                  <a:pt x="2629" y="387"/>
                </a:cubicBezTo>
                <a:cubicBezTo>
                  <a:pt x="2465" y="206"/>
                  <a:pt x="2260" y="79"/>
                  <a:pt x="2024" y="12"/>
                </a:cubicBezTo>
                <a:cubicBezTo>
                  <a:pt x="1995" y="4"/>
                  <a:pt x="1954" y="0"/>
                  <a:pt x="19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Google Shape;1135;p44">
            <a:extLst>
              <a:ext uri="{FF2B5EF4-FFF2-40B4-BE49-F238E27FC236}">
                <a16:creationId xmlns:a16="http://schemas.microsoft.com/office/drawing/2014/main" id="{C308C808-CEF0-6B8E-407C-87D989D5B6F2}"/>
              </a:ext>
            </a:extLst>
          </p:cNvPr>
          <p:cNvSpPr/>
          <p:nvPr/>
        </p:nvSpPr>
        <p:spPr>
          <a:xfrm>
            <a:off x="7872386" y="2917272"/>
            <a:ext cx="497814" cy="516520"/>
          </a:xfrm>
          <a:custGeom>
            <a:avLst/>
            <a:gdLst/>
            <a:ahLst/>
            <a:cxnLst/>
            <a:rect l="l" t="t" r="r" b="b"/>
            <a:pathLst>
              <a:path w="3566" h="3700" extrusionOk="0">
                <a:moveTo>
                  <a:pt x="1" y="1"/>
                </a:moveTo>
                <a:lnTo>
                  <a:pt x="1" y="1"/>
                </a:lnTo>
                <a:cubicBezTo>
                  <a:pt x="1" y="1"/>
                  <a:pt x="436" y="1856"/>
                  <a:pt x="98" y="3360"/>
                </a:cubicBezTo>
                <a:cubicBezTo>
                  <a:pt x="98" y="3360"/>
                  <a:pt x="1260" y="3700"/>
                  <a:pt x="2224" y="3700"/>
                </a:cubicBezTo>
                <a:cubicBezTo>
                  <a:pt x="2887" y="3700"/>
                  <a:pt x="3455" y="3539"/>
                  <a:pt x="3487" y="2998"/>
                </a:cubicBezTo>
                <a:cubicBezTo>
                  <a:pt x="3566" y="1674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Google Shape;1136;p44">
            <a:extLst>
              <a:ext uri="{FF2B5EF4-FFF2-40B4-BE49-F238E27FC236}">
                <a16:creationId xmlns:a16="http://schemas.microsoft.com/office/drawing/2014/main" id="{FAABA3CB-4780-E7BC-DCD2-888676FCAC61}"/>
              </a:ext>
            </a:extLst>
          </p:cNvPr>
          <p:cNvSpPr/>
          <p:nvPr/>
        </p:nvSpPr>
        <p:spPr>
          <a:xfrm>
            <a:off x="7562896" y="4448255"/>
            <a:ext cx="399954" cy="372313"/>
          </a:xfrm>
          <a:custGeom>
            <a:avLst/>
            <a:gdLst/>
            <a:ahLst/>
            <a:cxnLst/>
            <a:rect l="l" t="t" r="r" b="b"/>
            <a:pathLst>
              <a:path w="2865" h="2667" extrusionOk="0">
                <a:moveTo>
                  <a:pt x="1378" y="0"/>
                </a:moveTo>
                <a:cubicBezTo>
                  <a:pt x="1378" y="0"/>
                  <a:pt x="1257" y="67"/>
                  <a:pt x="1070" y="169"/>
                </a:cubicBezTo>
                <a:cubicBezTo>
                  <a:pt x="883" y="272"/>
                  <a:pt x="647" y="399"/>
                  <a:pt x="472" y="502"/>
                </a:cubicBezTo>
                <a:lnTo>
                  <a:pt x="429" y="526"/>
                </a:lnTo>
                <a:cubicBezTo>
                  <a:pt x="290" y="562"/>
                  <a:pt x="145" y="592"/>
                  <a:pt x="0" y="617"/>
                </a:cubicBezTo>
                <a:lnTo>
                  <a:pt x="127" y="798"/>
                </a:lnTo>
                <a:lnTo>
                  <a:pt x="399" y="768"/>
                </a:lnTo>
                <a:cubicBezTo>
                  <a:pt x="810" y="1039"/>
                  <a:pt x="822" y="1529"/>
                  <a:pt x="822" y="1529"/>
                </a:cubicBezTo>
                <a:lnTo>
                  <a:pt x="351" y="1583"/>
                </a:lnTo>
                <a:lnTo>
                  <a:pt x="568" y="2151"/>
                </a:lnTo>
                <a:lnTo>
                  <a:pt x="1046" y="2042"/>
                </a:lnTo>
                <a:lnTo>
                  <a:pt x="1728" y="2230"/>
                </a:lnTo>
                <a:lnTo>
                  <a:pt x="1843" y="2314"/>
                </a:lnTo>
                <a:lnTo>
                  <a:pt x="2230" y="2598"/>
                </a:lnTo>
                <a:cubicBezTo>
                  <a:pt x="2289" y="2644"/>
                  <a:pt x="2358" y="2667"/>
                  <a:pt x="2427" y="2667"/>
                </a:cubicBezTo>
                <a:cubicBezTo>
                  <a:pt x="2478" y="2667"/>
                  <a:pt x="2528" y="2654"/>
                  <a:pt x="2574" y="2629"/>
                </a:cubicBezTo>
                <a:lnTo>
                  <a:pt x="2598" y="2616"/>
                </a:lnTo>
                <a:lnTo>
                  <a:pt x="2731" y="2538"/>
                </a:lnTo>
                <a:cubicBezTo>
                  <a:pt x="2828" y="2490"/>
                  <a:pt x="2864" y="2369"/>
                  <a:pt x="2810" y="2278"/>
                </a:cubicBezTo>
                <a:lnTo>
                  <a:pt x="13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Google Shape;1137;p44">
            <a:extLst>
              <a:ext uri="{FF2B5EF4-FFF2-40B4-BE49-F238E27FC236}">
                <a16:creationId xmlns:a16="http://schemas.microsoft.com/office/drawing/2014/main" id="{98A5D40F-629E-2F3E-B44A-57BC379EC30B}"/>
              </a:ext>
            </a:extLst>
          </p:cNvPr>
          <p:cNvSpPr/>
          <p:nvPr/>
        </p:nvSpPr>
        <p:spPr>
          <a:xfrm>
            <a:off x="7627810" y="4471847"/>
            <a:ext cx="133458" cy="93951"/>
          </a:xfrm>
          <a:custGeom>
            <a:avLst/>
            <a:gdLst/>
            <a:ahLst/>
            <a:cxnLst/>
            <a:rect l="l" t="t" r="r" b="b"/>
            <a:pathLst>
              <a:path w="956" h="673" extrusionOk="0">
                <a:moveTo>
                  <a:pt x="605" y="0"/>
                </a:moveTo>
                <a:cubicBezTo>
                  <a:pt x="418" y="103"/>
                  <a:pt x="182" y="230"/>
                  <a:pt x="1" y="333"/>
                </a:cubicBezTo>
                <a:cubicBezTo>
                  <a:pt x="13" y="357"/>
                  <a:pt x="19" y="375"/>
                  <a:pt x="37" y="399"/>
                </a:cubicBezTo>
                <a:cubicBezTo>
                  <a:pt x="150" y="577"/>
                  <a:pt x="352" y="672"/>
                  <a:pt x="565" y="672"/>
                </a:cubicBezTo>
                <a:cubicBezTo>
                  <a:pt x="692" y="672"/>
                  <a:pt x="824" y="638"/>
                  <a:pt x="943" y="568"/>
                </a:cubicBezTo>
                <a:lnTo>
                  <a:pt x="955" y="562"/>
                </a:lnTo>
                <a:lnTo>
                  <a:pt x="60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Google Shape;1138;p44">
            <a:extLst>
              <a:ext uri="{FF2B5EF4-FFF2-40B4-BE49-F238E27FC236}">
                <a16:creationId xmlns:a16="http://schemas.microsoft.com/office/drawing/2014/main" id="{E850121C-3D4F-B99C-4E55-6556070B5EA9}"/>
              </a:ext>
            </a:extLst>
          </p:cNvPr>
          <p:cNvSpPr/>
          <p:nvPr/>
        </p:nvSpPr>
        <p:spPr>
          <a:xfrm>
            <a:off x="7820178" y="4690320"/>
            <a:ext cx="106375" cy="130247"/>
          </a:xfrm>
          <a:custGeom>
            <a:avLst/>
            <a:gdLst/>
            <a:ahLst/>
            <a:cxnLst/>
            <a:rect l="l" t="t" r="r" b="b"/>
            <a:pathLst>
              <a:path w="762" h="933" extrusionOk="0">
                <a:moveTo>
                  <a:pt x="212" y="0"/>
                </a:moveTo>
                <a:cubicBezTo>
                  <a:pt x="103" y="176"/>
                  <a:pt x="36" y="375"/>
                  <a:pt x="0" y="574"/>
                </a:cubicBezTo>
                <a:lnTo>
                  <a:pt x="393" y="864"/>
                </a:lnTo>
                <a:cubicBezTo>
                  <a:pt x="449" y="910"/>
                  <a:pt x="516" y="933"/>
                  <a:pt x="586" y="933"/>
                </a:cubicBezTo>
                <a:cubicBezTo>
                  <a:pt x="637" y="933"/>
                  <a:pt x="689" y="920"/>
                  <a:pt x="737" y="895"/>
                </a:cubicBezTo>
                <a:lnTo>
                  <a:pt x="762" y="876"/>
                </a:lnTo>
                <a:lnTo>
                  <a:pt x="212" y="0"/>
                </a:lnTo>
                <a:close/>
              </a:path>
            </a:pathLst>
          </a:custGeom>
          <a:solidFill>
            <a:srgbClr val="E51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Google Shape;1139;p44">
            <a:extLst>
              <a:ext uri="{FF2B5EF4-FFF2-40B4-BE49-F238E27FC236}">
                <a16:creationId xmlns:a16="http://schemas.microsoft.com/office/drawing/2014/main" id="{0A070CA4-CEA4-F26A-7181-5FDB6D11E5CF}"/>
              </a:ext>
            </a:extLst>
          </p:cNvPr>
          <p:cNvSpPr/>
          <p:nvPr/>
        </p:nvSpPr>
        <p:spPr>
          <a:xfrm>
            <a:off x="7676809" y="4655699"/>
            <a:ext cx="221126" cy="97162"/>
          </a:xfrm>
          <a:custGeom>
            <a:avLst/>
            <a:gdLst/>
            <a:ahLst/>
            <a:cxnLst/>
            <a:rect l="l" t="t" r="r" b="b"/>
            <a:pathLst>
              <a:path w="1584" h="696" extrusionOk="0">
                <a:moveTo>
                  <a:pt x="18" y="1"/>
                </a:moveTo>
                <a:lnTo>
                  <a:pt x="0" y="61"/>
                </a:lnTo>
                <a:cubicBezTo>
                  <a:pt x="550" y="182"/>
                  <a:pt x="1070" y="393"/>
                  <a:pt x="1547" y="695"/>
                </a:cubicBezTo>
                <a:lnTo>
                  <a:pt x="1583" y="641"/>
                </a:lnTo>
                <a:cubicBezTo>
                  <a:pt x="1299" y="466"/>
                  <a:pt x="997" y="315"/>
                  <a:pt x="683" y="200"/>
                </a:cubicBezTo>
                <a:cubicBezTo>
                  <a:pt x="465" y="115"/>
                  <a:pt x="242" y="49"/>
                  <a:pt x="18" y="1"/>
                </a:cubicBezTo>
                <a:close/>
              </a:path>
            </a:pathLst>
          </a:custGeom>
          <a:solidFill>
            <a:srgbClr val="58AD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Google Shape;1140;p44">
            <a:extLst>
              <a:ext uri="{FF2B5EF4-FFF2-40B4-BE49-F238E27FC236}">
                <a16:creationId xmlns:a16="http://schemas.microsoft.com/office/drawing/2014/main" id="{E3ECB006-5541-1106-0EEC-607D4E3F4FCE}"/>
              </a:ext>
            </a:extLst>
          </p:cNvPr>
          <p:cNvSpPr/>
          <p:nvPr/>
        </p:nvSpPr>
        <p:spPr>
          <a:xfrm>
            <a:off x="7753448" y="4716983"/>
            <a:ext cx="28060" cy="52769"/>
          </a:xfrm>
          <a:custGeom>
            <a:avLst/>
            <a:gdLst/>
            <a:ahLst/>
            <a:cxnLst/>
            <a:rect l="l" t="t" r="r" b="b"/>
            <a:pathLst>
              <a:path w="201" h="378" extrusionOk="0">
                <a:moveTo>
                  <a:pt x="96" y="0"/>
                </a:moveTo>
                <a:cubicBezTo>
                  <a:pt x="74" y="0"/>
                  <a:pt x="51" y="12"/>
                  <a:pt x="43" y="33"/>
                </a:cubicBezTo>
                <a:cubicBezTo>
                  <a:pt x="13" y="87"/>
                  <a:pt x="1" y="154"/>
                  <a:pt x="13" y="214"/>
                </a:cubicBezTo>
                <a:cubicBezTo>
                  <a:pt x="19" y="262"/>
                  <a:pt x="43" y="311"/>
                  <a:pt x="79" y="353"/>
                </a:cubicBezTo>
                <a:cubicBezTo>
                  <a:pt x="93" y="370"/>
                  <a:pt x="111" y="378"/>
                  <a:pt x="129" y="378"/>
                </a:cubicBezTo>
                <a:cubicBezTo>
                  <a:pt x="143" y="378"/>
                  <a:pt x="157" y="373"/>
                  <a:pt x="170" y="365"/>
                </a:cubicBezTo>
                <a:cubicBezTo>
                  <a:pt x="194" y="341"/>
                  <a:pt x="200" y="299"/>
                  <a:pt x="176" y="275"/>
                </a:cubicBezTo>
                <a:cubicBezTo>
                  <a:pt x="158" y="250"/>
                  <a:pt x="146" y="226"/>
                  <a:pt x="140" y="196"/>
                </a:cubicBezTo>
                <a:cubicBezTo>
                  <a:pt x="134" y="160"/>
                  <a:pt x="140" y="124"/>
                  <a:pt x="152" y="93"/>
                </a:cubicBezTo>
                <a:cubicBezTo>
                  <a:pt x="164" y="75"/>
                  <a:pt x="164" y="51"/>
                  <a:pt x="152" y="33"/>
                </a:cubicBezTo>
                <a:cubicBezTo>
                  <a:pt x="146" y="21"/>
                  <a:pt x="140" y="15"/>
                  <a:pt x="128" y="9"/>
                </a:cubicBezTo>
                <a:cubicBezTo>
                  <a:pt x="118" y="3"/>
                  <a:pt x="107" y="0"/>
                  <a:pt x="96" y="0"/>
                </a:cubicBezTo>
                <a:close/>
              </a:path>
            </a:pathLst>
          </a:custGeom>
          <a:solidFill>
            <a:srgbClr val="1D11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Google Shape;1141;p44">
            <a:extLst>
              <a:ext uri="{FF2B5EF4-FFF2-40B4-BE49-F238E27FC236}">
                <a16:creationId xmlns:a16="http://schemas.microsoft.com/office/drawing/2014/main" id="{E0E5BEB5-6878-F61E-B8BA-946A1403B6CA}"/>
              </a:ext>
            </a:extLst>
          </p:cNvPr>
          <p:cNvSpPr/>
          <p:nvPr/>
        </p:nvSpPr>
        <p:spPr>
          <a:xfrm>
            <a:off x="7776343" y="4721170"/>
            <a:ext cx="27920" cy="52350"/>
          </a:xfrm>
          <a:custGeom>
            <a:avLst/>
            <a:gdLst/>
            <a:ahLst/>
            <a:cxnLst/>
            <a:rect l="l" t="t" r="r" b="b"/>
            <a:pathLst>
              <a:path w="200" h="375" extrusionOk="0">
                <a:moveTo>
                  <a:pt x="93" y="0"/>
                </a:moveTo>
                <a:cubicBezTo>
                  <a:pt x="69" y="0"/>
                  <a:pt x="49" y="13"/>
                  <a:pt x="36" y="33"/>
                </a:cubicBezTo>
                <a:cubicBezTo>
                  <a:pt x="6" y="87"/>
                  <a:pt x="0" y="148"/>
                  <a:pt x="6" y="214"/>
                </a:cubicBezTo>
                <a:cubicBezTo>
                  <a:pt x="18" y="263"/>
                  <a:pt x="42" y="311"/>
                  <a:pt x="79" y="353"/>
                </a:cubicBezTo>
                <a:cubicBezTo>
                  <a:pt x="89" y="367"/>
                  <a:pt x="107" y="375"/>
                  <a:pt x="124" y="375"/>
                </a:cubicBezTo>
                <a:cubicBezTo>
                  <a:pt x="138" y="375"/>
                  <a:pt x="153" y="370"/>
                  <a:pt x="163" y="359"/>
                </a:cubicBezTo>
                <a:cubicBezTo>
                  <a:pt x="193" y="341"/>
                  <a:pt x="199" y="299"/>
                  <a:pt x="175" y="275"/>
                </a:cubicBezTo>
                <a:cubicBezTo>
                  <a:pt x="157" y="251"/>
                  <a:pt x="139" y="220"/>
                  <a:pt x="133" y="190"/>
                </a:cubicBezTo>
                <a:cubicBezTo>
                  <a:pt x="127" y="154"/>
                  <a:pt x="133" y="118"/>
                  <a:pt x="151" y="87"/>
                </a:cubicBezTo>
                <a:cubicBezTo>
                  <a:pt x="163" y="69"/>
                  <a:pt x="163" y="45"/>
                  <a:pt x="151" y="27"/>
                </a:cubicBezTo>
                <a:cubicBezTo>
                  <a:pt x="145" y="21"/>
                  <a:pt x="133" y="9"/>
                  <a:pt x="127" y="9"/>
                </a:cubicBezTo>
                <a:cubicBezTo>
                  <a:pt x="115" y="3"/>
                  <a:pt x="104" y="0"/>
                  <a:pt x="93" y="0"/>
                </a:cubicBezTo>
                <a:close/>
              </a:path>
            </a:pathLst>
          </a:custGeom>
          <a:solidFill>
            <a:srgbClr val="1D11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Google Shape;1142;p44">
            <a:extLst>
              <a:ext uri="{FF2B5EF4-FFF2-40B4-BE49-F238E27FC236}">
                <a16:creationId xmlns:a16="http://schemas.microsoft.com/office/drawing/2014/main" id="{D79D8B03-504C-855D-2F0F-772386B5141B}"/>
              </a:ext>
            </a:extLst>
          </p:cNvPr>
          <p:cNvSpPr/>
          <p:nvPr/>
        </p:nvSpPr>
        <p:spPr>
          <a:xfrm>
            <a:off x="7800772" y="4729686"/>
            <a:ext cx="27920" cy="52350"/>
          </a:xfrm>
          <a:custGeom>
            <a:avLst/>
            <a:gdLst/>
            <a:ahLst/>
            <a:cxnLst/>
            <a:rect l="l" t="t" r="r" b="b"/>
            <a:pathLst>
              <a:path w="200" h="375" extrusionOk="0">
                <a:moveTo>
                  <a:pt x="98" y="1"/>
                </a:moveTo>
                <a:cubicBezTo>
                  <a:pt x="76" y="1"/>
                  <a:pt x="55" y="11"/>
                  <a:pt x="43" y="33"/>
                </a:cubicBezTo>
                <a:cubicBezTo>
                  <a:pt x="12" y="87"/>
                  <a:pt x="0" y="153"/>
                  <a:pt x="12" y="214"/>
                </a:cubicBezTo>
                <a:cubicBezTo>
                  <a:pt x="24" y="262"/>
                  <a:pt x="49" y="310"/>
                  <a:pt x="79" y="353"/>
                </a:cubicBezTo>
                <a:cubicBezTo>
                  <a:pt x="92" y="366"/>
                  <a:pt x="112" y="374"/>
                  <a:pt x="130" y="374"/>
                </a:cubicBezTo>
                <a:cubicBezTo>
                  <a:pt x="145" y="374"/>
                  <a:pt x="159" y="369"/>
                  <a:pt x="169" y="359"/>
                </a:cubicBezTo>
                <a:cubicBezTo>
                  <a:pt x="200" y="341"/>
                  <a:pt x="200" y="298"/>
                  <a:pt x="182" y="274"/>
                </a:cubicBezTo>
                <a:cubicBezTo>
                  <a:pt x="157" y="250"/>
                  <a:pt x="145" y="220"/>
                  <a:pt x="139" y="190"/>
                </a:cubicBezTo>
                <a:cubicBezTo>
                  <a:pt x="133" y="159"/>
                  <a:pt x="139" y="123"/>
                  <a:pt x="157" y="93"/>
                </a:cubicBezTo>
                <a:cubicBezTo>
                  <a:pt x="163" y="75"/>
                  <a:pt x="163" y="51"/>
                  <a:pt x="157" y="33"/>
                </a:cubicBezTo>
                <a:cubicBezTo>
                  <a:pt x="142" y="11"/>
                  <a:pt x="120" y="1"/>
                  <a:pt x="98" y="1"/>
                </a:cubicBezTo>
                <a:close/>
              </a:path>
            </a:pathLst>
          </a:custGeom>
          <a:solidFill>
            <a:srgbClr val="1D11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Google Shape;1143;p44">
            <a:extLst>
              <a:ext uri="{FF2B5EF4-FFF2-40B4-BE49-F238E27FC236}">
                <a16:creationId xmlns:a16="http://schemas.microsoft.com/office/drawing/2014/main" id="{028C16AA-9881-396B-949B-773CFC21A6E0}"/>
              </a:ext>
            </a:extLst>
          </p:cNvPr>
          <p:cNvSpPr/>
          <p:nvPr/>
        </p:nvSpPr>
        <p:spPr>
          <a:xfrm>
            <a:off x="7712126" y="4447418"/>
            <a:ext cx="250722" cy="365333"/>
          </a:xfrm>
          <a:custGeom>
            <a:avLst/>
            <a:gdLst/>
            <a:ahLst/>
            <a:cxnLst/>
            <a:rect l="l" t="t" r="r" b="b"/>
            <a:pathLst>
              <a:path w="1796" h="2617" extrusionOk="0">
                <a:moveTo>
                  <a:pt x="315" y="0"/>
                </a:moveTo>
                <a:cubicBezTo>
                  <a:pt x="315" y="0"/>
                  <a:pt x="176" y="73"/>
                  <a:pt x="1" y="169"/>
                </a:cubicBezTo>
                <a:lnTo>
                  <a:pt x="1536" y="2616"/>
                </a:lnTo>
                <a:lnTo>
                  <a:pt x="1668" y="2544"/>
                </a:lnTo>
                <a:cubicBezTo>
                  <a:pt x="1765" y="2490"/>
                  <a:pt x="1795" y="2369"/>
                  <a:pt x="1741" y="2278"/>
                </a:cubicBezTo>
                <a:lnTo>
                  <a:pt x="31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Google Shape;1144;p44">
            <a:extLst>
              <a:ext uri="{FF2B5EF4-FFF2-40B4-BE49-F238E27FC236}">
                <a16:creationId xmlns:a16="http://schemas.microsoft.com/office/drawing/2014/main" id="{B588D737-DCE1-499A-CE47-0C027165A921}"/>
              </a:ext>
            </a:extLst>
          </p:cNvPr>
          <p:cNvSpPr/>
          <p:nvPr/>
        </p:nvSpPr>
        <p:spPr>
          <a:xfrm>
            <a:off x="7265970" y="3729599"/>
            <a:ext cx="275152" cy="284365"/>
          </a:xfrm>
          <a:custGeom>
            <a:avLst/>
            <a:gdLst/>
            <a:ahLst/>
            <a:cxnLst/>
            <a:rect l="l" t="t" r="r" b="b"/>
            <a:pathLst>
              <a:path w="1971" h="2037" extrusionOk="0">
                <a:moveTo>
                  <a:pt x="1360" y="0"/>
                </a:moveTo>
                <a:lnTo>
                  <a:pt x="0" y="701"/>
                </a:lnTo>
                <a:cubicBezTo>
                  <a:pt x="0" y="701"/>
                  <a:pt x="496" y="1777"/>
                  <a:pt x="375" y="2036"/>
                </a:cubicBezTo>
                <a:lnTo>
                  <a:pt x="1469" y="1595"/>
                </a:lnTo>
                <a:cubicBezTo>
                  <a:pt x="1469" y="1595"/>
                  <a:pt x="1970" y="115"/>
                  <a:pt x="13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Google Shape;1145;p44">
            <a:extLst>
              <a:ext uri="{FF2B5EF4-FFF2-40B4-BE49-F238E27FC236}">
                <a16:creationId xmlns:a16="http://schemas.microsoft.com/office/drawing/2014/main" id="{AEDCA899-776A-2D6F-B843-790374BCFF49}"/>
              </a:ext>
            </a:extLst>
          </p:cNvPr>
          <p:cNvSpPr/>
          <p:nvPr/>
        </p:nvSpPr>
        <p:spPr>
          <a:xfrm>
            <a:off x="6988448" y="4157191"/>
            <a:ext cx="712100" cy="611029"/>
          </a:xfrm>
          <a:custGeom>
            <a:avLst/>
            <a:gdLst/>
            <a:ahLst/>
            <a:cxnLst/>
            <a:rect l="l" t="t" r="r" b="b"/>
            <a:pathLst>
              <a:path w="5101" h="4377" extrusionOk="0">
                <a:moveTo>
                  <a:pt x="2834" y="1"/>
                </a:moveTo>
                <a:lnTo>
                  <a:pt x="152" y="3463"/>
                </a:lnTo>
                <a:cubicBezTo>
                  <a:pt x="1" y="3644"/>
                  <a:pt x="73" y="3922"/>
                  <a:pt x="285" y="4019"/>
                </a:cubicBezTo>
                <a:lnTo>
                  <a:pt x="369" y="4055"/>
                </a:lnTo>
                <a:cubicBezTo>
                  <a:pt x="617" y="4164"/>
                  <a:pt x="1010" y="4291"/>
                  <a:pt x="2291" y="4351"/>
                </a:cubicBezTo>
                <a:cubicBezTo>
                  <a:pt x="2659" y="4365"/>
                  <a:pt x="2943" y="4376"/>
                  <a:pt x="3221" y="4376"/>
                </a:cubicBezTo>
                <a:cubicBezTo>
                  <a:pt x="3436" y="4376"/>
                  <a:pt x="3647" y="4369"/>
                  <a:pt x="3892" y="4351"/>
                </a:cubicBezTo>
                <a:cubicBezTo>
                  <a:pt x="4297" y="4315"/>
                  <a:pt x="4701" y="4254"/>
                  <a:pt x="5100" y="4176"/>
                </a:cubicBezTo>
                <a:lnTo>
                  <a:pt x="4871" y="3396"/>
                </a:lnTo>
                <a:lnTo>
                  <a:pt x="3288" y="2955"/>
                </a:lnTo>
                <a:lnTo>
                  <a:pt x="3982" y="1759"/>
                </a:lnTo>
                <a:lnTo>
                  <a:pt x="4689" y="405"/>
                </a:lnTo>
                <a:lnTo>
                  <a:pt x="2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Google Shape;1146;p44">
            <a:extLst>
              <a:ext uri="{FF2B5EF4-FFF2-40B4-BE49-F238E27FC236}">
                <a16:creationId xmlns:a16="http://schemas.microsoft.com/office/drawing/2014/main" id="{74715373-5EBE-9C4F-6896-730D1BF9A929}"/>
              </a:ext>
            </a:extLst>
          </p:cNvPr>
          <p:cNvSpPr/>
          <p:nvPr/>
        </p:nvSpPr>
        <p:spPr>
          <a:xfrm>
            <a:off x="7205245" y="4152025"/>
            <a:ext cx="669801" cy="679992"/>
          </a:xfrm>
          <a:custGeom>
            <a:avLst/>
            <a:gdLst/>
            <a:ahLst/>
            <a:cxnLst/>
            <a:rect l="l" t="t" r="r" b="b"/>
            <a:pathLst>
              <a:path w="4798" h="4871" extrusionOk="0">
                <a:moveTo>
                  <a:pt x="3599" y="1"/>
                </a:moveTo>
                <a:cubicBezTo>
                  <a:pt x="3332" y="1"/>
                  <a:pt x="3064" y="110"/>
                  <a:pt x="2870" y="334"/>
                </a:cubicBezTo>
                <a:lnTo>
                  <a:pt x="182" y="3911"/>
                </a:lnTo>
                <a:cubicBezTo>
                  <a:pt x="0" y="4152"/>
                  <a:pt x="121" y="4503"/>
                  <a:pt x="417" y="4581"/>
                </a:cubicBezTo>
                <a:cubicBezTo>
                  <a:pt x="1169" y="4774"/>
                  <a:pt x="1940" y="4870"/>
                  <a:pt x="2713" y="4870"/>
                </a:cubicBezTo>
                <a:cubicBezTo>
                  <a:pt x="3301" y="4870"/>
                  <a:pt x="3890" y="4814"/>
                  <a:pt x="4472" y="4702"/>
                </a:cubicBezTo>
                <a:lnTo>
                  <a:pt x="4798" y="3361"/>
                </a:lnTo>
                <a:lnTo>
                  <a:pt x="3312" y="3288"/>
                </a:lnTo>
                <a:cubicBezTo>
                  <a:pt x="3559" y="2920"/>
                  <a:pt x="3807" y="2557"/>
                  <a:pt x="4055" y="2189"/>
                </a:cubicBezTo>
                <a:cubicBezTo>
                  <a:pt x="4206" y="2038"/>
                  <a:pt x="4321" y="1856"/>
                  <a:pt x="4405" y="1657"/>
                </a:cubicBezTo>
                <a:cubicBezTo>
                  <a:pt x="4550" y="1270"/>
                  <a:pt x="4556" y="841"/>
                  <a:pt x="4417" y="449"/>
                </a:cubicBezTo>
                <a:cubicBezTo>
                  <a:pt x="4231" y="154"/>
                  <a:pt x="3916" y="1"/>
                  <a:pt x="35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Google Shape;1147;p44">
            <a:extLst>
              <a:ext uri="{FF2B5EF4-FFF2-40B4-BE49-F238E27FC236}">
                <a16:creationId xmlns:a16="http://schemas.microsoft.com/office/drawing/2014/main" id="{6D05D851-975E-F011-B88C-CC0600BEBFE1}"/>
              </a:ext>
            </a:extLst>
          </p:cNvPr>
          <p:cNvSpPr/>
          <p:nvPr/>
        </p:nvSpPr>
        <p:spPr>
          <a:xfrm>
            <a:off x="7225486" y="4379014"/>
            <a:ext cx="195021" cy="418521"/>
          </a:xfrm>
          <a:custGeom>
            <a:avLst/>
            <a:gdLst/>
            <a:ahLst/>
            <a:cxnLst/>
            <a:rect l="l" t="t" r="r" b="b"/>
            <a:pathLst>
              <a:path w="1397" h="2998" extrusionOk="0">
                <a:moveTo>
                  <a:pt x="1348" y="1"/>
                </a:moveTo>
                <a:cubicBezTo>
                  <a:pt x="804" y="623"/>
                  <a:pt x="381" y="1336"/>
                  <a:pt x="97" y="2109"/>
                </a:cubicBezTo>
                <a:cubicBezTo>
                  <a:pt x="31" y="2267"/>
                  <a:pt x="0" y="2436"/>
                  <a:pt x="6" y="2605"/>
                </a:cubicBezTo>
                <a:cubicBezTo>
                  <a:pt x="25" y="2768"/>
                  <a:pt x="133" y="2955"/>
                  <a:pt x="321" y="2998"/>
                </a:cubicBezTo>
                <a:lnTo>
                  <a:pt x="333" y="2931"/>
                </a:lnTo>
                <a:cubicBezTo>
                  <a:pt x="188" y="2901"/>
                  <a:pt x="91" y="2738"/>
                  <a:pt x="73" y="2599"/>
                </a:cubicBezTo>
                <a:cubicBezTo>
                  <a:pt x="67" y="2436"/>
                  <a:pt x="97" y="2279"/>
                  <a:pt x="164" y="2134"/>
                </a:cubicBezTo>
                <a:cubicBezTo>
                  <a:pt x="442" y="1366"/>
                  <a:pt x="858" y="659"/>
                  <a:pt x="1396" y="49"/>
                </a:cubicBezTo>
                <a:lnTo>
                  <a:pt x="1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" name="Google Shape;1148;p44">
            <a:extLst>
              <a:ext uri="{FF2B5EF4-FFF2-40B4-BE49-F238E27FC236}">
                <a16:creationId xmlns:a16="http://schemas.microsoft.com/office/drawing/2014/main" id="{9A075F2F-3225-5FAB-C937-1ACF349C03DA}"/>
              </a:ext>
            </a:extLst>
          </p:cNvPr>
          <p:cNvSpPr/>
          <p:nvPr/>
        </p:nvSpPr>
        <p:spPr>
          <a:xfrm>
            <a:off x="7607568" y="4610888"/>
            <a:ext cx="89623" cy="25547"/>
          </a:xfrm>
          <a:custGeom>
            <a:avLst/>
            <a:gdLst/>
            <a:ahLst/>
            <a:cxnLst/>
            <a:rect l="l" t="t" r="r" b="b"/>
            <a:pathLst>
              <a:path w="642" h="183" extrusionOk="0">
                <a:moveTo>
                  <a:pt x="510" y="0"/>
                </a:moveTo>
                <a:cubicBezTo>
                  <a:pt x="335" y="0"/>
                  <a:pt x="160" y="39"/>
                  <a:pt x="1" y="116"/>
                </a:cubicBezTo>
                <a:lnTo>
                  <a:pt x="31" y="183"/>
                </a:lnTo>
                <a:cubicBezTo>
                  <a:pt x="181" y="105"/>
                  <a:pt x="342" y="67"/>
                  <a:pt x="509" y="67"/>
                </a:cubicBezTo>
                <a:cubicBezTo>
                  <a:pt x="551" y="67"/>
                  <a:pt x="593" y="69"/>
                  <a:pt x="635" y="74"/>
                </a:cubicBezTo>
                <a:lnTo>
                  <a:pt x="641" y="7"/>
                </a:lnTo>
                <a:cubicBezTo>
                  <a:pt x="598" y="3"/>
                  <a:pt x="554" y="0"/>
                  <a:pt x="5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Google Shape;1149;p44">
            <a:extLst>
              <a:ext uri="{FF2B5EF4-FFF2-40B4-BE49-F238E27FC236}">
                <a16:creationId xmlns:a16="http://schemas.microsoft.com/office/drawing/2014/main" id="{5579F63F-600B-3D48-9D48-0C3C9AD523BA}"/>
              </a:ext>
            </a:extLst>
          </p:cNvPr>
          <p:cNvSpPr/>
          <p:nvPr/>
        </p:nvSpPr>
        <p:spPr>
          <a:xfrm>
            <a:off x="7563735" y="4211215"/>
            <a:ext cx="208423" cy="108050"/>
          </a:xfrm>
          <a:custGeom>
            <a:avLst/>
            <a:gdLst/>
            <a:ahLst/>
            <a:cxnLst/>
            <a:rect l="l" t="t" r="r" b="b"/>
            <a:pathLst>
              <a:path w="1493" h="774" extrusionOk="0">
                <a:moveTo>
                  <a:pt x="1426" y="0"/>
                </a:moveTo>
                <a:cubicBezTo>
                  <a:pt x="1412" y="446"/>
                  <a:pt x="1051" y="713"/>
                  <a:pt x="685" y="713"/>
                </a:cubicBezTo>
                <a:cubicBezTo>
                  <a:pt x="445" y="713"/>
                  <a:pt x="203" y="598"/>
                  <a:pt x="55" y="345"/>
                </a:cubicBezTo>
                <a:lnTo>
                  <a:pt x="0" y="381"/>
                </a:lnTo>
                <a:cubicBezTo>
                  <a:pt x="145" y="623"/>
                  <a:pt x="417" y="774"/>
                  <a:pt x="707" y="774"/>
                </a:cubicBezTo>
                <a:cubicBezTo>
                  <a:pt x="768" y="774"/>
                  <a:pt x="828" y="768"/>
                  <a:pt x="889" y="756"/>
                </a:cubicBezTo>
                <a:cubicBezTo>
                  <a:pt x="1233" y="659"/>
                  <a:pt x="1475" y="357"/>
                  <a:pt x="14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Google Shape;1150;p44">
            <a:extLst>
              <a:ext uri="{FF2B5EF4-FFF2-40B4-BE49-F238E27FC236}">
                <a16:creationId xmlns:a16="http://schemas.microsoft.com/office/drawing/2014/main" id="{05E5AB1C-60E4-7C04-72E2-65CCD756DBF3}"/>
              </a:ext>
            </a:extLst>
          </p:cNvPr>
          <p:cNvSpPr/>
          <p:nvPr/>
        </p:nvSpPr>
        <p:spPr>
          <a:xfrm>
            <a:off x="7434622" y="3589514"/>
            <a:ext cx="232151" cy="171425"/>
          </a:xfrm>
          <a:custGeom>
            <a:avLst/>
            <a:gdLst/>
            <a:ahLst/>
            <a:cxnLst/>
            <a:rect l="l" t="t" r="r" b="b"/>
            <a:pathLst>
              <a:path w="1717" h="1699" extrusionOk="0">
                <a:moveTo>
                  <a:pt x="1536" y="0"/>
                </a:moveTo>
                <a:lnTo>
                  <a:pt x="7" y="236"/>
                </a:lnTo>
                <a:cubicBezTo>
                  <a:pt x="1" y="278"/>
                  <a:pt x="176" y="967"/>
                  <a:pt x="291" y="1384"/>
                </a:cubicBezTo>
                <a:lnTo>
                  <a:pt x="369" y="1698"/>
                </a:lnTo>
                <a:lnTo>
                  <a:pt x="1717" y="1438"/>
                </a:lnTo>
                <a:lnTo>
                  <a:pt x="1590" y="435"/>
                </a:lnTo>
                <a:lnTo>
                  <a:pt x="1536" y="0"/>
                </a:ln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Google Shape;1151;p44">
            <a:extLst>
              <a:ext uri="{FF2B5EF4-FFF2-40B4-BE49-F238E27FC236}">
                <a16:creationId xmlns:a16="http://schemas.microsoft.com/office/drawing/2014/main" id="{2AFD873D-F4F7-FE7C-F359-A47630122A57}"/>
              </a:ext>
            </a:extLst>
          </p:cNvPr>
          <p:cNvSpPr/>
          <p:nvPr/>
        </p:nvSpPr>
        <p:spPr>
          <a:xfrm>
            <a:off x="7461573" y="3722001"/>
            <a:ext cx="205201" cy="91300"/>
          </a:xfrm>
          <a:custGeom>
            <a:avLst/>
            <a:gdLst/>
            <a:ahLst/>
            <a:cxnLst/>
            <a:rect l="l" t="t" r="r" b="b"/>
            <a:pathLst>
              <a:path w="1801" h="654" extrusionOk="0">
                <a:moveTo>
                  <a:pt x="0" y="0"/>
                </a:moveTo>
                <a:lnTo>
                  <a:pt x="0" y="0"/>
                </a:lnTo>
                <a:cubicBezTo>
                  <a:pt x="18" y="350"/>
                  <a:pt x="399" y="641"/>
                  <a:pt x="882" y="653"/>
                </a:cubicBezTo>
                <a:cubicBezTo>
                  <a:pt x="898" y="653"/>
                  <a:pt x="913" y="653"/>
                  <a:pt x="928" y="653"/>
                </a:cubicBezTo>
                <a:cubicBezTo>
                  <a:pt x="1391" y="653"/>
                  <a:pt x="1771" y="388"/>
                  <a:pt x="1801" y="48"/>
                </a:cubicBezTo>
                <a:cubicBezTo>
                  <a:pt x="1329" y="48"/>
                  <a:pt x="852" y="36"/>
                  <a:pt x="363" y="18"/>
                </a:cubicBezTo>
                <a:cubicBezTo>
                  <a:pt x="242" y="12"/>
                  <a:pt x="121" y="6"/>
                  <a:pt x="0" y="0"/>
                </a:cubicBez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Google Shape;1152;p44">
            <a:extLst>
              <a:ext uri="{FF2B5EF4-FFF2-40B4-BE49-F238E27FC236}">
                <a16:creationId xmlns:a16="http://schemas.microsoft.com/office/drawing/2014/main" id="{FC80EA06-E457-5277-D3A9-3FC859A08C7A}"/>
              </a:ext>
            </a:extLst>
          </p:cNvPr>
          <p:cNvSpPr/>
          <p:nvPr/>
        </p:nvSpPr>
        <p:spPr>
          <a:xfrm>
            <a:off x="7424422" y="3604949"/>
            <a:ext cx="221948" cy="133449"/>
          </a:xfrm>
          <a:custGeom>
            <a:avLst/>
            <a:gdLst/>
            <a:ahLst/>
            <a:cxnLst/>
            <a:rect l="l" t="t" r="r" b="b"/>
            <a:pathLst>
              <a:path w="1590" h="1384" extrusionOk="0">
                <a:moveTo>
                  <a:pt x="1536" y="0"/>
                </a:moveTo>
                <a:lnTo>
                  <a:pt x="7" y="236"/>
                </a:lnTo>
                <a:cubicBezTo>
                  <a:pt x="1" y="278"/>
                  <a:pt x="176" y="967"/>
                  <a:pt x="291" y="1384"/>
                </a:cubicBezTo>
                <a:cubicBezTo>
                  <a:pt x="653" y="1378"/>
                  <a:pt x="1258" y="1239"/>
                  <a:pt x="1590" y="435"/>
                </a:cubicBezTo>
                <a:lnTo>
                  <a:pt x="1536" y="0"/>
                </a:ln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Google Shape;1153;p44">
            <a:extLst>
              <a:ext uri="{FF2B5EF4-FFF2-40B4-BE49-F238E27FC236}">
                <a16:creationId xmlns:a16="http://schemas.microsoft.com/office/drawing/2014/main" id="{DA1ABD51-F5E6-22C4-1024-F1DA0487B812}"/>
              </a:ext>
            </a:extLst>
          </p:cNvPr>
          <p:cNvSpPr/>
          <p:nvPr/>
        </p:nvSpPr>
        <p:spPr>
          <a:xfrm>
            <a:off x="7163086" y="2798053"/>
            <a:ext cx="910192" cy="891486"/>
          </a:xfrm>
          <a:custGeom>
            <a:avLst/>
            <a:gdLst/>
            <a:ahLst/>
            <a:cxnLst/>
            <a:rect l="l" t="t" r="r" b="b"/>
            <a:pathLst>
              <a:path w="6520" h="6386" extrusionOk="0">
                <a:moveTo>
                  <a:pt x="3262" y="1"/>
                </a:moveTo>
                <a:cubicBezTo>
                  <a:pt x="3211" y="1"/>
                  <a:pt x="3159" y="1"/>
                  <a:pt x="3106" y="3"/>
                </a:cubicBezTo>
                <a:cubicBezTo>
                  <a:pt x="2979" y="3"/>
                  <a:pt x="2852" y="15"/>
                  <a:pt x="2725" y="51"/>
                </a:cubicBezTo>
                <a:cubicBezTo>
                  <a:pt x="2363" y="130"/>
                  <a:pt x="2012" y="275"/>
                  <a:pt x="1704" y="480"/>
                </a:cubicBezTo>
                <a:cubicBezTo>
                  <a:pt x="1589" y="559"/>
                  <a:pt x="1360" y="740"/>
                  <a:pt x="1052" y="1175"/>
                </a:cubicBezTo>
                <a:cubicBezTo>
                  <a:pt x="629" y="1785"/>
                  <a:pt x="327" y="2474"/>
                  <a:pt x="163" y="3199"/>
                </a:cubicBezTo>
                <a:cubicBezTo>
                  <a:pt x="151" y="3235"/>
                  <a:pt x="145" y="3271"/>
                  <a:pt x="139" y="3302"/>
                </a:cubicBezTo>
                <a:cubicBezTo>
                  <a:pt x="12" y="3882"/>
                  <a:pt x="0" y="4281"/>
                  <a:pt x="31" y="4565"/>
                </a:cubicBezTo>
                <a:cubicBezTo>
                  <a:pt x="43" y="4703"/>
                  <a:pt x="73" y="4842"/>
                  <a:pt x="115" y="4975"/>
                </a:cubicBezTo>
                <a:cubicBezTo>
                  <a:pt x="133" y="5030"/>
                  <a:pt x="151" y="5084"/>
                  <a:pt x="176" y="5139"/>
                </a:cubicBezTo>
                <a:cubicBezTo>
                  <a:pt x="544" y="5954"/>
                  <a:pt x="1747" y="6178"/>
                  <a:pt x="2133" y="6250"/>
                </a:cubicBezTo>
                <a:cubicBezTo>
                  <a:pt x="2440" y="6308"/>
                  <a:pt x="2846" y="6385"/>
                  <a:pt x="3298" y="6385"/>
                </a:cubicBezTo>
                <a:cubicBezTo>
                  <a:pt x="3879" y="6385"/>
                  <a:pt x="4536" y="6259"/>
                  <a:pt x="5154" y="5803"/>
                </a:cubicBezTo>
                <a:cubicBezTo>
                  <a:pt x="6520" y="4806"/>
                  <a:pt x="6490" y="3108"/>
                  <a:pt x="6472" y="2891"/>
                </a:cubicBezTo>
                <a:cubicBezTo>
                  <a:pt x="6407" y="1342"/>
                  <a:pt x="5612" y="1"/>
                  <a:pt x="3262" y="1"/>
                </a:cubicBez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Google Shape;1154;p44">
            <a:extLst>
              <a:ext uri="{FF2B5EF4-FFF2-40B4-BE49-F238E27FC236}">
                <a16:creationId xmlns:a16="http://schemas.microsoft.com/office/drawing/2014/main" id="{4A1416E9-BBAD-365E-F263-BD3490A3B049}"/>
              </a:ext>
            </a:extLst>
          </p:cNvPr>
          <p:cNvSpPr/>
          <p:nvPr/>
        </p:nvSpPr>
        <p:spPr>
          <a:xfrm>
            <a:off x="7256617" y="3113129"/>
            <a:ext cx="133458" cy="72592"/>
          </a:xfrm>
          <a:custGeom>
            <a:avLst/>
            <a:gdLst/>
            <a:ahLst/>
            <a:cxnLst/>
            <a:rect l="l" t="t" r="r" b="b"/>
            <a:pathLst>
              <a:path w="956" h="520" extrusionOk="0">
                <a:moveTo>
                  <a:pt x="491" y="0"/>
                </a:moveTo>
                <a:cubicBezTo>
                  <a:pt x="339" y="0"/>
                  <a:pt x="167" y="125"/>
                  <a:pt x="1" y="519"/>
                </a:cubicBezTo>
                <a:cubicBezTo>
                  <a:pt x="1" y="519"/>
                  <a:pt x="239" y="204"/>
                  <a:pt x="562" y="204"/>
                </a:cubicBezTo>
                <a:cubicBezTo>
                  <a:pt x="684" y="204"/>
                  <a:pt x="818" y="250"/>
                  <a:pt x="956" y="374"/>
                </a:cubicBezTo>
                <a:cubicBezTo>
                  <a:pt x="956" y="374"/>
                  <a:pt x="754" y="0"/>
                  <a:pt x="491" y="0"/>
                </a:cubicBezTo>
                <a:close/>
              </a:path>
            </a:pathLst>
          </a:custGeom>
          <a:solidFill>
            <a:srgbClr val="8F3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Google Shape;1155;p44">
            <a:extLst>
              <a:ext uri="{FF2B5EF4-FFF2-40B4-BE49-F238E27FC236}">
                <a16:creationId xmlns:a16="http://schemas.microsoft.com/office/drawing/2014/main" id="{55631BDB-DF9B-3209-0066-971333AA62A5}"/>
              </a:ext>
            </a:extLst>
          </p:cNvPr>
          <p:cNvSpPr/>
          <p:nvPr/>
        </p:nvSpPr>
        <p:spPr>
          <a:xfrm>
            <a:off x="7593189" y="3161012"/>
            <a:ext cx="128851" cy="84598"/>
          </a:xfrm>
          <a:custGeom>
            <a:avLst/>
            <a:gdLst/>
            <a:ahLst/>
            <a:cxnLst/>
            <a:rect l="l" t="t" r="r" b="b"/>
            <a:pathLst>
              <a:path w="923" h="606" extrusionOk="0">
                <a:moveTo>
                  <a:pt x="529" y="1"/>
                </a:moveTo>
                <a:cubicBezTo>
                  <a:pt x="402" y="1"/>
                  <a:pt x="231" y="64"/>
                  <a:pt x="1" y="230"/>
                </a:cubicBezTo>
                <a:cubicBezTo>
                  <a:pt x="1" y="230"/>
                  <a:pt x="148" y="172"/>
                  <a:pt x="326" y="172"/>
                </a:cubicBezTo>
                <a:cubicBezTo>
                  <a:pt x="535" y="172"/>
                  <a:pt x="787" y="253"/>
                  <a:pt x="895" y="605"/>
                </a:cubicBezTo>
                <a:cubicBezTo>
                  <a:pt x="895" y="605"/>
                  <a:pt x="923" y="1"/>
                  <a:pt x="529" y="1"/>
                </a:cubicBezTo>
                <a:close/>
              </a:path>
            </a:pathLst>
          </a:custGeom>
          <a:solidFill>
            <a:srgbClr val="8F3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0" name="Google Shape;1156;p44">
            <a:extLst>
              <a:ext uri="{FF2B5EF4-FFF2-40B4-BE49-F238E27FC236}">
                <a16:creationId xmlns:a16="http://schemas.microsoft.com/office/drawing/2014/main" id="{08641B9B-26AA-031E-CC6E-638926C49F2E}"/>
              </a:ext>
            </a:extLst>
          </p:cNvPr>
          <p:cNvSpPr/>
          <p:nvPr/>
        </p:nvSpPr>
        <p:spPr>
          <a:xfrm>
            <a:off x="7380720" y="3235278"/>
            <a:ext cx="59888" cy="117404"/>
          </a:xfrm>
          <a:custGeom>
            <a:avLst/>
            <a:gdLst/>
            <a:ahLst/>
            <a:cxnLst/>
            <a:rect l="l" t="t" r="r" b="b"/>
            <a:pathLst>
              <a:path w="429" h="841" extrusionOk="0">
                <a:moveTo>
                  <a:pt x="386" y="1"/>
                </a:moveTo>
                <a:cubicBezTo>
                  <a:pt x="374" y="1"/>
                  <a:pt x="363" y="6"/>
                  <a:pt x="357" y="19"/>
                </a:cubicBezTo>
                <a:lnTo>
                  <a:pt x="357" y="13"/>
                </a:lnTo>
                <a:cubicBezTo>
                  <a:pt x="314" y="121"/>
                  <a:pt x="357" y="242"/>
                  <a:pt x="320" y="351"/>
                </a:cubicBezTo>
                <a:cubicBezTo>
                  <a:pt x="308" y="399"/>
                  <a:pt x="266" y="436"/>
                  <a:pt x="212" y="442"/>
                </a:cubicBezTo>
                <a:cubicBezTo>
                  <a:pt x="200" y="440"/>
                  <a:pt x="189" y="439"/>
                  <a:pt x="178" y="439"/>
                </a:cubicBezTo>
                <a:cubicBezTo>
                  <a:pt x="141" y="439"/>
                  <a:pt x="105" y="447"/>
                  <a:pt x="73" y="466"/>
                </a:cubicBezTo>
                <a:cubicBezTo>
                  <a:pt x="12" y="526"/>
                  <a:pt x="0" y="623"/>
                  <a:pt x="43" y="695"/>
                </a:cubicBezTo>
                <a:cubicBezTo>
                  <a:pt x="103" y="798"/>
                  <a:pt x="236" y="822"/>
                  <a:pt x="345" y="840"/>
                </a:cubicBezTo>
                <a:cubicBezTo>
                  <a:pt x="346" y="841"/>
                  <a:pt x="348" y="841"/>
                  <a:pt x="350" y="841"/>
                </a:cubicBezTo>
                <a:cubicBezTo>
                  <a:pt x="387" y="841"/>
                  <a:pt x="391" y="780"/>
                  <a:pt x="351" y="774"/>
                </a:cubicBezTo>
                <a:cubicBezTo>
                  <a:pt x="260" y="762"/>
                  <a:pt x="121" y="744"/>
                  <a:pt x="91" y="635"/>
                </a:cubicBezTo>
                <a:cubicBezTo>
                  <a:pt x="79" y="599"/>
                  <a:pt x="85" y="562"/>
                  <a:pt x="103" y="526"/>
                </a:cubicBezTo>
                <a:cubicBezTo>
                  <a:pt x="121" y="504"/>
                  <a:pt x="148" y="500"/>
                  <a:pt x="174" y="500"/>
                </a:cubicBezTo>
                <a:cubicBezTo>
                  <a:pt x="192" y="500"/>
                  <a:pt x="209" y="502"/>
                  <a:pt x="224" y="502"/>
                </a:cubicBezTo>
                <a:cubicBezTo>
                  <a:pt x="308" y="490"/>
                  <a:pt x="375" y="430"/>
                  <a:pt x="393" y="345"/>
                </a:cubicBezTo>
                <a:cubicBezTo>
                  <a:pt x="417" y="248"/>
                  <a:pt x="381" y="139"/>
                  <a:pt x="417" y="43"/>
                </a:cubicBezTo>
                <a:cubicBezTo>
                  <a:pt x="429" y="19"/>
                  <a:pt x="407" y="1"/>
                  <a:pt x="386" y="1"/>
                </a:cubicBez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Google Shape;1157;p44">
            <a:extLst>
              <a:ext uri="{FF2B5EF4-FFF2-40B4-BE49-F238E27FC236}">
                <a16:creationId xmlns:a16="http://schemas.microsoft.com/office/drawing/2014/main" id="{BAC8FA4A-39AD-A984-E728-858396818850}"/>
              </a:ext>
            </a:extLst>
          </p:cNvPr>
          <p:cNvSpPr/>
          <p:nvPr/>
        </p:nvSpPr>
        <p:spPr>
          <a:xfrm>
            <a:off x="7248520" y="3191723"/>
            <a:ext cx="121312" cy="76780"/>
          </a:xfrm>
          <a:custGeom>
            <a:avLst/>
            <a:gdLst/>
            <a:ahLst/>
            <a:cxnLst/>
            <a:rect l="l" t="t" r="r" b="b"/>
            <a:pathLst>
              <a:path w="869" h="550" extrusionOk="0">
                <a:moveTo>
                  <a:pt x="450" y="1"/>
                </a:moveTo>
                <a:cubicBezTo>
                  <a:pt x="210" y="1"/>
                  <a:pt x="1" y="262"/>
                  <a:pt x="17" y="294"/>
                </a:cubicBezTo>
                <a:cubicBezTo>
                  <a:pt x="18" y="299"/>
                  <a:pt x="22" y="301"/>
                  <a:pt x="29" y="301"/>
                </a:cubicBezTo>
                <a:cubicBezTo>
                  <a:pt x="66" y="301"/>
                  <a:pt x="177" y="242"/>
                  <a:pt x="320" y="242"/>
                </a:cubicBezTo>
                <a:cubicBezTo>
                  <a:pt x="360" y="242"/>
                  <a:pt x="402" y="247"/>
                  <a:pt x="446" y="258"/>
                </a:cubicBezTo>
                <a:cubicBezTo>
                  <a:pt x="682" y="327"/>
                  <a:pt x="775" y="550"/>
                  <a:pt x="815" y="550"/>
                </a:cubicBezTo>
                <a:cubicBezTo>
                  <a:pt x="817" y="550"/>
                  <a:pt x="819" y="549"/>
                  <a:pt x="820" y="548"/>
                </a:cubicBezTo>
                <a:cubicBezTo>
                  <a:pt x="869" y="524"/>
                  <a:pt x="826" y="101"/>
                  <a:pt x="548" y="16"/>
                </a:cubicBezTo>
                <a:cubicBezTo>
                  <a:pt x="515" y="6"/>
                  <a:pt x="482" y="1"/>
                  <a:pt x="450" y="1"/>
                </a:cubicBezTo>
                <a:close/>
              </a:path>
            </a:pathLst>
          </a:custGeom>
          <a:solidFill>
            <a:srgbClr val="001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" name="Google Shape;1158;p44">
            <a:extLst>
              <a:ext uri="{FF2B5EF4-FFF2-40B4-BE49-F238E27FC236}">
                <a16:creationId xmlns:a16="http://schemas.microsoft.com/office/drawing/2014/main" id="{D4848185-CC08-4998-D286-56B2CAACC817}"/>
              </a:ext>
            </a:extLst>
          </p:cNvPr>
          <p:cNvSpPr/>
          <p:nvPr/>
        </p:nvSpPr>
        <p:spPr>
          <a:xfrm>
            <a:off x="7578950" y="3262221"/>
            <a:ext cx="85296" cy="84598"/>
          </a:xfrm>
          <a:custGeom>
            <a:avLst/>
            <a:gdLst/>
            <a:ahLst/>
            <a:cxnLst/>
            <a:rect l="l" t="t" r="r" b="b"/>
            <a:pathLst>
              <a:path w="611" h="606" extrusionOk="0">
                <a:moveTo>
                  <a:pt x="304" y="1"/>
                </a:moveTo>
                <a:cubicBezTo>
                  <a:pt x="145" y="1"/>
                  <a:pt x="12" y="131"/>
                  <a:pt x="6" y="291"/>
                </a:cubicBezTo>
                <a:cubicBezTo>
                  <a:pt x="0" y="460"/>
                  <a:pt x="127" y="599"/>
                  <a:pt x="296" y="605"/>
                </a:cubicBezTo>
                <a:cubicBezTo>
                  <a:pt x="300" y="605"/>
                  <a:pt x="303" y="605"/>
                  <a:pt x="307" y="605"/>
                </a:cubicBezTo>
                <a:cubicBezTo>
                  <a:pt x="465" y="605"/>
                  <a:pt x="598" y="475"/>
                  <a:pt x="604" y="315"/>
                </a:cubicBezTo>
                <a:cubicBezTo>
                  <a:pt x="610" y="146"/>
                  <a:pt x="484" y="7"/>
                  <a:pt x="314" y="1"/>
                </a:cubicBezTo>
                <a:cubicBezTo>
                  <a:pt x="311" y="1"/>
                  <a:pt x="307" y="1"/>
                  <a:pt x="304" y="1"/>
                </a:cubicBezTo>
                <a:close/>
              </a:path>
            </a:pathLst>
          </a:custGeom>
          <a:solidFill>
            <a:srgbClr val="1D11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Google Shape;1159;p44">
            <a:extLst>
              <a:ext uri="{FF2B5EF4-FFF2-40B4-BE49-F238E27FC236}">
                <a16:creationId xmlns:a16="http://schemas.microsoft.com/office/drawing/2014/main" id="{46392D0F-1419-C113-8028-99E0A182908F}"/>
              </a:ext>
            </a:extLst>
          </p:cNvPr>
          <p:cNvSpPr/>
          <p:nvPr/>
        </p:nvSpPr>
        <p:spPr>
          <a:xfrm>
            <a:off x="7264295" y="3349190"/>
            <a:ext cx="323174" cy="181899"/>
          </a:xfrm>
          <a:custGeom>
            <a:avLst/>
            <a:gdLst/>
            <a:ahLst/>
            <a:cxnLst/>
            <a:rect l="l" t="t" r="r" b="b"/>
            <a:pathLst>
              <a:path w="2315" h="1303" extrusionOk="0">
                <a:moveTo>
                  <a:pt x="290" y="1"/>
                </a:moveTo>
                <a:cubicBezTo>
                  <a:pt x="233" y="1"/>
                  <a:pt x="177" y="24"/>
                  <a:pt x="121" y="85"/>
                </a:cubicBezTo>
                <a:cubicBezTo>
                  <a:pt x="37" y="181"/>
                  <a:pt x="0" y="308"/>
                  <a:pt x="19" y="429"/>
                </a:cubicBezTo>
                <a:cubicBezTo>
                  <a:pt x="31" y="520"/>
                  <a:pt x="55" y="610"/>
                  <a:pt x="97" y="689"/>
                </a:cubicBezTo>
                <a:cubicBezTo>
                  <a:pt x="103" y="701"/>
                  <a:pt x="109" y="713"/>
                  <a:pt x="115" y="725"/>
                </a:cubicBezTo>
                <a:cubicBezTo>
                  <a:pt x="260" y="973"/>
                  <a:pt x="538" y="1142"/>
                  <a:pt x="834" y="1227"/>
                </a:cubicBezTo>
                <a:lnTo>
                  <a:pt x="870" y="1239"/>
                </a:lnTo>
                <a:cubicBezTo>
                  <a:pt x="1021" y="1279"/>
                  <a:pt x="1175" y="1302"/>
                  <a:pt x="1330" y="1302"/>
                </a:cubicBezTo>
                <a:cubicBezTo>
                  <a:pt x="1362" y="1302"/>
                  <a:pt x="1394" y="1301"/>
                  <a:pt x="1426" y="1299"/>
                </a:cubicBezTo>
                <a:cubicBezTo>
                  <a:pt x="1523" y="1293"/>
                  <a:pt x="1620" y="1281"/>
                  <a:pt x="1716" y="1257"/>
                </a:cubicBezTo>
                <a:lnTo>
                  <a:pt x="1759" y="1245"/>
                </a:lnTo>
                <a:cubicBezTo>
                  <a:pt x="1982" y="1197"/>
                  <a:pt x="2176" y="1046"/>
                  <a:pt x="2278" y="834"/>
                </a:cubicBezTo>
                <a:cubicBezTo>
                  <a:pt x="2296" y="798"/>
                  <a:pt x="2309" y="755"/>
                  <a:pt x="2315" y="713"/>
                </a:cubicBezTo>
                <a:cubicBezTo>
                  <a:pt x="2315" y="653"/>
                  <a:pt x="2296" y="598"/>
                  <a:pt x="2260" y="562"/>
                </a:cubicBezTo>
                <a:cubicBezTo>
                  <a:pt x="2208" y="501"/>
                  <a:pt x="2124" y="483"/>
                  <a:pt x="2035" y="483"/>
                </a:cubicBezTo>
                <a:cubicBezTo>
                  <a:pt x="1939" y="483"/>
                  <a:pt x="1837" y="504"/>
                  <a:pt x="1765" y="514"/>
                </a:cubicBezTo>
                <a:lnTo>
                  <a:pt x="1704" y="514"/>
                </a:lnTo>
                <a:cubicBezTo>
                  <a:pt x="1686" y="514"/>
                  <a:pt x="1668" y="515"/>
                  <a:pt x="1650" y="515"/>
                </a:cubicBezTo>
                <a:cubicBezTo>
                  <a:pt x="1451" y="515"/>
                  <a:pt x="1252" y="484"/>
                  <a:pt x="1064" y="417"/>
                </a:cubicBezTo>
                <a:lnTo>
                  <a:pt x="1028" y="405"/>
                </a:lnTo>
                <a:cubicBezTo>
                  <a:pt x="895" y="351"/>
                  <a:pt x="774" y="284"/>
                  <a:pt x="665" y="206"/>
                </a:cubicBezTo>
                <a:cubicBezTo>
                  <a:pt x="635" y="181"/>
                  <a:pt x="593" y="151"/>
                  <a:pt x="556" y="127"/>
                </a:cubicBezTo>
                <a:lnTo>
                  <a:pt x="526" y="103"/>
                </a:lnTo>
                <a:cubicBezTo>
                  <a:pt x="449" y="47"/>
                  <a:pt x="369" y="1"/>
                  <a:pt x="2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4" name="Google Shape;1160;p44">
            <a:extLst>
              <a:ext uri="{FF2B5EF4-FFF2-40B4-BE49-F238E27FC236}">
                <a16:creationId xmlns:a16="http://schemas.microsoft.com/office/drawing/2014/main" id="{A4988D8C-326A-B7E3-7FBB-F8B19D5E280C}"/>
              </a:ext>
            </a:extLst>
          </p:cNvPr>
          <p:cNvSpPr/>
          <p:nvPr/>
        </p:nvSpPr>
        <p:spPr>
          <a:xfrm>
            <a:off x="7380720" y="3405729"/>
            <a:ext cx="32108" cy="116426"/>
          </a:xfrm>
          <a:custGeom>
            <a:avLst/>
            <a:gdLst/>
            <a:ahLst/>
            <a:cxnLst/>
            <a:rect l="l" t="t" r="r" b="b"/>
            <a:pathLst>
              <a:path w="230" h="834" extrusionOk="0">
                <a:moveTo>
                  <a:pt x="194" y="0"/>
                </a:moveTo>
                <a:cubicBezTo>
                  <a:pt x="133" y="242"/>
                  <a:pt x="36" y="665"/>
                  <a:pt x="0" y="822"/>
                </a:cubicBezTo>
                <a:lnTo>
                  <a:pt x="36" y="834"/>
                </a:lnTo>
                <a:cubicBezTo>
                  <a:pt x="67" y="695"/>
                  <a:pt x="157" y="320"/>
                  <a:pt x="230" y="12"/>
                </a:cubicBezTo>
                <a:lnTo>
                  <a:pt x="194" y="0"/>
                </a:lnTo>
                <a:close/>
              </a:path>
            </a:pathLst>
          </a:custGeom>
          <a:solidFill>
            <a:srgbClr val="B159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5" name="Google Shape;1161;p44">
            <a:extLst>
              <a:ext uri="{FF2B5EF4-FFF2-40B4-BE49-F238E27FC236}">
                <a16:creationId xmlns:a16="http://schemas.microsoft.com/office/drawing/2014/main" id="{9899AE68-F318-FC17-A894-CF4683EA32F5}"/>
              </a:ext>
            </a:extLst>
          </p:cNvPr>
          <p:cNvSpPr/>
          <p:nvPr/>
        </p:nvSpPr>
        <p:spPr>
          <a:xfrm>
            <a:off x="7502171" y="3420805"/>
            <a:ext cx="7678" cy="103862"/>
          </a:xfrm>
          <a:custGeom>
            <a:avLst/>
            <a:gdLst/>
            <a:ahLst/>
            <a:cxnLst/>
            <a:rect l="l" t="t" r="r" b="b"/>
            <a:pathLst>
              <a:path w="55" h="744" extrusionOk="0">
                <a:moveTo>
                  <a:pt x="0" y="1"/>
                </a:moveTo>
                <a:lnTo>
                  <a:pt x="12" y="744"/>
                </a:lnTo>
                <a:lnTo>
                  <a:pt x="55" y="738"/>
                </a:lnTo>
                <a:lnTo>
                  <a:pt x="43" y="1"/>
                </a:lnTo>
                <a:close/>
              </a:path>
            </a:pathLst>
          </a:custGeom>
          <a:solidFill>
            <a:srgbClr val="B159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Google Shape;1162;p44">
            <a:extLst>
              <a:ext uri="{FF2B5EF4-FFF2-40B4-BE49-F238E27FC236}">
                <a16:creationId xmlns:a16="http://schemas.microsoft.com/office/drawing/2014/main" id="{FE1F9EB4-081D-1DB2-ABB9-BEF03F8DC6B7}"/>
              </a:ext>
            </a:extLst>
          </p:cNvPr>
          <p:cNvSpPr/>
          <p:nvPr/>
        </p:nvSpPr>
        <p:spPr>
          <a:xfrm>
            <a:off x="7277836" y="3363430"/>
            <a:ext cx="64216" cy="87110"/>
          </a:xfrm>
          <a:custGeom>
            <a:avLst/>
            <a:gdLst/>
            <a:ahLst/>
            <a:cxnLst/>
            <a:rect l="l" t="t" r="r" b="b"/>
            <a:pathLst>
              <a:path w="460" h="624" extrusionOk="0">
                <a:moveTo>
                  <a:pt x="429" y="1"/>
                </a:moveTo>
                <a:lnTo>
                  <a:pt x="0" y="587"/>
                </a:lnTo>
                <a:cubicBezTo>
                  <a:pt x="6" y="599"/>
                  <a:pt x="12" y="611"/>
                  <a:pt x="18" y="623"/>
                </a:cubicBezTo>
                <a:lnTo>
                  <a:pt x="459" y="25"/>
                </a:lnTo>
                <a:lnTo>
                  <a:pt x="429" y="1"/>
                </a:lnTo>
                <a:close/>
              </a:path>
            </a:pathLst>
          </a:custGeom>
          <a:solidFill>
            <a:srgbClr val="B159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Google Shape;1163;p44">
            <a:extLst>
              <a:ext uri="{FF2B5EF4-FFF2-40B4-BE49-F238E27FC236}">
                <a16:creationId xmlns:a16="http://schemas.microsoft.com/office/drawing/2014/main" id="{5B0A3594-74EF-1506-D2DD-EF8B4D467B64}"/>
              </a:ext>
            </a:extLst>
          </p:cNvPr>
          <p:cNvSpPr/>
          <p:nvPr/>
        </p:nvSpPr>
        <p:spPr>
          <a:xfrm>
            <a:off x="7260107" y="2728253"/>
            <a:ext cx="865520" cy="818475"/>
          </a:xfrm>
          <a:custGeom>
            <a:avLst/>
            <a:gdLst/>
            <a:ahLst/>
            <a:cxnLst/>
            <a:rect l="l" t="t" r="r" b="b"/>
            <a:pathLst>
              <a:path w="6200" h="5863" extrusionOk="0">
                <a:moveTo>
                  <a:pt x="2890" y="0"/>
                </a:moveTo>
                <a:cubicBezTo>
                  <a:pt x="2587" y="0"/>
                  <a:pt x="2295" y="40"/>
                  <a:pt x="2030" y="110"/>
                </a:cubicBezTo>
                <a:cubicBezTo>
                  <a:pt x="1722" y="188"/>
                  <a:pt x="677" y="460"/>
                  <a:pt x="212" y="1415"/>
                </a:cubicBezTo>
                <a:cubicBezTo>
                  <a:pt x="79" y="1693"/>
                  <a:pt x="6" y="1995"/>
                  <a:pt x="0" y="2309"/>
                </a:cubicBezTo>
                <a:cubicBezTo>
                  <a:pt x="780" y="2255"/>
                  <a:pt x="1505" y="1886"/>
                  <a:pt x="2012" y="1294"/>
                </a:cubicBezTo>
                <a:cubicBezTo>
                  <a:pt x="2153" y="1723"/>
                  <a:pt x="2546" y="1977"/>
                  <a:pt x="2952" y="1977"/>
                </a:cubicBezTo>
                <a:cubicBezTo>
                  <a:pt x="3157" y="1977"/>
                  <a:pt x="3366" y="1912"/>
                  <a:pt x="3547" y="1772"/>
                </a:cubicBezTo>
                <a:lnTo>
                  <a:pt x="3547" y="1772"/>
                </a:lnTo>
                <a:cubicBezTo>
                  <a:pt x="3354" y="2013"/>
                  <a:pt x="3299" y="2333"/>
                  <a:pt x="3396" y="2623"/>
                </a:cubicBezTo>
                <a:cubicBezTo>
                  <a:pt x="3408" y="2666"/>
                  <a:pt x="3420" y="2702"/>
                  <a:pt x="3438" y="2738"/>
                </a:cubicBezTo>
                <a:cubicBezTo>
                  <a:pt x="3559" y="2974"/>
                  <a:pt x="3783" y="3143"/>
                  <a:pt x="4036" y="3210"/>
                </a:cubicBezTo>
                <a:cubicBezTo>
                  <a:pt x="3976" y="3324"/>
                  <a:pt x="3934" y="3451"/>
                  <a:pt x="3909" y="3584"/>
                </a:cubicBezTo>
                <a:cubicBezTo>
                  <a:pt x="3831" y="4031"/>
                  <a:pt x="3976" y="4491"/>
                  <a:pt x="4296" y="4811"/>
                </a:cubicBezTo>
                <a:cubicBezTo>
                  <a:pt x="4254" y="5119"/>
                  <a:pt x="4278" y="5554"/>
                  <a:pt x="4230" y="5862"/>
                </a:cubicBezTo>
                <a:cubicBezTo>
                  <a:pt x="5009" y="5723"/>
                  <a:pt x="5619" y="5119"/>
                  <a:pt x="5934" y="4382"/>
                </a:cubicBezTo>
                <a:cubicBezTo>
                  <a:pt x="6054" y="4098"/>
                  <a:pt x="6127" y="3802"/>
                  <a:pt x="6151" y="3494"/>
                </a:cubicBezTo>
                <a:cubicBezTo>
                  <a:pt x="6157" y="3463"/>
                  <a:pt x="6157" y="3439"/>
                  <a:pt x="6157" y="3409"/>
                </a:cubicBezTo>
                <a:cubicBezTo>
                  <a:pt x="6200" y="2382"/>
                  <a:pt x="5764" y="1391"/>
                  <a:pt x="4973" y="732"/>
                </a:cubicBezTo>
                <a:cubicBezTo>
                  <a:pt x="4334" y="207"/>
                  <a:pt x="3582" y="0"/>
                  <a:pt x="28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Google Shape;1164;p44">
            <a:extLst>
              <a:ext uri="{FF2B5EF4-FFF2-40B4-BE49-F238E27FC236}">
                <a16:creationId xmlns:a16="http://schemas.microsoft.com/office/drawing/2014/main" id="{5F3444CA-7A72-2681-45FF-4189C77AF47E}"/>
              </a:ext>
            </a:extLst>
          </p:cNvPr>
          <p:cNvSpPr/>
          <p:nvPr/>
        </p:nvSpPr>
        <p:spPr>
          <a:xfrm>
            <a:off x="7831903" y="3386044"/>
            <a:ext cx="216101" cy="241508"/>
          </a:xfrm>
          <a:custGeom>
            <a:avLst/>
            <a:gdLst/>
            <a:ahLst/>
            <a:cxnLst/>
            <a:rect l="l" t="t" r="r" b="b"/>
            <a:pathLst>
              <a:path w="1548" h="1730" extrusionOk="0">
                <a:moveTo>
                  <a:pt x="883" y="0"/>
                </a:moveTo>
                <a:cubicBezTo>
                  <a:pt x="752" y="0"/>
                  <a:pt x="618" y="101"/>
                  <a:pt x="502" y="226"/>
                </a:cubicBezTo>
                <a:cubicBezTo>
                  <a:pt x="315" y="437"/>
                  <a:pt x="182" y="691"/>
                  <a:pt x="128" y="969"/>
                </a:cubicBezTo>
                <a:lnTo>
                  <a:pt x="1" y="1513"/>
                </a:lnTo>
                <a:cubicBezTo>
                  <a:pt x="129" y="1662"/>
                  <a:pt x="305" y="1730"/>
                  <a:pt x="487" y="1730"/>
                </a:cubicBezTo>
                <a:cubicBezTo>
                  <a:pt x="993" y="1730"/>
                  <a:pt x="1548" y="1205"/>
                  <a:pt x="1264" y="419"/>
                </a:cubicBezTo>
                <a:cubicBezTo>
                  <a:pt x="1156" y="110"/>
                  <a:pt x="1021" y="0"/>
                  <a:pt x="883" y="0"/>
                </a:cubicBezTo>
                <a:close/>
              </a:path>
            </a:pathLst>
          </a:custGeom>
          <a:solidFill>
            <a:srgbClr val="FF9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Google Shape;1165;p44">
            <a:extLst>
              <a:ext uri="{FF2B5EF4-FFF2-40B4-BE49-F238E27FC236}">
                <a16:creationId xmlns:a16="http://schemas.microsoft.com/office/drawing/2014/main" id="{179670F8-C6B8-5661-94E5-EDA2BE186923}"/>
              </a:ext>
            </a:extLst>
          </p:cNvPr>
          <p:cNvSpPr/>
          <p:nvPr/>
        </p:nvSpPr>
        <p:spPr>
          <a:xfrm>
            <a:off x="7881740" y="3459334"/>
            <a:ext cx="101908" cy="88088"/>
          </a:xfrm>
          <a:custGeom>
            <a:avLst/>
            <a:gdLst/>
            <a:ahLst/>
            <a:cxnLst/>
            <a:rect l="l" t="t" r="r" b="b"/>
            <a:pathLst>
              <a:path w="730" h="631" extrusionOk="0">
                <a:moveTo>
                  <a:pt x="409" y="0"/>
                </a:moveTo>
                <a:cubicBezTo>
                  <a:pt x="360" y="0"/>
                  <a:pt x="312" y="9"/>
                  <a:pt x="266" y="27"/>
                </a:cubicBezTo>
                <a:cubicBezTo>
                  <a:pt x="121" y="75"/>
                  <a:pt x="24" y="202"/>
                  <a:pt x="12" y="353"/>
                </a:cubicBezTo>
                <a:cubicBezTo>
                  <a:pt x="0" y="438"/>
                  <a:pt x="12" y="522"/>
                  <a:pt x="55" y="601"/>
                </a:cubicBezTo>
                <a:cubicBezTo>
                  <a:pt x="70" y="622"/>
                  <a:pt x="91" y="631"/>
                  <a:pt x="111" y="631"/>
                </a:cubicBezTo>
                <a:cubicBezTo>
                  <a:pt x="159" y="631"/>
                  <a:pt x="204" y="578"/>
                  <a:pt x="169" y="522"/>
                </a:cubicBezTo>
                <a:cubicBezTo>
                  <a:pt x="145" y="468"/>
                  <a:pt x="133" y="408"/>
                  <a:pt x="145" y="347"/>
                </a:cubicBezTo>
                <a:cubicBezTo>
                  <a:pt x="157" y="299"/>
                  <a:pt x="176" y="257"/>
                  <a:pt x="206" y="220"/>
                </a:cubicBezTo>
                <a:cubicBezTo>
                  <a:pt x="206" y="220"/>
                  <a:pt x="212" y="226"/>
                  <a:pt x="212" y="226"/>
                </a:cubicBezTo>
                <a:cubicBezTo>
                  <a:pt x="230" y="232"/>
                  <a:pt x="242" y="238"/>
                  <a:pt x="260" y="244"/>
                </a:cubicBezTo>
                <a:lnTo>
                  <a:pt x="278" y="263"/>
                </a:lnTo>
                <a:cubicBezTo>
                  <a:pt x="278" y="263"/>
                  <a:pt x="284" y="263"/>
                  <a:pt x="290" y="269"/>
                </a:cubicBezTo>
                <a:cubicBezTo>
                  <a:pt x="302" y="275"/>
                  <a:pt x="308" y="287"/>
                  <a:pt x="321" y="299"/>
                </a:cubicBezTo>
                <a:cubicBezTo>
                  <a:pt x="327" y="305"/>
                  <a:pt x="333" y="311"/>
                  <a:pt x="339" y="317"/>
                </a:cubicBezTo>
                <a:lnTo>
                  <a:pt x="339" y="311"/>
                </a:lnTo>
                <a:lnTo>
                  <a:pt x="345" y="317"/>
                </a:lnTo>
                <a:lnTo>
                  <a:pt x="351" y="323"/>
                </a:lnTo>
                <a:cubicBezTo>
                  <a:pt x="357" y="335"/>
                  <a:pt x="369" y="353"/>
                  <a:pt x="375" y="365"/>
                </a:cubicBezTo>
                <a:cubicBezTo>
                  <a:pt x="375" y="365"/>
                  <a:pt x="381" y="371"/>
                  <a:pt x="381" y="371"/>
                </a:cubicBezTo>
                <a:lnTo>
                  <a:pt x="381" y="377"/>
                </a:lnTo>
                <a:cubicBezTo>
                  <a:pt x="387" y="377"/>
                  <a:pt x="387" y="389"/>
                  <a:pt x="393" y="395"/>
                </a:cubicBezTo>
                <a:cubicBezTo>
                  <a:pt x="399" y="408"/>
                  <a:pt x="405" y="426"/>
                  <a:pt x="405" y="438"/>
                </a:cubicBezTo>
                <a:lnTo>
                  <a:pt x="405" y="444"/>
                </a:lnTo>
                <a:cubicBezTo>
                  <a:pt x="405" y="444"/>
                  <a:pt x="405" y="450"/>
                  <a:pt x="405" y="450"/>
                </a:cubicBezTo>
                <a:lnTo>
                  <a:pt x="405" y="474"/>
                </a:lnTo>
                <a:cubicBezTo>
                  <a:pt x="411" y="510"/>
                  <a:pt x="441" y="540"/>
                  <a:pt x="478" y="540"/>
                </a:cubicBezTo>
                <a:cubicBezTo>
                  <a:pt x="514" y="534"/>
                  <a:pt x="544" y="504"/>
                  <a:pt x="544" y="468"/>
                </a:cubicBezTo>
                <a:cubicBezTo>
                  <a:pt x="532" y="335"/>
                  <a:pt x="460" y="214"/>
                  <a:pt x="345" y="142"/>
                </a:cubicBezTo>
                <a:cubicBezTo>
                  <a:pt x="365" y="138"/>
                  <a:pt x="385" y="136"/>
                  <a:pt x="405" y="136"/>
                </a:cubicBezTo>
                <a:cubicBezTo>
                  <a:pt x="474" y="136"/>
                  <a:pt x="541" y="160"/>
                  <a:pt x="592" y="202"/>
                </a:cubicBezTo>
                <a:cubicBezTo>
                  <a:pt x="606" y="217"/>
                  <a:pt x="622" y="224"/>
                  <a:pt x="637" y="224"/>
                </a:cubicBezTo>
                <a:cubicBezTo>
                  <a:pt x="686" y="224"/>
                  <a:pt x="730" y="152"/>
                  <a:pt x="683" y="105"/>
                </a:cubicBezTo>
                <a:cubicBezTo>
                  <a:pt x="606" y="37"/>
                  <a:pt x="507" y="0"/>
                  <a:pt x="409" y="0"/>
                </a:cubicBez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" name="Google Shape;1166;p44">
            <a:extLst>
              <a:ext uri="{FF2B5EF4-FFF2-40B4-BE49-F238E27FC236}">
                <a16:creationId xmlns:a16="http://schemas.microsoft.com/office/drawing/2014/main" id="{3F8F0858-0F0D-8773-711F-D5972CC71A7F}"/>
              </a:ext>
            </a:extLst>
          </p:cNvPr>
          <p:cNvSpPr/>
          <p:nvPr/>
        </p:nvSpPr>
        <p:spPr>
          <a:xfrm>
            <a:off x="7937440" y="3522015"/>
            <a:ext cx="140" cy="977"/>
          </a:xfrm>
          <a:custGeom>
            <a:avLst/>
            <a:gdLst/>
            <a:ahLst/>
            <a:cxnLst/>
            <a:rect l="l" t="t" r="r" b="b"/>
            <a:pathLst>
              <a:path w="1" h="7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0" y="1"/>
                  <a:pt x="0" y="7"/>
                </a:cubicBezTo>
                <a:lnTo>
                  <a:pt x="0" y="7"/>
                </a:ln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1" name="Google Shape;1167;p44">
            <a:extLst>
              <a:ext uri="{FF2B5EF4-FFF2-40B4-BE49-F238E27FC236}">
                <a16:creationId xmlns:a16="http://schemas.microsoft.com/office/drawing/2014/main" id="{311DB3D3-FFE6-35DA-DA0F-2C334EDE077E}"/>
              </a:ext>
            </a:extLst>
          </p:cNvPr>
          <p:cNvSpPr/>
          <p:nvPr/>
        </p:nvSpPr>
        <p:spPr>
          <a:xfrm>
            <a:off x="7920549" y="3495910"/>
            <a:ext cx="977" cy="140"/>
          </a:xfrm>
          <a:custGeom>
            <a:avLst/>
            <a:gdLst/>
            <a:ahLst/>
            <a:cxnLst/>
            <a:rect l="l" t="t" r="r" b="b"/>
            <a:pathLst>
              <a:path w="7" h="1" extrusionOk="0">
                <a:moveTo>
                  <a:pt x="0" y="1"/>
                </a:moveTo>
                <a:cubicBezTo>
                  <a:pt x="0" y="1"/>
                  <a:pt x="6" y="1"/>
                  <a:pt x="0" y="1"/>
                </a:cubicBezTo>
                <a:close/>
              </a:path>
            </a:pathLst>
          </a:custGeom>
          <a:solidFill>
            <a:srgbClr val="DF4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52" name="Google Shape;1171;p44">
            <a:extLst>
              <a:ext uri="{FF2B5EF4-FFF2-40B4-BE49-F238E27FC236}">
                <a16:creationId xmlns:a16="http://schemas.microsoft.com/office/drawing/2014/main" id="{52C1A4BE-4C5A-190A-8A8C-13B673279D77}"/>
              </a:ext>
            </a:extLst>
          </p:cNvPr>
          <p:cNvSpPr/>
          <p:nvPr/>
        </p:nvSpPr>
        <p:spPr>
          <a:xfrm>
            <a:off x="7740885" y="4522382"/>
            <a:ext cx="377199" cy="427595"/>
          </a:xfrm>
          <a:custGeom>
            <a:avLst/>
            <a:gdLst/>
            <a:ahLst/>
            <a:cxnLst/>
            <a:rect l="l" t="t" r="r" b="b"/>
            <a:pathLst>
              <a:path w="2702" h="3063" extrusionOk="0">
                <a:moveTo>
                  <a:pt x="1547" y="1"/>
                </a:moveTo>
                <a:cubicBezTo>
                  <a:pt x="1547" y="1"/>
                  <a:pt x="1408" y="55"/>
                  <a:pt x="1197" y="134"/>
                </a:cubicBezTo>
                <a:cubicBezTo>
                  <a:pt x="985" y="218"/>
                  <a:pt x="713" y="321"/>
                  <a:pt x="508" y="400"/>
                </a:cubicBezTo>
                <a:lnTo>
                  <a:pt x="459" y="424"/>
                </a:lnTo>
                <a:lnTo>
                  <a:pt x="459" y="418"/>
                </a:lnTo>
                <a:cubicBezTo>
                  <a:pt x="308" y="436"/>
                  <a:pt x="157" y="448"/>
                  <a:pt x="0" y="448"/>
                </a:cubicBezTo>
                <a:lnTo>
                  <a:pt x="103" y="666"/>
                </a:lnTo>
                <a:lnTo>
                  <a:pt x="393" y="678"/>
                </a:lnTo>
                <a:cubicBezTo>
                  <a:pt x="774" y="1040"/>
                  <a:pt x="707" y="1572"/>
                  <a:pt x="707" y="1572"/>
                </a:cubicBezTo>
                <a:lnTo>
                  <a:pt x="206" y="1554"/>
                </a:lnTo>
                <a:lnTo>
                  <a:pt x="206" y="1554"/>
                </a:lnTo>
                <a:lnTo>
                  <a:pt x="339" y="2200"/>
                </a:lnTo>
                <a:lnTo>
                  <a:pt x="858" y="2164"/>
                </a:lnTo>
                <a:lnTo>
                  <a:pt x="1541" y="2472"/>
                </a:lnTo>
                <a:lnTo>
                  <a:pt x="1644" y="2581"/>
                </a:lnTo>
                <a:lnTo>
                  <a:pt x="2006" y="2956"/>
                </a:lnTo>
                <a:cubicBezTo>
                  <a:pt x="2065" y="3026"/>
                  <a:pt x="2151" y="3063"/>
                  <a:pt x="2241" y="3063"/>
                </a:cubicBezTo>
                <a:cubicBezTo>
                  <a:pt x="2282" y="3063"/>
                  <a:pt x="2323" y="3055"/>
                  <a:pt x="2363" y="3040"/>
                </a:cubicBezTo>
                <a:lnTo>
                  <a:pt x="2387" y="3028"/>
                </a:lnTo>
                <a:lnTo>
                  <a:pt x="2538" y="2974"/>
                </a:lnTo>
                <a:cubicBezTo>
                  <a:pt x="2647" y="2931"/>
                  <a:pt x="2701" y="2811"/>
                  <a:pt x="2659" y="2702"/>
                </a:cubicBezTo>
                <a:lnTo>
                  <a:pt x="154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53" name="Google Shape;1172;p44">
            <a:extLst>
              <a:ext uri="{FF2B5EF4-FFF2-40B4-BE49-F238E27FC236}">
                <a16:creationId xmlns:a16="http://schemas.microsoft.com/office/drawing/2014/main" id="{896E64DA-DE8A-4695-3A75-4ABB1C700E1A}"/>
              </a:ext>
            </a:extLst>
          </p:cNvPr>
          <p:cNvSpPr/>
          <p:nvPr/>
        </p:nvSpPr>
        <p:spPr>
          <a:xfrm>
            <a:off x="7811661" y="4540949"/>
            <a:ext cx="134295" cy="102466"/>
          </a:xfrm>
          <a:custGeom>
            <a:avLst/>
            <a:gdLst/>
            <a:ahLst/>
            <a:cxnLst/>
            <a:rect l="l" t="t" r="r" b="b"/>
            <a:pathLst>
              <a:path w="962" h="734" extrusionOk="0">
                <a:moveTo>
                  <a:pt x="690" y="1"/>
                </a:moveTo>
                <a:cubicBezTo>
                  <a:pt x="472" y="85"/>
                  <a:pt x="206" y="188"/>
                  <a:pt x="1" y="267"/>
                </a:cubicBezTo>
                <a:cubicBezTo>
                  <a:pt x="7" y="297"/>
                  <a:pt x="19" y="321"/>
                  <a:pt x="25" y="345"/>
                </a:cubicBezTo>
                <a:cubicBezTo>
                  <a:pt x="126" y="588"/>
                  <a:pt x="376" y="734"/>
                  <a:pt x="647" y="734"/>
                </a:cubicBezTo>
                <a:cubicBezTo>
                  <a:pt x="747" y="734"/>
                  <a:pt x="850" y="714"/>
                  <a:pt x="949" y="672"/>
                </a:cubicBezTo>
                <a:lnTo>
                  <a:pt x="962" y="665"/>
                </a:lnTo>
                <a:lnTo>
                  <a:pt x="69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54" name="Google Shape;1173;p44">
            <a:extLst>
              <a:ext uri="{FF2B5EF4-FFF2-40B4-BE49-F238E27FC236}">
                <a16:creationId xmlns:a16="http://schemas.microsoft.com/office/drawing/2014/main" id="{8C6F3E62-EC72-4141-3B9B-3890E3BD1A2F}"/>
              </a:ext>
            </a:extLst>
          </p:cNvPr>
          <p:cNvSpPr/>
          <p:nvPr/>
        </p:nvSpPr>
        <p:spPr>
          <a:xfrm>
            <a:off x="7970245" y="4799904"/>
            <a:ext cx="103862" cy="150070"/>
          </a:xfrm>
          <a:custGeom>
            <a:avLst/>
            <a:gdLst/>
            <a:ahLst/>
            <a:cxnLst/>
            <a:rect l="l" t="t" r="r" b="b"/>
            <a:pathLst>
              <a:path w="744" h="1075" extrusionOk="0">
                <a:moveTo>
                  <a:pt x="315" y="1"/>
                </a:moveTo>
                <a:cubicBezTo>
                  <a:pt x="176" y="176"/>
                  <a:pt x="67" y="381"/>
                  <a:pt x="1" y="593"/>
                </a:cubicBezTo>
                <a:lnTo>
                  <a:pt x="363" y="968"/>
                </a:lnTo>
                <a:cubicBezTo>
                  <a:pt x="422" y="1038"/>
                  <a:pt x="508" y="1075"/>
                  <a:pt x="598" y="1075"/>
                </a:cubicBezTo>
                <a:cubicBezTo>
                  <a:pt x="639" y="1075"/>
                  <a:pt x="680" y="1067"/>
                  <a:pt x="720" y="1052"/>
                </a:cubicBezTo>
                <a:lnTo>
                  <a:pt x="744" y="1040"/>
                </a:lnTo>
                <a:lnTo>
                  <a:pt x="31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55" name="Google Shape;1174;p44">
            <a:extLst>
              <a:ext uri="{FF2B5EF4-FFF2-40B4-BE49-F238E27FC236}">
                <a16:creationId xmlns:a16="http://schemas.microsoft.com/office/drawing/2014/main" id="{CBD391B5-04E2-95E7-B9C3-EBFC50A1AB8F}"/>
              </a:ext>
            </a:extLst>
          </p:cNvPr>
          <p:cNvSpPr/>
          <p:nvPr/>
        </p:nvSpPr>
        <p:spPr>
          <a:xfrm>
            <a:off x="7838744" y="4734992"/>
            <a:ext cx="216799" cy="139321"/>
          </a:xfrm>
          <a:custGeom>
            <a:avLst/>
            <a:gdLst/>
            <a:ahLst/>
            <a:cxnLst/>
            <a:rect l="l" t="t" r="r" b="b"/>
            <a:pathLst>
              <a:path w="1553" h="998" extrusionOk="0">
                <a:moveTo>
                  <a:pt x="24" y="1"/>
                </a:moveTo>
                <a:lnTo>
                  <a:pt x="0" y="61"/>
                </a:lnTo>
                <a:cubicBezTo>
                  <a:pt x="550" y="285"/>
                  <a:pt x="1064" y="605"/>
                  <a:pt x="1511" y="998"/>
                </a:cubicBezTo>
                <a:lnTo>
                  <a:pt x="1553" y="949"/>
                </a:lnTo>
                <a:cubicBezTo>
                  <a:pt x="1100" y="544"/>
                  <a:pt x="586" y="224"/>
                  <a:pt x="2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56" name="Google Shape;1175;p44">
            <a:extLst>
              <a:ext uri="{FF2B5EF4-FFF2-40B4-BE49-F238E27FC236}">
                <a16:creationId xmlns:a16="http://schemas.microsoft.com/office/drawing/2014/main" id="{DAFDABEC-A22C-875C-006D-0C97C66C03C0}"/>
              </a:ext>
            </a:extLst>
          </p:cNvPr>
          <p:cNvSpPr/>
          <p:nvPr/>
        </p:nvSpPr>
        <p:spPr>
          <a:xfrm>
            <a:off x="7906170" y="4815679"/>
            <a:ext cx="26245" cy="58074"/>
          </a:xfrm>
          <a:custGeom>
            <a:avLst/>
            <a:gdLst/>
            <a:ahLst/>
            <a:cxnLst/>
            <a:rect l="l" t="t" r="r" b="b"/>
            <a:pathLst>
              <a:path w="188" h="416" extrusionOk="0">
                <a:moveTo>
                  <a:pt x="112" y="1"/>
                </a:moveTo>
                <a:cubicBezTo>
                  <a:pt x="93" y="1"/>
                  <a:pt x="74" y="9"/>
                  <a:pt x="61" y="27"/>
                </a:cubicBezTo>
                <a:cubicBezTo>
                  <a:pt x="19" y="81"/>
                  <a:pt x="1" y="148"/>
                  <a:pt x="1" y="220"/>
                </a:cubicBezTo>
                <a:cubicBezTo>
                  <a:pt x="1" y="274"/>
                  <a:pt x="19" y="329"/>
                  <a:pt x="49" y="377"/>
                </a:cubicBezTo>
                <a:cubicBezTo>
                  <a:pt x="61" y="402"/>
                  <a:pt x="83" y="416"/>
                  <a:pt x="106" y="416"/>
                </a:cubicBezTo>
                <a:cubicBezTo>
                  <a:pt x="117" y="416"/>
                  <a:pt x="128" y="413"/>
                  <a:pt x="139" y="407"/>
                </a:cubicBezTo>
                <a:cubicBezTo>
                  <a:pt x="170" y="383"/>
                  <a:pt x="182" y="341"/>
                  <a:pt x="164" y="311"/>
                </a:cubicBezTo>
                <a:cubicBezTo>
                  <a:pt x="146" y="281"/>
                  <a:pt x="139" y="250"/>
                  <a:pt x="133" y="214"/>
                </a:cubicBezTo>
                <a:cubicBezTo>
                  <a:pt x="133" y="178"/>
                  <a:pt x="146" y="142"/>
                  <a:pt x="170" y="111"/>
                </a:cubicBezTo>
                <a:cubicBezTo>
                  <a:pt x="182" y="93"/>
                  <a:pt x="188" y="63"/>
                  <a:pt x="176" y="45"/>
                </a:cubicBezTo>
                <a:cubicBezTo>
                  <a:pt x="165" y="17"/>
                  <a:pt x="138" y="1"/>
                  <a:pt x="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57" name="Google Shape;1176;p44">
            <a:extLst>
              <a:ext uri="{FF2B5EF4-FFF2-40B4-BE49-F238E27FC236}">
                <a16:creationId xmlns:a16="http://schemas.microsoft.com/office/drawing/2014/main" id="{F003179A-7B47-7A00-9CC7-3ACBED0B5761}"/>
              </a:ext>
            </a:extLst>
          </p:cNvPr>
          <p:cNvSpPr/>
          <p:nvPr/>
        </p:nvSpPr>
        <p:spPr>
          <a:xfrm>
            <a:off x="7928925" y="4823777"/>
            <a:ext cx="28199" cy="58213"/>
          </a:xfrm>
          <a:custGeom>
            <a:avLst/>
            <a:gdLst/>
            <a:ahLst/>
            <a:cxnLst/>
            <a:rect l="l" t="t" r="r" b="b"/>
            <a:pathLst>
              <a:path w="202" h="417" extrusionOk="0">
                <a:moveTo>
                  <a:pt x="120" y="1"/>
                </a:moveTo>
                <a:cubicBezTo>
                  <a:pt x="98" y="1"/>
                  <a:pt x="76" y="10"/>
                  <a:pt x="61" y="29"/>
                </a:cubicBezTo>
                <a:cubicBezTo>
                  <a:pt x="19" y="84"/>
                  <a:pt x="1" y="150"/>
                  <a:pt x="1" y="216"/>
                </a:cubicBezTo>
                <a:cubicBezTo>
                  <a:pt x="1" y="271"/>
                  <a:pt x="19" y="331"/>
                  <a:pt x="49" y="380"/>
                </a:cubicBezTo>
                <a:cubicBezTo>
                  <a:pt x="62" y="406"/>
                  <a:pt x="83" y="416"/>
                  <a:pt x="104" y="416"/>
                </a:cubicBezTo>
                <a:cubicBezTo>
                  <a:pt x="152" y="416"/>
                  <a:pt x="202" y="362"/>
                  <a:pt x="164" y="307"/>
                </a:cubicBezTo>
                <a:cubicBezTo>
                  <a:pt x="146" y="277"/>
                  <a:pt x="140" y="247"/>
                  <a:pt x="140" y="216"/>
                </a:cubicBezTo>
                <a:cubicBezTo>
                  <a:pt x="134" y="174"/>
                  <a:pt x="146" y="138"/>
                  <a:pt x="170" y="108"/>
                </a:cubicBezTo>
                <a:cubicBezTo>
                  <a:pt x="182" y="90"/>
                  <a:pt x="188" y="65"/>
                  <a:pt x="182" y="41"/>
                </a:cubicBezTo>
                <a:cubicBezTo>
                  <a:pt x="176" y="29"/>
                  <a:pt x="164" y="17"/>
                  <a:pt x="158" y="11"/>
                </a:cubicBezTo>
                <a:cubicBezTo>
                  <a:pt x="146" y="4"/>
                  <a:pt x="133" y="1"/>
                  <a:pt x="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58" name="Google Shape;1177;p44">
            <a:extLst>
              <a:ext uri="{FF2B5EF4-FFF2-40B4-BE49-F238E27FC236}">
                <a16:creationId xmlns:a16="http://schemas.microsoft.com/office/drawing/2014/main" id="{2B3D895D-3EB7-AE3A-460C-61FC0D1D6722}"/>
              </a:ext>
            </a:extLst>
          </p:cNvPr>
          <p:cNvSpPr/>
          <p:nvPr/>
        </p:nvSpPr>
        <p:spPr>
          <a:xfrm>
            <a:off x="7954192" y="4837456"/>
            <a:ext cx="27641" cy="58074"/>
          </a:xfrm>
          <a:custGeom>
            <a:avLst/>
            <a:gdLst/>
            <a:ahLst/>
            <a:cxnLst/>
            <a:rect l="l" t="t" r="r" b="b"/>
            <a:pathLst>
              <a:path w="198" h="416" extrusionOk="0">
                <a:moveTo>
                  <a:pt x="116" y="1"/>
                </a:moveTo>
                <a:cubicBezTo>
                  <a:pt x="96" y="1"/>
                  <a:pt x="75" y="10"/>
                  <a:pt x="61" y="28"/>
                </a:cubicBezTo>
                <a:cubicBezTo>
                  <a:pt x="19" y="82"/>
                  <a:pt x="1" y="149"/>
                  <a:pt x="1" y="221"/>
                </a:cubicBezTo>
                <a:cubicBezTo>
                  <a:pt x="1" y="276"/>
                  <a:pt x="19" y="330"/>
                  <a:pt x="49" y="384"/>
                </a:cubicBezTo>
                <a:cubicBezTo>
                  <a:pt x="62" y="406"/>
                  <a:pt x="82" y="416"/>
                  <a:pt x="102" y="416"/>
                </a:cubicBezTo>
                <a:cubicBezTo>
                  <a:pt x="149" y="416"/>
                  <a:pt x="198" y="367"/>
                  <a:pt x="164" y="312"/>
                </a:cubicBezTo>
                <a:cubicBezTo>
                  <a:pt x="146" y="282"/>
                  <a:pt x="140" y="251"/>
                  <a:pt x="140" y="215"/>
                </a:cubicBezTo>
                <a:cubicBezTo>
                  <a:pt x="134" y="179"/>
                  <a:pt x="146" y="143"/>
                  <a:pt x="170" y="112"/>
                </a:cubicBezTo>
                <a:cubicBezTo>
                  <a:pt x="182" y="94"/>
                  <a:pt x="188" y="64"/>
                  <a:pt x="176" y="46"/>
                </a:cubicBezTo>
                <a:cubicBezTo>
                  <a:pt x="170" y="34"/>
                  <a:pt x="164" y="22"/>
                  <a:pt x="158" y="16"/>
                </a:cubicBezTo>
                <a:cubicBezTo>
                  <a:pt x="145" y="6"/>
                  <a:pt x="131" y="1"/>
                  <a:pt x="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59" name="Google Shape;1178;p44">
            <a:extLst>
              <a:ext uri="{FF2B5EF4-FFF2-40B4-BE49-F238E27FC236}">
                <a16:creationId xmlns:a16="http://schemas.microsoft.com/office/drawing/2014/main" id="{06E25314-40C7-B7A5-B86E-9B985229F7F6}"/>
              </a:ext>
            </a:extLst>
          </p:cNvPr>
          <p:cNvSpPr/>
          <p:nvPr/>
        </p:nvSpPr>
        <p:spPr>
          <a:xfrm>
            <a:off x="7907845" y="4522382"/>
            <a:ext cx="210238" cy="422848"/>
          </a:xfrm>
          <a:custGeom>
            <a:avLst/>
            <a:gdLst/>
            <a:ahLst/>
            <a:cxnLst/>
            <a:rect l="l" t="t" r="r" b="b"/>
            <a:pathLst>
              <a:path w="1506" h="3029" extrusionOk="0">
                <a:moveTo>
                  <a:pt x="351" y="1"/>
                </a:moveTo>
                <a:cubicBezTo>
                  <a:pt x="351" y="1"/>
                  <a:pt x="200" y="61"/>
                  <a:pt x="1" y="134"/>
                </a:cubicBezTo>
                <a:lnTo>
                  <a:pt x="1191" y="3028"/>
                </a:lnTo>
                <a:lnTo>
                  <a:pt x="1342" y="2974"/>
                </a:lnTo>
                <a:cubicBezTo>
                  <a:pt x="1451" y="2931"/>
                  <a:pt x="1505" y="2811"/>
                  <a:pt x="1463" y="2702"/>
                </a:cubicBezTo>
                <a:lnTo>
                  <a:pt x="3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0" name="Google Shape;1179;p44">
            <a:extLst>
              <a:ext uri="{FF2B5EF4-FFF2-40B4-BE49-F238E27FC236}">
                <a16:creationId xmlns:a16="http://schemas.microsoft.com/office/drawing/2014/main" id="{66B2D576-F6A5-AD5C-3167-FB3C6716941C}"/>
              </a:ext>
            </a:extLst>
          </p:cNvPr>
          <p:cNvSpPr/>
          <p:nvPr/>
        </p:nvSpPr>
        <p:spPr>
          <a:xfrm>
            <a:off x="7465038" y="3997768"/>
            <a:ext cx="52490" cy="147836"/>
          </a:xfrm>
          <a:custGeom>
            <a:avLst/>
            <a:gdLst/>
            <a:ahLst/>
            <a:cxnLst/>
            <a:rect l="l" t="t" r="r" b="b"/>
            <a:pathLst>
              <a:path w="376" h="1059" extrusionOk="0">
                <a:moveTo>
                  <a:pt x="315" y="1"/>
                </a:moveTo>
                <a:cubicBezTo>
                  <a:pt x="145" y="327"/>
                  <a:pt x="37" y="683"/>
                  <a:pt x="0" y="1046"/>
                </a:cubicBezTo>
                <a:lnTo>
                  <a:pt x="67" y="1058"/>
                </a:lnTo>
                <a:cubicBezTo>
                  <a:pt x="103" y="696"/>
                  <a:pt x="206" y="351"/>
                  <a:pt x="375" y="31"/>
                </a:cubicBezTo>
                <a:lnTo>
                  <a:pt x="315" y="1"/>
                </a:lnTo>
                <a:close/>
              </a:path>
            </a:pathLst>
          </a:custGeom>
          <a:solidFill>
            <a:srgbClr val="58AD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1" name="Google Shape;1180;p44">
            <a:extLst>
              <a:ext uri="{FF2B5EF4-FFF2-40B4-BE49-F238E27FC236}">
                <a16:creationId xmlns:a16="http://schemas.microsoft.com/office/drawing/2014/main" id="{909D05AE-20D3-EE9B-7C5F-D53712A1F1E8}"/>
              </a:ext>
            </a:extLst>
          </p:cNvPr>
          <p:cNvSpPr/>
          <p:nvPr/>
        </p:nvSpPr>
        <p:spPr>
          <a:xfrm>
            <a:off x="7383233" y="3812241"/>
            <a:ext cx="47324" cy="358632"/>
          </a:xfrm>
          <a:custGeom>
            <a:avLst/>
            <a:gdLst/>
            <a:ahLst/>
            <a:cxnLst/>
            <a:rect l="l" t="t" r="r" b="b"/>
            <a:pathLst>
              <a:path w="339" h="2569" extrusionOk="0">
                <a:moveTo>
                  <a:pt x="170" y="0"/>
                </a:moveTo>
                <a:lnTo>
                  <a:pt x="121" y="49"/>
                </a:lnTo>
                <a:lnTo>
                  <a:pt x="133" y="61"/>
                </a:lnTo>
                <a:cubicBezTo>
                  <a:pt x="230" y="139"/>
                  <a:pt x="266" y="272"/>
                  <a:pt x="242" y="460"/>
                </a:cubicBezTo>
                <a:cubicBezTo>
                  <a:pt x="212" y="738"/>
                  <a:pt x="170" y="1124"/>
                  <a:pt x="121" y="1511"/>
                </a:cubicBezTo>
                <a:cubicBezTo>
                  <a:pt x="79" y="1898"/>
                  <a:pt x="37" y="2284"/>
                  <a:pt x="0" y="2562"/>
                </a:cubicBezTo>
                <a:lnTo>
                  <a:pt x="73" y="2568"/>
                </a:lnTo>
                <a:cubicBezTo>
                  <a:pt x="103" y="2290"/>
                  <a:pt x="145" y="1904"/>
                  <a:pt x="194" y="1517"/>
                </a:cubicBezTo>
                <a:cubicBezTo>
                  <a:pt x="236" y="1130"/>
                  <a:pt x="278" y="744"/>
                  <a:pt x="315" y="466"/>
                </a:cubicBezTo>
                <a:cubicBezTo>
                  <a:pt x="339" y="242"/>
                  <a:pt x="290" y="85"/>
                  <a:pt x="170" y="0"/>
                </a:cubicBezTo>
                <a:close/>
              </a:path>
            </a:pathLst>
          </a:custGeom>
          <a:solidFill>
            <a:srgbClr val="58AD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6" name="Google Shape;1185;p44">
            <a:extLst>
              <a:ext uri="{FF2B5EF4-FFF2-40B4-BE49-F238E27FC236}">
                <a16:creationId xmlns:a16="http://schemas.microsoft.com/office/drawing/2014/main" id="{2424E56D-9DE3-C4B1-FBD8-66E60B7D076E}"/>
              </a:ext>
            </a:extLst>
          </p:cNvPr>
          <p:cNvSpPr/>
          <p:nvPr/>
        </p:nvSpPr>
        <p:spPr>
          <a:xfrm>
            <a:off x="7455686" y="4163892"/>
            <a:ext cx="154537" cy="76082"/>
          </a:xfrm>
          <a:custGeom>
            <a:avLst/>
            <a:gdLst/>
            <a:ahLst/>
            <a:cxnLst/>
            <a:rect l="l" t="t" r="r" b="b"/>
            <a:pathLst>
              <a:path w="1107" h="545" extrusionOk="0">
                <a:moveTo>
                  <a:pt x="31" y="1"/>
                </a:moveTo>
                <a:lnTo>
                  <a:pt x="1" y="61"/>
                </a:lnTo>
                <a:cubicBezTo>
                  <a:pt x="376" y="182"/>
                  <a:pt x="732" y="339"/>
                  <a:pt x="1070" y="545"/>
                </a:cubicBezTo>
                <a:lnTo>
                  <a:pt x="1107" y="484"/>
                </a:lnTo>
                <a:cubicBezTo>
                  <a:pt x="768" y="285"/>
                  <a:pt x="406" y="122"/>
                  <a:pt x="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FBDC3B5-0EFE-F93E-5A36-8B5522F84372}"/>
              </a:ext>
            </a:extLst>
          </p:cNvPr>
          <p:cNvGrpSpPr/>
          <p:nvPr/>
        </p:nvGrpSpPr>
        <p:grpSpPr>
          <a:xfrm>
            <a:off x="6997285" y="4043560"/>
            <a:ext cx="717515" cy="481295"/>
            <a:chOff x="9293769" y="5429379"/>
            <a:chExt cx="956686" cy="641727"/>
          </a:xfrm>
        </p:grpSpPr>
        <p:sp>
          <p:nvSpPr>
            <p:cNvPr id="63" name="Google Shape;1169;p44">
              <a:extLst>
                <a:ext uri="{FF2B5EF4-FFF2-40B4-BE49-F238E27FC236}">
                  <a16:creationId xmlns:a16="http://schemas.microsoft.com/office/drawing/2014/main" id="{1A992C2A-87B1-45BB-295F-A5BD30DD0C87}"/>
                </a:ext>
              </a:extLst>
            </p:cNvPr>
            <p:cNvSpPr/>
            <p:nvPr/>
          </p:nvSpPr>
          <p:spPr>
            <a:xfrm>
              <a:off x="9603642" y="5429379"/>
              <a:ext cx="646813" cy="477060"/>
            </a:xfrm>
            <a:custGeom>
              <a:avLst/>
              <a:gdLst/>
              <a:ahLst/>
              <a:cxnLst/>
              <a:rect l="l" t="t" r="r" b="b"/>
              <a:pathLst>
                <a:path w="3475" h="2563" extrusionOk="0">
                  <a:moveTo>
                    <a:pt x="2151" y="0"/>
                  </a:moveTo>
                  <a:lnTo>
                    <a:pt x="1843" y="659"/>
                  </a:lnTo>
                  <a:lnTo>
                    <a:pt x="1813" y="719"/>
                  </a:lnTo>
                  <a:lnTo>
                    <a:pt x="1680" y="1003"/>
                  </a:lnTo>
                  <a:lnTo>
                    <a:pt x="1650" y="1064"/>
                  </a:lnTo>
                  <a:lnTo>
                    <a:pt x="1517" y="1348"/>
                  </a:lnTo>
                  <a:lnTo>
                    <a:pt x="1499" y="1354"/>
                  </a:lnTo>
                  <a:lnTo>
                    <a:pt x="1426" y="1378"/>
                  </a:lnTo>
                  <a:lnTo>
                    <a:pt x="907" y="1529"/>
                  </a:lnTo>
                  <a:lnTo>
                    <a:pt x="840" y="1547"/>
                  </a:lnTo>
                  <a:lnTo>
                    <a:pt x="417" y="1668"/>
                  </a:lnTo>
                  <a:lnTo>
                    <a:pt x="357" y="1692"/>
                  </a:lnTo>
                  <a:lnTo>
                    <a:pt x="0" y="1795"/>
                  </a:lnTo>
                  <a:lnTo>
                    <a:pt x="145" y="2562"/>
                  </a:lnTo>
                  <a:lnTo>
                    <a:pt x="508" y="2526"/>
                  </a:lnTo>
                  <a:lnTo>
                    <a:pt x="574" y="2520"/>
                  </a:lnTo>
                  <a:lnTo>
                    <a:pt x="1142" y="2472"/>
                  </a:lnTo>
                  <a:lnTo>
                    <a:pt x="1209" y="2466"/>
                  </a:lnTo>
                  <a:lnTo>
                    <a:pt x="1940" y="2399"/>
                  </a:lnTo>
                  <a:lnTo>
                    <a:pt x="2006" y="2393"/>
                  </a:lnTo>
                  <a:lnTo>
                    <a:pt x="2055" y="2387"/>
                  </a:lnTo>
                  <a:lnTo>
                    <a:pt x="2508" y="1741"/>
                  </a:lnTo>
                  <a:lnTo>
                    <a:pt x="2550" y="1680"/>
                  </a:lnTo>
                  <a:lnTo>
                    <a:pt x="2882" y="1203"/>
                  </a:lnTo>
                  <a:lnTo>
                    <a:pt x="2919" y="1148"/>
                  </a:lnTo>
                  <a:lnTo>
                    <a:pt x="3438" y="393"/>
                  </a:lnTo>
                  <a:cubicBezTo>
                    <a:pt x="3450" y="369"/>
                    <a:pt x="3463" y="345"/>
                    <a:pt x="3475" y="321"/>
                  </a:cubicBezTo>
                  <a:lnTo>
                    <a:pt x="2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B3D41D1C-6C42-B6AC-1C51-4EFBC3E7E620}"/>
                </a:ext>
              </a:extLst>
            </p:cNvPr>
            <p:cNvGrpSpPr/>
            <p:nvPr/>
          </p:nvGrpSpPr>
          <p:grpSpPr>
            <a:xfrm>
              <a:off x="9293769" y="5616070"/>
              <a:ext cx="784696" cy="455036"/>
              <a:chOff x="9293769" y="5616070"/>
              <a:chExt cx="784696" cy="455036"/>
            </a:xfrm>
          </p:grpSpPr>
          <p:sp>
            <p:nvSpPr>
              <p:cNvPr id="1067" name="Google Shape;1186;p44">
                <a:extLst>
                  <a:ext uri="{FF2B5EF4-FFF2-40B4-BE49-F238E27FC236}">
                    <a16:creationId xmlns:a16="http://schemas.microsoft.com/office/drawing/2014/main" id="{C1ACAF66-43C3-D9C5-A45A-2C6CD84DB044}"/>
                  </a:ext>
                </a:extLst>
              </p:cNvPr>
              <p:cNvSpPr/>
              <p:nvPr/>
            </p:nvSpPr>
            <p:spPr>
              <a:xfrm>
                <a:off x="9293769" y="5751143"/>
                <a:ext cx="344347" cy="31996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719" extrusionOk="0">
                    <a:moveTo>
                      <a:pt x="379" y="0"/>
                    </a:moveTo>
                    <a:cubicBezTo>
                      <a:pt x="321" y="0"/>
                      <a:pt x="284" y="67"/>
                      <a:pt x="321" y="120"/>
                    </a:cubicBezTo>
                    <a:cubicBezTo>
                      <a:pt x="406" y="265"/>
                      <a:pt x="551" y="361"/>
                      <a:pt x="720" y="392"/>
                    </a:cubicBezTo>
                    <a:cubicBezTo>
                      <a:pt x="533" y="531"/>
                      <a:pt x="333" y="639"/>
                      <a:pt x="116" y="718"/>
                    </a:cubicBezTo>
                    <a:cubicBezTo>
                      <a:pt x="73" y="736"/>
                      <a:pt x="19" y="754"/>
                      <a:pt x="7" y="808"/>
                    </a:cubicBezTo>
                    <a:cubicBezTo>
                      <a:pt x="1" y="869"/>
                      <a:pt x="37" y="929"/>
                      <a:pt x="92" y="947"/>
                    </a:cubicBezTo>
                    <a:cubicBezTo>
                      <a:pt x="151" y="971"/>
                      <a:pt x="211" y="981"/>
                      <a:pt x="271" y="981"/>
                    </a:cubicBezTo>
                    <a:cubicBezTo>
                      <a:pt x="404" y="981"/>
                      <a:pt x="534" y="929"/>
                      <a:pt x="653" y="854"/>
                    </a:cubicBezTo>
                    <a:lnTo>
                      <a:pt x="653" y="854"/>
                    </a:lnTo>
                    <a:cubicBezTo>
                      <a:pt x="536" y="945"/>
                      <a:pt x="412" y="1043"/>
                      <a:pt x="309" y="1111"/>
                    </a:cubicBezTo>
                    <a:cubicBezTo>
                      <a:pt x="279" y="1129"/>
                      <a:pt x="255" y="1159"/>
                      <a:pt x="237" y="1189"/>
                    </a:cubicBezTo>
                    <a:cubicBezTo>
                      <a:pt x="231" y="1244"/>
                      <a:pt x="261" y="1292"/>
                      <a:pt x="309" y="1310"/>
                    </a:cubicBezTo>
                    <a:cubicBezTo>
                      <a:pt x="333" y="1319"/>
                      <a:pt x="359" y="1324"/>
                      <a:pt x="385" y="1324"/>
                    </a:cubicBezTo>
                    <a:cubicBezTo>
                      <a:pt x="410" y="1324"/>
                      <a:pt x="436" y="1319"/>
                      <a:pt x="460" y="1310"/>
                    </a:cubicBezTo>
                    <a:cubicBezTo>
                      <a:pt x="618" y="1279"/>
                      <a:pt x="769" y="1221"/>
                      <a:pt x="906" y="1141"/>
                    </a:cubicBezTo>
                    <a:lnTo>
                      <a:pt x="906" y="1141"/>
                    </a:lnTo>
                    <a:cubicBezTo>
                      <a:pt x="791" y="1237"/>
                      <a:pt x="675" y="1349"/>
                      <a:pt x="599" y="1425"/>
                    </a:cubicBezTo>
                    <a:cubicBezTo>
                      <a:pt x="527" y="1503"/>
                      <a:pt x="460" y="1642"/>
                      <a:pt x="569" y="1703"/>
                    </a:cubicBezTo>
                    <a:cubicBezTo>
                      <a:pt x="587" y="1713"/>
                      <a:pt x="608" y="1718"/>
                      <a:pt x="629" y="1718"/>
                    </a:cubicBezTo>
                    <a:cubicBezTo>
                      <a:pt x="657" y="1718"/>
                      <a:pt x="684" y="1710"/>
                      <a:pt x="708" y="1697"/>
                    </a:cubicBezTo>
                    <a:cubicBezTo>
                      <a:pt x="1095" y="1473"/>
                      <a:pt x="1445" y="1201"/>
                      <a:pt x="1765" y="887"/>
                    </a:cubicBezTo>
                    <a:cubicBezTo>
                      <a:pt x="1795" y="857"/>
                      <a:pt x="1808" y="778"/>
                      <a:pt x="1838" y="748"/>
                    </a:cubicBezTo>
                    <a:cubicBezTo>
                      <a:pt x="1850" y="555"/>
                      <a:pt x="1789" y="367"/>
                      <a:pt x="1669" y="210"/>
                    </a:cubicBezTo>
                    <a:cubicBezTo>
                      <a:pt x="1584" y="102"/>
                      <a:pt x="1433" y="28"/>
                      <a:pt x="1293" y="28"/>
                    </a:cubicBezTo>
                    <a:cubicBezTo>
                      <a:pt x="1223" y="28"/>
                      <a:pt x="1155" y="47"/>
                      <a:pt x="1101" y="89"/>
                    </a:cubicBezTo>
                    <a:cubicBezTo>
                      <a:pt x="865" y="83"/>
                      <a:pt x="635" y="59"/>
                      <a:pt x="406" y="5"/>
                    </a:cubicBezTo>
                    <a:cubicBezTo>
                      <a:pt x="397" y="2"/>
                      <a:pt x="388" y="0"/>
                      <a:pt x="379" y="0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2" name="Google Shape;1181;p44">
                <a:extLst>
                  <a:ext uri="{FF2B5EF4-FFF2-40B4-BE49-F238E27FC236}">
                    <a16:creationId xmlns:a16="http://schemas.microsoft.com/office/drawing/2014/main" id="{A2C47FAD-A4FA-46EA-8C4D-38AD02B0AAEF}"/>
                  </a:ext>
                </a:extLst>
              </p:cNvPr>
              <p:cNvSpPr/>
              <p:nvPr/>
            </p:nvSpPr>
            <p:spPr>
              <a:xfrm>
                <a:off x="9669905" y="5740965"/>
                <a:ext cx="41880" cy="15877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853" extrusionOk="0">
                    <a:moveTo>
                      <a:pt x="67" y="0"/>
                    </a:moveTo>
                    <a:lnTo>
                      <a:pt x="1" y="18"/>
                    </a:lnTo>
                    <a:cubicBezTo>
                      <a:pt x="85" y="290"/>
                      <a:pt x="134" y="568"/>
                      <a:pt x="152" y="852"/>
                    </a:cubicBezTo>
                    <a:lnTo>
                      <a:pt x="224" y="846"/>
                    </a:lnTo>
                    <a:cubicBezTo>
                      <a:pt x="200" y="556"/>
                      <a:pt x="152" y="272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3" name="Google Shape;1182;p44">
                <a:extLst>
                  <a:ext uri="{FF2B5EF4-FFF2-40B4-BE49-F238E27FC236}">
                    <a16:creationId xmlns:a16="http://schemas.microsoft.com/office/drawing/2014/main" id="{5D0C7B10-6914-3473-A325-A71BBED26086}"/>
                  </a:ext>
                </a:extLst>
              </p:cNvPr>
              <p:cNvSpPr/>
              <p:nvPr/>
            </p:nvSpPr>
            <p:spPr>
              <a:xfrm>
                <a:off x="9761109" y="5713976"/>
                <a:ext cx="68683" cy="17664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949" extrusionOk="0">
                    <a:moveTo>
                      <a:pt x="61" y="0"/>
                    </a:moveTo>
                    <a:lnTo>
                      <a:pt x="0" y="18"/>
                    </a:lnTo>
                    <a:cubicBezTo>
                      <a:pt x="133" y="314"/>
                      <a:pt x="236" y="622"/>
                      <a:pt x="302" y="943"/>
                    </a:cubicBezTo>
                    <a:lnTo>
                      <a:pt x="302" y="949"/>
                    </a:lnTo>
                    <a:lnTo>
                      <a:pt x="369" y="937"/>
                    </a:lnTo>
                    <a:lnTo>
                      <a:pt x="363" y="937"/>
                    </a:lnTo>
                    <a:cubicBezTo>
                      <a:pt x="302" y="610"/>
                      <a:pt x="200" y="296"/>
                      <a:pt x="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4" name="Google Shape;1183;p44">
                <a:extLst>
                  <a:ext uri="{FF2B5EF4-FFF2-40B4-BE49-F238E27FC236}">
                    <a16:creationId xmlns:a16="http://schemas.microsoft.com/office/drawing/2014/main" id="{1FCD9CE4-B69F-5FDA-5475-9B8FC48105B9}"/>
                  </a:ext>
                </a:extLst>
              </p:cNvPr>
              <p:cNvSpPr/>
              <p:nvPr/>
            </p:nvSpPr>
            <p:spPr>
              <a:xfrm>
                <a:off x="9870182" y="5681217"/>
                <a:ext cx="107027" cy="19488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47" extrusionOk="0">
                    <a:moveTo>
                      <a:pt x="67" y="1"/>
                    </a:moveTo>
                    <a:lnTo>
                      <a:pt x="0" y="19"/>
                    </a:lnTo>
                    <a:cubicBezTo>
                      <a:pt x="224" y="333"/>
                      <a:pt x="393" y="678"/>
                      <a:pt x="508" y="1046"/>
                    </a:cubicBezTo>
                    <a:lnTo>
                      <a:pt x="574" y="1040"/>
                    </a:lnTo>
                    <a:cubicBezTo>
                      <a:pt x="460" y="672"/>
                      <a:pt x="290" y="315"/>
                      <a:pt x="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5" name="Google Shape;1184;p44">
                <a:extLst>
                  <a:ext uri="{FF2B5EF4-FFF2-40B4-BE49-F238E27FC236}">
                    <a16:creationId xmlns:a16="http://schemas.microsoft.com/office/drawing/2014/main" id="{273A768E-442E-1EA9-46CA-57716CF3088A}"/>
                  </a:ext>
                </a:extLst>
              </p:cNvPr>
              <p:cNvSpPr/>
              <p:nvPr/>
            </p:nvSpPr>
            <p:spPr>
              <a:xfrm>
                <a:off x="9910573" y="5616070"/>
                <a:ext cx="167892" cy="137367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38" extrusionOk="0">
                    <a:moveTo>
                      <a:pt x="25" y="0"/>
                    </a:moveTo>
                    <a:lnTo>
                      <a:pt x="1" y="61"/>
                    </a:lnTo>
                    <a:lnTo>
                      <a:pt x="7" y="61"/>
                    </a:lnTo>
                    <a:cubicBezTo>
                      <a:pt x="345" y="206"/>
                      <a:pt x="641" y="441"/>
                      <a:pt x="859" y="738"/>
                    </a:cubicBezTo>
                    <a:lnTo>
                      <a:pt x="901" y="677"/>
                    </a:lnTo>
                    <a:cubicBezTo>
                      <a:pt x="678" y="381"/>
                      <a:pt x="375" y="145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8" name="Google Shape;1187;p44">
                <a:extLst>
                  <a:ext uri="{FF2B5EF4-FFF2-40B4-BE49-F238E27FC236}">
                    <a16:creationId xmlns:a16="http://schemas.microsoft.com/office/drawing/2014/main" id="{E4CBACB8-F638-1B46-E9FC-40AAC281ECD3}"/>
                  </a:ext>
                </a:extLst>
              </p:cNvPr>
              <p:cNvSpPr/>
              <p:nvPr/>
            </p:nvSpPr>
            <p:spPr>
              <a:xfrm>
                <a:off x="9331517" y="5893035"/>
                <a:ext cx="76501" cy="5323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86" extrusionOk="0">
                    <a:moveTo>
                      <a:pt x="380" y="1"/>
                    </a:moveTo>
                    <a:cubicBezTo>
                      <a:pt x="374" y="1"/>
                      <a:pt x="368" y="2"/>
                      <a:pt x="363" y="5"/>
                    </a:cubicBezTo>
                    <a:cubicBezTo>
                      <a:pt x="254" y="95"/>
                      <a:pt x="139" y="168"/>
                      <a:pt x="18" y="234"/>
                    </a:cubicBezTo>
                    <a:cubicBezTo>
                      <a:pt x="0" y="240"/>
                      <a:pt x="0" y="259"/>
                      <a:pt x="6" y="271"/>
                    </a:cubicBezTo>
                    <a:cubicBezTo>
                      <a:pt x="6" y="277"/>
                      <a:pt x="18" y="283"/>
                      <a:pt x="24" y="283"/>
                    </a:cubicBezTo>
                    <a:cubicBezTo>
                      <a:pt x="26" y="285"/>
                      <a:pt x="29" y="285"/>
                      <a:pt x="32" y="285"/>
                    </a:cubicBezTo>
                    <a:cubicBezTo>
                      <a:pt x="38" y="285"/>
                      <a:pt x="44" y="283"/>
                      <a:pt x="48" y="283"/>
                    </a:cubicBezTo>
                    <a:cubicBezTo>
                      <a:pt x="169" y="216"/>
                      <a:pt x="290" y="138"/>
                      <a:pt x="405" y="47"/>
                    </a:cubicBezTo>
                    <a:cubicBezTo>
                      <a:pt x="411" y="41"/>
                      <a:pt x="411" y="23"/>
                      <a:pt x="405" y="11"/>
                    </a:cubicBezTo>
                    <a:cubicBezTo>
                      <a:pt x="398" y="4"/>
                      <a:pt x="389" y="1"/>
                      <a:pt x="38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9" name="Google Shape;1188;p44">
                <a:extLst>
                  <a:ext uri="{FF2B5EF4-FFF2-40B4-BE49-F238E27FC236}">
                    <a16:creationId xmlns:a16="http://schemas.microsoft.com/office/drawing/2014/main" id="{9F27EA8F-92A9-23EF-D35D-2079AAA5F3E9}"/>
                  </a:ext>
                </a:extLst>
              </p:cNvPr>
              <p:cNvSpPr/>
              <p:nvPr/>
            </p:nvSpPr>
            <p:spPr>
              <a:xfrm>
                <a:off x="9389962" y="5942173"/>
                <a:ext cx="73336" cy="53048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85" extrusionOk="0">
                    <a:moveTo>
                      <a:pt x="350" y="0"/>
                    </a:moveTo>
                    <a:cubicBezTo>
                      <a:pt x="344" y="0"/>
                      <a:pt x="338" y="2"/>
                      <a:pt x="333" y="7"/>
                    </a:cubicBezTo>
                    <a:cubicBezTo>
                      <a:pt x="230" y="91"/>
                      <a:pt x="127" y="164"/>
                      <a:pt x="18" y="236"/>
                    </a:cubicBezTo>
                    <a:cubicBezTo>
                      <a:pt x="6" y="242"/>
                      <a:pt x="0" y="260"/>
                      <a:pt x="6" y="273"/>
                    </a:cubicBezTo>
                    <a:cubicBezTo>
                      <a:pt x="12" y="279"/>
                      <a:pt x="18" y="285"/>
                      <a:pt x="30" y="285"/>
                    </a:cubicBezTo>
                    <a:cubicBezTo>
                      <a:pt x="37" y="285"/>
                      <a:pt x="43" y="279"/>
                      <a:pt x="49" y="279"/>
                    </a:cubicBezTo>
                    <a:cubicBezTo>
                      <a:pt x="157" y="206"/>
                      <a:pt x="266" y="134"/>
                      <a:pt x="369" y="49"/>
                    </a:cubicBezTo>
                    <a:cubicBezTo>
                      <a:pt x="393" y="34"/>
                      <a:pt x="374" y="0"/>
                      <a:pt x="350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sp>
        <p:nvSpPr>
          <p:cNvPr id="1070" name="Google Shape;1189;p44">
            <a:extLst>
              <a:ext uri="{FF2B5EF4-FFF2-40B4-BE49-F238E27FC236}">
                <a16:creationId xmlns:a16="http://schemas.microsoft.com/office/drawing/2014/main" id="{2048E456-FE49-C6A3-7F48-771F49E23EF3}"/>
              </a:ext>
            </a:extLst>
          </p:cNvPr>
          <p:cNvSpPr/>
          <p:nvPr/>
        </p:nvSpPr>
        <p:spPr>
          <a:xfrm>
            <a:off x="7294588" y="2640167"/>
            <a:ext cx="911169" cy="526990"/>
          </a:xfrm>
          <a:custGeom>
            <a:avLst/>
            <a:gdLst/>
            <a:ahLst/>
            <a:cxnLst/>
            <a:rect l="l" t="t" r="r" b="b"/>
            <a:pathLst>
              <a:path w="6527" h="3775" extrusionOk="0">
                <a:moveTo>
                  <a:pt x="2580" y="1086"/>
                </a:moveTo>
                <a:cubicBezTo>
                  <a:pt x="2654" y="1086"/>
                  <a:pt x="2732" y="1096"/>
                  <a:pt x="2811" y="1122"/>
                </a:cubicBezTo>
                <a:cubicBezTo>
                  <a:pt x="3167" y="1236"/>
                  <a:pt x="3433" y="1635"/>
                  <a:pt x="3415" y="2100"/>
                </a:cubicBezTo>
                <a:lnTo>
                  <a:pt x="1729" y="1647"/>
                </a:lnTo>
                <a:cubicBezTo>
                  <a:pt x="1801" y="1472"/>
                  <a:pt x="1928" y="1321"/>
                  <a:pt x="2092" y="1224"/>
                </a:cubicBezTo>
                <a:cubicBezTo>
                  <a:pt x="2115" y="1210"/>
                  <a:pt x="2322" y="1086"/>
                  <a:pt x="2580" y="1086"/>
                </a:cubicBezTo>
                <a:close/>
                <a:moveTo>
                  <a:pt x="2725" y="1"/>
                </a:moveTo>
                <a:cubicBezTo>
                  <a:pt x="863" y="1"/>
                  <a:pt x="1" y="1980"/>
                  <a:pt x="1" y="1980"/>
                </a:cubicBezTo>
                <a:cubicBezTo>
                  <a:pt x="236" y="1945"/>
                  <a:pt x="475" y="1929"/>
                  <a:pt x="715" y="1929"/>
                </a:cubicBezTo>
                <a:cubicBezTo>
                  <a:pt x="3297" y="1929"/>
                  <a:pt x="6073" y="3774"/>
                  <a:pt x="6073" y="3774"/>
                </a:cubicBezTo>
                <a:cubicBezTo>
                  <a:pt x="6073" y="3774"/>
                  <a:pt x="6527" y="1267"/>
                  <a:pt x="3874" y="233"/>
                </a:cubicBezTo>
                <a:cubicBezTo>
                  <a:pt x="3838" y="215"/>
                  <a:pt x="3808" y="209"/>
                  <a:pt x="3777" y="197"/>
                </a:cubicBezTo>
                <a:cubicBezTo>
                  <a:pt x="3396" y="60"/>
                  <a:pt x="3046" y="1"/>
                  <a:pt x="27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71" name="Google Shape;1190;p44">
            <a:extLst>
              <a:ext uri="{FF2B5EF4-FFF2-40B4-BE49-F238E27FC236}">
                <a16:creationId xmlns:a16="http://schemas.microsoft.com/office/drawing/2014/main" id="{C23CDC4F-E6A6-E53D-B315-B7E97F2A05F5}"/>
              </a:ext>
            </a:extLst>
          </p:cNvPr>
          <p:cNvSpPr/>
          <p:nvPr/>
        </p:nvSpPr>
        <p:spPr>
          <a:xfrm>
            <a:off x="7746748" y="2620343"/>
            <a:ext cx="114891" cy="62541"/>
          </a:xfrm>
          <a:custGeom>
            <a:avLst/>
            <a:gdLst/>
            <a:ahLst/>
            <a:cxnLst/>
            <a:rect l="l" t="t" r="r" b="b"/>
            <a:pathLst>
              <a:path w="823" h="448" extrusionOk="0">
                <a:moveTo>
                  <a:pt x="362" y="0"/>
                </a:moveTo>
                <a:cubicBezTo>
                  <a:pt x="220" y="0"/>
                  <a:pt x="82" y="69"/>
                  <a:pt x="1" y="188"/>
                </a:cubicBezTo>
                <a:cubicBezTo>
                  <a:pt x="182" y="224"/>
                  <a:pt x="363" y="273"/>
                  <a:pt x="538" y="339"/>
                </a:cubicBezTo>
                <a:lnTo>
                  <a:pt x="629" y="375"/>
                </a:lnTo>
                <a:cubicBezTo>
                  <a:pt x="695" y="394"/>
                  <a:pt x="762" y="424"/>
                  <a:pt x="822" y="448"/>
                </a:cubicBezTo>
                <a:cubicBezTo>
                  <a:pt x="822" y="267"/>
                  <a:pt x="707" y="103"/>
                  <a:pt x="538" y="37"/>
                </a:cubicBezTo>
                <a:cubicBezTo>
                  <a:pt x="481" y="12"/>
                  <a:pt x="422" y="0"/>
                  <a:pt x="3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72" name="Google Shape;1191;p44">
            <a:extLst>
              <a:ext uri="{FF2B5EF4-FFF2-40B4-BE49-F238E27FC236}">
                <a16:creationId xmlns:a16="http://schemas.microsoft.com/office/drawing/2014/main" id="{12A94261-7F5D-8BFC-ECED-141863462900}"/>
              </a:ext>
            </a:extLst>
          </p:cNvPr>
          <p:cNvSpPr/>
          <p:nvPr/>
        </p:nvSpPr>
        <p:spPr>
          <a:xfrm>
            <a:off x="7694398" y="2654127"/>
            <a:ext cx="90461" cy="156212"/>
          </a:xfrm>
          <a:custGeom>
            <a:avLst/>
            <a:gdLst/>
            <a:ahLst/>
            <a:cxnLst/>
            <a:rect l="l" t="t" r="r" b="b"/>
            <a:pathLst>
              <a:path w="648" h="1119" fill="none" extrusionOk="0">
                <a:moveTo>
                  <a:pt x="1" y="1118"/>
                </a:moveTo>
                <a:cubicBezTo>
                  <a:pt x="158" y="713"/>
                  <a:pt x="376" y="339"/>
                  <a:pt x="647" y="0"/>
                </a:cubicBezTo>
              </a:path>
            </a:pathLst>
          </a:custGeom>
          <a:noFill/>
          <a:ln w="9525" cap="flat" cmpd="sng">
            <a:solidFill>
              <a:schemeClr val="accent5"/>
            </a:solidFill>
            <a:prstDash val="solid"/>
            <a:miter lim="604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73" name="Google Shape;1192;p44">
            <a:extLst>
              <a:ext uri="{FF2B5EF4-FFF2-40B4-BE49-F238E27FC236}">
                <a16:creationId xmlns:a16="http://schemas.microsoft.com/office/drawing/2014/main" id="{847C7066-79E4-7D35-B926-4C68AB073D18}"/>
              </a:ext>
            </a:extLst>
          </p:cNvPr>
          <p:cNvSpPr/>
          <p:nvPr/>
        </p:nvSpPr>
        <p:spPr>
          <a:xfrm>
            <a:off x="7858985" y="2670181"/>
            <a:ext cx="81108" cy="369521"/>
          </a:xfrm>
          <a:custGeom>
            <a:avLst/>
            <a:gdLst/>
            <a:ahLst/>
            <a:cxnLst/>
            <a:rect l="l" t="t" r="r" b="b"/>
            <a:pathLst>
              <a:path w="581" h="2647" fill="none" extrusionOk="0">
                <a:moveTo>
                  <a:pt x="0" y="0"/>
                </a:moveTo>
                <a:cubicBezTo>
                  <a:pt x="477" y="798"/>
                  <a:pt x="580" y="1765"/>
                  <a:pt x="272" y="2647"/>
                </a:cubicBezTo>
              </a:path>
            </a:pathLst>
          </a:custGeom>
          <a:noFill/>
          <a:ln w="9525" cap="flat" cmpd="sng">
            <a:solidFill>
              <a:schemeClr val="accent5"/>
            </a:solidFill>
            <a:prstDash val="solid"/>
            <a:miter lim="604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74" name="Google Shape;1193;p44">
            <a:extLst>
              <a:ext uri="{FF2B5EF4-FFF2-40B4-BE49-F238E27FC236}">
                <a16:creationId xmlns:a16="http://schemas.microsoft.com/office/drawing/2014/main" id="{3E292764-2F71-4D1F-56C9-640DA512026A}"/>
              </a:ext>
            </a:extLst>
          </p:cNvPr>
          <p:cNvSpPr/>
          <p:nvPr/>
        </p:nvSpPr>
        <p:spPr>
          <a:xfrm>
            <a:off x="7391610" y="2645751"/>
            <a:ext cx="333365" cy="265798"/>
          </a:xfrm>
          <a:custGeom>
            <a:avLst/>
            <a:gdLst/>
            <a:ahLst/>
            <a:cxnLst/>
            <a:rect l="l" t="t" r="r" b="b"/>
            <a:pathLst>
              <a:path w="2388" h="1904" fill="none" extrusionOk="0">
                <a:moveTo>
                  <a:pt x="1" y="1903"/>
                </a:moveTo>
                <a:cubicBezTo>
                  <a:pt x="351" y="852"/>
                  <a:pt x="1288" y="109"/>
                  <a:pt x="2387" y="0"/>
                </a:cubicBezTo>
              </a:path>
            </a:pathLst>
          </a:custGeom>
          <a:noFill/>
          <a:ln w="9525" cap="flat" cmpd="sng">
            <a:solidFill>
              <a:schemeClr val="accent5"/>
            </a:solidFill>
            <a:prstDash val="solid"/>
            <a:miter lim="604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75" name="Google Shape;1194;p44">
            <a:extLst>
              <a:ext uri="{FF2B5EF4-FFF2-40B4-BE49-F238E27FC236}">
                <a16:creationId xmlns:a16="http://schemas.microsoft.com/office/drawing/2014/main" id="{DD4F60D1-D213-E5A0-8507-56C23C41ED01}"/>
              </a:ext>
            </a:extLst>
          </p:cNvPr>
          <p:cNvSpPr/>
          <p:nvPr/>
        </p:nvSpPr>
        <p:spPr>
          <a:xfrm>
            <a:off x="7465875" y="2724065"/>
            <a:ext cx="257422" cy="188460"/>
          </a:xfrm>
          <a:custGeom>
            <a:avLst/>
            <a:gdLst/>
            <a:ahLst/>
            <a:cxnLst/>
            <a:rect l="l" t="t" r="r" b="b"/>
            <a:pathLst>
              <a:path w="1844" h="1350" extrusionOk="0">
                <a:moveTo>
                  <a:pt x="1541" y="1"/>
                </a:moveTo>
                <a:cubicBezTo>
                  <a:pt x="1447" y="111"/>
                  <a:pt x="1421" y="267"/>
                  <a:pt x="1475" y="405"/>
                </a:cubicBezTo>
                <a:lnTo>
                  <a:pt x="1475" y="405"/>
                </a:lnTo>
                <a:cubicBezTo>
                  <a:pt x="1360" y="199"/>
                  <a:pt x="1150" y="68"/>
                  <a:pt x="919" y="68"/>
                </a:cubicBezTo>
                <a:cubicBezTo>
                  <a:pt x="893" y="68"/>
                  <a:pt x="867" y="70"/>
                  <a:pt x="840" y="73"/>
                </a:cubicBezTo>
                <a:cubicBezTo>
                  <a:pt x="858" y="249"/>
                  <a:pt x="937" y="406"/>
                  <a:pt x="1064" y="533"/>
                </a:cubicBezTo>
                <a:cubicBezTo>
                  <a:pt x="956" y="476"/>
                  <a:pt x="838" y="446"/>
                  <a:pt x="719" y="446"/>
                </a:cubicBezTo>
                <a:cubicBezTo>
                  <a:pt x="624" y="446"/>
                  <a:pt x="530" y="465"/>
                  <a:pt x="442" y="502"/>
                </a:cubicBezTo>
                <a:cubicBezTo>
                  <a:pt x="351" y="545"/>
                  <a:pt x="0" y="847"/>
                  <a:pt x="31" y="937"/>
                </a:cubicBezTo>
                <a:cubicBezTo>
                  <a:pt x="54" y="1003"/>
                  <a:pt x="242" y="1011"/>
                  <a:pt x="364" y="1011"/>
                </a:cubicBezTo>
                <a:cubicBezTo>
                  <a:pt x="399" y="1011"/>
                  <a:pt x="429" y="1010"/>
                  <a:pt x="448" y="1010"/>
                </a:cubicBezTo>
                <a:cubicBezTo>
                  <a:pt x="833" y="1010"/>
                  <a:pt x="1363" y="1350"/>
                  <a:pt x="1620" y="1350"/>
                </a:cubicBezTo>
                <a:cubicBezTo>
                  <a:pt x="1673" y="1350"/>
                  <a:pt x="1715" y="1335"/>
                  <a:pt x="1741" y="1300"/>
                </a:cubicBezTo>
                <a:cubicBezTo>
                  <a:pt x="1801" y="1228"/>
                  <a:pt x="1843" y="1131"/>
                  <a:pt x="1843" y="1034"/>
                </a:cubicBezTo>
                <a:cubicBezTo>
                  <a:pt x="1837" y="937"/>
                  <a:pt x="1819" y="841"/>
                  <a:pt x="1783" y="750"/>
                </a:cubicBezTo>
                <a:cubicBezTo>
                  <a:pt x="1704" y="502"/>
                  <a:pt x="1626" y="249"/>
                  <a:pt x="154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958" name="Group 957">
            <a:extLst>
              <a:ext uri="{FF2B5EF4-FFF2-40B4-BE49-F238E27FC236}">
                <a16:creationId xmlns:a16="http://schemas.microsoft.com/office/drawing/2014/main" id="{EE3A6F65-E64C-D99C-A8B2-C9142D1BDD3F}"/>
              </a:ext>
            </a:extLst>
          </p:cNvPr>
          <p:cNvGrpSpPr/>
          <p:nvPr/>
        </p:nvGrpSpPr>
        <p:grpSpPr>
          <a:xfrm>
            <a:off x="1126716" y="2736299"/>
            <a:ext cx="873284" cy="698649"/>
            <a:chOff x="1515247" y="3684050"/>
            <a:chExt cx="1164378" cy="931532"/>
          </a:xfrm>
        </p:grpSpPr>
        <p:sp>
          <p:nvSpPr>
            <p:cNvPr id="922" name="Google Shape;922;p42"/>
            <p:cNvSpPr/>
            <p:nvPr/>
          </p:nvSpPr>
          <p:spPr>
            <a:xfrm>
              <a:off x="1515247" y="3972477"/>
              <a:ext cx="989607" cy="643105"/>
            </a:xfrm>
            <a:custGeom>
              <a:avLst/>
              <a:gdLst/>
              <a:ahLst/>
              <a:cxnLst/>
              <a:rect l="l" t="t" r="r" b="b"/>
              <a:pathLst>
                <a:path w="5335" h="3467" extrusionOk="0">
                  <a:moveTo>
                    <a:pt x="4766" y="1"/>
                  </a:moveTo>
                  <a:lnTo>
                    <a:pt x="3286" y="2007"/>
                  </a:lnTo>
                  <a:lnTo>
                    <a:pt x="2657" y="2001"/>
                  </a:lnTo>
                  <a:lnTo>
                    <a:pt x="718" y="1977"/>
                  </a:lnTo>
                  <a:lnTo>
                    <a:pt x="718" y="1977"/>
                  </a:lnTo>
                  <a:cubicBezTo>
                    <a:pt x="1" y="3365"/>
                    <a:pt x="777" y="3466"/>
                    <a:pt x="1019" y="3466"/>
                  </a:cubicBezTo>
                  <a:cubicBezTo>
                    <a:pt x="1061" y="3466"/>
                    <a:pt x="1086" y="3463"/>
                    <a:pt x="1086" y="3463"/>
                  </a:cubicBezTo>
                  <a:lnTo>
                    <a:pt x="1969" y="3433"/>
                  </a:lnTo>
                  <a:lnTo>
                    <a:pt x="3660" y="3379"/>
                  </a:lnTo>
                  <a:lnTo>
                    <a:pt x="5334" y="617"/>
                  </a:lnTo>
                  <a:lnTo>
                    <a:pt x="4766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2402498" y="3684050"/>
              <a:ext cx="277127" cy="396028"/>
            </a:xfrm>
            <a:custGeom>
              <a:avLst/>
              <a:gdLst/>
              <a:ahLst/>
              <a:cxnLst/>
              <a:rect l="l" t="t" r="r" b="b"/>
              <a:pathLst>
                <a:path w="1494" h="2135" extrusionOk="0">
                  <a:moveTo>
                    <a:pt x="902" y="1"/>
                  </a:moveTo>
                  <a:cubicBezTo>
                    <a:pt x="861" y="1"/>
                    <a:pt x="805" y="33"/>
                    <a:pt x="684" y="171"/>
                  </a:cubicBezTo>
                  <a:cubicBezTo>
                    <a:pt x="593" y="273"/>
                    <a:pt x="508" y="388"/>
                    <a:pt x="436" y="509"/>
                  </a:cubicBezTo>
                  <a:cubicBezTo>
                    <a:pt x="279" y="787"/>
                    <a:pt x="152" y="1083"/>
                    <a:pt x="55" y="1385"/>
                  </a:cubicBezTo>
                  <a:cubicBezTo>
                    <a:pt x="13" y="1500"/>
                    <a:pt x="1" y="1627"/>
                    <a:pt x="19" y="1748"/>
                  </a:cubicBezTo>
                  <a:cubicBezTo>
                    <a:pt x="43" y="1874"/>
                    <a:pt x="122" y="1989"/>
                    <a:pt x="237" y="2062"/>
                  </a:cubicBezTo>
                  <a:cubicBezTo>
                    <a:pt x="318" y="2112"/>
                    <a:pt x="411" y="2134"/>
                    <a:pt x="507" y="2134"/>
                  </a:cubicBezTo>
                  <a:cubicBezTo>
                    <a:pt x="640" y="2134"/>
                    <a:pt x="777" y="2092"/>
                    <a:pt x="889" y="2026"/>
                  </a:cubicBezTo>
                  <a:cubicBezTo>
                    <a:pt x="1088" y="1905"/>
                    <a:pt x="1276" y="1705"/>
                    <a:pt x="1445" y="1548"/>
                  </a:cubicBezTo>
                  <a:cubicBezTo>
                    <a:pt x="1481" y="1512"/>
                    <a:pt x="1493" y="1452"/>
                    <a:pt x="1475" y="1403"/>
                  </a:cubicBezTo>
                  <a:cubicBezTo>
                    <a:pt x="1451" y="1361"/>
                    <a:pt x="1445" y="1264"/>
                    <a:pt x="1397" y="1264"/>
                  </a:cubicBezTo>
                  <a:cubicBezTo>
                    <a:pt x="1421" y="1198"/>
                    <a:pt x="1415" y="1125"/>
                    <a:pt x="1372" y="1071"/>
                  </a:cubicBezTo>
                  <a:cubicBezTo>
                    <a:pt x="1338" y="1013"/>
                    <a:pt x="1264" y="950"/>
                    <a:pt x="1200" y="950"/>
                  </a:cubicBezTo>
                  <a:cubicBezTo>
                    <a:pt x="1197" y="950"/>
                    <a:pt x="1194" y="950"/>
                    <a:pt x="1191" y="950"/>
                  </a:cubicBezTo>
                  <a:cubicBezTo>
                    <a:pt x="1233" y="835"/>
                    <a:pt x="1179" y="708"/>
                    <a:pt x="1070" y="648"/>
                  </a:cubicBezTo>
                  <a:cubicBezTo>
                    <a:pt x="1047" y="636"/>
                    <a:pt x="1021" y="630"/>
                    <a:pt x="993" y="630"/>
                  </a:cubicBezTo>
                  <a:cubicBezTo>
                    <a:pt x="895" y="630"/>
                    <a:pt x="779" y="696"/>
                    <a:pt x="732" y="781"/>
                  </a:cubicBezTo>
                  <a:cubicBezTo>
                    <a:pt x="762" y="690"/>
                    <a:pt x="798" y="606"/>
                    <a:pt x="847" y="527"/>
                  </a:cubicBezTo>
                  <a:cubicBezTo>
                    <a:pt x="956" y="346"/>
                    <a:pt x="1052" y="297"/>
                    <a:pt x="1046" y="189"/>
                  </a:cubicBezTo>
                  <a:cubicBezTo>
                    <a:pt x="1046" y="104"/>
                    <a:pt x="992" y="32"/>
                    <a:pt x="913" y="1"/>
                  </a:cubicBezTo>
                  <a:cubicBezTo>
                    <a:pt x="910" y="1"/>
                    <a:pt x="906" y="1"/>
                    <a:pt x="902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924" name="Google Shape;924;p42"/>
          <p:cNvSpPr/>
          <p:nvPr/>
        </p:nvSpPr>
        <p:spPr>
          <a:xfrm>
            <a:off x="955428" y="3192561"/>
            <a:ext cx="377293" cy="314123"/>
          </a:xfrm>
          <a:custGeom>
            <a:avLst/>
            <a:gdLst/>
            <a:ahLst/>
            <a:cxnLst/>
            <a:rect l="l" t="t" r="r" b="b"/>
            <a:pathLst>
              <a:path w="2712" h="1953" extrusionOk="0">
                <a:moveTo>
                  <a:pt x="886" y="0"/>
                </a:moveTo>
                <a:cubicBezTo>
                  <a:pt x="1" y="0"/>
                  <a:pt x="289" y="1487"/>
                  <a:pt x="289" y="1487"/>
                </a:cubicBezTo>
                <a:lnTo>
                  <a:pt x="2029" y="1953"/>
                </a:lnTo>
                <a:lnTo>
                  <a:pt x="2712" y="128"/>
                </a:lnTo>
                <a:cubicBezTo>
                  <a:pt x="2712" y="128"/>
                  <a:pt x="1860" y="43"/>
                  <a:pt x="923" y="1"/>
                </a:cubicBezTo>
                <a:cubicBezTo>
                  <a:pt x="911" y="0"/>
                  <a:pt x="898" y="0"/>
                  <a:pt x="8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24" name="Google Shape;20;p2">
            <a:extLst>
              <a:ext uri="{FF2B5EF4-FFF2-40B4-BE49-F238E27FC236}">
                <a16:creationId xmlns:a16="http://schemas.microsoft.com/office/drawing/2014/main" id="{7620A4EF-4006-6111-9F4E-349E870702BB}"/>
              </a:ext>
            </a:extLst>
          </p:cNvPr>
          <p:cNvSpPr/>
          <p:nvPr/>
        </p:nvSpPr>
        <p:spPr>
          <a:xfrm rot="3992543">
            <a:off x="8490827" y="1851330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25" name="Google Shape;22;p2">
            <a:extLst>
              <a:ext uri="{FF2B5EF4-FFF2-40B4-BE49-F238E27FC236}">
                <a16:creationId xmlns:a16="http://schemas.microsoft.com/office/drawing/2014/main" id="{F447634B-EFC4-8C3C-3EDB-079A96BF2EA4}"/>
              </a:ext>
            </a:extLst>
          </p:cNvPr>
          <p:cNvSpPr/>
          <p:nvPr/>
        </p:nvSpPr>
        <p:spPr>
          <a:xfrm flipV="1">
            <a:off x="92662" y="3718906"/>
            <a:ext cx="153523" cy="152531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26" name="Google Shape;23;p2">
            <a:extLst>
              <a:ext uri="{FF2B5EF4-FFF2-40B4-BE49-F238E27FC236}">
                <a16:creationId xmlns:a16="http://schemas.microsoft.com/office/drawing/2014/main" id="{8BB0412A-FCFA-3141-E7D3-AFBF8E61A5D3}"/>
              </a:ext>
            </a:extLst>
          </p:cNvPr>
          <p:cNvSpPr/>
          <p:nvPr/>
        </p:nvSpPr>
        <p:spPr>
          <a:xfrm>
            <a:off x="7364865" y="4110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27" name="Google Shape;24;p2">
            <a:extLst>
              <a:ext uri="{FF2B5EF4-FFF2-40B4-BE49-F238E27FC236}">
                <a16:creationId xmlns:a16="http://schemas.microsoft.com/office/drawing/2014/main" id="{C48FD952-7D7A-8C59-A5FE-39BA2D58E3FF}"/>
              </a:ext>
            </a:extLst>
          </p:cNvPr>
          <p:cNvSpPr/>
          <p:nvPr/>
        </p:nvSpPr>
        <p:spPr>
          <a:xfrm>
            <a:off x="1759999" y="271696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28" name="Google Shape;25;p2">
            <a:extLst>
              <a:ext uri="{FF2B5EF4-FFF2-40B4-BE49-F238E27FC236}">
                <a16:creationId xmlns:a16="http://schemas.microsoft.com/office/drawing/2014/main" id="{9089B6D1-FA98-B5EC-05BF-9A6E1092B3A2}"/>
              </a:ext>
            </a:extLst>
          </p:cNvPr>
          <p:cNvSpPr/>
          <p:nvPr/>
        </p:nvSpPr>
        <p:spPr>
          <a:xfrm rot="2795659">
            <a:off x="995524" y="11197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51" name="Google Shape;1170;p44">
            <a:extLst>
              <a:ext uri="{FF2B5EF4-FFF2-40B4-BE49-F238E27FC236}">
                <a16:creationId xmlns:a16="http://schemas.microsoft.com/office/drawing/2014/main" id="{EBE63C5F-456F-1FC3-389B-885FA81F021E}"/>
              </a:ext>
            </a:extLst>
          </p:cNvPr>
          <p:cNvSpPr/>
          <p:nvPr/>
        </p:nvSpPr>
        <p:spPr>
          <a:xfrm rot="381612">
            <a:off x="7490082" y="3762858"/>
            <a:ext cx="357622" cy="465511"/>
          </a:xfrm>
          <a:custGeom>
            <a:avLst/>
            <a:gdLst/>
            <a:ahLst/>
            <a:cxnLst/>
            <a:rect l="l" t="t" r="r" b="b"/>
            <a:pathLst>
              <a:path w="2285" h="2095" extrusionOk="0">
                <a:moveTo>
                  <a:pt x="1292" y="1"/>
                </a:moveTo>
                <a:cubicBezTo>
                  <a:pt x="1137" y="1"/>
                  <a:pt x="990" y="66"/>
                  <a:pt x="871" y="239"/>
                </a:cubicBezTo>
                <a:cubicBezTo>
                  <a:pt x="399" y="934"/>
                  <a:pt x="1" y="1593"/>
                  <a:pt x="1" y="1593"/>
                </a:cubicBezTo>
                <a:lnTo>
                  <a:pt x="1680" y="2094"/>
                </a:lnTo>
                <a:lnTo>
                  <a:pt x="2284" y="590"/>
                </a:lnTo>
                <a:cubicBezTo>
                  <a:pt x="2284" y="590"/>
                  <a:pt x="1757" y="1"/>
                  <a:pt x="12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034" name="Google Shape;1275;p47">
            <a:extLst>
              <a:ext uri="{FF2B5EF4-FFF2-40B4-BE49-F238E27FC236}">
                <a16:creationId xmlns:a16="http://schemas.microsoft.com/office/drawing/2014/main" id="{BAB9061F-1FEE-1040-8B7C-5F3386B768C1}"/>
              </a:ext>
            </a:extLst>
          </p:cNvPr>
          <p:cNvGrpSpPr/>
          <p:nvPr/>
        </p:nvGrpSpPr>
        <p:grpSpPr>
          <a:xfrm flipH="1">
            <a:off x="8423637" y="581511"/>
            <a:ext cx="288213" cy="183490"/>
            <a:chOff x="-88337" y="1815053"/>
            <a:chExt cx="809378" cy="408771"/>
          </a:xfrm>
        </p:grpSpPr>
        <p:sp>
          <p:nvSpPr>
            <p:cNvPr id="1035" name="Google Shape;1276;p47">
              <a:extLst>
                <a:ext uri="{FF2B5EF4-FFF2-40B4-BE49-F238E27FC236}">
                  <a16:creationId xmlns:a16="http://schemas.microsoft.com/office/drawing/2014/main" id="{E1E2DA77-B437-8B73-C281-B737B309A2D3}"/>
                </a:ext>
              </a:extLst>
            </p:cNvPr>
            <p:cNvSpPr/>
            <p:nvPr/>
          </p:nvSpPr>
          <p:spPr>
            <a:xfrm>
              <a:off x="-88337" y="1815053"/>
              <a:ext cx="809378" cy="408771"/>
            </a:xfrm>
            <a:custGeom>
              <a:avLst/>
              <a:gdLst/>
              <a:ahLst/>
              <a:cxnLst/>
              <a:rect l="l" t="t" r="r" b="b"/>
              <a:pathLst>
                <a:path w="4164" h="2103" extrusionOk="0">
                  <a:moveTo>
                    <a:pt x="4163" y="0"/>
                  </a:moveTo>
                  <a:lnTo>
                    <a:pt x="0" y="326"/>
                  </a:lnTo>
                  <a:lnTo>
                    <a:pt x="1257" y="882"/>
                  </a:lnTo>
                  <a:lnTo>
                    <a:pt x="979" y="1487"/>
                  </a:lnTo>
                  <a:lnTo>
                    <a:pt x="1608" y="1354"/>
                  </a:lnTo>
                  <a:cubicBezTo>
                    <a:pt x="1620" y="1390"/>
                    <a:pt x="1626" y="1420"/>
                    <a:pt x="1632" y="1456"/>
                  </a:cubicBezTo>
                  <a:lnTo>
                    <a:pt x="1819" y="2103"/>
                  </a:lnTo>
                  <a:lnTo>
                    <a:pt x="41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1277;p47">
              <a:extLst>
                <a:ext uri="{FF2B5EF4-FFF2-40B4-BE49-F238E27FC236}">
                  <a16:creationId xmlns:a16="http://schemas.microsoft.com/office/drawing/2014/main" id="{0AB24AFF-4D3C-A9F7-DCB6-D56163B10DA5}"/>
                </a:ext>
              </a:extLst>
            </p:cNvPr>
            <p:cNvSpPr/>
            <p:nvPr/>
          </p:nvSpPr>
          <p:spPr>
            <a:xfrm>
              <a:off x="152298" y="1881918"/>
              <a:ext cx="354929" cy="207981"/>
            </a:xfrm>
            <a:custGeom>
              <a:avLst/>
              <a:gdLst/>
              <a:ahLst/>
              <a:cxnLst/>
              <a:rect l="l" t="t" r="r" b="b"/>
              <a:pathLst>
                <a:path w="1826" h="1070" extrusionOk="0">
                  <a:moveTo>
                    <a:pt x="1826" y="1"/>
                  </a:moveTo>
                  <a:lnTo>
                    <a:pt x="1" y="514"/>
                  </a:lnTo>
                  <a:lnTo>
                    <a:pt x="382" y="1070"/>
                  </a:lnTo>
                  <a:lnTo>
                    <a:pt x="400" y="629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1278;p47">
              <a:extLst>
                <a:ext uri="{FF2B5EF4-FFF2-40B4-BE49-F238E27FC236}">
                  <a16:creationId xmlns:a16="http://schemas.microsoft.com/office/drawing/2014/main" id="{BC22F109-E1CC-30E5-A421-992549F677A3}"/>
                </a:ext>
              </a:extLst>
            </p:cNvPr>
            <p:cNvSpPr/>
            <p:nvPr/>
          </p:nvSpPr>
          <p:spPr>
            <a:xfrm>
              <a:off x="70272" y="1981826"/>
              <a:ext cx="153945" cy="137617"/>
            </a:xfrm>
            <a:custGeom>
              <a:avLst/>
              <a:gdLst/>
              <a:ahLst/>
              <a:cxnLst/>
              <a:rect l="l" t="t" r="r" b="b"/>
              <a:pathLst>
                <a:path w="792" h="708" extrusionOk="0">
                  <a:moveTo>
                    <a:pt x="423" y="0"/>
                  </a:moveTo>
                  <a:lnTo>
                    <a:pt x="0" y="707"/>
                  </a:lnTo>
                  <a:lnTo>
                    <a:pt x="792" y="50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42" name="fun-bouncy-child-positive-folk-cute-catchy-music-57011">
            <a:hlinkClick r:id="" action="ppaction://media"/>
            <a:extLst>
              <a:ext uri="{FF2B5EF4-FFF2-40B4-BE49-F238E27FC236}">
                <a16:creationId xmlns:a16="http://schemas.microsoft.com/office/drawing/2014/main" id="{80103023-EA78-7D00-8F6C-39270FBC5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6821" y="64910"/>
            <a:ext cx="457200" cy="457200"/>
          </a:xfrm>
          <a:prstGeom prst="rect">
            <a:avLst/>
          </a:prstGeom>
        </p:spPr>
      </p:pic>
      <p:sp>
        <p:nvSpPr>
          <p:cNvPr id="1045" name="Google Shape;20;p2">
            <a:extLst>
              <a:ext uri="{FF2B5EF4-FFF2-40B4-BE49-F238E27FC236}">
                <a16:creationId xmlns:a16="http://schemas.microsoft.com/office/drawing/2014/main" id="{AE7E1951-A9FB-AD58-9039-7E3FB207D3EC}"/>
              </a:ext>
            </a:extLst>
          </p:cNvPr>
          <p:cNvSpPr/>
          <p:nvPr/>
        </p:nvSpPr>
        <p:spPr>
          <a:xfrm>
            <a:off x="2237115" y="2684573"/>
            <a:ext cx="241719" cy="25286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46" name="Google Shape;23;p2">
            <a:extLst>
              <a:ext uri="{FF2B5EF4-FFF2-40B4-BE49-F238E27FC236}">
                <a16:creationId xmlns:a16="http://schemas.microsoft.com/office/drawing/2014/main" id="{3C3011E6-92DE-5C97-EF96-C5D6C531A3AA}"/>
              </a:ext>
            </a:extLst>
          </p:cNvPr>
          <p:cNvSpPr/>
          <p:nvPr/>
        </p:nvSpPr>
        <p:spPr>
          <a:xfrm>
            <a:off x="3263816" y="93636"/>
            <a:ext cx="118331" cy="11077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47" name="Google Shape;23;p2">
            <a:extLst>
              <a:ext uri="{FF2B5EF4-FFF2-40B4-BE49-F238E27FC236}">
                <a16:creationId xmlns:a16="http://schemas.microsoft.com/office/drawing/2014/main" id="{3E8ABD01-78E0-D0F4-24BF-0AC871A2DB76}"/>
              </a:ext>
            </a:extLst>
          </p:cNvPr>
          <p:cNvSpPr/>
          <p:nvPr/>
        </p:nvSpPr>
        <p:spPr>
          <a:xfrm>
            <a:off x="4648516" y="3545923"/>
            <a:ext cx="89984" cy="11077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48" name="Google Shape;20;p2">
            <a:extLst>
              <a:ext uri="{FF2B5EF4-FFF2-40B4-BE49-F238E27FC236}">
                <a16:creationId xmlns:a16="http://schemas.microsoft.com/office/drawing/2014/main" id="{7F351B0F-0DB2-B76A-BC99-60795B2D33BA}"/>
              </a:ext>
            </a:extLst>
          </p:cNvPr>
          <p:cNvSpPr/>
          <p:nvPr/>
        </p:nvSpPr>
        <p:spPr>
          <a:xfrm rot="2790159">
            <a:off x="832574" y="1368782"/>
            <a:ext cx="167903" cy="16685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49" name="Google Shape;23;p2">
            <a:extLst>
              <a:ext uri="{FF2B5EF4-FFF2-40B4-BE49-F238E27FC236}">
                <a16:creationId xmlns:a16="http://schemas.microsoft.com/office/drawing/2014/main" id="{FB53FF67-CD63-1B75-0C5C-E9E0C33BFED0}"/>
              </a:ext>
            </a:extLst>
          </p:cNvPr>
          <p:cNvSpPr/>
          <p:nvPr/>
        </p:nvSpPr>
        <p:spPr>
          <a:xfrm>
            <a:off x="5954162" y="1069529"/>
            <a:ext cx="106643" cy="114300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50" name="Google Shape;20;p2">
            <a:extLst>
              <a:ext uri="{FF2B5EF4-FFF2-40B4-BE49-F238E27FC236}">
                <a16:creationId xmlns:a16="http://schemas.microsoft.com/office/drawing/2014/main" id="{8D86F7A1-F9F2-CFDB-B44F-B1CE24479612}"/>
              </a:ext>
            </a:extLst>
          </p:cNvPr>
          <p:cNvSpPr/>
          <p:nvPr/>
        </p:nvSpPr>
        <p:spPr>
          <a:xfrm rot="668153">
            <a:off x="4077492" y="678933"/>
            <a:ext cx="138692" cy="15700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33" name="Google Shape;20;p2">
            <a:extLst>
              <a:ext uri="{FF2B5EF4-FFF2-40B4-BE49-F238E27FC236}">
                <a16:creationId xmlns:a16="http://schemas.microsoft.com/office/drawing/2014/main" id="{FA2A4B97-9358-2069-F3AF-3D1923213D88}"/>
              </a:ext>
            </a:extLst>
          </p:cNvPr>
          <p:cNvSpPr/>
          <p:nvPr/>
        </p:nvSpPr>
        <p:spPr>
          <a:xfrm rot="668153">
            <a:off x="6294224" y="260879"/>
            <a:ext cx="138692" cy="15700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34" name="Google Shape;20;p2">
            <a:extLst>
              <a:ext uri="{FF2B5EF4-FFF2-40B4-BE49-F238E27FC236}">
                <a16:creationId xmlns:a16="http://schemas.microsoft.com/office/drawing/2014/main" id="{72AC83BC-D59E-7893-F0C1-5D9DEA2B627D}"/>
              </a:ext>
            </a:extLst>
          </p:cNvPr>
          <p:cNvSpPr/>
          <p:nvPr/>
        </p:nvSpPr>
        <p:spPr>
          <a:xfrm rot="20700069">
            <a:off x="2780079" y="1050067"/>
            <a:ext cx="138692" cy="15700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40" name="Google Shape;23;p2">
            <a:extLst>
              <a:ext uri="{FF2B5EF4-FFF2-40B4-BE49-F238E27FC236}">
                <a16:creationId xmlns:a16="http://schemas.microsoft.com/office/drawing/2014/main" id="{20AC4FEC-D66E-E3F1-3804-75A6A0998929}"/>
              </a:ext>
            </a:extLst>
          </p:cNvPr>
          <p:cNvSpPr/>
          <p:nvPr/>
        </p:nvSpPr>
        <p:spPr>
          <a:xfrm>
            <a:off x="8741122" y="3348578"/>
            <a:ext cx="106643" cy="114300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41" name="Google Shape;23;p2">
            <a:extLst>
              <a:ext uri="{FF2B5EF4-FFF2-40B4-BE49-F238E27FC236}">
                <a16:creationId xmlns:a16="http://schemas.microsoft.com/office/drawing/2014/main" id="{B69DED6C-182D-351A-07E0-EA1FC42AD7B1}"/>
              </a:ext>
            </a:extLst>
          </p:cNvPr>
          <p:cNvSpPr/>
          <p:nvPr/>
        </p:nvSpPr>
        <p:spPr>
          <a:xfrm>
            <a:off x="5498215" y="568460"/>
            <a:ext cx="82932" cy="87913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42" name="Google Shape;23;p2">
            <a:extLst>
              <a:ext uri="{FF2B5EF4-FFF2-40B4-BE49-F238E27FC236}">
                <a16:creationId xmlns:a16="http://schemas.microsoft.com/office/drawing/2014/main" id="{8AAFDB92-5037-DF65-1C4A-B2D165EFC88A}"/>
              </a:ext>
            </a:extLst>
          </p:cNvPr>
          <p:cNvSpPr/>
          <p:nvPr/>
        </p:nvSpPr>
        <p:spPr>
          <a:xfrm>
            <a:off x="2593350" y="4249323"/>
            <a:ext cx="118331" cy="11077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43" name="Google Shape;20;p2">
            <a:extLst>
              <a:ext uri="{FF2B5EF4-FFF2-40B4-BE49-F238E27FC236}">
                <a16:creationId xmlns:a16="http://schemas.microsoft.com/office/drawing/2014/main" id="{5091615A-7978-A2B7-7C31-641638E753C8}"/>
              </a:ext>
            </a:extLst>
          </p:cNvPr>
          <p:cNvSpPr/>
          <p:nvPr/>
        </p:nvSpPr>
        <p:spPr>
          <a:xfrm rot="3992543">
            <a:off x="6629509" y="258915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2818AA7-7044-4D4A-9D30-7CDB416B9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56" name="Picture 955">
            <a:extLst>
              <a:ext uri="{FF2B5EF4-FFF2-40B4-BE49-F238E27FC236}">
                <a16:creationId xmlns:a16="http://schemas.microsoft.com/office/drawing/2014/main" id="{FDF745E8-883D-456A-A3C7-DEC24828C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0844" y="-2965"/>
            <a:ext cx="666843" cy="562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857 0.02014 C -0.99557 0.02014 -0.90964 -0.01945 -0.828 -0.0125 C -0.74622 -0.00556 -0.60951 0.06435 -0.50872 0.06157 C -0.40768 0.05879 -0.33724 -0.03102 -0.22201 -0.0294 C -0.1069 -0.02801 0.1487 0.07523 0.18203 0.07083 C 0.41029 -0.00579 0.43359 0.0324 0.48685 0.02639 " pathEditMode="relative" rAng="0" ptsTypes="AAAAAA">
                                      <p:cBhvr>
                                        <p:cTn id="6" dur="9000" spd="-100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71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1921 C -0.63295 0.01921 -0.5655 0.10162 -0.50052 0.10254 C -0.43568 0.1037 -0.33789 0.03287 -0.24623 0.02592 C -0.15495 0.01921 -0.03855 0.05046 0.04843 0.0618 C 0.13541 0.07338 0.25091 0.10324 0.27565 0.09421 C 0.4483 -0.05764 0.447 0.04421 0.48685 0.03194 " pathEditMode="relative" rAng="0" ptsTypes="AAAAAA">
                                      <p:cBhvr>
                                        <p:cTn id="20" dur="6750" spd="-1000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07" y="370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0195 4.07407E-6 C -0.00273 4.07407E-6 -0.00377 0.00185 -0.00377 0.00324 L -0.00377 0.00671 " pathEditMode="relative" rAng="0" ptsTypes="AAAA">
                                      <p:cBhvr>
                                        <p:cTn id="22" dur="2000" spd="-1000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00195 4.44444E-6 C -0.00273 4.44444E-6 -0.00378 0.00185 -0.00378 0.00324 L -0.00378 0.00671 " pathEditMode="relative" rAng="0" ptsTypes="AAAA">
                                      <p:cBhvr>
                                        <p:cTn id="24" dur="2000" spd="-100000" fill="hold"/>
                                        <p:tgtEl>
                                          <p:spTgt spid="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00664 -0.01273 " pathEditMode="relative" rAng="0" ptsTypes="AA">
                                      <p:cBhvr>
                                        <p:cTn id="26" dur="2000" spd="-1000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6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-0.0099 0.00625 " pathEditMode="relative" rAng="0" ptsTypes="AA">
                                      <p:cBhvr>
                                        <p:cTn id="38" dur="2000" spd="-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30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3.7037E-7 L 0.00924 0.00023 " pathEditMode="relative" rAng="0" ptsTypes="AA">
                                      <p:cBhvr>
                                        <p:cTn id="40" dur="2000" spd="-100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5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248 -0.04375 C -0.53151 -0.04328 -0.45756 -0.04328 -0.43047 -0.04328 C -0.26589 -0.04328 -0.09597 -0.04791 -0.09597 -0.05277 C -0.09597 -0.05 -0.01094 -0.04791 0.06875 -0.04791 C 0.1539 -0.04791 0.23333 -0.05 0.23333 -0.05277 C 0.23333 -0.05139 0.27539 -0.05 0.31836 -0.05 C 0.36054 -0.05 0.40325 -0.05139 0.40325 -0.05277 C 0.40325 -0.05208 0.42474 -0.05139 0.44557 -0.05139 C 0.46705 -0.05139 0.4875 -0.05208 0.4875 -0.05277 C 0.4875 -0.05231 0.49843 -0.05208 0.50898 -0.05208 C 0.51471 -0.05208 0.53073 -0.05231 0.53073 -0.05277 C 0.53073 -0.05231 0.53619 -0.05231 0.54088 -0.05231 C 0.54088 -0.05277 0.55143 -0.05231 0.55143 -0.05277 C 0.55143 -0.05231 0.55143 -0.05277 0.55664 -0.05231 C 0.55664 -0.05277 0.56224 -0.05231 0.56224 -0.05277 C 0.56224 -0.05231 0.56224 -0.05277 0.56224 -0.05231 C 0.56797 -0.05231 0.56797 -0.05277 0.56797 -0.05231 C 0.57343 -0.05231 0.57343 -0.05277 0.57343 -0.05231 C 0.57942 -0.05231 0.57942 -0.05277 0.57942 -0.05231 " pathEditMode="relative" rAng="0" ptsTypes="AAAAAAAAAAAAAAAAAAA">
                                      <p:cBhvr>
                                        <p:cTn id="53" dur="475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89" y="-44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248 -0.11806 C -0.53151 -0.1213 -0.48503 -0.01042 -0.41914 -0.00278 C -0.35339 0.00463 -0.24388 -0.17223 -0.15769 -0.07269 C -0.07136 0.02685 0.00325 -0.09144 0.06836 -0.0882 C 0.13333 -0.08496 0.23294 -0.07315 0.23294 -0.05301 C 0.23294 -0.0632 0.27539 -0.07315 0.31836 -0.07315 C 0.36028 -0.07315 0.40325 -0.0632 0.40325 -0.05301 C 0.40325 -0.05811 0.42435 -0.0632 0.44518 -0.0632 C 0.46679 -0.0632 0.4875 -0.05811 0.4875 -0.05301 C 0.4875 -0.05649 0.49791 -0.05811 0.50898 -0.05811 C 0.51445 -0.05811 0.53073 -0.05649 0.53073 -0.05301 C 0.53073 -0.05649 0.53606 -0.05649 0.54036 -0.05649 C 0.54036 -0.05301 0.55143 -0.05649 0.55143 -0.05301 C 0.55143 -0.05649 0.55143 -0.05301 0.55664 -0.05649 C 0.55664 -0.05301 0.56198 -0.05649 0.56198 -0.05301 L 0.56198 -0.05649 C 0.56797 -0.05649 0.56797 -0.05301 0.56797 -0.05649 C 0.5733 -0.05649 0.5733 -0.05301 0.5733 -0.05649 C 0.57942 -0.05649 0.57942 -0.05301 0.57942 -0.05649 " pathEditMode="relative" rAng="0" ptsTypes="AAAAAAAAAAAAAAAAAAA">
                                      <p:cBhvr>
                                        <p:cTn id="55" dur="475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89" y="576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3036" fill="hold"/>
                                        <p:tgtEl>
                                          <p:spTgt spid="10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25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75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25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75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25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75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25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2"/>
                </p:tgtEl>
              </p:cMediaNode>
            </p:audio>
          </p:childTnLst>
        </p:cTn>
      </p:par>
    </p:tnLst>
    <p:bldLst>
      <p:bldP spid="874" grpId="0" animBg="1"/>
      <p:bldP spid="871" grpId="0"/>
      <p:bldP spid="1024" grpId="0" animBg="1"/>
      <p:bldP spid="1025" grpId="0" animBg="1"/>
      <p:bldP spid="1026" grpId="0" animBg="1"/>
      <p:bldP spid="1027" grpId="0" animBg="1"/>
      <p:bldP spid="1028" grpId="0" animBg="1"/>
      <p:bldP spid="1045" grpId="0" animBg="1"/>
      <p:bldP spid="1046" grpId="0" animBg="1"/>
      <p:bldP spid="1047" grpId="0" animBg="1"/>
      <p:bldP spid="1048" grpId="0" animBg="1"/>
      <p:bldP spid="1049" grpId="0" animBg="1"/>
      <p:bldP spid="1050" grpId="0" animBg="1"/>
      <p:bldP spid="833" grpId="0" animBg="1"/>
      <p:bldP spid="834" grpId="0" animBg="1"/>
      <p:bldP spid="840" grpId="0" animBg="1"/>
      <p:bldP spid="841" grpId="0" animBg="1"/>
      <p:bldP spid="842" grpId="0" animBg="1"/>
      <p:bldP spid="84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72"/>
          <p:cNvSpPr/>
          <p:nvPr/>
        </p:nvSpPr>
        <p:spPr>
          <a:xfrm>
            <a:off x="3088025" y="957604"/>
            <a:ext cx="5187300" cy="1685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27" name="Google Shape;2027;p72"/>
          <p:cNvSpPr/>
          <p:nvPr/>
        </p:nvSpPr>
        <p:spPr>
          <a:xfrm rot="-1064814">
            <a:off x="5178961" y="2445500"/>
            <a:ext cx="3160228" cy="1574774"/>
          </a:xfrm>
          <a:custGeom>
            <a:avLst/>
            <a:gdLst/>
            <a:ahLst/>
            <a:cxnLst/>
            <a:rect l="l" t="t" r="r" b="b"/>
            <a:pathLst>
              <a:path w="44447" h="27682" extrusionOk="0">
                <a:moveTo>
                  <a:pt x="4883" y="0"/>
                </a:moveTo>
                <a:lnTo>
                  <a:pt x="5711" y="3885"/>
                </a:lnTo>
                <a:lnTo>
                  <a:pt x="2460" y="6099"/>
                </a:lnTo>
                <a:lnTo>
                  <a:pt x="3230" y="10131"/>
                </a:lnTo>
                <a:lnTo>
                  <a:pt x="0" y="12286"/>
                </a:lnTo>
                <a:lnTo>
                  <a:pt x="38737" y="27681"/>
                </a:lnTo>
                <a:lnTo>
                  <a:pt x="41964" y="25525"/>
                </a:lnTo>
                <a:lnTo>
                  <a:pt x="41187" y="21516"/>
                </a:lnTo>
                <a:lnTo>
                  <a:pt x="44446" y="19280"/>
                </a:lnTo>
                <a:lnTo>
                  <a:pt x="43619" y="15395"/>
                </a:lnTo>
                <a:lnTo>
                  <a:pt x="48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28575" dir="684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79BEE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29" name="Google Shape;2029;p72"/>
          <p:cNvSpPr txBox="1">
            <a:spLocks noGrp="1"/>
          </p:cNvSpPr>
          <p:nvPr>
            <p:ph type="subTitle" idx="1"/>
          </p:nvPr>
        </p:nvSpPr>
        <p:spPr>
          <a:xfrm>
            <a:off x="3798288" y="1273358"/>
            <a:ext cx="3766774" cy="960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SPEAKING</a:t>
            </a:r>
            <a:endParaRPr sz="5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30" name="Google Shape;2030;p72"/>
          <p:cNvSpPr/>
          <p:nvPr/>
        </p:nvSpPr>
        <p:spPr>
          <a:xfrm rot="-1740692">
            <a:off x="2660280" y="950557"/>
            <a:ext cx="1395505" cy="323904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031" name="Google Shape;2031;p72"/>
          <p:cNvGrpSpPr/>
          <p:nvPr/>
        </p:nvGrpSpPr>
        <p:grpSpPr>
          <a:xfrm rot="522190">
            <a:off x="751322" y="1341944"/>
            <a:ext cx="1882121" cy="1984256"/>
            <a:chOff x="1401700" y="238125"/>
            <a:chExt cx="1915225" cy="2019125"/>
          </a:xfrm>
        </p:grpSpPr>
        <p:sp>
          <p:nvSpPr>
            <p:cNvPr id="2032" name="Google Shape;2032;p72"/>
            <p:cNvSpPr/>
            <p:nvPr/>
          </p:nvSpPr>
          <p:spPr>
            <a:xfrm>
              <a:off x="1401700" y="238125"/>
              <a:ext cx="1915225" cy="2019125"/>
            </a:xfrm>
            <a:custGeom>
              <a:avLst/>
              <a:gdLst/>
              <a:ahLst/>
              <a:cxnLst/>
              <a:rect l="l" t="t" r="r" b="b"/>
              <a:pathLst>
                <a:path w="76609" h="80765" extrusionOk="0">
                  <a:moveTo>
                    <a:pt x="39058" y="1534"/>
                  </a:moveTo>
                  <a:lnTo>
                    <a:pt x="32511" y="0"/>
                  </a:lnTo>
                  <a:cubicBezTo>
                    <a:pt x="32511" y="0"/>
                    <a:pt x="26932" y="4743"/>
                    <a:pt x="26653" y="8648"/>
                  </a:cubicBezTo>
                  <a:cubicBezTo>
                    <a:pt x="26364" y="12563"/>
                    <a:pt x="21464" y="17706"/>
                    <a:pt x="21464" y="17706"/>
                  </a:cubicBezTo>
                  <a:cubicBezTo>
                    <a:pt x="21464" y="17706"/>
                    <a:pt x="6575" y="23081"/>
                    <a:pt x="5106" y="28279"/>
                  </a:cubicBezTo>
                  <a:cubicBezTo>
                    <a:pt x="3628" y="33487"/>
                    <a:pt x="1" y="44795"/>
                    <a:pt x="838" y="50105"/>
                  </a:cubicBezTo>
                  <a:cubicBezTo>
                    <a:pt x="1665" y="55405"/>
                    <a:pt x="17660" y="75938"/>
                    <a:pt x="17660" y="75938"/>
                  </a:cubicBezTo>
                  <a:lnTo>
                    <a:pt x="44628" y="80764"/>
                  </a:lnTo>
                  <a:lnTo>
                    <a:pt x="65849" y="72925"/>
                  </a:lnTo>
                  <a:lnTo>
                    <a:pt x="76608" y="49407"/>
                  </a:lnTo>
                  <a:lnTo>
                    <a:pt x="73465" y="22207"/>
                  </a:lnTo>
                  <a:lnTo>
                    <a:pt x="57489" y="9904"/>
                  </a:lnTo>
                  <a:lnTo>
                    <a:pt x="42963" y="9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3" name="Google Shape;2033;p72"/>
            <p:cNvSpPr/>
            <p:nvPr/>
          </p:nvSpPr>
          <p:spPr>
            <a:xfrm>
              <a:off x="1454725" y="545925"/>
              <a:ext cx="1767350" cy="1611350"/>
            </a:xfrm>
            <a:custGeom>
              <a:avLst/>
              <a:gdLst/>
              <a:ahLst/>
              <a:cxnLst/>
              <a:rect l="l" t="t" r="r" b="b"/>
              <a:pathLst>
                <a:path w="70694" h="64454" extrusionOk="0">
                  <a:moveTo>
                    <a:pt x="66871" y="45167"/>
                  </a:moveTo>
                  <a:cubicBezTo>
                    <a:pt x="66871" y="45185"/>
                    <a:pt x="66862" y="45195"/>
                    <a:pt x="66853" y="45213"/>
                  </a:cubicBezTo>
                  <a:cubicBezTo>
                    <a:pt x="66713" y="45548"/>
                    <a:pt x="66564" y="45864"/>
                    <a:pt x="66406" y="46190"/>
                  </a:cubicBezTo>
                  <a:lnTo>
                    <a:pt x="66332" y="46357"/>
                  </a:lnTo>
                  <a:lnTo>
                    <a:pt x="66332" y="46366"/>
                  </a:lnTo>
                  <a:cubicBezTo>
                    <a:pt x="65225" y="48673"/>
                    <a:pt x="63812" y="50812"/>
                    <a:pt x="62129" y="52736"/>
                  </a:cubicBezTo>
                  <a:cubicBezTo>
                    <a:pt x="62129" y="52746"/>
                    <a:pt x="62119" y="52746"/>
                    <a:pt x="62119" y="52755"/>
                  </a:cubicBezTo>
                  <a:cubicBezTo>
                    <a:pt x="59943" y="55247"/>
                    <a:pt x="57284" y="57284"/>
                    <a:pt x="54299" y="58735"/>
                  </a:cubicBezTo>
                  <a:lnTo>
                    <a:pt x="54271" y="58744"/>
                  </a:lnTo>
                  <a:cubicBezTo>
                    <a:pt x="52550" y="59581"/>
                    <a:pt x="50728" y="60204"/>
                    <a:pt x="48858" y="60604"/>
                  </a:cubicBezTo>
                  <a:cubicBezTo>
                    <a:pt x="45966" y="62203"/>
                    <a:pt x="42795" y="63226"/>
                    <a:pt x="39513" y="63626"/>
                  </a:cubicBezTo>
                  <a:lnTo>
                    <a:pt x="39513" y="63626"/>
                  </a:lnTo>
                  <a:cubicBezTo>
                    <a:pt x="32603" y="64454"/>
                    <a:pt x="25666" y="62371"/>
                    <a:pt x="19789" y="58121"/>
                  </a:cubicBezTo>
                  <a:cubicBezTo>
                    <a:pt x="19780" y="58111"/>
                    <a:pt x="19780" y="58102"/>
                    <a:pt x="19761" y="58102"/>
                  </a:cubicBezTo>
                  <a:cubicBezTo>
                    <a:pt x="13568" y="53601"/>
                    <a:pt x="8555" y="46683"/>
                    <a:pt x="6026" y="38220"/>
                  </a:cubicBezTo>
                  <a:cubicBezTo>
                    <a:pt x="0" y="18069"/>
                    <a:pt x="9857" y="13122"/>
                    <a:pt x="28549" y="7207"/>
                  </a:cubicBezTo>
                  <a:cubicBezTo>
                    <a:pt x="38369" y="2827"/>
                    <a:pt x="46004" y="0"/>
                    <a:pt x="52374" y="1479"/>
                  </a:cubicBezTo>
                  <a:cubicBezTo>
                    <a:pt x="52560" y="1516"/>
                    <a:pt x="52746" y="1553"/>
                    <a:pt x="52913" y="1600"/>
                  </a:cubicBezTo>
                  <a:lnTo>
                    <a:pt x="52969" y="1618"/>
                  </a:lnTo>
                  <a:lnTo>
                    <a:pt x="52969" y="1618"/>
                  </a:lnTo>
                  <a:cubicBezTo>
                    <a:pt x="57944" y="3004"/>
                    <a:pt x="62129" y="7142"/>
                    <a:pt x="65988" y="15409"/>
                  </a:cubicBezTo>
                  <a:cubicBezTo>
                    <a:pt x="70693" y="25508"/>
                    <a:pt x="70637" y="36491"/>
                    <a:pt x="66871" y="45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4" name="Google Shape;2034;p72"/>
            <p:cNvSpPr/>
            <p:nvPr/>
          </p:nvSpPr>
          <p:spPr>
            <a:xfrm>
              <a:off x="1454725" y="556850"/>
              <a:ext cx="1767350" cy="1600425"/>
            </a:xfrm>
            <a:custGeom>
              <a:avLst/>
              <a:gdLst/>
              <a:ahLst/>
              <a:cxnLst/>
              <a:rect l="l" t="t" r="r" b="b"/>
              <a:pathLst>
                <a:path w="70694" h="64017" extrusionOk="0">
                  <a:moveTo>
                    <a:pt x="66871" y="44730"/>
                  </a:moveTo>
                  <a:cubicBezTo>
                    <a:pt x="66871" y="44748"/>
                    <a:pt x="66862" y="44758"/>
                    <a:pt x="66853" y="44776"/>
                  </a:cubicBezTo>
                  <a:cubicBezTo>
                    <a:pt x="66713" y="45111"/>
                    <a:pt x="66564" y="45427"/>
                    <a:pt x="66406" y="45753"/>
                  </a:cubicBezTo>
                  <a:lnTo>
                    <a:pt x="66332" y="45920"/>
                  </a:lnTo>
                  <a:lnTo>
                    <a:pt x="66332" y="45929"/>
                  </a:lnTo>
                  <a:cubicBezTo>
                    <a:pt x="65225" y="48236"/>
                    <a:pt x="63812" y="50375"/>
                    <a:pt x="62129" y="52299"/>
                  </a:cubicBezTo>
                  <a:cubicBezTo>
                    <a:pt x="62129" y="52309"/>
                    <a:pt x="62119" y="52309"/>
                    <a:pt x="62119" y="52318"/>
                  </a:cubicBezTo>
                  <a:cubicBezTo>
                    <a:pt x="59943" y="54810"/>
                    <a:pt x="57284" y="56847"/>
                    <a:pt x="54299" y="58298"/>
                  </a:cubicBezTo>
                  <a:lnTo>
                    <a:pt x="54271" y="58307"/>
                  </a:lnTo>
                  <a:cubicBezTo>
                    <a:pt x="52550" y="59144"/>
                    <a:pt x="50728" y="59767"/>
                    <a:pt x="48858" y="60167"/>
                  </a:cubicBezTo>
                  <a:cubicBezTo>
                    <a:pt x="45966" y="61766"/>
                    <a:pt x="42795" y="62789"/>
                    <a:pt x="39513" y="63189"/>
                  </a:cubicBezTo>
                  <a:lnTo>
                    <a:pt x="39513" y="63189"/>
                  </a:lnTo>
                  <a:cubicBezTo>
                    <a:pt x="32603" y="64017"/>
                    <a:pt x="25666" y="61934"/>
                    <a:pt x="19789" y="57684"/>
                  </a:cubicBezTo>
                  <a:cubicBezTo>
                    <a:pt x="19780" y="57674"/>
                    <a:pt x="19780" y="57665"/>
                    <a:pt x="19761" y="57665"/>
                  </a:cubicBezTo>
                  <a:cubicBezTo>
                    <a:pt x="13568" y="53164"/>
                    <a:pt x="8555" y="46246"/>
                    <a:pt x="6026" y="37783"/>
                  </a:cubicBezTo>
                  <a:cubicBezTo>
                    <a:pt x="0" y="17632"/>
                    <a:pt x="9857" y="12685"/>
                    <a:pt x="28549" y="6770"/>
                  </a:cubicBezTo>
                  <a:cubicBezTo>
                    <a:pt x="38369" y="2381"/>
                    <a:pt x="45260" y="0"/>
                    <a:pt x="51620" y="1488"/>
                  </a:cubicBezTo>
                  <a:cubicBezTo>
                    <a:pt x="51816" y="1516"/>
                    <a:pt x="52746" y="1116"/>
                    <a:pt x="52913" y="1163"/>
                  </a:cubicBezTo>
                  <a:lnTo>
                    <a:pt x="52969" y="1172"/>
                  </a:lnTo>
                  <a:lnTo>
                    <a:pt x="52969" y="1172"/>
                  </a:lnTo>
                  <a:cubicBezTo>
                    <a:pt x="57944" y="2558"/>
                    <a:pt x="62129" y="6705"/>
                    <a:pt x="65988" y="14972"/>
                  </a:cubicBezTo>
                  <a:cubicBezTo>
                    <a:pt x="70693" y="25071"/>
                    <a:pt x="70637" y="36054"/>
                    <a:pt x="66871" y="447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5" name="Google Shape;2035;p72"/>
            <p:cNvSpPr/>
            <p:nvPr/>
          </p:nvSpPr>
          <p:spPr>
            <a:xfrm>
              <a:off x="1454725" y="565450"/>
              <a:ext cx="1783625" cy="1571125"/>
            </a:xfrm>
            <a:custGeom>
              <a:avLst/>
              <a:gdLst/>
              <a:ahLst/>
              <a:cxnLst/>
              <a:rect l="l" t="t" r="r" b="b"/>
              <a:pathLst>
                <a:path w="71345" h="62845" extrusionOk="0">
                  <a:moveTo>
                    <a:pt x="67206" y="24262"/>
                  </a:moveTo>
                  <a:cubicBezTo>
                    <a:pt x="70191" y="34278"/>
                    <a:pt x="67996" y="41624"/>
                    <a:pt x="66871" y="44386"/>
                  </a:cubicBezTo>
                  <a:cubicBezTo>
                    <a:pt x="66871" y="44404"/>
                    <a:pt x="66862" y="44414"/>
                    <a:pt x="66853" y="44432"/>
                  </a:cubicBezTo>
                  <a:cubicBezTo>
                    <a:pt x="66592" y="45074"/>
                    <a:pt x="66388" y="45465"/>
                    <a:pt x="66341" y="45567"/>
                  </a:cubicBezTo>
                  <a:lnTo>
                    <a:pt x="66341" y="45567"/>
                  </a:lnTo>
                  <a:lnTo>
                    <a:pt x="66415" y="45409"/>
                  </a:lnTo>
                  <a:cubicBezTo>
                    <a:pt x="67066" y="43874"/>
                    <a:pt x="71344" y="32901"/>
                    <a:pt x="64937" y="19622"/>
                  </a:cubicBezTo>
                  <a:cubicBezTo>
                    <a:pt x="58028" y="5292"/>
                    <a:pt x="44702" y="4185"/>
                    <a:pt x="48459" y="6705"/>
                  </a:cubicBezTo>
                  <a:cubicBezTo>
                    <a:pt x="52215" y="9216"/>
                    <a:pt x="64360" y="19278"/>
                    <a:pt x="65420" y="32799"/>
                  </a:cubicBezTo>
                  <a:cubicBezTo>
                    <a:pt x="66434" y="45902"/>
                    <a:pt x="62380" y="51611"/>
                    <a:pt x="62129" y="51955"/>
                  </a:cubicBezTo>
                  <a:cubicBezTo>
                    <a:pt x="62435" y="51323"/>
                    <a:pt x="69791" y="35831"/>
                    <a:pt x="59478" y="19148"/>
                  </a:cubicBezTo>
                  <a:cubicBezTo>
                    <a:pt x="48961" y="2121"/>
                    <a:pt x="39466" y="6696"/>
                    <a:pt x="40433" y="9755"/>
                  </a:cubicBezTo>
                  <a:cubicBezTo>
                    <a:pt x="41410" y="12815"/>
                    <a:pt x="50142" y="15437"/>
                    <a:pt x="54866" y="32213"/>
                  </a:cubicBezTo>
                  <a:cubicBezTo>
                    <a:pt x="59283" y="47836"/>
                    <a:pt x="54912" y="56810"/>
                    <a:pt x="54299" y="57954"/>
                  </a:cubicBezTo>
                  <a:cubicBezTo>
                    <a:pt x="54271" y="57991"/>
                    <a:pt x="54261" y="58028"/>
                    <a:pt x="54243" y="58047"/>
                  </a:cubicBezTo>
                  <a:cubicBezTo>
                    <a:pt x="54243" y="58019"/>
                    <a:pt x="54261" y="58000"/>
                    <a:pt x="54271" y="57963"/>
                  </a:cubicBezTo>
                  <a:cubicBezTo>
                    <a:pt x="54754" y="56680"/>
                    <a:pt x="59041" y="44098"/>
                    <a:pt x="52085" y="28038"/>
                  </a:cubicBezTo>
                  <a:cubicBezTo>
                    <a:pt x="44730" y="11067"/>
                    <a:pt x="36704" y="11411"/>
                    <a:pt x="32882" y="14145"/>
                  </a:cubicBezTo>
                  <a:cubicBezTo>
                    <a:pt x="29051" y="16879"/>
                    <a:pt x="28540" y="22830"/>
                    <a:pt x="31692" y="34436"/>
                  </a:cubicBezTo>
                  <a:cubicBezTo>
                    <a:pt x="34835" y="46041"/>
                    <a:pt x="44190" y="60371"/>
                    <a:pt x="44190" y="60371"/>
                  </a:cubicBezTo>
                  <a:cubicBezTo>
                    <a:pt x="44190" y="60371"/>
                    <a:pt x="42247" y="58865"/>
                    <a:pt x="35505" y="45864"/>
                  </a:cubicBezTo>
                  <a:cubicBezTo>
                    <a:pt x="28763" y="32855"/>
                    <a:pt x="27210" y="14070"/>
                    <a:pt x="24457" y="16823"/>
                  </a:cubicBezTo>
                  <a:cubicBezTo>
                    <a:pt x="21714" y="19575"/>
                    <a:pt x="22142" y="46153"/>
                    <a:pt x="39503" y="62845"/>
                  </a:cubicBezTo>
                  <a:cubicBezTo>
                    <a:pt x="39215" y="62743"/>
                    <a:pt x="29051" y="59125"/>
                    <a:pt x="24308" y="41587"/>
                  </a:cubicBezTo>
                  <a:cubicBezTo>
                    <a:pt x="19510" y="23797"/>
                    <a:pt x="23927" y="17771"/>
                    <a:pt x="22337" y="15986"/>
                  </a:cubicBezTo>
                  <a:cubicBezTo>
                    <a:pt x="20756" y="14200"/>
                    <a:pt x="14451" y="11848"/>
                    <a:pt x="8109" y="19901"/>
                  </a:cubicBezTo>
                  <a:cubicBezTo>
                    <a:pt x="1767" y="27945"/>
                    <a:pt x="6268" y="44981"/>
                    <a:pt x="19761" y="57321"/>
                  </a:cubicBezTo>
                  <a:cubicBezTo>
                    <a:pt x="13568" y="52820"/>
                    <a:pt x="8555" y="45902"/>
                    <a:pt x="6026" y="37439"/>
                  </a:cubicBezTo>
                  <a:cubicBezTo>
                    <a:pt x="0" y="17288"/>
                    <a:pt x="9857" y="12341"/>
                    <a:pt x="28549" y="6426"/>
                  </a:cubicBezTo>
                  <a:cubicBezTo>
                    <a:pt x="38369" y="2037"/>
                    <a:pt x="44897" y="0"/>
                    <a:pt x="51267" y="1479"/>
                  </a:cubicBezTo>
                  <a:cubicBezTo>
                    <a:pt x="46022" y="465"/>
                    <a:pt x="35189" y="2083"/>
                    <a:pt x="45222" y="3283"/>
                  </a:cubicBezTo>
                  <a:cubicBezTo>
                    <a:pt x="55647" y="4529"/>
                    <a:pt x="63384" y="11401"/>
                    <a:pt x="67206" y="242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6" name="Google Shape;2036;p72"/>
            <p:cNvSpPr/>
            <p:nvPr/>
          </p:nvSpPr>
          <p:spPr>
            <a:xfrm>
              <a:off x="1902250" y="666454"/>
              <a:ext cx="573550" cy="266450"/>
            </a:xfrm>
            <a:custGeom>
              <a:avLst/>
              <a:gdLst/>
              <a:ahLst/>
              <a:cxnLst/>
              <a:rect l="l" t="t" r="r" b="b"/>
              <a:pathLst>
                <a:path w="22942" h="10658" extrusionOk="0">
                  <a:moveTo>
                    <a:pt x="0" y="8724"/>
                  </a:moveTo>
                  <a:cubicBezTo>
                    <a:pt x="0" y="8724"/>
                    <a:pt x="7226" y="10658"/>
                    <a:pt x="13252" y="8668"/>
                  </a:cubicBezTo>
                  <a:cubicBezTo>
                    <a:pt x="19268" y="6678"/>
                    <a:pt x="22941" y="1"/>
                    <a:pt x="22941" y="1"/>
                  </a:cubicBezTo>
                  <a:cubicBezTo>
                    <a:pt x="18934" y="717"/>
                    <a:pt x="15000" y="1823"/>
                    <a:pt x="11206" y="3302"/>
                  </a:cubicBezTo>
                  <a:cubicBezTo>
                    <a:pt x="7347" y="4836"/>
                    <a:pt x="3599" y="6650"/>
                    <a:pt x="0" y="8724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alpha val="14510"/>
                  </a:schemeClr>
                </a:gs>
                <a:gs pos="100000">
                  <a:srgbClr val="000000">
                    <a:alpha val="14509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7" name="Google Shape;2037;p72"/>
            <p:cNvSpPr/>
            <p:nvPr/>
          </p:nvSpPr>
          <p:spPr>
            <a:xfrm>
              <a:off x="2777525" y="585900"/>
              <a:ext cx="1425" cy="500"/>
            </a:xfrm>
            <a:custGeom>
              <a:avLst/>
              <a:gdLst/>
              <a:ahLst/>
              <a:cxnLst/>
              <a:rect l="l" t="t" r="r" b="b"/>
              <a:pathLst>
                <a:path w="57" h="20" extrusionOk="0">
                  <a:moveTo>
                    <a:pt x="57" y="19"/>
                  </a:moveTo>
                  <a:cubicBezTo>
                    <a:pt x="38" y="19"/>
                    <a:pt x="20" y="10"/>
                    <a:pt x="1" y="1"/>
                  </a:cubicBezTo>
                  <a:lnTo>
                    <a:pt x="57" y="19"/>
                  </a:lnTo>
                  <a:close/>
                </a:path>
              </a:pathLst>
            </a:custGeom>
            <a:solidFill>
              <a:srgbClr val="FF9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8" name="Google Shape;2038;p72"/>
            <p:cNvSpPr/>
            <p:nvPr/>
          </p:nvSpPr>
          <p:spPr>
            <a:xfrm>
              <a:off x="2764050" y="582875"/>
              <a:ext cx="13500" cy="3050"/>
            </a:xfrm>
            <a:custGeom>
              <a:avLst/>
              <a:gdLst/>
              <a:ahLst/>
              <a:cxnLst/>
              <a:rect l="l" t="t" r="r" b="b"/>
              <a:pathLst>
                <a:path w="540" h="122" extrusionOk="0">
                  <a:moveTo>
                    <a:pt x="540" y="122"/>
                  </a:moveTo>
                  <a:cubicBezTo>
                    <a:pt x="363" y="75"/>
                    <a:pt x="177" y="38"/>
                    <a:pt x="1" y="1"/>
                  </a:cubicBezTo>
                  <a:cubicBezTo>
                    <a:pt x="187" y="47"/>
                    <a:pt x="373" y="75"/>
                    <a:pt x="540" y="122"/>
                  </a:cubicBezTo>
                  <a:close/>
                </a:path>
              </a:pathLst>
            </a:custGeom>
            <a:solidFill>
              <a:srgbClr val="FF9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9" name="Google Shape;2039;p72"/>
            <p:cNvSpPr/>
            <p:nvPr/>
          </p:nvSpPr>
          <p:spPr>
            <a:xfrm>
              <a:off x="2096600" y="297400"/>
              <a:ext cx="244825" cy="588200"/>
            </a:xfrm>
            <a:custGeom>
              <a:avLst/>
              <a:gdLst/>
              <a:ahLst/>
              <a:cxnLst/>
              <a:rect l="l" t="t" r="r" b="b"/>
              <a:pathLst>
                <a:path w="9793" h="23528" extrusionOk="0">
                  <a:moveTo>
                    <a:pt x="5422" y="23527"/>
                  </a:moveTo>
                  <a:cubicBezTo>
                    <a:pt x="5422" y="23527"/>
                    <a:pt x="0" y="8714"/>
                    <a:pt x="5971" y="0"/>
                  </a:cubicBezTo>
                  <a:lnTo>
                    <a:pt x="9793" y="2139"/>
                  </a:lnTo>
                  <a:cubicBezTo>
                    <a:pt x="9793" y="2139"/>
                    <a:pt x="1851" y="9393"/>
                    <a:pt x="6631" y="230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0" name="Google Shape;2040;p72"/>
            <p:cNvSpPr/>
            <p:nvPr/>
          </p:nvSpPr>
          <p:spPr>
            <a:xfrm>
              <a:off x="2245850" y="297400"/>
              <a:ext cx="95575" cy="53500"/>
            </a:xfrm>
            <a:custGeom>
              <a:avLst/>
              <a:gdLst/>
              <a:ahLst/>
              <a:cxnLst/>
              <a:rect l="l" t="t" r="r" b="b"/>
              <a:pathLst>
                <a:path w="3823" h="2140" extrusionOk="0">
                  <a:moveTo>
                    <a:pt x="1" y="0"/>
                  </a:moveTo>
                  <a:cubicBezTo>
                    <a:pt x="1" y="0"/>
                    <a:pt x="335" y="2111"/>
                    <a:pt x="3823" y="2139"/>
                  </a:cubicBezTo>
                  <a:cubicBezTo>
                    <a:pt x="3823" y="2139"/>
                    <a:pt x="2521" y="56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1" name="Google Shape;2041;p72"/>
            <p:cNvSpPr/>
            <p:nvPr/>
          </p:nvSpPr>
          <p:spPr>
            <a:xfrm>
              <a:off x="2452300" y="968350"/>
              <a:ext cx="483125" cy="1092675"/>
            </a:xfrm>
            <a:custGeom>
              <a:avLst/>
              <a:gdLst/>
              <a:ahLst/>
              <a:cxnLst/>
              <a:rect l="l" t="t" r="r" b="b"/>
              <a:pathLst>
                <a:path w="19325" h="43707" extrusionOk="0">
                  <a:moveTo>
                    <a:pt x="8955" y="43707"/>
                  </a:moveTo>
                  <a:cubicBezTo>
                    <a:pt x="15074" y="40322"/>
                    <a:pt x="6882" y="14535"/>
                    <a:pt x="0" y="0"/>
                  </a:cubicBezTo>
                  <a:cubicBezTo>
                    <a:pt x="10" y="0"/>
                    <a:pt x="19324" y="37244"/>
                    <a:pt x="8955" y="43707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2" name="Google Shape;2042;p72"/>
            <p:cNvSpPr/>
            <p:nvPr/>
          </p:nvSpPr>
          <p:spPr>
            <a:xfrm>
              <a:off x="1739975" y="960875"/>
              <a:ext cx="463125" cy="241150"/>
            </a:xfrm>
            <a:custGeom>
              <a:avLst/>
              <a:gdLst/>
              <a:ahLst/>
              <a:cxnLst/>
              <a:rect l="l" t="t" r="r" b="b"/>
              <a:pathLst>
                <a:path w="18525" h="9646" extrusionOk="0">
                  <a:moveTo>
                    <a:pt x="10475" y="1"/>
                  </a:moveTo>
                  <a:cubicBezTo>
                    <a:pt x="9926" y="1"/>
                    <a:pt x="9362" y="28"/>
                    <a:pt x="8788" y="85"/>
                  </a:cubicBezTo>
                  <a:cubicBezTo>
                    <a:pt x="3822" y="578"/>
                    <a:pt x="0" y="3107"/>
                    <a:pt x="261" y="5721"/>
                  </a:cubicBezTo>
                  <a:cubicBezTo>
                    <a:pt x="491" y="8032"/>
                    <a:pt x="3836" y="9645"/>
                    <a:pt x="8050" y="9645"/>
                  </a:cubicBezTo>
                  <a:cubicBezTo>
                    <a:pt x="8599" y="9645"/>
                    <a:pt x="9163" y="9618"/>
                    <a:pt x="9737" y="9561"/>
                  </a:cubicBezTo>
                  <a:cubicBezTo>
                    <a:pt x="14702" y="9068"/>
                    <a:pt x="18524" y="6548"/>
                    <a:pt x="18264" y="3926"/>
                  </a:cubicBezTo>
                  <a:cubicBezTo>
                    <a:pt x="18034" y="1614"/>
                    <a:pt x="14688" y="1"/>
                    <a:pt x="10475" y="1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3" name="Google Shape;2043;p72"/>
            <p:cNvSpPr/>
            <p:nvPr/>
          </p:nvSpPr>
          <p:spPr>
            <a:xfrm>
              <a:off x="2193550" y="955025"/>
              <a:ext cx="193200" cy="121375"/>
            </a:xfrm>
            <a:custGeom>
              <a:avLst/>
              <a:gdLst/>
              <a:ahLst/>
              <a:cxnLst/>
              <a:rect l="l" t="t" r="r" b="b"/>
              <a:pathLst>
                <a:path w="7728" h="4855" extrusionOk="0">
                  <a:moveTo>
                    <a:pt x="5518" y="1"/>
                  </a:moveTo>
                  <a:cubicBezTo>
                    <a:pt x="4771" y="1"/>
                    <a:pt x="3879" y="214"/>
                    <a:pt x="2995" y="645"/>
                  </a:cubicBezTo>
                  <a:cubicBezTo>
                    <a:pt x="1125" y="1556"/>
                    <a:pt x="0" y="3090"/>
                    <a:pt x="474" y="4076"/>
                  </a:cubicBezTo>
                  <a:cubicBezTo>
                    <a:pt x="723" y="4593"/>
                    <a:pt x="1366" y="4854"/>
                    <a:pt x="2192" y="4854"/>
                  </a:cubicBezTo>
                  <a:cubicBezTo>
                    <a:pt x="2941" y="4854"/>
                    <a:pt x="3840" y="4640"/>
                    <a:pt x="4734" y="4206"/>
                  </a:cubicBezTo>
                  <a:cubicBezTo>
                    <a:pt x="6603" y="3304"/>
                    <a:pt x="7728" y="1770"/>
                    <a:pt x="7254" y="784"/>
                  </a:cubicBezTo>
                  <a:cubicBezTo>
                    <a:pt x="6999" y="265"/>
                    <a:pt x="6349" y="1"/>
                    <a:pt x="5518" y="1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4" name="Google Shape;2044;p72"/>
            <p:cNvSpPr/>
            <p:nvPr/>
          </p:nvSpPr>
          <p:spPr>
            <a:xfrm>
              <a:off x="2403250" y="634150"/>
              <a:ext cx="228075" cy="256575"/>
            </a:xfrm>
            <a:custGeom>
              <a:avLst/>
              <a:gdLst/>
              <a:ahLst/>
              <a:cxnLst/>
              <a:rect l="l" t="t" r="r" b="b"/>
              <a:pathLst>
                <a:path w="9123" h="10263" extrusionOk="0">
                  <a:moveTo>
                    <a:pt x="6726" y="0"/>
                  </a:moveTo>
                  <a:cubicBezTo>
                    <a:pt x="5295" y="0"/>
                    <a:pt x="3393" y="1342"/>
                    <a:pt x="2009" y="3474"/>
                  </a:cubicBezTo>
                  <a:cubicBezTo>
                    <a:pt x="270" y="6152"/>
                    <a:pt x="0" y="9072"/>
                    <a:pt x="1414" y="9983"/>
                  </a:cubicBezTo>
                  <a:cubicBezTo>
                    <a:pt x="1704" y="10172"/>
                    <a:pt x="2042" y="10262"/>
                    <a:pt x="2412" y="10262"/>
                  </a:cubicBezTo>
                  <a:cubicBezTo>
                    <a:pt x="3841" y="10262"/>
                    <a:pt x="5734" y="8919"/>
                    <a:pt x="7123" y="6784"/>
                  </a:cubicBezTo>
                  <a:cubicBezTo>
                    <a:pt x="8862" y="4106"/>
                    <a:pt x="9123" y="1195"/>
                    <a:pt x="7719" y="275"/>
                  </a:cubicBezTo>
                  <a:cubicBezTo>
                    <a:pt x="7430" y="89"/>
                    <a:pt x="7094" y="0"/>
                    <a:pt x="6726" y="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5" name="Google Shape;2045;p72"/>
            <p:cNvSpPr/>
            <p:nvPr/>
          </p:nvSpPr>
          <p:spPr>
            <a:xfrm>
              <a:off x="2794750" y="1321225"/>
              <a:ext cx="418475" cy="555525"/>
            </a:xfrm>
            <a:custGeom>
              <a:avLst/>
              <a:gdLst/>
              <a:ahLst/>
              <a:cxnLst/>
              <a:rect l="l" t="t" r="r" b="b"/>
              <a:pathLst>
                <a:path w="16739" h="22221" extrusionOk="0">
                  <a:moveTo>
                    <a:pt x="11778" y="1"/>
                  </a:moveTo>
                  <a:cubicBezTo>
                    <a:pt x="8767" y="1"/>
                    <a:pt x="4972" y="3443"/>
                    <a:pt x="2678" y="8557"/>
                  </a:cubicBezTo>
                  <a:cubicBezTo>
                    <a:pt x="0" y="14527"/>
                    <a:pt x="372" y="20506"/>
                    <a:pt x="3515" y="21920"/>
                  </a:cubicBezTo>
                  <a:cubicBezTo>
                    <a:pt x="3968" y="22123"/>
                    <a:pt x="4453" y="22221"/>
                    <a:pt x="4960" y="22221"/>
                  </a:cubicBezTo>
                  <a:cubicBezTo>
                    <a:pt x="7974" y="22221"/>
                    <a:pt x="11760" y="18773"/>
                    <a:pt x="14061" y="13662"/>
                  </a:cubicBezTo>
                  <a:cubicBezTo>
                    <a:pt x="16739" y="7692"/>
                    <a:pt x="16358" y="1712"/>
                    <a:pt x="13214" y="299"/>
                  </a:cubicBezTo>
                  <a:cubicBezTo>
                    <a:pt x="12765" y="97"/>
                    <a:pt x="12282" y="1"/>
                    <a:pt x="11778" y="1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6" name="Google Shape;2046;p72"/>
            <p:cNvSpPr/>
            <p:nvPr/>
          </p:nvSpPr>
          <p:spPr>
            <a:xfrm>
              <a:off x="1660225" y="1589175"/>
              <a:ext cx="510325" cy="443825"/>
            </a:xfrm>
            <a:custGeom>
              <a:avLst/>
              <a:gdLst/>
              <a:ahLst/>
              <a:cxnLst/>
              <a:rect l="l" t="t" r="r" b="b"/>
              <a:pathLst>
                <a:path w="20413" h="17753" extrusionOk="0">
                  <a:moveTo>
                    <a:pt x="3423" y="1"/>
                  </a:moveTo>
                  <a:cubicBezTo>
                    <a:pt x="2707" y="1"/>
                    <a:pt x="2126" y="194"/>
                    <a:pt x="1730" y="601"/>
                  </a:cubicBezTo>
                  <a:cubicBezTo>
                    <a:pt x="1" y="2367"/>
                    <a:pt x="2400" y="7510"/>
                    <a:pt x="7077" y="12076"/>
                  </a:cubicBezTo>
                  <a:cubicBezTo>
                    <a:pt x="10685" y="15598"/>
                    <a:pt x="14596" y="17753"/>
                    <a:pt x="16990" y="17753"/>
                  </a:cubicBezTo>
                  <a:cubicBezTo>
                    <a:pt x="17706" y="17753"/>
                    <a:pt x="18287" y="17560"/>
                    <a:pt x="18683" y="17153"/>
                  </a:cubicBezTo>
                  <a:cubicBezTo>
                    <a:pt x="20413" y="15386"/>
                    <a:pt x="18013" y="10244"/>
                    <a:pt x="13327" y="5678"/>
                  </a:cubicBezTo>
                  <a:cubicBezTo>
                    <a:pt x="9726" y="2156"/>
                    <a:pt x="5817" y="1"/>
                    <a:pt x="3423" y="1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047" name="Google Shape;2047;p72"/>
          <p:cNvGrpSpPr/>
          <p:nvPr/>
        </p:nvGrpSpPr>
        <p:grpSpPr>
          <a:xfrm>
            <a:off x="4065561" y="3117290"/>
            <a:ext cx="2510806" cy="2199883"/>
            <a:chOff x="4065561" y="3117290"/>
            <a:chExt cx="2510806" cy="2199883"/>
          </a:xfrm>
        </p:grpSpPr>
        <p:sp>
          <p:nvSpPr>
            <p:cNvPr id="2048" name="Google Shape;2048;p72"/>
            <p:cNvSpPr/>
            <p:nvPr/>
          </p:nvSpPr>
          <p:spPr>
            <a:xfrm rot="3205041" flipH="1">
              <a:off x="4818976" y="3093411"/>
              <a:ext cx="1071397" cy="2247642"/>
            </a:xfrm>
            <a:custGeom>
              <a:avLst/>
              <a:gdLst/>
              <a:ahLst/>
              <a:cxnLst/>
              <a:rect l="l" t="t" r="r" b="b"/>
              <a:pathLst>
                <a:path w="99856" h="209484" extrusionOk="0">
                  <a:moveTo>
                    <a:pt x="85501" y="200586"/>
                  </a:moveTo>
                  <a:lnTo>
                    <a:pt x="66191" y="174708"/>
                  </a:lnTo>
                  <a:lnTo>
                    <a:pt x="0" y="12292"/>
                  </a:lnTo>
                  <a:lnTo>
                    <a:pt x="1765" y="10081"/>
                  </a:lnTo>
                  <a:cubicBezTo>
                    <a:pt x="3844" y="7486"/>
                    <a:pt x="6255" y="5350"/>
                    <a:pt x="8935" y="3731"/>
                  </a:cubicBezTo>
                  <a:cubicBezTo>
                    <a:pt x="11140" y="2398"/>
                    <a:pt x="13538" y="1411"/>
                    <a:pt x="16043" y="802"/>
                  </a:cubicBezTo>
                  <a:cubicBezTo>
                    <a:pt x="17953" y="275"/>
                    <a:pt x="19924" y="5"/>
                    <a:pt x="21905" y="0"/>
                  </a:cubicBezTo>
                  <a:cubicBezTo>
                    <a:pt x="23203" y="0"/>
                    <a:pt x="24498" y="118"/>
                    <a:pt x="25775" y="355"/>
                  </a:cubicBezTo>
                  <a:cubicBezTo>
                    <a:pt x="25927" y="380"/>
                    <a:pt x="26032" y="401"/>
                    <a:pt x="26084" y="414"/>
                  </a:cubicBezTo>
                  <a:lnTo>
                    <a:pt x="28576" y="946"/>
                  </a:lnTo>
                  <a:lnTo>
                    <a:pt x="33924" y="14070"/>
                  </a:lnTo>
                  <a:lnTo>
                    <a:pt x="33945" y="14088"/>
                  </a:lnTo>
                  <a:lnTo>
                    <a:pt x="34305" y="15000"/>
                  </a:lnTo>
                  <a:lnTo>
                    <a:pt x="36168" y="19569"/>
                  </a:lnTo>
                  <a:lnTo>
                    <a:pt x="44273" y="40293"/>
                  </a:lnTo>
                  <a:lnTo>
                    <a:pt x="92938" y="163807"/>
                  </a:lnTo>
                  <a:lnTo>
                    <a:pt x="97289" y="193735"/>
                  </a:lnTo>
                  <a:lnTo>
                    <a:pt x="99856" y="205914"/>
                  </a:lnTo>
                  <a:lnTo>
                    <a:pt x="91093" y="20948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049" name="Google Shape;2049;p72"/>
            <p:cNvGrpSpPr/>
            <p:nvPr/>
          </p:nvGrpSpPr>
          <p:grpSpPr>
            <a:xfrm rot="-6867036">
              <a:off x="4670115" y="3136969"/>
              <a:ext cx="1296596" cy="2163015"/>
              <a:chOff x="-26243" y="2713324"/>
              <a:chExt cx="1296622" cy="2163059"/>
            </a:xfrm>
          </p:grpSpPr>
          <p:sp>
            <p:nvSpPr>
              <p:cNvPr id="2050" name="Google Shape;2050;p72"/>
              <p:cNvSpPr/>
              <p:nvPr/>
            </p:nvSpPr>
            <p:spPr>
              <a:xfrm rot="10072077" flipH="1">
                <a:off x="176145" y="2784476"/>
                <a:ext cx="891847" cy="2020756"/>
              </a:xfrm>
              <a:custGeom>
                <a:avLst/>
                <a:gdLst/>
                <a:ahLst/>
                <a:cxnLst/>
                <a:rect l="l" t="t" r="r" b="b"/>
                <a:pathLst>
                  <a:path w="83120" h="188334" extrusionOk="0">
                    <a:moveTo>
                      <a:pt x="60140" y="159546"/>
                    </a:moveTo>
                    <a:lnTo>
                      <a:pt x="1" y="11981"/>
                    </a:lnTo>
                    <a:cubicBezTo>
                      <a:pt x="1" y="11981"/>
                      <a:pt x="6890" y="0"/>
                      <a:pt x="19549" y="4014"/>
                    </a:cubicBezTo>
                    <a:lnTo>
                      <a:pt x="77969" y="152281"/>
                    </a:lnTo>
                    <a:lnTo>
                      <a:pt x="83119" y="187709"/>
                    </a:lnTo>
                    <a:lnTo>
                      <a:pt x="81618" y="18833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1" name="Google Shape;2051;p72"/>
              <p:cNvSpPr/>
              <p:nvPr/>
            </p:nvSpPr>
            <p:spPr>
              <a:xfrm rot="10072077" flipH="1">
                <a:off x="176145" y="2784476"/>
                <a:ext cx="891847" cy="2020756"/>
              </a:xfrm>
              <a:custGeom>
                <a:avLst/>
                <a:gdLst/>
                <a:ahLst/>
                <a:cxnLst/>
                <a:rect l="l" t="t" r="r" b="b"/>
                <a:pathLst>
                  <a:path w="83120" h="188334" extrusionOk="0">
                    <a:moveTo>
                      <a:pt x="60140" y="159546"/>
                    </a:moveTo>
                    <a:lnTo>
                      <a:pt x="1" y="11981"/>
                    </a:lnTo>
                    <a:cubicBezTo>
                      <a:pt x="1" y="11981"/>
                      <a:pt x="6890" y="0"/>
                      <a:pt x="19549" y="4014"/>
                    </a:cubicBezTo>
                    <a:lnTo>
                      <a:pt x="77969" y="152281"/>
                    </a:lnTo>
                    <a:lnTo>
                      <a:pt x="83119" y="187709"/>
                    </a:lnTo>
                    <a:lnTo>
                      <a:pt x="81618" y="188333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2052" name="Google Shape;2052;p72"/>
            <p:cNvGrpSpPr/>
            <p:nvPr/>
          </p:nvGrpSpPr>
          <p:grpSpPr>
            <a:xfrm rot="-6867036">
              <a:off x="4333858" y="4242612"/>
              <a:ext cx="306012" cy="394018"/>
              <a:chOff x="611935" y="2749316"/>
              <a:chExt cx="306019" cy="394026"/>
            </a:xfrm>
          </p:grpSpPr>
          <p:sp>
            <p:nvSpPr>
              <p:cNvPr id="2053" name="Google Shape;2053;p72"/>
              <p:cNvSpPr/>
              <p:nvPr/>
            </p:nvSpPr>
            <p:spPr>
              <a:xfrm rot="10072077" flipH="1">
                <a:off x="646275" y="2770325"/>
                <a:ext cx="237340" cy="352007"/>
              </a:xfrm>
              <a:custGeom>
                <a:avLst/>
                <a:gdLst/>
                <a:ahLst/>
                <a:cxnLst/>
                <a:rect l="l" t="t" r="r" b="b"/>
                <a:pathLst>
                  <a:path w="22120" h="32807" extrusionOk="0">
                    <a:moveTo>
                      <a:pt x="1" y="7265"/>
                    </a:moveTo>
                    <a:cubicBezTo>
                      <a:pt x="1" y="7265"/>
                      <a:pt x="7304" y="604"/>
                      <a:pt x="17828" y="0"/>
                    </a:cubicBezTo>
                    <a:lnTo>
                      <a:pt x="22119" y="29525"/>
                    </a:lnTo>
                    <a:lnTo>
                      <a:pt x="19056" y="3280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4" name="Google Shape;2054;p72"/>
              <p:cNvSpPr/>
              <p:nvPr/>
            </p:nvSpPr>
            <p:spPr>
              <a:xfrm rot="10072077" flipH="1">
                <a:off x="646275" y="2770325"/>
                <a:ext cx="237340" cy="352007"/>
              </a:xfrm>
              <a:custGeom>
                <a:avLst/>
                <a:gdLst/>
                <a:ahLst/>
                <a:cxnLst/>
                <a:rect l="l" t="t" r="r" b="b"/>
                <a:pathLst>
                  <a:path w="22120" h="32807" extrusionOk="0">
                    <a:moveTo>
                      <a:pt x="1" y="7265"/>
                    </a:moveTo>
                    <a:cubicBezTo>
                      <a:pt x="1" y="7265"/>
                      <a:pt x="7304" y="604"/>
                      <a:pt x="17828" y="0"/>
                    </a:cubicBezTo>
                    <a:lnTo>
                      <a:pt x="22119" y="29525"/>
                    </a:lnTo>
                    <a:lnTo>
                      <a:pt x="19056" y="32807"/>
                    </a:ln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4509"/>
                    </a:srgbClr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2055" name="Google Shape;2055;p72"/>
            <p:cNvSpPr/>
            <p:nvPr/>
          </p:nvSpPr>
          <p:spPr>
            <a:xfrm rot="3205041" flipH="1">
              <a:off x="4242881" y="4414474"/>
              <a:ext cx="51845" cy="95685"/>
            </a:xfrm>
            <a:custGeom>
              <a:avLst/>
              <a:gdLst/>
              <a:ahLst/>
              <a:cxnLst/>
              <a:rect l="l" t="t" r="r" b="b"/>
              <a:pathLst>
                <a:path w="4832" h="8918" extrusionOk="0">
                  <a:moveTo>
                    <a:pt x="1" y="3282"/>
                  </a:moveTo>
                  <a:lnTo>
                    <a:pt x="3064" y="0"/>
                  </a:lnTo>
                  <a:lnTo>
                    <a:pt x="4832" y="8391"/>
                  </a:lnTo>
                  <a:lnTo>
                    <a:pt x="3542" y="89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6" name="Google Shape;2056;p72"/>
            <p:cNvSpPr/>
            <p:nvPr/>
          </p:nvSpPr>
          <p:spPr>
            <a:xfrm rot="3205041" flipH="1">
              <a:off x="5934262" y="3794850"/>
              <a:ext cx="307773" cy="382278"/>
            </a:xfrm>
            <a:custGeom>
              <a:avLst/>
              <a:gdLst/>
              <a:ahLst/>
              <a:cxnLst/>
              <a:rect l="l" t="t" r="r" b="b"/>
              <a:pathLst>
                <a:path w="28685" h="35629" extrusionOk="0">
                  <a:moveTo>
                    <a:pt x="10154" y="35628"/>
                  </a:moveTo>
                  <a:cubicBezTo>
                    <a:pt x="10154" y="35628"/>
                    <a:pt x="13201" y="30666"/>
                    <a:pt x="28685" y="26112"/>
                  </a:cubicBezTo>
                  <a:lnTo>
                    <a:pt x="19549" y="2750"/>
                  </a:lnTo>
                  <a:cubicBezTo>
                    <a:pt x="19549" y="2750"/>
                    <a:pt x="13171" y="0"/>
                    <a:pt x="0" y="10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7" name="Google Shape;2057;p72"/>
            <p:cNvSpPr/>
            <p:nvPr/>
          </p:nvSpPr>
          <p:spPr>
            <a:xfrm rot="3205041" flipH="1">
              <a:off x="6172954" y="3782557"/>
              <a:ext cx="280703" cy="283074"/>
            </a:xfrm>
            <a:custGeom>
              <a:avLst/>
              <a:gdLst/>
              <a:ahLst/>
              <a:cxnLst/>
              <a:rect l="l" t="t" r="r" b="b"/>
              <a:pathLst>
                <a:path w="26162" h="26383" extrusionOk="0">
                  <a:moveTo>
                    <a:pt x="6613" y="26382"/>
                  </a:moveTo>
                  <a:lnTo>
                    <a:pt x="1" y="10154"/>
                  </a:lnTo>
                  <a:cubicBezTo>
                    <a:pt x="1" y="10154"/>
                    <a:pt x="8386" y="0"/>
                    <a:pt x="19547" y="2187"/>
                  </a:cubicBezTo>
                  <a:lnTo>
                    <a:pt x="26162" y="18416"/>
                  </a:lnTo>
                  <a:cubicBezTo>
                    <a:pt x="26162" y="18416"/>
                    <a:pt x="14891" y="18413"/>
                    <a:pt x="6613" y="263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8" name="Google Shape;2058;p72"/>
            <p:cNvSpPr/>
            <p:nvPr/>
          </p:nvSpPr>
          <p:spPr>
            <a:xfrm rot="3205041" flipH="1">
              <a:off x="6300413" y="3844369"/>
              <a:ext cx="209739" cy="111296"/>
            </a:xfrm>
            <a:custGeom>
              <a:avLst/>
              <a:gdLst/>
              <a:ahLst/>
              <a:cxnLst/>
              <a:rect l="l" t="t" r="r" b="b"/>
              <a:pathLst>
                <a:path w="19548" h="10373" extrusionOk="0">
                  <a:moveTo>
                    <a:pt x="1" y="10372"/>
                  </a:moveTo>
                  <a:cubicBezTo>
                    <a:pt x="1" y="10372"/>
                    <a:pt x="7217" y="5955"/>
                    <a:pt x="19547" y="2406"/>
                  </a:cubicBezTo>
                  <a:cubicBezTo>
                    <a:pt x="19547" y="2406"/>
                    <a:pt x="8302" y="0"/>
                    <a:pt x="1" y="10372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9" name="Google Shape;2059;p72"/>
            <p:cNvSpPr/>
            <p:nvPr/>
          </p:nvSpPr>
          <p:spPr>
            <a:xfrm rot="3205041" flipH="1">
              <a:off x="5841735" y="3973653"/>
              <a:ext cx="201402" cy="102112"/>
            </a:xfrm>
            <a:custGeom>
              <a:avLst/>
              <a:gdLst/>
              <a:ahLst/>
              <a:cxnLst/>
              <a:rect l="l" t="t" r="r" b="b"/>
              <a:pathLst>
                <a:path w="18771" h="9517" extrusionOk="0">
                  <a:moveTo>
                    <a:pt x="1" y="9516"/>
                  </a:moveTo>
                  <a:cubicBezTo>
                    <a:pt x="1" y="9516"/>
                    <a:pt x="5788" y="3441"/>
                    <a:pt x="18771" y="589"/>
                  </a:cubicBezTo>
                  <a:lnTo>
                    <a:pt x="18532" y="0"/>
                  </a:lnTo>
                  <a:cubicBezTo>
                    <a:pt x="18532" y="0"/>
                    <a:pt x="5248" y="3099"/>
                    <a:pt x="1" y="951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0" name="Google Shape;2060;p72"/>
            <p:cNvSpPr/>
            <p:nvPr/>
          </p:nvSpPr>
          <p:spPr>
            <a:xfrm rot="3205041" flipH="1">
              <a:off x="5922005" y="3960717"/>
              <a:ext cx="206198" cy="86844"/>
            </a:xfrm>
            <a:custGeom>
              <a:avLst/>
              <a:gdLst/>
              <a:ahLst/>
              <a:cxnLst/>
              <a:rect l="l" t="t" r="r" b="b"/>
              <a:pathLst>
                <a:path w="19218" h="8094" extrusionOk="0">
                  <a:moveTo>
                    <a:pt x="0" y="8093"/>
                  </a:moveTo>
                  <a:cubicBezTo>
                    <a:pt x="0" y="8093"/>
                    <a:pt x="9221" y="1"/>
                    <a:pt x="19217" y="260"/>
                  </a:cubicBezTo>
                  <a:cubicBezTo>
                    <a:pt x="19217" y="263"/>
                    <a:pt x="9627" y="558"/>
                    <a:pt x="0" y="8093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1" name="Google Shape;2061;p72"/>
            <p:cNvSpPr/>
            <p:nvPr/>
          </p:nvSpPr>
          <p:spPr>
            <a:xfrm rot="3205041" flipH="1">
              <a:off x="6037600" y="3930917"/>
              <a:ext cx="204353" cy="88625"/>
            </a:xfrm>
            <a:custGeom>
              <a:avLst/>
              <a:gdLst/>
              <a:ahLst/>
              <a:cxnLst/>
              <a:rect l="l" t="t" r="r" b="b"/>
              <a:pathLst>
                <a:path w="19046" h="8260" extrusionOk="0">
                  <a:moveTo>
                    <a:pt x="1" y="8260"/>
                  </a:moveTo>
                  <a:cubicBezTo>
                    <a:pt x="1" y="8260"/>
                    <a:pt x="8075" y="1701"/>
                    <a:pt x="19046" y="0"/>
                  </a:cubicBezTo>
                  <a:cubicBezTo>
                    <a:pt x="19043" y="0"/>
                    <a:pt x="9080" y="2169"/>
                    <a:pt x="1" y="826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2" name="Google Shape;2062;p72"/>
            <p:cNvSpPr/>
            <p:nvPr/>
          </p:nvSpPr>
          <p:spPr>
            <a:xfrm rot="3204858" flipH="1">
              <a:off x="5053965" y="3555655"/>
              <a:ext cx="517150" cy="1179529"/>
            </a:xfrm>
            <a:custGeom>
              <a:avLst/>
              <a:gdLst/>
              <a:ahLst/>
              <a:cxnLst/>
              <a:rect l="l" t="t" r="r" b="b"/>
              <a:pathLst>
                <a:path w="53489" h="121999" extrusionOk="0">
                  <a:moveTo>
                    <a:pt x="30835" y="59330"/>
                  </a:moveTo>
                  <a:cubicBezTo>
                    <a:pt x="44360" y="92512"/>
                    <a:pt x="53488" y="120156"/>
                    <a:pt x="51227" y="121076"/>
                  </a:cubicBezTo>
                  <a:cubicBezTo>
                    <a:pt x="48968" y="121999"/>
                    <a:pt x="36173" y="95848"/>
                    <a:pt x="22650" y="62666"/>
                  </a:cubicBezTo>
                  <a:cubicBezTo>
                    <a:pt x="9128" y="29487"/>
                    <a:pt x="0" y="1841"/>
                    <a:pt x="2259" y="921"/>
                  </a:cubicBezTo>
                  <a:cubicBezTo>
                    <a:pt x="4518" y="1"/>
                    <a:pt x="17313" y="26151"/>
                    <a:pt x="30835" y="5933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3" name="Google Shape;2063;p72"/>
            <p:cNvSpPr/>
            <p:nvPr/>
          </p:nvSpPr>
          <p:spPr>
            <a:xfrm rot="3205041" flipH="1">
              <a:off x="6172954" y="3782557"/>
              <a:ext cx="280703" cy="283074"/>
            </a:xfrm>
            <a:custGeom>
              <a:avLst/>
              <a:gdLst/>
              <a:ahLst/>
              <a:cxnLst/>
              <a:rect l="l" t="t" r="r" b="b"/>
              <a:pathLst>
                <a:path w="26162" h="26383" extrusionOk="0">
                  <a:moveTo>
                    <a:pt x="6613" y="26382"/>
                  </a:moveTo>
                  <a:lnTo>
                    <a:pt x="1" y="10154"/>
                  </a:lnTo>
                  <a:cubicBezTo>
                    <a:pt x="1" y="10154"/>
                    <a:pt x="8386" y="0"/>
                    <a:pt x="19547" y="2187"/>
                  </a:cubicBezTo>
                  <a:lnTo>
                    <a:pt x="26162" y="18416"/>
                  </a:lnTo>
                  <a:cubicBezTo>
                    <a:pt x="26162" y="18416"/>
                    <a:pt x="14891" y="18413"/>
                    <a:pt x="6613" y="26382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" name="Google Shape;2028;p72">
            <a:extLst>
              <a:ext uri="{FF2B5EF4-FFF2-40B4-BE49-F238E27FC236}">
                <a16:creationId xmlns:a16="http://schemas.microsoft.com/office/drawing/2014/main" id="{01EF5D7D-05AC-CE7F-AE42-80A6B1E599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2365" y="2917561"/>
            <a:ext cx="1553419" cy="6139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SKILL 1 -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28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CB68CB12-2618-6A41-87A1-F2C7C7270B85}"/>
              </a:ext>
            </a:extLst>
          </p:cNvPr>
          <p:cNvSpPr txBox="1">
            <a:spLocks/>
          </p:cNvSpPr>
          <p:nvPr/>
        </p:nvSpPr>
        <p:spPr>
          <a:xfrm>
            <a:off x="796584" y="20257"/>
            <a:ext cx="7598895" cy="461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2747"/>
              </a:buClr>
              <a:buSzPts val="3500"/>
              <a:buFont typeface="Rancher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32747"/>
                </a:solidFill>
                <a:effectLst/>
                <a:uLnTx/>
                <a:uFillTx/>
                <a:latin typeface="+mn-lt"/>
                <a:sym typeface="Ranchers"/>
              </a:rPr>
              <a:t>Which school would you like to go to? Why or Why not? Complete the table.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F54FD9F-5562-EBAE-E399-E3CF18E90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201606"/>
              </p:ext>
            </p:extLst>
          </p:nvPr>
        </p:nvGraphicFramePr>
        <p:xfrm>
          <a:off x="3477295" y="992574"/>
          <a:ext cx="5254581" cy="146086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63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1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1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Name</a:t>
                      </a:r>
                      <a:r>
                        <a:rPr lang="en-US" sz="1600" baseline="0" dirty="0"/>
                        <a:t> of school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Reasons you like it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Reason you don’t like it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743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A5ECB33-3406-E5AB-C3E3-0FC7D6085F9B}"/>
              </a:ext>
            </a:extLst>
          </p:cNvPr>
          <p:cNvSpPr txBox="1"/>
          <p:nvPr/>
        </p:nvSpPr>
        <p:spPr>
          <a:xfrm>
            <a:off x="3388085" y="2574866"/>
            <a:ext cx="481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</a:rPr>
              <a:t>Then discuss your choice with your teacher.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B40C20-140D-79B0-74A9-51D963EACE93}"/>
              </a:ext>
            </a:extLst>
          </p:cNvPr>
          <p:cNvSpPr txBox="1"/>
          <p:nvPr/>
        </p:nvSpPr>
        <p:spPr>
          <a:xfrm>
            <a:off x="3477295" y="3009283"/>
            <a:ext cx="146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n-lt"/>
              </a:rPr>
              <a:t>Example: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8C5A1B-1D90-FED2-F783-8A8E35DFDADE}"/>
              </a:ext>
            </a:extLst>
          </p:cNvPr>
          <p:cNvSpPr txBox="1"/>
          <p:nvPr/>
        </p:nvSpPr>
        <p:spPr>
          <a:xfrm>
            <a:off x="3477295" y="3443700"/>
            <a:ext cx="4217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+mn-lt"/>
              </a:rPr>
              <a:t>A: </a:t>
            </a:r>
            <a:r>
              <a:rPr lang="en-US" sz="1800" dirty="0">
                <a:latin typeface="+mn-lt"/>
              </a:rPr>
              <a:t>Which school would you like to go to?</a:t>
            </a:r>
          </a:p>
          <a:p>
            <a:r>
              <a:rPr lang="en-US" sz="1800" b="1" i="1" dirty="0">
                <a:latin typeface="+mn-lt"/>
              </a:rPr>
              <a:t>B: </a:t>
            </a:r>
            <a:r>
              <a:rPr lang="en-US" sz="1800" dirty="0">
                <a:latin typeface="+mn-lt"/>
              </a:rPr>
              <a:t> I’d like to go to Dream School.</a:t>
            </a:r>
          </a:p>
          <a:p>
            <a:r>
              <a:rPr lang="en-US" sz="1800" b="1" i="1" dirty="0">
                <a:latin typeface="+mn-lt"/>
              </a:rPr>
              <a:t>A: </a:t>
            </a:r>
            <a:r>
              <a:rPr lang="en-US" sz="1800" dirty="0">
                <a:latin typeface="+mn-lt"/>
              </a:rPr>
              <a:t>Why?</a:t>
            </a:r>
          </a:p>
          <a:p>
            <a:r>
              <a:rPr lang="en-US" sz="1800" b="1" i="1" dirty="0">
                <a:latin typeface="+mn-lt"/>
              </a:rPr>
              <a:t>B: </a:t>
            </a:r>
            <a:r>
              <a:rPr lang="en-US" sz="1800" dirty="0">
                <a:latin typeface="+mn-lt"/>
              </a:rPr>
              <a:t>Because I’d like to paint in the art club.</a:t>
            </a:r>
          </a:p>
        </p:txBody>
      </p:sp>
      <p:pic>
        <p:nvPicPr>
          <p:cNvPr id="12" name="Picture 11" descr="A picture containing text, first-aid kit, sign&#10;&#10;Description automatically generated">
            <a:extLst>
              <a:ext uri="{FF2B5EF4-FFF2-40B4-BE49-F238E27FC236}">
                <a16:creationId xmlns:a16="http://schemas.microsoft.com/office/drawing/2014/main" id="{39A17013-13CB-5B2F-34C4-85A48719E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02" y="291671"/>
            <a:ext cx="409082" cy="4090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C82848-35A1-A789-6484-508F18E7545C}"/>
              </a:ext>
            </a:extLst>
          </p:cNvPr>
          <p:cNvGrpSpPr/>
          <p:nvPr/>
        </p:nvGrpSpPr>
        <p:grpSpPr>
          <a:xfrm>
            <a:off x="513982" y="802684"/>
            <a:ext cx="2609510" cy="4236143"/>
            <a:chOff x="486381" y="742196"/>
            <a:chExt cx="2609510" cy="4236143"/>
          </a:xfrm>
        </p:grpSpPr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97904554-4493-2FF2-BC19-54E2F6709638}"/>
                </a:ext>
              </a:extLst>
            </p:cNvPr>
            <p:cNvSpPr/>
            <p:nvPr/>
          </p:nvSpPr>
          <p:spPr>
            <a:xfrm>
              <a:off x="486381" y="742196"/>
              <a:ext cx="2609510" cy="1347107"/>
            </a:xfrm>
            <a:prstGeom prst="roundRect">
              <a:avLst>
                <a:gd name="adj" fmla="val 1718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39379E-912E-3A84-F069-EEDB11438B0B}"/>
                </a:ext>
              </a:extLst>
            </p:cNvPr>
            <p:cNvSpPr txBox="1"/>
            <p:nvPr/>
          </p:nvSpPr>
          <p:spPr>
            <a:xfrm>
              <a:off x="564442" y="752722"/>
              <a:ext cx="23921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buClrTx/>
              </a:pPr>
              <a:r>
                <a:rPr lang="en-US" sz="1200" b="1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Sunrise</a:t>
              </a:r>
              <a:r>
                <a:rPr lang="en-US" sz="12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 is a boarding school in Sydney. Students study and live there. About 1,200 boys and girls go to Sunrise. It has students from all over Australia. They study subjects like </a:t>
              </a:r>
              <a:r>
                <a:rPr lang="en-US" sz="1200" kern="1200" dirty="0" err="1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Maths</a:t>
              </a:r>
              <a:r>
                <a:rPr lang="en-US" sz="12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, Science and English.</a:t>
              </a:r>
            </a:p>
          </p:txBody>
        </p:sp>
        <p:sp>
          <p:nvSpPr>
            <p:cNvPr id="8" name="Rounded Rectangle 12">
              <a:extLst>
                <a:ext uri="{FF2B5EF4-FFF2-40B4-BE49-F238E27FC236}">
                  <a16:creationId xmlns:a16="http://schemas.microsoft.com/office/drawing/2014/main" id="{ADA87BA5-158A-45A5-344A-6254D1A54F19}"/>
                </a:ext>
              </a:extLst>
            </p:cNvPr>
            <p:cNvSpPr/>
            <p:nvPr/>
          </p:nvSpPr>
          <p:spPr>
            <a:xfrm>
              <a:off x="486381" y="2175204"/>
              <a:ext cx="2609510" cy="1347107"/>
            </a:xfrm>
            <a:prstGeom prst="roundRect">
              <a:avLst>
                <a:gd name="adj" fmla="val 1718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413069-4911-FAF1-84A2-22D57FBCD683}"/>
                </a:ext>
              </a:extLst>
            </p:cNvPr>
            <p:cNvSpPr txBox="1"/>
            <p:nvPr/>
          </p:nvSpPr>
          <p:spPr>
            <a:xfrm>
              <a:off x="569674" y="2167340"/>
              <a:ext cx="23921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buClrTx/>
              </a:pPr>
              <a:r>
                <a:rPr lang="en-US" sz="1200" b="1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An Son </a:t>
              </a:r>
              <a:r>
                <a:rPr lang="en-US" sz="12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is a lower secondary school in Bac Giang. It has only 8 classes. There are mountains and green fields around the school. There is a computer room and a library. There is also a school garden and a playground. </a:t>
              </a:r>
            </a:p>
          </p:txBody>
        </p:sp>
        <p:sp>
          <p:nvSpPr>
            <p:cNvPr id="16" name="Rounded Rectangle 18">
              <a:extLst>
                <a:ext uri="{FF2B5EF4-FFF2-40B4-BE49-F238E27FC236}">
                  <a16:creationId xmlns:a16="http://schemas.microsoft.com/office/drawing/2014/main" id="{C921C33A-85DB-1970-50EB-308161F8D237}"/>
                </a:ext>
              </a:extLst>
            </p:cNvPr>
            <p:cNvSpPr/>
            <p:nvPr/>
          </p:nvSpPr>
          <p:spPr>
            <a:xfrm>
              <a:off x="486381" y="3612096"/>
              <a:ext cx="2609510" cy="1347107"/>
            </a:xfrm>
            <a:prstGeom prst="roundRect">
              <a:avLst>
                <a:gd name="adj" fmla="val 1718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D9B239-7EF9-BC0E-FC3A-99276E8DC955}"/>
                </a:ext>
              </a:extLst>
            </p:cNvPr>
            <p:cNvSpPr txBox="1"/>
            <p:nvPr/>
          </p:nvSpPr>
          <p:spPr>
            <a:xfrm>
              <a:off x="564442" y="3593344"/>
              <a:ext cx="23921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buClrTx/>
              </a:pPr>
              <a:r>
                <a:rPr lang="en-US" sz="1200" b="1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Dream </a:t>
              </a:r>
              <a:r>
                <a:rPr lang="en-US" sz="12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is an international school. Here students learn English with English-speaking teachers. In the afternoon, they join many interesting clubs. They play sports and games. Some students do paintings in the art club.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A76C500-3E17-4BBE-A2C7-837E9FE5F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560" y="-9698"/>
            <a:ext cx="724001" cy="63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25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7" name="Google Shape;2607;p70"/>
          <p:cNvGrpSpPr/>
          <p:nvPr/>
        </p:nvGrpSpPr>
        <p:grpSpPr>
          <a:xfrm>
            <a:off x="1681609" y="1184917"/>
            <a:ext cx="5768386" cy="917876"/>
            <a:chOff x="2278817" y="2178625"/>
            <a:chExt cx="4586516" cy="457200"/>
          </a:xfrm>
        </p:grpSpPr>
        <p:grpSp>
          <p:nvGrpSpPr>
            <p:cNvPr id="2608" name="Google Shape;2608;p70"/>
            <p:cNvGrpSpPr/>
            <p:nvPr/>
          </p:nvGrpSpPr>
          <p:grpSpPr>
            <a:xfrm flipH="1">
              <a:off x="6133087" y="2178625"/>
              <a:ext cx="732246" cy="457200"/>
              <a:chOff x="1500950" y="2328850"/>
              <a:chExt cx="708100" cy="457200"/>
            </a:xfrm>
          </p:grpSpPr>
          <p:sp>
            <p:nvSpPr>
              <p:cNvPr id="2609" name="Google Shape;2609;p70"/>
              <p:cNvSpPr/>
              <p:nvPr/>
            </p:nvSpPr>
            <p:spPr>
              <a:xfrm>
                <a:off x="1500950" y="2328850"/>
                <a:ext cx="679800" cy="457200"/>
              </a:xfrm>
              <a:prstGeom prst="chevron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70"/>
              <p:cNvSpPr/>
              <p:nvPr/>
            </p:nvSpPr>
            <p:spPr>
              <a:xfrm>
                <a:off x="1737750" y="2328850"/>
                <a:ext cx="471300" cy="4572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611" name="Google Shape;2611;p70"/>
            <p:cNvGrpSpPr/>
            <p:nvPr/>
          </p:nvGrpSpPr>
          <p:grpSpPr>
            <a:xfrm>
              <a:off x="2278817" y="2178625"/>
              <a:ext cx="732246" cy="457200"/>
              <a:chOff x="1500950" y="2328850"/>
              <a:chExt cx="708100" cy="457200"/>
            </a:xfrm>
          </p:grpSpPr>
          <p:sp>
            <p:nvSpPr>
              <p:cNvPr id="2612" name="Google Shape;2612;p70"/>
              <p:cNvSpPr/>
              <p:nvPr/>
            </p:nvSpPr>
            <p:spPr>
              <a:xfrm>
                <a:off x="1500950" y="2328850"/>
                <a:ext cx="679800" cy="457200"/>
              </a:xfrm>
              <a:prstGeom prst="chevron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70"/>
              <p:cNvSpPr/>
              <p:nvPr/>
            </p:nvSpPr>
            <p:spPr>
              <a:xfrm>
                <a:off x="1737750" y="2328850"/>
                <a:ext cx="471300" cy="4572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17" name="Google Shape;2617;p70"/>
          <p:cNvGrpSpPr/>
          <p:nvPr/>
        </p:nvGrpSpPr>
        <p:grpSpPr>
          <a:xfrm>
            <a:off x="3154286" y="2219827"/>
            <a:ext cx="3117174" cy="3098237"/>
            <a:chOff x="-1868300" y="-180638"/>
            <a:chExt cx="2548988" cy="2587942"/>
          </a:xfrm>
        </p:grpSpPr>
        <p:sp>
          <p:nvSpPr>
            <p:cNvPr id="2618" name="Google Shape;2618;p70"/>
            <p:cNvSpPr/>
            <p:nvPr/>
          </p:nvSpPr>
          <p:spPr>
            <a:xfrm>
              <a:off x="-600150" y="1469047"/>
              <a:ext cx="74348" cy="63441"/>
            </a:xfrm>
            <a:custGeom>
              <a:avLst/>
              <a:gdLst/>
              <a:ahLst/>
              <a:cxnLst/>
              <a:rect l="l" t="t" r="r" b="b"/>
              <a:pathLst>
                <a:path w="334" h="285" extrusionOk="0">
                  <a:moveTo>
                    <a:pt x="188" y="1"/>
                  </a:moveTo>
                  <a:cubicBezTo>
                    <a:pt x="67" y="1"/>
                    <a:pt x="1" y="152"/>
                    <a:pt x="92" y="242"/>
                  </a:cubicBezTo>
                  <a:cubicBezTo>
                    <a:pt x="121" y="271"/>
                    <a:pt x="156" y="284"/>
                    <a:pt x="190" y="284"/>
                  </a:cubicBezTo>
                  <a:cubicBezTo>
                    <a:pt x="263" y="284"/>
                    <a:pt x="333" y="226"/>
                    <a:pt x="333" y="140"/>
                  </a:cubicBezTo>
                  <a:cubicBezTo>
                    <a:pt x="333" y="61"/>
                    <a:pt x="267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9" name="Google Shape;2619;p70"/>
            <p:cNvSpPr/>
            <p:nvPr/>
          </p:nvSpPr>
          <p:spPr>
            <a:xfrm>
              <a:off x="-1502124" y="672141"/>
              <a:ext cx="346811" cy="412033"/>
            </a:xfrm>
            <a:custGeom>
              <a:avLst/>
              <a:gdLst/>
              <a:ahLst/>
              <a:cxnLst/>
              <a:rect l="l" t="t" r="r" b="b"/>
              <a:pathLst>
                <a:path w="1558" h="1851" extrusionOk="0">
                  <a:moveTo>
                    <a:pt x="997" y="0"/>
                  </a:moveTo>
                  <a:cubicBezTo>
                    <a:pt x="877" y="0"/>
                    <a:pt x="735" y="85"/>
                    <a:pt x="573" y="306"/>
                  </a:cubicBezTo>
                  <a:cubicBezTo>
                    <a:pt x="0" y="1089"/>
                    <a:pt x="575" y="1851"/>
                    <a:pt x="1153" y="1851"/>
                  </a:cubicBezTo>
                  <a:cubicBezTo>
                    <a:pt x="1271" y="1851"/>
                    <a:pt x="1389" y="1819"/>
                    <a:pt x="1497" y="1750"/>
                  </a:cubicBezTo>
                  <a:lnTo>
                    <a:pt x="1533" y="1182"/>
                  </a:lnTo>
                  <a:cubicBezTo>
                    <a:pt x="1557" y="892"/>
                    <a:pt x="1503" y="602"/>
                    <a:pt x="1376" y="342"/>
                  </a:cubicBezTo>
                  <a:cubicBezTo>
                    <a:pt x="1289" y="160"/>
                    <a:pt x="1163" y="0"/>
                    <a:pt x="997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0" name="Google Shape;2620;p70"/>
            <p:cNvSpPr/>
            <p:nvPr/>
          </p:nvSpPr>
          <p:spPr>
            <a:xfrm>
              <a:off x="-1350088" y="795684"/>
              <a:ext cx="146248" cy="154707"/>
            </a:xfrm>
            <a:custGeom>
              <a:avLst/>
              <a:gdLst/>
              <a:ahLst/>
              <a:cxnLst/>
              <a:rect l="l" t="t" r="r" b="b"/>
              <a:pathLst>
                <a:path w="657" h="695" extrusionOk="0">
                  <a:moveTo>
                    <a:pt x="236" y="0"/>
                  </a:moveTo>
                  <a:cubicBezTo>
                    <a:pt x="176" y="0"/>
                    <a:pt x="116" y="13"/>
                    <a:pt x="59" y="41"/>
                  </a:cubicBezTo>
                  <a:cubicBezTo>
                    <a:pt x="1" y="67"/>
                    <a:pt x="30" y="149"/>
                    <a:pt x="83" y="149"/>
                  </a:cubicBezTo>
                  <a:cubicBezTo>
                    <a:pt x="91" y="149"/>
                    <a:pt x="99" y="147"/>
                    <a:pt x="107" y="143"/>
                  </a:cubicBezTo>
                  <a:cubicBezTo>
                    <a:pt x="147" y="124"/>
                    <a:pt x="189" y="114"/>
                    <a:pt x="232" y="114"/>
                  </a:cubicBezTo>
                  <a:cubicBezTo>
                    <a:pt x="294" y="114"/>
                    <a:pt x="356" y="134"/>
                    <a:pt x="409" y="174"/>
                  </a:cubicBezTo>
                  <a:cubicBezTo>
                    <a:pt x="270" y="204"/>
                    <a:pt x="161" y="301"/>
                    <a:pt x="107" y="427"/>
                  </a:cubicBezTo>
                  <a:cubicBezTo>
                    <a:pt x="101" y="458"/>
                    <a:pt x="113" y="488"/>
                    <a:pt x="143" y="500"/>
                  </a:cubicBezTo>
                  <a:cubicBezTo>
                    <a:pt x="150" y="502"/>
                    <a:pt x="156" y="504"/>
                    <a:pt x="163" y="504"/>
                  </a:cubicBezTo>
                  <a:cubicBezTo>
                    <a:pt x="186" y="504"/>
                    <a:pt x="206" y="487"/>
                    <a:pt x="216" y="464"/>
                  </a:cubicBezTo>
                  <a:cubicBezTo>
                    <a:pt x="216" y="458"/>
                    <a:pt x="222" y="452"/>
                    <a:pt x="222" y="439"/>
                  </a:cubicBezTo>
                  <a:cubicBezTo>
                    <a:pt x="222" y="433"/>
                    <a:pt x="228" y="433"/>
                    <a:pt x="228" y="427"/>
                  </a:cubicBezTo>
                  <a:cubicBezTo>
                    <a:pt x="234" y="415"/>
                    <a:pt x="246" y="403"/>
                    <a:pt x="252" y="391"/>
                  </a:cubicBezTo>
                  <a:cubicBezTo>
                    <a:pt x="258" y="385"/>
                    <a:pt x="264" y="379"/>
                    <a:pt x="264" y="373"/>
                  </a:cubicBezTo>
                  <a:cubicBezTo>
                    <a:pt x="270" y="373"/>
                    <a:pt x="270" y="373"/>
                    <a:pt x="270" y="367"/>
                  </a:cubicBezTo>
                  <a:lnTo>
                    <a:pt x="282" y="361"/>
                  </a:lnTo>
                  <a:cubicBezTo>
                    <a:pt x="294" y="349"/>
                    <a:pt x="307" y="337"/>
                    <a:pt x="319" y="331"/>
                  </a:cubicBezTo>
                  <a:lnTo>
                    <a:pt x="325" y="325"/>
                  </a:lnTo>
                  <a:lnTo>
                    <a:pt x="331" y="325"/>
                  </a:lnTo>
                  <a:lnTo>
                    <a:pt x="349" y="313"/>
                  </a:lnTo>
                  <a:cubicBezTo>
                    <a:pt x="367" y="301"/>
                    <a:pt x="379" y="294"/>
                    <a:pt x="391" y="288"/>
                  </a:cubicBezTo>
                  <a:lnTo>
                    <a:pt x="409" y="288"/>
                  </a:lnTo>
                  <a:lnTo>
                    <a:pt x="433" y="282"/>
                  </a:lnTo>
                  <a:cubicBezTo>
                    <a:pt x="445" y="276"/>
                    <a:pt x="464" y="276"/>
                    <a:pt x="482" y="276"/>
                  </a:cubicBezTo>
                  <a:cubicBezTo>
                    <a:pt x="488" y="270"/>
                    <a:pt x="494" y="270"/>
                    <a:pt x="500" y="270"/>
                  </a:cubicBezTo>
                  <a:cubicBezTo>
                    <a:pt x="554" y="379"/>
                    <a:pt x="530" y="512"/>
                    <a:pt x="445" y="603"/>
                  </a:cubicBezTo>
                  <a:cubicBezTo>
                    <a:pt x="427" y="621"/>
                    <a:pt x="427" y="657"/>
                    <a:pt x="439" y="675"/>
                  </a:cubicBezTo>
                  <a:cubicBezTo>
                    <a:pt x="452" y="688"/>
                    <a:pt x="467" y="694"/>
                    <a:pt x="482" y="694"/>
                  </a:cubicBezTo>
                  <a:cubicBezTo>
                    <a:pt x="494" y="694"/>
                    <a:pt x="507" y="690"/>
                    <a:pt x="518" y="681"/>
                  </a:cubicBezTo>
                  <a:cubicBezTo>
                    <a:pt x="578" y="627"/>
                    <a:pt x="615" y="548"/>
                    <a:pt x="633" y="464"/>
                  </a:cubicBezTo>
                  <a:cubicBezTo>
                    <a:pt x="657" y="319"/>
                    <a:pt x="597" y="168"/>
                    <a:pt x="482" y="77"/>
                  </a:cubicBezTo>
                  <a:cubicBezTo>
                    <a:pt x="407" y="27"/>
                    <a:pt x="322" y="0"/>
                    <a:pt x="236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1" name="Google Shape;2621;p70"/>
            <p:cNvSpPr/>
            <p:nvPr/>
          </p:nvSpPr>
          <p:spPr>
            <a:xfrm>
              <a:off x="-990145" y="1553633"/>
              <a:ext cx="707645" cy="853671"/>
            </a:xfrm>
            <a:custGeom>
              <a:avLst/>
              <a:gdLst/>
              <a:ahLst/>
              <a:cxnLst/>
              <a:rect l="l" t="t" r="r" b="b"/>
              <a:pathLst>
                <a:path w="3179" h="3835" extrusionOk="0">
                  <a:moveTo>
                    <a:pt x="3179" y="0"/>
                  </a:moveTo>
                  <a:lnTo>
                    <a:pt x="3010" y="12"/>
                  </a:lnTo>
                  <a:lnTo>
                    <a:pt x="2702" y="12"/>
                  </a:lnTo>
                  <a:lnTo>
                    <a:pt x="653" y="55"/>
                  </a:lnTo>
                  <a:lnTo>
                    <a:pt x="212" y="55"/>
                  </a:lnTo>
                  <a:cubicBezTo>
                    <a:pt x="200" y="151"/>
                    <a:pt x="188" y="242"/>
                    <a:pt x="182" y="339"/>
                  </a:cubicBezTo>
                  <a:cubicBezTo>
                    <a:pt x="176" y="369"/>
                    <a:pt x="170" y="399"/>
                    <a:pt x="170" y="429"/>
                  </a:cubicBezTo>
                  <a:cubicBezTo>
                    <a:pt x="158" y="520"/>
                    <a:pt x="152" y="617"/>
                    <a:pt x="140" y="707"/>
                  </a:cubicBezTo>
                  <a:cubicBezTo>
                    <a:pt x="134" y="749"/>
                    <a:pt x="134" y="774"/>
                    <a:pt x="128" y="828"/>
                  </a:cubicBezTo>
                  <a:cubicBezTo>
                    <a:pt x="122" y="876"/>
                    <a:pt x="122" y="925"/>
                    <a:pt x="115" y="979"/>
                  </a:cubicBezTo>
                  <a:cubicBezTo>
                    <a:pt x="115" y="997"/>
                    <a:pt x="109" y="1021"/>
                    <a:pt x="109" y="1039"/>
                  </a:cubicBezTo>
                  <a:cubicBezTo>
                    <a:pt x="103" y="1124"/>
                    <a:pt x="91" y="1209"/>
                    <a:pt x="85" y="1293"/>
                  </a:cubicBezTo>
                  <a:cubicBezTo>
                    <a:pt x="79" y="1402"/>
                    <a:pt x="67" y="1511"/>
                    <a:pt x="61" y="1626"/>
                  </a:cubicBezTo>
                  <a:cubicBezTo>
                    <a:pt x="61" y="1650"/>
                    <a:pt x="55" y="1674"/>
                    <a:pt x="55" y="1698"/>
                  </a:cubicBezTo>
                  <a:lnTo>
                    <a:pt x="55" y="1710"/>
                  </a:lnTo>
                  <a:lnTo>
                    <a:pt x="49" y="1807"/>
                  </a:lnTo>
                  <a:cubicBezTo>
                    <a:pt x="43" y="1897"/>
                    <a:pt x="37" y="1994"/>
                    <a:pt x="31" y="2085"/>
                  </a:cubicBezTo>
                  <a:cubicBezTo>
                    <a:pt x="31" y="2103"/>
                    <a:pt x="31" y="2133"/>
                    <a:pt x="31" y="2157"/>
                  </a:cubicBezTo>
                  <a:lnTo>
                    <a:pt x="19" y="2399"/>
                  </a:lnTo>
                  <a:lnTo>
                    <a:pt x="19" y="2478"/>
                  </a:lnTo>
                  <a:cubicBezTo>
                    <a:pt x="13" y="2598"/>
                    <a:pt x="7" y="2725"/>
                    <a:pt x="1" y="2846"/>
                  </a:cubicBezTo>
                  <a:lnTo>
                    <a:pt x="1" y="3009"/>
                  </a:lnTo>
                  <a:lnTo>
                    <a:pt x="1" y="3045"/>
                  </a:lnTo>
                  <a:lnTo>
                    <a:pt x="1" y="3184"/>
                  </a:lnTo>
                  <a:lnTo>
                    <a:pt x="1" y="3251"/>
                  </a:lnTo>
                  <a:lnTo>
                    <a:pt x="1" y="3329"/>
                  </a:lnTo>
                  <a:lnTo>
                    <a:pt x="1" y="3535"/>
                  </a:lnTo>
                  <a:cubicBezTo>
                    <a:pt x="242" y="3632"/>
                    <a:pt x="490" y="3704"/>
                    <a:pt x="738" y="3752"/>
                  </a:cubicBezTo>
                  <a:lnTo>
                    <a:pt x="810" y="3765"/>
                  </a:lnTo>
                  <a:lnTo>
                    <a:pt x="907" y="3783"/>
                  </a:lnTo>
                  <a:lnTo>
                    <a:pt x="1004" y="3795"/>
                  </a:lnTo>
                  <a:cubicBezTo>
                    <a:pt x="1194" y="3822"/>
                    <a:pt x="1381" y="3835"/>
                    <a:pt x="1569" y="3835"/>
                  </a:cubicBezTo>
                  <a:cubicBezTo>
                    <a:pt x="1668" y="3835"/>
                    <a:pt x="1768" y="3831"/>
                    <a:pt x="1868" y="3825"/>
                  </a:cubicBezTo>
                  <a:cubicBezTo>
                    <a:pt x="2182" y="3801"/>
                    <a:pt x="2496" y="3740"/>
                    <a:pt x="2798" y="3644"/>
                  </a:cubicBezTo>
                  <a:lnTo>
                    <a:pt x="2865" y="3626"/>
                  </a:lnTo>
                  <a:cubicBezTo>
                    <a:pt x="2871" y="3619"/>
                    <a:pt x="2883" y="3619"/>
                    <a:pt x="2889" y="3613"/>
                  </a:cubicBezTo>
                  <a:lnTo>
                    <a:pt x="2961" y="3589"/>
                  </a:lnTo>
                  <a:lnTo>
                    <a:pt x="3016" y="3571"/>
                  </a:lnTo>
                  <a:lnTo>
                    <a:pt x="3016" y="3420"/>
                  </a:lnTo>
                  <a:lnTo>
                    <a:pt x="3016" y="3342"/>
                  </a:lnTo>
                  <a:lnTo>
                    <a:pt x="3016" y="3160"/>
                  </a:lnTo>
                  <a:lnTo>
                    <a:pt x="3016" y="3039"/>
                  </a:lnTo>
                  <a:cubicBezTo>
                    <a:pt x="3022" y="2961"/>
                    <a:pt x="3022" y="2882"/>
                    <a:pt x="3022" y="2804"/>
                  </a:cubicBezTo>
                  <a:cubicBezTo>
                    <a:pt x="3028" y="2768"/>
                    <a:pt x="3022" y="2737"/>
                    <a:pt x="3028" y="2695"/>
                  </a:cubicBezTo>
                  <a:cubicBezTo>
                    <a:pt x="3034" y="2647"/>
                    <a:pt x="3034" y="2604"/>
                    <a:pt x="3034" y="2556"/>
                  </a:cubicBezTo>
                  <a:lnTo>
                    <a:pt x="3034" y="2484"/>
                  </a:lnTo>
                  <a:cubicBezTo>
                    <a:pt x="3034" y="2326"/>
                    <a:pt x="3040" y="2175"/>
                    <a:pt x="3052" y="2018"/>
                  </a:cubicBezTo>
                  <a:lnTo>
                    <a:pt x="3052" y="1922"/>
                  </a:lnTo>
                  <a:cubicBezTo>
                    <a:pt x="3058" y="1873"/>
                    <a:pt x="3064" y="1825"/>
                    <a:pt x="3064" y="1777"/>
                  </a:cubicBezTo>
                  <a:cubicBezTo>
                    <a:pt x="3064" y="1752"/>
                    <a:pt x="3064" y="1722"/>
                    <a:pt x="3064" y="1698"/>
                  </a:cubicBezTo>
                  <a:cubicBezTo>
                    <a:pt x="3064" y="1662"/>
                    <a:pt x="3070" y="1620"/>
                    <a:pt x="3070" y="1583"/>
                  </a:cubicBezTo>
                  <a:lnTo>
                    <a:pt x="3070" y="1517"/>
                  </a:lnTo>
                  <a:lnTo>
                    <a:pt x="3070" y="1493"/>
                  </a:lnTo>
                  <a:cubicBezTo>
                    <a:pt x="3076" y="1420"/>
                    <a:pt x="3076" y="1348"/>
                    <a:pt x="3082" y="1281"/>
                  </a:cubicBezTo>
                  <a:lnTo>
                    <a:pt x="3094" y="1136"/>
                  </a:lnTo>
                  <a:cubicBezTo>
                    <a:pt x="3094" y="1112"/>
                    <a:pt x="3094" y="1088"/>
                    <a:pt x="3094" y="1064"/>
                  </a:cubicBezTo>
                  <a:cubicBezTo>
                    <a:pt x="3100" y="961"/>
                    <a:pt x="3112" y="864"/>
                    <a:pt x="3118" y="768"/>
                  </a:cubicBezTo>
                  <a:cubicBezTo>
                    <a:pt x="3118" y="725"/>
                    <a:pt x="3125" y="683"/>
                    <a:pt x="3125" y="641"/>
                  </a:cubicBezTo>
                  <a:cubicBezTo>
                    <a:pt x="3143" y="423"/>
                    <a:pt x="3161" y="212"/>
                    <a:pt x="3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2" name="Google Shape;2622;p70"/>
            <p:cNvSpPr/>
            <p:nvPr/>
          </p:nvSpPr>
          <p:spPr>
            <a:xfrm>
              <a:off x="-754625" y="1339950"/>
              <a:ext cx="368800" cy="266562"/>
            </a:xfrm>
            <a:custGeom>
              <a:avLst/>
              <a:gdLst/>
              <a:ahLst/>
              <a:cxnLst/>
              <a:rect l="l" t="t" r="r" b="b"/>
              <a:pathLst>
                <a:path w="1602" h="1409" extrusionOk="0">
                  <a:moveTo>
                    <a:pt x="18" y="1"/>
                  </a:moveTo>
                  <a:cubicBezTo>
                    <a:pt x="0" y="43"/>
                    <a:pt x="48" y="768"/>
                    <a:pt x="79" y="1209"/>
                  </a:cubicBezTo>
                  <a:lnTo>
                    <a:pt x="73" y="1209"/>
                  </a:lnTo>
                  <a:lnTo>
                    <a:pt x="127" y="1408"/>
                  </a:lnTo>
                  <a:lnTo>
                    <a:pt x="1529" y="1390"/>
                  </a:lnTo>
                  <a:lnTo>
                    <a:pt x="1565" y="508"/>
                  </a:lnTo>
                  <a:lnTo>
                    <a:pt x="1601" y="61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3" name="Google Shape;2623;p70"/>
            <p:cNvSpPr/>
            <p:nvPr/>
          </p:nvSpPr>
          <p:spPr>
            <a:xfrm>
              <a:off x="-1300894" y="9017"/>
              <a:ext cx="1474502" cy="1458030"/>
            </a:xfrm>
            <a:custGeom>
              <a:avLst/>
              <a:gdLst/>
              <a:ahLst/>
              <a:cxnLst/>
              <a:rect l="l" t="t" r="r" b="b"/>
              <a:pathLst>
                <a:path w="6624" h="6550" extrusionOk="0">
                  <a:moveTo>
                    <a:pt x="3448" y="0"/>
                  </a:moveTo>
                  <a:cubicBezTo>
                    <a:pt x="3215" y="0"/>
                    <a:pt x="2967" y="17"/>
                    <a:pt x="2702" y="52"/>
                  </a:cubicBezTo>
                  <a:cubicBezTo>
                    <a:pt x="2569" y="64"/>
                    <a:pt x="2442" y="94"/>
                    <a:pt x="2321" y="143"/>
                  </a:cubicBezTo>
                  <a:cubicBezTo>
                    <a:pt x="1959" y="264"/>
                    <a:pt x="1620" y="451"/>
                    <a:pt x="1324" y="693"/>
                  </a:cubicBezTo>
                  <a:cubicBezTo>
                    <a:pt x="1246" y="765"/>
                    <a:pt x="1179" y="838"/>
                    <a:pt x="1113" y="916"/>
                  </a:cubicBezTo>
                  <a:cubicBezTo>
                    <a:pt x="968" y="1091"/>
                    <a:pt x="847" y="1273"/>
                    <a:pt x="732" y="1472"/>
                  </a:cubicBezTo>
                  <a:cubicBezTo>
                    <a:pt x="545" y="1810"/>
                    <a:pt x="400" y="2173"/>
                    <a:pt x="285" y="2548"/>
                  </a:cubicBezTo>
                  <a:cubicBezTo>
                    <a:pt x="237" y="2717"/>
                    <a:pt x="188" y="2898"/>
                    <a:pt x="146" y="3091"/>
                  </a:cubicBezTo>
                  <a:cubicBezTo>
                    <a:pt x="110" y="3261"/>
                    <a:pt x="79" y="3442"/>
                    <a:pt x="55" y="3629"/>
                  </a:cubicBezTo>
                  <a:cubicBezTo>
                    <a:pt x="49" y="3665"/>
                    <a:pt x="43" y="3702"/>
                    <a:pt x="43" y="3738"/>
                  </a:cubicBezTo>
                  <a:cubicBezTo>
                    <a:pt x="13" y="3986"/>
                    <a:pt x="1" y="4239"/>
                    <a:pt x="7" y="4493"/>
                  </a:cubicBezTo>
                  <a:cubicBezTo>
                    <a:pt x="13" y="4674"/>
                    <a:pt x="31" y="4850"/>
                    <a:pt x="67" y="5031"/>
                  </a:cubicBezTo>
                  <a:cubicBezTo>
                    <a:pt x="98" y="5170"/>
                    <a:pt x="140" y="5309"/>
                    <a:pt x="200" y="5442"/>
                  </a:cubicBezTo>
                  <a:cubicBezTo>
                    <a:pt x="224" y="5496"/>
                    <a:pt x="249" y="5544"/>
                    <a:pt x="279" y="5599"/>
                  </a:cubicBezTo>
                  <a:cubicBezTo>
                    <a:pt x="738" y="6390"/>
                    <a:pt x="1989" y="6487"/>
                    <a:pt x="2394" y="6517"/>
                  </a:cubicBezTo>
                  <a:cubicBezTo>
                    <a:pt x="2586" y="6532"/>
                    <a:pt x="2818" y="6549"/>
                    <a:pt x="3074" y="6549"/>
                  </a:cubicBezTo>
                  <a:cubicBezTo>
                    <a:pt x="3775" y="6549"/>
                    <a:pt x="4658" y="6418"/>
                    <a:pt x="5415" y="5732"/>
                  </a:cubicBezTo>
                  <a:cubicBezTo>
                    <a:pt x="6623" y="4632"/>
                    <a:pt x="6496" y="3025"/>
                    <a:pt x="6454" y="2668"/>
                  </a:cubicBezTo>
                  <a:cubicBezTo>
                    <a:pt x="6454" y="2650"/>
                    <a:pt x="6448" y="2632"/>
                    <a:pt x="6448" y="2620"/>
                  </a:cubicBezTo>
                  <a:cubicBezTo>
                    <a:pt x="6406" y="2318"/>
                    <a:pt x="6327" y="2016"/>
                    <a:pt x="6218" y="1732"/>
                  </a:cubicBezTo>
                  <a:cubicBezTo>
                    <a:pt x="5825" y="729"/>
                    <a:pt x="4984" y="0"/>
                    <a:pt x="3448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4" name="Google Shape;2624;p70"/>
            <p:cNvSpPr/>
            <p:nvPr/>
          </p:nvSpPr>
          <p:spPr>
            <a:xfrm>
              <a:off x="-1378804" y="-180638"/>
              <a:ext cx="1631658" cy="1091853"/>
            </a:xfrm>
            <a:custGeom>
              <a:avLst/>
              <a:gdLst/>
              <a:ahLst/>
              <a:cxnLst/>
              <a:rect l="l" t="t" r="r" b="b"/>
              <a:pathLst>
                <a:path w="7330" h="4905" extrusionOk="0">
                  <a:moveTo>
                    <a:pt x="4329" y="0"/>
                  </a:moveTo>
                  <a:cubicBezTo>
                    <a:pt x="3797" y="0"/>
                    <a:pt x="3258" y="210"/>
                    <a:pt x="2846" y="668"/>
                  </a:cubicBezTo>
                  <a:cubicBezTo>
                    <a:pt x="2654" y="607"/>
                    <a:pt x="2457" y="577"/>
                    <a:pt x="2266" y="577"/>
                  </a:cubicBezTo>
                  <a:cubicBezTo>
                    <a:pt x="1835" y="577"/>
                    <a:pt x="1429" y="730"/>
                    <a:pt x="1148" y="1019"/>
                  </a:cubicBezTo>
                  <a:cubicBezTo>
                    <a:pt x="1142" y="1025"/>
                    <a:pt x="1130" y="1031"/>
                    <a:pt x="1124" y="1037"/>
                  </a:cubicBezTo>
                  <a:cubicBezTo>
                    <a:pt x="1003" y="1176"/>
                    <a:pt x="901" y="1333"/>
                    <a:pt x="834" y="1502"/>
                  </a:cubicBezTo>
                  <a:cubicBezTo>
                    <a:pt x="756" y="1714"/>
                    <a:pt x="713" y="1937"/>
                    <a:pt x="713" y="2161"/>
                  </a:cubicBezTo>
                  <a:cubicBezTo>
                    <a:pt x="713" y="2360"/>
                    <a:pt x="750" y="2560"/>
                    <a:pt x="816" y="2747"/>
                  </a:cubicBezTo>
                  <a:cubicBezTo>
                    <a:pt x="775" y="2739"/>
                    <a:pt x="734" y="2736"/>
                    <a:pt x="693" y="2736"/>
                  </a:cubicBezTo>
                  <a:cubicBezTo>
                    <a:pt x="572" y="2736"/>
                    <a:pt x="455" y="2768"/>
                    <a:pt x="351" y="2832"/>
                  </a:cubicBezTo>
                  <a:cubicBezTo>
                    <a:pt x="37" y="3037"/>
                    <a:pt x="0" y="3532"/>
                    <a:pt x="176" y="3865"/>
                  </a:cubicBezTo>
                  <a:cubicBezTo>
                    <a:pt x="272" y="4040"/>
                    <a:pt x="429" y="4179"/>
                    <a:pt x="617" y="4258"/>
                  </a:cubicBezTo>
                  <a:cubicBezTo>
                    <a:pt x="1010" y="3955"/>
                    <a:pt x="1312" y="3430"/>
                    <a:pt x="1342" y="2940"/>
                  </a:cubicBezTo>
                  <a:cubicBezTo>
                    <a:pt x="1445" y="2990"/>
                    <a:pt x="1504" y="3030"/>
                    <a:pt x="1572" y="3030"/>
                  </a:cubicBezTo>
                  <a:cubicBezTo>
                    <a:pt x="1612" y="3030"/>
                    <a:pt x="1655" y="3016"/>
                    <a:pt x="1710" y="2983"/>
                  </a:cubicBezTo>
                  <a:cubicBezTo>
                    <a:pt x="1861" y="2886"/>
                    <a:pt x="1952" y="2656"/>
                    <a:pt x="1940" y="2475"/>
                  </a:cubicBezTo>
                  <a:lnTo>
                    <a:pt x="1940" y="2475"/>
                  </a:lnTo>
                  <a:cubicBezTo>
                    <a:pt x="2363" y="2874"/>
                    <a:pt x="2919" y="3103"/>
                    <a:pt x="3493" y="3110"/>
                  </a:cubicBezTo>
                  <a:cubicBezTo>
                    <a:pt x="3500" y="3110"/>
                    <a:pt x="3508" y="3110"/>
                    <a:pt x="3516" y="3110"/>
                  </a:cubicBezTo>
                  <a:cubicBezTo>
                    <a:pt x="4079" y="3110"/>
                    <a:pt x="4520" y="2887"/>
                    <a:pt x="4937" y="2505"/>
                  </a:cubicBezTo>
                  <a:cubicBezTo>
                    <a:pt x="4937" y="3025"/>
                    <a:pt x="5016" y="3617"/>
                    <a:pt x="5366" y="4010"/>
                  </a:cubicBezTo>
                  <a:cubicBezTo>
                    <a:pt x="5710" y="4390"/>
                    <a:pt x="6133" y="4699"/>
                    <a:pt x="6605" y="4904"/>
                  </a:cubicBezTo>
                  <a:cubicBezTo>
                    <a:pt x="7082" y="4475"/>
                    <a:pt x="7330" y="3841"/>
                    <a:pt x="7275" y="3200"/>
                  </a:cubicBezTo>
                  <a:cubicBezTo>
                    <a:pt x="7263" y="3061"/>
                    <a:pt x="7239" y="2922"/>
                    <a:pt x="7197" y="2795"/>
                  </a:cubicBezTo>
                  <a:cubicBezTo>
                    <a:pt x="7100" y="2493"/>
                    <a:pt x="6943" y="2221"/>
                    <a:pt x="6732" y="1992"/>
                  </a:cubicBezTo>
                  <a:cubicBezTo>
                    <a:pt x="6605" y="1853"/>
                    <a:pt x="6466" y="1738"/>
                    <a:pt x="6309" y="1641"/>
                  </a:cubicBezTo>
                  <a:cubicBezTo>
                    <a:pt x="6118" y="610"/>
                    <a:pt x="5235" y="0"/>
                    <a:pt x="4329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5" name="Google Shape;2625;p70"/>
            <p:cNvSpPr/>
            <p:nvPr/>
          </p:nvSpPr>
          <p:spPr>
            <a:xfrm>
              <a:off x="-832150" y="1561275"/>
              <a:ext cx="419201" cy="148850"/>
            </a:xfrm>
            <a:custGeom>
              <a:avLst/>
              <a:gdLst/>
              <a:ahLst/>
              <a:cxnLst/>
              <a:rect l="l" t="t" r="r" b="b"/>
              <a:pathLst>
                <a:path w="1844" h="654" extrusionOk="0">
                  <a:moveTo>
                    <a:pt x="1844" y="1"/>
                  </a:moveTo>
                  <a:lnTo>
                    <a:pt x="1844" y="1"/>
                  </a:lnTo>
                  <a:cubicBezTo>
                    <a:pt x="1490" y="9"/>
                    <a:pt x="1133" y="15"/>
                    <a:pt x="770" y="15"/>
                  </a:cubicBezTo>
                  <a:cubicBezTo>
                    <a:pt x="637" y="15"/>
                    <a:pt x="504" y="14"/>
                    <a:pt x="369" y="13"/>
                  </a:cubicBezTo>
                  <a:lnTo>
                    <a:pt x="1" y="13"/>
                  </a:lnTo>
                  <a:cubicBezTo>
                    <a:pt x="31" y="369"/>
                    <a:pt x="424" y="653"/>
                    <a:pt x="919" y="653"/>
                  </a:cubicBezTo>
                  <a:cubicBezTo>
                    <a:pt x="1415" y="653"/>
                    <a:pt x="1820" y="363"/>
                    <a:pt x="1844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6" name="Google Shape;2626;p70"/>
            <p:cNvSpPr/>
            <p:nvPr/>
          </p:nvSpPr>
          <p:spPr>
            <a:xfrm>
              <a:off x="-746625" y="1444775"/>
              <a:ext cx="352351" cy="169625"/>
            </a:xfrm>
            <a:custGeom>
              <a:avLst/>
              <a:gdLst/>
              <a:ahLst/>
              <a:cxnLst/>
              <a:rect l="l" t="t" r="r" b="b"/>
              <a:pathLst>
                <a:path w="1536" h="762" extrusionOk="0">
                  <a:moveTo>
                    <a:pt x="1535" y="1"/>
                  </a:moveTo>
                  <a:cubicBezTo>
                    <a:pt x="1208" y="77"/>
                    <a:pt x="889" y="99"/>
                    <a:pt x="599" y="99"/>
                  </a:cubicBezTo>
                  <a:cubicBezTo>
                    <a:pt x="380" y="99"/>
                    <a:pt x="177" y="86"/>
                    <a:pt x="0" y="73"/>
                  </a:cubicBezTo>
                  <a:lnTo>
                    <a:pt x="0" y="73"/>
                  </a:lnTo>
                  <a:cubicBezTo>
                    <a:pt x="12" y="297"/>
                    <a:pt x="31" y="545"/>
                    <a:pt x="43" y="738"/>
                  </a:cubicBezTo>
                  <a:cubicBezTo>
                    <a:pt x="121" y="752"/>
                    <a:pt x="210" y="762"/>
                    <a:pt x="308" y="762"/>
                  </a:cubicBezTo>
                  <a:cubicBezTo>
                    <a:pt x="673" y="762"/>
                    <a:pt x="1149" y="623"/>
                    <a:pt x="1535" y="37"/>
                  </a:cubicBezTo>
                  <a:lnTo>
                    <a:pt x="1535" y="1"/>
                  </a:ln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7" name="Google Shape;2627;p70"/>
            <p:cNvSpPr/>
            <p:nvPr/>
          </p:nvSpPr>
          <p:spPr>
            <a:xfrm>
              <a:off x="-858366" y="683048"/>
              <a:ext cx="103954" cy="199450"/>
            </a:xfrm>
            <a:custGeom>
              <a:avLst/>
              <a:gdLst/>
              <a:ahLst/>
              <a:cxnLst/>
              <a:rect l="l" t="t" r="r" b="b"/>
              <a:pathLst>
                <a:path w="467" h="896" extrusionOk="0">
                  <a:moveTo>
                    <a:pt x="261" y="1"/>
                  </a:moveTo>
                  <a:cubicBezTo>
                    <a:pt x="247" y="1"/>
                    <a:pt x="233" y="9"/>
                    <a:pt x="230" y="27"/>
                  </a:cubicBezTo>
                  <a:cubicBezTo>
                    <a:pt x="212" y="148"/>
                    <a:pt x="291" y="263"/>
                    <a:pt x="279" y="384"/>
                  </a:cubicBezTo>
                  <a:cubicBezTo>
                    <a:pt x="279" y="438"/>
                    <a:pt x="236" y="492"/>
                    <a:pt x="182" y="504"/>
                  </a:cubicBezTo>
                  <a:cubicBezTo>
                    <a:pt x="134" y="510"/>
                    <a:pt x="85" y="535"/>
                    <a:pt x="49" y="571"/>
                  </a:cubicBezTo>
                  <a:cubicBezTo>
                    <a:pt x="1" y="649"/>
                    <a:pt x="7" y="746"/>
                    <a:pt x="73" y="813"/>
                  </a:cubicBezTo>
                  <a:cubicBezTo>
                    <a:pt x="134" y="881"/>
                    <a:pt x="224" y="895"/>
                    <a:pt x="313" y="895"/>
                  </a:cubicBezTo>
                  <a:cubicBezTo>
                    <a:pt x="349" y="895"/>
                    <a:pt x="385" y="893"/>
                    <a:pt x="418" y="891"/>
                  </a:cubicBezTo>
                  <a:cubicBezTo>
                    <a:pt x="466" y="885"/>
                    <a:pt x="460" y="819"/>
                    <a:pt x="412" y="819"/>
                  </a:cubicBezTo>
                  <a:cubicBezTo>
                    <a:pt x="380" y="823"/>
                    <a:pt x="343" y="826"/>
                    <a:pt x="305" y="826"/>
                  </a:cubicBezTo>
                  <a:cubicBezTo>
                    <a:pt x="227" y="826"/>
                    <a:pt x="144" y="809"/>
                    <a:pt x="104" y="740"/>
                  </a:cubicBezTo>
                  <a:cubicBezTo>
                    <a:pt x="79" y="704"/>
                    <a:pt x="79" y="662"/>
                    <a:pt x="91" y="625"/>
                  </a:cubicBezTo>
                  <a:cubicBezTo>
                    <a:pt x="116" y="583"/>
                    <a:pt x="170" y="583"/>
                    <a:pt x="212" y="571"/>
                  </a:cubicBezTo>
                  <a:cubicBezTo>
                    <a:pt x="297" y="535"/>
                    <a:pt x="351" y="456"/>
                    <a:pt x="345" y="365"/>
                  </a:cubicBezTo>
                  <a:cubicBezTo>
                    <a:pt x="345" y="251"/>
                    <a:pt x="285" y="148"/>
                    <a:pt x="297" y="39"/>
                  </a:cubicBezTo>
                  <a:cubicBezTo>
                    <a:pt x="300" y="15"/>
                    <a:pt x="280" y="1"/>
                    <a:pt x="26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8" name="Google Shape;2628;p70"/>
            <p:cNvSpPr/>
            <p:nvPr/>
          </p:nvSpPr>
          <p:spPr>
            <a:xfrm>
              <a:off x="-1115023" y="657895"/>
              <a:ext cx="217925" cy="109964"/>
            </a:xfrm>
            <a:custGeom>
              <a:avLst/>
              <a:gdLst/>
              <a:ahLst/>
              <a:cxnLst/>
              <a:rect l="l" t="t" r="r" b="b"/>
              <a:pathLst>
                <a:path w="979" h="494" extrusionOk="0">
                  <a:moveTo>
                    <a:pt x="493" y="0"/>
                  </a:moveTo>
                  <a:cubicBezTo>
                    <a:pt x="194" y="0"/>
                    <a:pt x="1" y="389"/>
                    <a:pt x="30" y="424"/>
                  </a:cubicBezTo>
                  <a:cubicBezTo>
                    <a:pt x="32" y="426"/>
                    <a:pt x="34" y="427"/>
                    <a:pt x="38" y="427"/>
                  </a:cubicBezTo>
                  <a:cubicBezTo>
                    <a:pt x="78" y="427"/>
                    <a:pt x="226" y="278"/>
                    <a:pt x="447" y="278"/>
                  </a:cubicBezTo>
                  <a:cubicBezTo>
                    <a:pt x="455" y="278"/>
                    <a:pt x="463" y="279"/>
                    <a:pt x="471" y="279"/>
                  </a:cubicBezTo>
                  <a:cubicBezTo>
                    <a:pt x="732" y="290"/>
                    <a:pt x="886" y="493"/>
                    <a:pt x="934" y="493"/>
                  </a:cubicBezTo>
                  <a:cubicBezTo>
                    <a:pt x="937" y="493"/>
                    <a:pt x="940" y="492"/>
                    <a:pt x="942" y="491"/>
                  </a:cubicBezTo>
                  <a:cubicBezTo>
                    <a:pt x="979" y="454"/>
                    <a:pt x="828" y="19"/>
                    <a:pt x="519" y="1"/>
                  </a:cubicBezTo>
                  <a:cubicBezTo>
                    <a:pt x="510" y="0"/>
                    <a:pt x="502" y="0"/>
                    <a:pt x="493" y="0"/>
                  </a:cubicBezTo>
                  <a:close/>
                </a:path>
              </a:pathLst>
            </a:custGeom>
            <a:solidFill>
              <a:srgbClr val="001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9" name="Google Shape;2629;p70"/>
            <p:cNvSpPr/>
            <p:nvPr/>
          </p:nvSpPr>
          <p:spPr>
            <a:xfrm>
              <a:off x="-552737" y="660566"/>
              <a:ext cx="219261" cy="109964"/>
            </a:xfrm>
            <a:custGeom>
              <a:avLst/>
              <a:gdLst/>
              <a:ahLst/>
              <a:cxnLst/>
              <a:rect l="l" t="t" r="r" b="b"/>
              <a:pathLst>
                <a:path w="985" h="494" extrusionOk="0">
                  <a:moveTo>
                    <a:pt x="487" y="0"/>
                  </a:moveTo>
                  <a:cubicBezTo>
                    <a:pt x="193" y="0"/>
                    <a:pt x="0" y="395"/>
                    <a:pt x="30" y="424"/>
                  </a:cubicBezTo>
                  <a:cubicBezTo>
                    <a:pt x="31" y="426"/>
                    <a:pt x="34" y="428"/>
                    <a:pt x="38" y="428"/>
                  </a:cubicBezTo>
                  <a:cubicBezTo>
                    <a:pt x="79" y="428"/>
                    <a:pt x="231" y="279"/>
                    <a:pt x="458" y="279"/>
                  </a:cubicBezTo>
                  <a:cubicBezTo>
                    <a:pt x="462" y="279"/>
                    <a:pt x="467" y="279"/>
                    <a:pt x="471" y="279"/>
                  </a:cubicBezTo>
                  <a:cubicBezTo>
                    <a:pt x="726" y="290"/>
                    <a:pt x="885" y="493"/>
                    <a:pt x="929" y="493"/>
                  </a:cubicBezTo>
                  <a:cubicBezTo>
                    <a:pt x="932" y="493"/>
                    <a:pt x="934" y="492"/>
                    <a:pt x="936" y="491"/>
                  </a:cubicBezTo>
                  <a:cubicBezTo>
                    <a:pt x="984" y="448"/>
                    <a:pt x="827" y="25"/>
                    <a:pt x="513" y="1"/>
                  </a:cubicBezTo>
                  <a:cubicBezTo>
                    <a:pt x="504" y="1"/>
                    <a:pt x="496" y="0"/>
                    <a:pt x="487" y="0"/>
                  </a:cubicBezTo>
                  <a:close/>
                </a:path>
              </a:pathLst>
            </a:custGeom>
            <a:solidFill>
              <a:srgbClr val="001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0" name="Google Shape;2630;p70"/>
            <p:cNvSpPr/>
            <p:nvPr/>
          </p:nvSpPr>
          <p:spPr>
            <a:xfrm>
              <a:off x="-1022422" y="924346"/>
              <a:ext cx="561175" cy="255990"/>
            </a:xfrm>
            <a:custGeom>
              <a:avLst/>
              <a:gdLst/>
              <a:ahLst/>
              <a:cxnLst/>
              <a:rect l="l" t="t" r="r" b="b"/>
              <a:pathLst>
                <a:path w="2521" h="1150" extrusionOk="0">
                  <a:moveTo>
                    <a:pt x="285" y="1"/>
                  </a:moveTo>
                  <a:cubicBezTo>
                    <a:pt x="203" y="1"/>
                    <a:pt x="129" y="35"/>
                    <a:pt x="73" y="133"/>
                  </a:cubicBezTo>
                  <a:cubicBezTo>
                    <a:pt x="13" y="254"/>
                    <a:pt x="1" y="393"/>
                    <a:pt x="55" y="520"/>
                  </a:cubicBezTo>
                  <a:cubicBezTo>
                    <a:pt x="85" y="611"/>
                    <a:pt x="134" y="695"/>
                    <a:pt x="194" y="774"/>
                  </a:cubicBezTo>
                  <a:cubicBezTo>
                    <a:pt x="206" y="780"/>
                    <a:pt x="212" y="792"/>
                    <a:pt x="224" y="804"/>
                  </a:cubicBezTo>
                  <a:cubicBezTo>
                    <a:pt x="436" y="1028"/>
                    <a:pt x="768" y="1130"/>
                    <a:pt x="1094" y="1148"/>
                  </a:cubicBezTo>
                  <a:lnTo>
                    <a:pt x="1137" y="1148"/>
                  </a:lnTo>
                  <a:cubicBezTo>
                    <a:pt x="1157" y="1149"/>
                    <a:pt x="1178" y="1149"/>
                    <a:pt x="1198" y="1149"/>
                  </a:cubicBezTo>
                  <a:cubicBezTo>
                    <a:pt x="1382" y="1149"/>
                    <a:pt x="1561" y="1125"/>
                    <a:pt x="1735" y="1076"/>
                  </a:cubicBezTo>
                  <a:cubicBezTo>
                    <a:pt x="1831" y="1046"/>
                    <a:pt x="1934" y="1010"/>
                    <a:pt x="2031" y="961"/>
                  </a:cubicBezTo>
                  <a:lnTo>
                    <a:pt x="2067" y="943"/>
                  </a:lnTo>
                  <a:cubicBezTo>
                    <a:pt x="2291" y="834"/>
                    <a:pt x="2454" y="629"/>
                    <a:pt x="2508" y="381"/>
                  </a:cubicBezTo>
                  <a:cubicBezTo>
                    <a:pt x="2520" y="333"/>
                    <a:pt x="2520" y="284"/>
                    <a:pt x="2514" y="236"/>
                  </a:cubicBezTo>
                  <a:cubicBezTo>
                    <a:pt x="2502" y="182"/>
                    <a:pt x="2472" y="127"/>
                    <a:pt x="2424" y="97"/>
                  </a:cubicBezTo>
                  <a:cubicBezTo>
                    <a:pt x="2384" y="71"/>
                    <a:pt x="2338" y="61"/>
                    <a:pt x="2288" y="61"/>
                  </a:cubicBezTo>
                  <a:cubicBezTo>
                    <a:pt x="2155" y="61"/>
                    <a:pt x="1998" y="134"/>
                    <a:pt x="1892" y="170"/>
                  </a:cubicBezTo>
                  <a:lnTo>
                    <a:pt x="1868" y="176"/>
                  </a:lnTo>
                  <a:lnTo>
                    <a:pt x="1831" y="188"/>
                  </a:lnTo>
                  <a:cubicBezTo>
                    <a:pt x="1672" y="235"/>
                    <a:pt x="1506" y="261"/>
                    <a:pt x="1339" y="261"/>
                  </a:cubicBezTo>
                  <a:cubicBezTo>
                    <a:pt x="1272" y="261"/>
                    <a:pt x="1204" y="257"/>
                    <a:pt x="1137" y="248"/>
                  </a:cubicBezTo>
                  <a:cubicBezTo>
                    <a:pt x="1125" y="242"/>
                    <a:pt x="1112" y="242"/>
                    <a:pt x="1094" y="242"/>
                  </a:cubicBezTo>
                  <a:cubicBezTo>
                    <a:pt x="949" y="224"/>
                    <a:pt x="804" y="188"/>
                    <a:pt x="671" y="127"/>
                  </a:cubicBezTo>
                  <a:cubicBezTo>
                    <a:pt x="629" y="109"/>
                    <a:pt x="581" y="91"/>
                    <a:pt x="538" y="73"/>
                  </a:cubicBezTo>
                  <a:lnTo>
                    <a:pt x="502" y="55"/>
                  </a:lnTo>
                  <a:cubicBezTo>
                    <a:pt x="428" y="25"/>
                    <a:pt x="353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1" name="Google Shape;2631;p70"/>
            <p:cNvSpPr/>
            <p:nvPr/>
          </p:nvSpPr>
          <p:spPr>
            <a:xfrm>
              <a:off x="-778898" y="978215"/>
              <a:ext cx="9572" cy="201898"/>
            </a:xfrm>
            <a:custGeom>
              <a:avLst/>
              <a:gdLst/>
              <a:ahLst/>
              <a:cxnLst/>
              <a:rect l="l" t="t" r="r" b="b"/>
              <a:pathLst>
                <a:path w="43" h="907" extrusionOk="0">
                  <a:moveTo>
                    <a:pt x="0" y="0"/>
                  </a:moveTo>
                  <a:lnTo>
                    <a:pt x="0" y="906"/>
                  </a:lnTo>
                  <a:lnTo>
                    <a:pt x="43" y="906"/>
                  </a:lnTo>
                  <a:cubicBezTo>
                    <a:pt x="43" y="755"/>
                    <a:pt x="43" y="345"/>
                    <a:pt x="43" y="6"/>
                  </a:cubicBezTo>
                  <a:cubicBezTo>
                    <a:pt x="31" y="0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2" name="Google Shape;2632;p70"/>
            <p:cNvSpPr/>
            <p:nvPr/>
          </p:nvSpPr>
          <p:spPr>
            <a:xfrm>
              <a:off x="-614842" y="961966"/>
              <a:ext cx="52756" cy="176522"/>
            </a:xfrm>
            <a:custGeom>
              <a:avLst/>
              <a:gdLst/>
              <a:ahLst/>
              <a:cxnLst/>
              <a:rect l="l" t="t" r="r" b="b"/>
              <a:pathLst>
                <a:path w="237" h="793" extrusionOk="0">
                  <a:moveTo>
                    <a:pt x="37" y="1"/>
                  </a:moveTo>
                  <a:lnTo>
                    <a:pt x="0" y="13"/>
                  </a:lnTo>
                  <a:lnTo>
                    <a:pt x="200" y="792"/>
                  </a:lnTo>
                  <a:lnTo>
                    <a:pt x="236" y="774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70"/>
            <p:cNvSpPr/>
            <p:nvPr/>
          </p:nvSpPr>
          <p:spPr>
            <a:xfrm>
              <a:off x="-979237" y="935031"/>
              <a:ext cx="76797" cy="168508"/>
            </a:xfrm>
            <a:custGeom>
              <a:avLst/>
              <a:gdLst/>
              <a:ahLst/>
              <a:cxnLst/>
              <a:rect l="l" t="t" r="r" b="b"/>
              <a:pathLst>
                <a:path w="345" h="757" extrusionOk="0">
                  <a:moveTo>
                    <a:pt x="308" y="1"/>
                  </a:moveTo>
                  <a:lnTo>
                    <a:pt x="0" y="720"/>
                  </a:lnTo>
                  <a:cubicBezTo>
                    <a:pt x="12" y="732"/>
                    <a:pt x="18" y="744"/>
                    <a:pt x="30" y="756"/>
                  </a:cubicBezTo>
                  <a:lnTo>
                    <a:pt x="344" y="19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70"/>
            <p:cNvSpPr/>
            <p:nvPr/>
          </p:nvSpPr>
          <p:spPr>
            <a:xfrm>
              <a:off x="-89062" y="891402"/>
              <a:ext cx="350372" cy="400903"/>
            </a:xfrm>
            <a:custGeom>
              <a:avLst/>
              <a:gdLst/>
              <a:ahLst/>
              <a:cxnLst/>
              <a:rect l="l" t="t" r="r" b="b"/>
              <a:pathLst>
                <a:path w="1574" h="1801" extrusionOk="0">
                  <a:moveTo>
                    <a:pt x="808" y="1"/>
                  </a:moveTo>
                  <a:cubicBezTo>
                    <a:pt x="666" y="1"/>
                    <a:pt x="530" y="120"/>
                    <a:pt x="418" y="263"/>
                  </a:cubicBezTo>
                  <a:cubicBezTo>
                    <a:pt x="243" y="493"/>
                    <a:pt x="128" y="759"/>
                    <a:pt x="92" y="1049"/>
                  </a:cubicBezTo>
                  <a:lnTo>
                    <a:pt x="1" y="1617"/>
                  </a:lnTo>
                  <a:cubicBezTo>
                    <a:pt x="130" y="1743"/>
                    <a:pt x="293" y="1800"/>
                    <a:pt x="460" y="1800"/>
                  </a:cubicBezTo>
                  <a:cubicBezTo>
                    <a:pt x="996" y="1800"/>
                    <a:pt x="1573" y="1207"/>
                    <a:pt x="1209" y="396"/>
                  </a:cubicBezTo>
                  <a:cubicBezTo>
                    <a:pt x="1081" y="106"/>
                    <a:pt x="942" y="1"/>
                    <a:pt x="808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70"/>
            <p:cNvSpPr/>
            <p:nvPr/>
          </p:nvSpPr>
          <p:spPr>
            <a:xfrm>
              <a:off x="-13601" y="1015167"/>
              <a:ext cx="151813" cy="142464"/>
            </a:xfrm>
            <a:custGeom>
              <a:avLst/>
              <a:gdLst/>
              <a:ahLst/>
              <a:cxnLst/>
              <a:rect l="l" t="t" r="r" b="b"/>
              <a:pathLst>
                <a:path w="682" h="640" extrusionOk="0">
                  <a:moveTo>
                    <a:pt x="399" y="0"/>
                  </a:moveTo>
                  <a:cubicBezTo>
                    <a:pt x="341" y="0"/>
                    <a:pt x="283" y="13"/>
                    <a:pt x="230" y="40"/>
                  </a:cubicBezTo>
                  <a:cubicBezTo>
                    <a:pt x="91" y="100"/>
                    <a:pt x="6" y="233"/>
                    <a:pt x="0" y="378"/>
                  </a:cubicBezTo>
                  <a:cubicBezTo>
                    <a:pt x="0" y="463"/>
                    <a:pt x="25" y="547"/>
                    <a:pt x="73" y="620"/>
                  </a:cubicBezTo>
                  <a:cubicBezTo>
                    <a:pt x="83" y="634"/>
                    <a:pt x="98" y="640"/>
                    <a:pt x="114" y="640"/>
                  </a:cubicBezTo>
                  <a:cubicBezTo>
                    <a:pt x="124" y="640"/>
                    <a:pt x="135" y="637"/>
                    <a:pt x="145" y="632"/>
                  </a:cubicBezTo>
                  <a:cubicBezTo>
                    <a:pt x="170" y="614"/>
                    <a:pt x="170" y="577"/>
                    <a:pt x="157" y="553"/>
                  </a:cubicBezTo>
                  <a:cubicBezTo>
                    <a:pt x="91" y="450"/>
                    <a:pt x="97" y="311"/>
                    <a:pt x="176" y="215"/>
                  </a:cubicBezTo>
                  <a:cubicBezTo>
                    <a:pt x="182" y="221"/>
                    <a:pt x="188" y="227"/>
                    <a:pt x="194" y="227"/>
                  </a:cubicBezTo>
                  <a:cubicBezTo>
                    <a:pt x="206" y="233"/>
                    <a:pt x="224" y="239"/>
                    <a:pt x="236" y="245"/>
                  </a:cubicBezTo>
                  <a:cubicBezTo>
                    <a:pt x="248" y="245"/>
                    <a:pt x="254" y="251"/>
                    <a:pt x="260" y="257"/>
                  </a:cubicBezTo>
                  <a:lnTo>
                    <a:pt x="272" y="257"/>
                  </a:lnTo>
                  <a:cubicBezTo>
                    <a:pt x="284" y="269"/>
                    <a:pt x="302" y="281"/>
                    <a:pt x="315" y="287"/>
                  </a:cubicBezTo>
                  <a:cubicBezTo>
                    <a:pt x="321" y="293"/>
                    <a:pt x="321" y="299"/>
                    <a:pt x="327" y="305"/>
                  </a:cubicBezTo>
                  <a:lnTo>
                    <a:pt x="339" y="311"/>
                  </a:lnTo>
                  <a:cubicBezTo>
                    <a:pt x="345" y="324"/>
                    <a:pt x="357" y="336"/>
                    <a:pt x="363" y="348"/>
                  </a:cubicBezTo>
                  <a:lnTo>
                    <a:pt x="375" y="360"/>
                  </a:lnTo>
                  <a:lnTo>
                    <a:pt x="375" y="366"/>
                  </a:lnTo>
                  <a:cubicBezTo>
                    <a:pt x="381" y="372"/>
                    <a:pt x="381" y="378"/>
                    <a:pt x="387" y="384"/>
                  </a:cubicBezTo>
                  <a:cubicBezTo>
                    <a:pt x="393" y="402"/>
                    <a:pt x="399" y="414"/>
                    <a:pt x="405" y="426"/>
                  </a:cubicBezTo>
                  <a:lnTo>
                    <a:pt x="405" y="438"/>
                  </a:lnTo>
                  <a:cubicBezTo>
                    <a:pt x="405" y="438"/>
                    <a:pt x="405" y="444"/>
                    <a:pt x="405" y="444"/>
                  </a:cubicBezTo>
                  <a:cubicBezTo>
                    <a:pt x="411" y="450"/>
                    <a:pt x="411" y="463"/>
                    <a:pt x="411" y="469"/>
                  </a:cubicBezTo>
                  <a:cubicBezTo>
                    <a:pt x="414" y="502"/>
                    <a:pt x="440" y="517"/>
                    <a:pt x="465" y="517"/>
                  </a:cubicBezTo>
                  <a:cubicBezTo>
                    <a:pt x="496" y="517"/>
                    <a:pt x="527" y="496"/>
                    <a:pt x="520" y="456"/>
                  </a:cubicBezTo>
                  <a:cubicBezTo>
                    <a:pt x="496" y="311"/>
                    <a:pt x="405" y="191"/>
                    <a:pt x="272" y="136"/>
                  </a:cubicBezTo>
                  <a:cubicBezTo>
                    <a:pt x="312" y="118"/>
                    <a:pt x="353" y="109"/>
                    <a:pt x="393" y="109"/>
                  </a:cubicBezTo>
                  <a:cubicBezTo>
                    <a:pt x="459" y="109"/>
                    <a:pt x="522" y="132"/>
                    <a:pt x="574" y="173"/>
                  </a:cubicBezTo>
                  <a:cubicBezTo>
                    <a:pt x="585" y="179"/>
                    <a:pt x="595" y="182"/>
                    <a:pt x="605" y="182"/>
                  </a:cubicBezTo>
                  <a:cubicBezTo>
                    <a:pt x="648" y="182"/>
                    <a:pt x="681" y="127"/>
                    <a:pt x="647" y="88"/>
                  </a:cubicBezTo>
                  <a:cubicBezTo>
                    <a:pt x="574" y="30"/>
                    <a:pt x="486" y="0"/>
                    <a:pt x="399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70"/>
            <p:cNvSpPr/>
            <p:nvPr/>
          </p:nvSpPr>
          <p:spPr>
            <a:xfrm>
              <a:off x="-1231443" y="742037"/>
              <a:ext cx="14914" cy="12466"/>
            </a:xfrm>
            <a:custGeom>
              <a:avLst/>
              <a:gdLst/>
              <a:ahLst/>
              <a:cxnLst/>
              <a:rect l="l" t="t" r="r" b="b"/>
              <a:pathLst>
                <a:path w="67" h="56" extrusionOk="0">
                  <a:moveTo>
                    <a:pt x="31" y="1"/>
                  </a:moveTo>
                  <a:cubicBezTo>
                    <a:pt x="17" y="1"/>
                    <a:pt x="3" y="10"/>
                    <a:pt x="3" y="28"/>
                  </a:cubicBezTo>
                  <a:cubicBezTo>
                    <a:pt x="0" y="46"/>
                    <a:pt x="17" y="55"/>
                    <a:pt x="33" y="55"/>
                  </a:cubicBezTo>
                  <a:cubicBezTo>
                    <a:pt x="50" y="55"/>
                    <a:pt x="67" y="46"/>
                    <a:pt x="64" y="28"/>
                  </a:cubicBezTo>
                  <a:cubicBezTo>
                    <a:pt x="61" y="10"/>
                    <a:pt x="45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70"/>
            <p:cNvSpPr/>
            <p:nvPr/>
          </p:nvSpPr>
          <p:spPr>
            <a:xfrm>
              <a:off x="-768436" y="769417"/>
              <a:ext cx="15582" cy="10685"/>
            </a:xfrm>
            <a:custGeom>
              <a:avLst/>
              <a:gdLst/>
              <a:ahLst/>
              <a:cxnLst/>
              <a:rect l="l" t="t" r="r" b="b"/>
              <a:pathLst>
                <a:path w="70" h="48" extrusionOk="0">
                  <a:moveTo>
                    <a:pt x="45" y="0"/>
                  </a:moveTo>
                  <a:cubicBezTo>
                    <a:pt x="43" y="0"/>
                    <a:pt x="40" y="1"/>
                    <a:pt x="38" y="2"/>
                  </a:cubicBezTo>
                  <a:cubicBezTo>
                    <a:pt x="1" y="2"/>
                    <a:pt x="42" y="48"/>
                    <a:pt x="60" y="48"/>
                  </a:cubicBezTo>
                  <a:cubicBezTo>
                    <a:pt x="66" y="48"/>
                    <a:pt x="70" y="43"/>
                    <a:pt x="68" y="32"/>
                  </a:cubicBezTo>
                  <a:cubicBezTo>
                    <a:pt x="68" y="16"/>
                    <a:pt x="59" y="0"/>
                    <a:pt x="45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70"/>
            <p:cNvSpPr/>
            <p:nvPr/>
          </p:nvSpPr>
          <p:spPr>
            <a:xfrm>
              <a:off x="-979460" y="834193"/>
              <a:ext cx="15137" cy="10462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37" y="1"/>
                  </a:moveTo>
                  <a:cubicBezTo>
                    <a:pt x="0" y="1"/>
                    <a:pt x="38" y="47"/>
                    <a:pt x="57" y="47"/>
                  </a:cubicBezTo>
                  <a:cubicBezTo>
                    <a:pt x="63" y="47"/>
                    <a:pt x="67" y="42"/>
                    <a:pt x="67" y="31"/>
                  </a:cubicBezTo>
                  <a:cubicBezTo>
                    <a:pt x="67" y="13"/>
                    <a:pt x="49" y="1"/>
                    <a:pt x="37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70"/>
            <p:cNvSpPr/>
            <p:nvPr/>
          </p:nvSpPr>
          <p:spPr>
            <a:xfrm>
              <a:off x="-1061377" y="812601"/>
              <a:ext cx="13579" cy="13801"/>
            </a:xfrm>
            <a:custGeom>
              <a:avLst/>
              <a:gdLst/>
              <a:ahLst/>
              <a:cxnLst/>
              <a:rect l="l" t="t" r="r" b="b"/>
              <a:pathLst>
                <a:path w="61" h="62" extrusionOk="0">
                  <a:moveTo>
                    <a:pt x="31" y="1"/>
                  </a:moveTo>
                  <a:cubicBezTo>
                    <a:pt x="13" y="1"/>
                    <a:pt x="0" y="13"/>
                    <a:pt x="0" y="31"/>
                  </a:cubicBezTo>
                  <a:cubicBezTo>
                    <a:pt x="0" y="49"/>
                    <a:pt x="13" y="61"/>
                    <a:pt x="31" y="61"/>
                  </a:cubicBezTo>
                  <a:cubicBezTo>
                    <a:pt x="49" y="61"/>
                    <a:pt x="61" y="49"/>
                    <a:pt x="61" y="31"/>
                  </a:cubicBezTo>
                  <a:cubicBezTo>
                    <a:pt x="61" y="13"/>
                    <a:pt x="49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70"/>
            <p:cNvSpPr/>
            <p:nvPr/>
          </p:nvSpPr>
          <p:spPr>
            <a:xfrm>
              <a:off x="-986138" y="774982"/>
              <a:ext cx="13801" cy="13801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1"/>
                  </a:moveTo>
                  <a:cubicBezTo>
                    <a:pt x="13" y="1"/>
                    <a:pt x="1" y="13"/>
                    <a:pt x="1" y="31"/>
                  </a:cubicBezTo>
                  <a:cubicBezTo>
                    <a:pt x="1" y="49"/>
                    <a:pt x="13" y="61"/>
                    <a:pt x="31" y="61"/>
                  </a:cubicBezTo>
                  <a:cubicBezTo>
                    <a:pt x="49" y="61"/>
                    <a:pt x="61" y="49"/>
                    <a:pt x="61" y="31"/>
                  </a:cubicBezTo>
                  <a:cubicBezTo>
                    <a:pt x="61" y="13"/>
                    <a:pt x="49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70"/>
            <p:cNvSpPr/>
            <p:nvPr/>
          </p:nvSpPr>
          <p:spPr>
            <a:xfrm>
              <a:off x="-1144851" y="780324"/>
              <a:ext cx="16472" cy="13801"/>
            </a:xfrm>
            <a:custGeom>
              <a:avLst/>
              <a:gdLst/>
              <a:ahLst/>
              <a:cxnLst/>
              <a:rect l="l" t="t" r="r" b="b"/>
              <a:pathLst>
                <a:path w="74" h="62" extrusionOk="0">
                  <a:moveTo>
                    <a:pt x="43" y="1"/>
                  </a:moveTo>
                  <a:cubicBezTo>
                    <a:pt x="1" y="1"/>
                    <a:pt x="1" y="61"/>
                    <a:pt x="43" y="61"/>
                  </a:cubicBezTo>
                  <a:cubicBezTo>
                    <a:pt x="61" y="61"/>
                    <a:pt x="73" y="49"/>
                    <a:pt x="73" y="31"/>
                  </a:cubicBezTo>
                  <a:cubicBezTo>
                    <a:pt x="73" y="13"/>
                    <a:pt x="61" y="1"/>
                    <a:pt x="43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70"/>
            <p:cNvSpPr/>
            <p:nvPr/>
          </p:nvSpPr>
          <p:spPr>
            <a:xfrm>
              <a:off x="-682067" y="819502"/>
              <a:ext cx="15359" cy="10907"/>
            </a:xfrm>
            <a:custGeom>
              <a:avLst/>
              <a:gdLst/>
              <a:ahLst/>
              <a:cxnLst/>
              <a:rect l="l" t="t" r="r" b="b"/>
              <a:pathLst>
                <a:path w="69" h="49" extrusionOk="0">
                  <a:moveTo>
                    <a:pt x="37" y="0"/>
                  </a:moveTo>
                  <a:cubicBezTo>
                    <a:pt x="0" y="0"/>
                    <a:pt x="40" y="49"/>
                    <a:pt x="58" y="49"/>
                  </a:cubicBezTo>
                  <a:cubicBezTo>
                    <a:pt x="64" y="49"/>
                    <a:pt x="68" y="44"/>
                    <a:pt x="67" y="30"/>
                  </a:cubicBezTo>
                  <a:cubicBezTo>
                    <a:pt x="67" y="18"/>
                    <a:pt x="55" y="0"/>
                    <a:pt x="37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3" name="Google Shape;2643;p70"/>
            <p:cNvSpPr/>
            <p:nvPr/>
          </p:nvSpPr>
          <p:spPr>
            <a:xfrm>
              <a:off x="-339486" y="859792"/>
              <a:ext cx="15359" cy="11575"/>
            </a:xfrm>
            <a:custGeom>
              <a:avLst/>
              <a:gdLst/>
              <a:ahLst/>
              <a:cxnLst/>
              <a:rect l="l" t="t" r="r" b="b"/>
              <a:pathLst>
                <a:path w="69" h="52" extrusionOk="0">
                  <a:moveTo>
                    <a:pt x="38" y="0"/>
                  </a:moveTo>
                  <a:cubicBezTo>
                    <a:pt x="1" y="0"/>
                    <a:pt x="40" y="52"/>
                    <a:pt x="59" y="52"/>
                  </a:cubicBezTo>
                  <a:cubicBezTo>
                    <a:pt x="65" y="52"/>
                    <a:pt x="69" y="47"/>
                    <a:pt x="69" y="37"/>
                  </a:cubicBezTo>
                  <a:cubicBezTo>
                    <a:pt x="69" y="19"/>
                    <a:pt x="57" y="0"/>
                    <a:pt x="38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4" name="Google Shape;2644;p70"/>
            <p:cNvSpPr/>
            <p:nvPr/>
          </p:nvSpPr>
          <p:spPr>
            <a:xfrm>
              <a:off x="-369760" y="784331"/>
              <a:ext cx="14692" cy="13801"/>
            </a:xfrm>
            <a:custGeom>
              <a:avLst/>
              <a:gdLst/>
              <a:ahLst/>
              <a:cxnLst/>
              <a:rect l="l" t="t" r="r" b="b"/>
              <a:pathLst>
                <a:path w="66" h="62" extrusionOk="0">
                  <a:moveTo>
                    <a:pt x="31" y="1"/>
                  </a:moveTo>
                  <a:cubicBezTo>
                    <a:pt x="1" y="1"/>
                    <a:pt x="1" y="62"/>
                    <a:pt x="31" y="62"/>
                  </a:cubicBezTo>
                  <a:cubicBezTo>
                    <a:pt x="33" y="62"/>
                    <a:pt x="34" y="62"/>
                    <a:pt x="35" y="61"/>
                  </a:cubicBezTo>
                  <a:cubicBezTo>
                    <a:pt x="54" y="61"/>
                    <a:pt x="66" y="49"/>
                    <a:pt x="66" y="31"/>
                  </a:cubicBezTo>
                  <a:cubicBezTo>
                    <a:pt x="66" y="13"/>
                    <a:pt x="47" y="1"/>
                    <a:pt x="35" y="1"/>
                  </a:cubicBezTo>
                  <a:cubicBezTo>
                    <a:pt x="34" y="1"/>
                    <a:pt x="33" y="1"/>
                    <a:pt x="31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5" name="Google Shape;2645;p70"/>
            <p:cNvSpPr/>
            <p:nvPr/>
          </p:nvSpPr>
          <p:spPr>
            <a:xfrm>
              <a:off x="-692752" y="754948"/>
              <a:ext cx="16250" cy="10462"/>
            </a:xfrm>
            <a:custGeom>
              <a:avLst/>
              <a:gdLst/>
              <a:ahLst/>
              <a:cxnLst/>
              <a:rect l="l" t="t" r="r" b="b"/>
              <a:pathLst>
                <a:path w="73" h="47" extrusionOk="0">
                  <a:moveTo>
                    <a:pt x="42" y="0"/>
                  </a:moveTo>
                  <a:cubicBezTo>
                    <a:pt x="1" y="0"/>
                    <a:pt x="40" y="46"/>
                    <a:pt x="61" y="46"/>
                  </a:cubicBezTo>
                  <a:cubicBezTo>
                    <a:pt x="68" y="46"/>
                    <a:pt x="73" y="42"/>
                    <a:pt x="73" y="30"/>
                  </a:cubicBezTo>
                  <a:cubicBezTo>
                    <a:pt x="73" y="12"/>
                    <a:pt x="54" y="0"/>
                    <a:pt x="42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6" name="Google Shape;2646;p70"/>
            <p:cNvSpPr/>
            <p:nvPr/>
          </p:nvSpPr>
          <p:spPr>
            <a:xfrm>
              <a:off x="-436094" y="867806"/>
              <a:ext cx="15137" cy="10462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37" y="1"/>
                  </a:moveTo>
                  <a:cubicBezTo>
                    <a:pt x="0" y="1"/>
                    <a:pt x="38" y="47"/>
                    <a:pt x="57" y="47"/>
                  </a:cubicBezTo>
                  <a:cubicBezTo>
                    <a:pt x="63" y="47"/>
                    <a:pt x="68" y="42"/>
                    <a:pt x="68" y="31"/>
                  </a:cubicBezTo>
                  <a:cubicBezTo>
                    <a:pt x="68" y="13"/>
                    <a:pt x="49" y="1"/>
                    <a:pt x="37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7" name="Google Shape;2647;p70"/>
            <p:cNvSpPr/>
            <p:nvPr/>
          </p:nvSpPr>
          <p:spPr>
            <a:xfrm>
              <a:off x="-597257" y="842207"/>
              <a:ext cx="13579" cy="13801"/>
            </a:xfrm>
            <a:custGeom>
              <a:avLst/>
              <a:gdLst/>
              <a:ahLst/>
              <a:cxnLst/>
              <a:rect l="l" t="t" r="r" b="b"/>
              <a:pathLst>
                <a:path w="61" h="62" extrusionOk="0">
                  <a:moveTo>
                    <a:pt x="30" y="1"/>
                  </a:moveTo>
                  <a:cubicBezTo>
                    <a:pt x="12" y="1"/>
                    <a:pt x="0" y="13"/>
                    <a:pt x="0" y="31"/>
                  </a:cubicBezTo>
                  <a:cubicBezTo>
                    <a:pt x="0" y="49"/>
                    <a:pt x="12" y="61"/>
                    <a:pt x="30" y="61"/>
                  </a:cubicBezTo>
                  <a:cubicBezTo>
                    <a:pt x="48" y="61"/>
                    <a:pt x="60" y="49"/>
                    <a:pt x="60" y="31"/>
                  </a:cubicBezTo>
                  <a:cubicBezTo>
                    <a:pt x="60" y="13"/>
                    <a:pt x="48" y="1"/>
                    <a:pt x="30" y="1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8" name="Google Shape;2648;p70"/>
            <p:cNvSpPr/>
            <p:nvPr/>
          </p:nvSpPr>
          <p:spPr>
            <a:xfrm>
              <a:off x="-921584" y="732020"/>
              <a:ext cx="16472" cy="10462"/>
            </a:xfrm>
            <a:custGeom>
              <a:avLst/>
              <a:gdLst/>
              <a:ahLst/>
              <a:cxnLst/>
              <a:rect l="l" t="t" r="r" b="b"/>
              <a:pathLst>
                <a:path w="74" h="47" extrusionOk="0">
                  <a:moveTo>
                    <a:pt x="37" y="0"/>
                  </a:moveTo>
                  <a:cubicBezTo>
                    <a:pt x="0" y="0"/>
                    <a:pt x="41" y="46"/>
                    <a:pt x="62" y="46"/>
                  </a:cubicBezTo>
                  <a:cubicBezTo>
                    <a:pt x="69" y="46"/>
                    <a:pt x="73" y="42"/>
                    <a:pt x="73" y="31"/>
                  </a:cubicBezTo>
                  <a:cubicBezTo>
                    <a:pt x="73" y="13"/>
                    <a:pt x="55" y="0"/>
                    <a:pt x="37" y="0"/>
                  </a:cubicBezTo>
                  <a:close/>
                </a:path>
              </a:pathLst>
            </a:custGeom>
            <a:solidFill>
              <a:srgbClr val="DD5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9" name="Google Shape;2649;p70"/>
            <p:cNvSpPr/>
            <p:nvPr/>
          </p:nvSpPr>
          <p:spPr>
            <a:xfrm>
              <a:off x="-986138" y="2089210"/>
              <a:ext cx="670026" cy="66112"/>
            </a:xfrm>
            <a:custGeom>
              <a:avLst/>
              <a:gdLst/>
              <a:ahLst/>
              <a:cxnLst/>
              <a:rect l="l" t="t" r="r" b="b"/>
              <a:pathLst>
                <a:path w="3010" h="297" extrusionOk="0">
                  <a:moveTo>
                    <a:pt x="1" y="0"/>
                  </a:moveTo>
                  <a:lnTo>
                    <a:pt x="1" y="73"/>
                  </a:lnTo>
                  <a:cubicBezTo>
                    <a:pt x="549" y="221"/>
                    <a:pt x="1114" y="296"/>
                    <a:pt x="1681" y="296"/>
                  </a:cubicBezTo>
                  <a:cubicBezTo>
                    <a:pt x="2126" y="296"/>
                    <a:pt x="2571" y="250"/>
                    <a:pt x="3010" y="157"/>
                  </a:cubicBezTo>
                  <a:lnTo>
                    <a:pt x="3010" y="79"/>
                  </a:lnTo>
                  <a:cubicBezTo>
                    <a:pt x="2567" y="175"/>
                    <a:pt x="2118" y="223"/>
                    <a:pt x="1669" y="223"/>
                  </a:cubicBezTo>
                  <a:cubicBezTo>
                    <a:pt x="1106" y="223"/>
                    <a:pt x="545" y="148"/>
                    <a:pt x="1" y="0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0" name="Google Shape;2650;p70"/>
            <p:cNvSpPr/>
            <p:nvPr/>
          </p:nvSpPr>
          <p:spPr>
            <a:xfrm>
              <a:off x="-992816" y="2278642"/>
              <a:ext cx="671362" cy="67893"/>
            </a:xfrm>
            <a:custGeom>
              <a:avLst/>
              <a:gdLst/>
              <a:ahLst/>
              <a:cxnLst/>
              <a:rect l="l" t="t" r="r" b="b"/>
              <a:pathLst>
                <a:path w="3016" h="305" extrusionOk="0">
                  <a:moveTo>
                    <a:pt x="1" y="1"/>
                  </a:moveTo>
                  <a:lnTo>
                    <a:pt x="1" y="80"/>
                  </a:lnTo>
                  <a:cubicBezTo>
                    <a:pt x="556" y="229"/>
                    <a:pt x="1127" y="304"/>
                    <a:pt x="1698" y="304"/>
                  </a:cubicBezTo>
                  <a:cubicBezTo>
                    <a:pt x="2140" y="304"/>
                    <a:pt x="2581" y="260"/>
                    <a:pt x="3016" y="170"/>
                  </a:cubicBezTo>
                  <a:lnTo>
                    <a:pt x="3016" y="92"/>
                  </a:lnTo>
                  <a:cubicBezTo>
                    <a:pt x="2582" y="186"/>
                    <a:pt x="2141" y="233"/>
                    <a:pt x="1700" y="233"/>
                  </a:cubicBezTo>
                  <a:cubicBezTo>
                    <a:pt x="1128" y="233"/>
                    <a:pt x="557" y="154"/>
                    <a:pt x="1" y="1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1" name="Google Shape;2651;p70"/>
            <p:cNvSpPr/>
            <p:nvPr/>
          </p:nvSpPr>
          <p:spPr>
            <a:xfrm>
              <a:off x="-977902" y="1914246"/>
              <a:ext cx="668690" cy="66780"/>
            </a:xfrm>
            <a:custGeom>
              <a:avLst/>
              <a:gdLst/>
              <a:ahLst/>
              <a:cxnLst/>
              <a:rect l="l" t="t" r="r" b="b"/>
              <a:pathLst>
                <a:path w="3004" h="300" extrusionOk="0">
                  <a:moveTo>
                    <a:pt x="6" y="1"/>
                  </a:moveTo>
                  <a:cubicBezTo>
                    <a:pt x="6" y="25"/>
                    <a:pt x="0" y="55"/>
                    <a:pt x="0" y="79"/>
                  </a:cubicBezTo>
                  <a:cubicBezTo>
                    <a:pt x="435" y="194"/>
                    <a:pt x="882" y="266"/>
                    <a:pt x="1329" y="291"/>
                  </a:cubicBezTo>
                  <a:cubicBezTo>
                    <a:pt x="1446" y="297"/>
                    <a:pt x="1563" y="300"/>
                    <a:pt x="1680" y="300"/>
                  </a:cubicBezTo>
                  <a:cubicBezTo>
                    <a:pt x="2125" y="300"/>
                    <a:pt x="2568" y="255"/>
                    <a:pt x="3003" y="164"/>
                  </a:cubicBezTo>
                  <a:cubicBezTo>
                    <a:pt x="3003" y="133"/>
                    <a:pt x="3003" y="109"/>
                    <a:pt x="3003" y="85"/>
                  </a:cubicBezTo>
                  <a:cubicBezTo>
                    <a:pt x="2567" y="178"/>
                    <a:pt x="2124" y="224"/>
                    <a:pt x="1681" y="224"/>
                  </a:cubicBezTo>
                  <a:cubicBezTo>
                    <a:pt x="1118" y="224"/>
                    <a:pt x="554" y="149"/>
                    <a:pt x="6" y="1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70"/>
            <p:cNvSpPr/>
            <p:nvPr/>
          </p:nvSpPr>
          <p:spPr>
            <a:xfrm>
              <a:off x="-1868300" y="974209"/>
              <a:ext cx="398231" cy="395560"/>
            </a:xfrm>
            <a:custGeom>
              <a:avLst/>
              <a:gdLst/>
              <a:ahLst/>
              <a:cxnLst/>
              <a:rect l="l" t="t" r="r" b="b"/>
              <a:pathLst>
                <a:path w="1789" h="1777" extrusionOk="0">
                  <a:moveTo>
                    <a:pt x="822" y="0"/>
                  </a:moveTo>
                  <a:cubicBezTo>
                    <a:pt x="761" y="0"/>
                    <a:pt x="707" y="42"/>
                    <a:pt x="695" y="97"/>
                  </a:cubicBezTo>
                  <a:cubicBezTo>
                    <a:pt x="642" y="290"/>
                    <a:pt x="723" y="473"/>
                    <a:pt x="846" y="628"/>
                  </a:cubicBezTo>
                  <a:lnTo>
                    <a:pt x="846" y="628"/>
                  </a:lnTo>
                  <a:cubicBezTo>
                    <a:pt x="744" y="526"/>
                    <a:pt x="634" y="420"/>
                    <a:pt x="556" y="326"/>
                  </a:cubicBezTo>
                  <a:cubicBezTo>
                    <a:pt x="538" y="302"/>
                    <a:pt x="508" y="278"/>
                    <a:pt x="477" y="266"/>
                  </a:cubicBezTo>
                  <a:cubicBezTo>
                    <a:pt x="473" y="265"/>
                    <a:pt x="470" y="265"/>
                    <a:pt x="466" y="265"/>
                  </a:cubicBezTo>
                  <a:cubicBezTo>
                    <a:pt x="416" y="265"/>
                    <a:pt x="374" y="300"/>
                    <a:pt x="369" y="350"/>
                  </a:cubicBezTo>
                  <a:cubicBezTo>
                    <a:pt x="357" y="399"/>
                    <a:pt x="363" y="453"/>
                    <a:pt x="381" y="502"/>
                  </a:cubicBezTo>
                  <a:cubicBezTo>
                    <a:pt x="430" y="649"/>
                    <a:pt x="503" y="785"/>
                    <a:pt x="597" y="908"/>
                  </a:cubicBezTo>
                  <a:lnTo>
                    <a:pt x="597" y="908"/>
                  </a:lnTo>
                  <a:cubicBezTo>
                    <a:pt x="491" y="809"/>
                    <a:pt x="371" y="712"/>
                    <a:pt x="290" y="653"/>
                  </a:cubicBezTo>
                  <a:cubicBezTo>
                    <a:pt x="243" y="616"/>
                    <a:pt x="177" y="586"/>
                    <a:pt x="120" y="586"/>
                  </a:cubicBezTo>
                  <a:cubicBezTo>
                    <a:pt x="76" y="586"/>
                    <a:pt x="37" y="605"/>
                    <a:pt x="18" y="653"/>
                  </a:cubicBezTo>
                  <a:cubicBezTo>
                    <a:pt x="0" y="695"/>
                    <a:pt x="6" y="749"/>
                    <a:pt x="36" y="786"/>
                  </a:cubicBezTo>
                  <a:cubicBezTo>
                    <a:pt x="296" y="1136"/>
                    <a:pt x="604" y="1450"/>
                    <a:pt x="949" y="1716"/>
                  </a:cubicBezTo>
                  <a:cubicBezTo>
                    <a:pt x="985" y="1746"/>
                    <a:pt x="1064" y="1746"/>
                    <a:pt x="1094" y="1776"/>
                  </a:cubicBezTo>
                  <a:cubicBezTo>
                    <a:pt x="1281" y="1764"/>
                    <a:pt x="1462" y="1680"/>
                    <a:pt x="1595" y="1547"/>
                  </a:cubicBezTo>
                  <a:cubicBezTo>
                    <a:pt x="1740" y="1408"/>
                    <a:pt x="1789" y="1118"/>
                    <a:pt x="1650" y="979"/>
                  </a:cubicBezTo>
                  <a:cubicBezTo>
                    <a:pt x="1625" y="749"/>
                    <a:pt x="1625" y="520"/>
                    <a:pt x="1650" y="290"/>
                  </a:cubicBezTo>
                  <a:cubicBezTo>
                    <a:pt x="1654" y="242"/>
                    <a:pt x="1615" y="204"/>
                    <a:pt x="1572" y="204"/>
                  </a:cubicBezTo>
                  <a:cubicBezTo>
                    <a:pt x="1555" y="204"/>
                    <a:pt x="1538" y="210"/>
                    <a:pt x="1523" y="224"/>
                  </a:cubicBezTo>
                  <a:cubicBezTo>
                    <a:pt x="1396" y="320"/>
                    <a:pt x="1317" y="477"/>
                    <a:pt x="1311" y="647"/>
                  </a:cubicBezTo>
                  <a:cubicBezTo>
                    <a:pt x="1154" y="477"/>
                    <a:pt x="1021" y="296"/>
                    <a:pt x="919" y="91"/>
                  </a:cubicBezTo>
                  <a:cubicBezTo>
                    <a:pt x="900" y="48"/>
                    <a:pt x="876" y="6"/>
                    <a:pt x="822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3" name="Google Shape;2653;p70"/>
            <p:cNvSpPr/>
            <p:nvPr/>
          </p:nvSpPr>
          <p:spPr>
            <a:xfrm>
              <a:off x="-1713816" y="1074824"/>
              <a:ext cx="73013" cy="83030"/>
            </a:xfrm>
            <a:custGeom>
              <a:avLst/>
              <a:gdLst/>
              <a:ahLst/>
              <a:cxnLst/>
              <a:rect l="l" t="t" r="r" b="b"/>
              <a:pathLst>
                <a:path w="328" h="373" extrusionOk="0">
                  <a:moveTo>
                    <a:pt x="29" y="1"/>
                  </a:moveTo>
                  <a:cubicBezTo>
                    <a:pt x="23" y="1"/>
                    <a:pt x="18" y="3"/>
                    <a:pt x="13" y="7"/>
                  </a:cubicBezTo>
                  <a:cubicBezTo>
                    <a:pt x="7" y="13"/>
                    <a:pt x="1" y="19"/>
                    <a:pt x="7" y="31"/>
                  </a:cubicBezTo>
                  <a:cubicBezTo>
                    <a:pt x="1" y="31"/>
                    <a:pt x="7" y="37"/>
                    <a:pt x="7" y="43"/>
                  </a:cubicBezTo>
                  <a:cubicBezTo>
                    <a:pt x="86" y="158"/>
                    <a:pt x="176" y="267"/>
                    <a:pt x="279" y="364"/>
                  </a:cubicBezTo>
                  <a:cubicBezTo>
                    <a:pt x="282" y="370"/>
                    <a:pt x="288" y="373"/>
                    <a:pt x="295" y="373"/>
                  </a:cubicBezTo>
                  <a:cubicBezTo>
                    <a:pt x="302" y="373"/>
                    <a:pt x="309" y="370"/>
                    <a:pt x="315" y="364"/>
                  </a:cubicBezTo>
                  <a:cubicBezTo>
                    <a:pt x="327" y="352"/>
                    <a:pt x="327" y="334"/>
                    <a:pt x="315" y="327"/>
                  </a:cubicBezTo>
                  <a:cubicBezTo>
                    <a:pt x="218" y="231"/>
                    <a:pt x="128" y="122"/>
                    <a:pt x="55" y="13"/>
                  </a:cubicBezTo>
                  <a:cubicBezTo>
                    <a:pt x="48" y="6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4" name="Google Shape;2654;p70"/>
            <p:cNvSpPr/>
            <p:nvPr/>
          </p:nvSpPr>
          <p:spPr>
            <a:xfrm>
              <a:off x="-1762120" y="1150730"/>
              <a:ext cx="70119" cy="74794"/>
            </a:xfrm>
            <a:custGeom>
              <a:avLst/>
              <a:gdLst/>
              <a:ahLst/>
              <a:cxnLst/>
              <a:rect l="l" t="t" r="r" b="b"/>
              <a:pathLst>
                <a:path w="315" h="336" extrusionOk="0">
                  <a:moveTo>
                    <a:pt x="25" y="1"/>
                  </a:moveTo>
                  <a:cubicBezTo>
                    <a:pt x="20" y="1"/>
                    <a:pt x="15" y="2"/>
                    <a:pt x="13" y="5"/>
                  </a:cubicBezTo>
                  <a:cubicBezTo>
                    <a:pt x="6" y="11"/>
                    <a:pt x="0" y="17"/>
                    <a:pt x="0" y="29"/>
                  </a:cubicBezTo>
                  <a:cubicBezTo>
                    <a:pt x="0" y="35"/>
                    <a:pt x="0" y="41"/>
                    <a:pt x="6" y="41"/>
                  </a:cubicBezTo>
                  <a:cubicBezTo>
                    <a:pt x="85" y="144"/>
                    <a:pt x="176" y="240"/>
                    <a:pt x="266" y="331"/>
                  </a:cubicBezTo>
                  <a:cubicBezTo>
                    <a:pt x="272" y="334"/>
                    <a:pt x="278" y="335"/>
                    <a:pt x="284" y="335"/>
                  </a:cubicBezTo>
                  <a:cubicBezTo>
                    <a:pt x="290" y="335"/>
                    <a:pt x="296" y="334"/>
                    <a:pt x="303" y="331"/>
                  </a:cubicBezTo>
                  <a:cubicBezTo>
                    <a:pt x="315" y="319"/>
                    <a:pt x="315" y="301"/>
                    <a:pt x="303" y="289"/>
                  </a:cubicBezTo>
                  <a:cubicBezTo>
                    <a:pt x="212" y="204"/>
                    <a:pt x="127" y="107"/>
                    <a:pt x="49" y="11"/>
                  </a:cubicBezTo>
                  <a:cubicBezTo>
                    <a:pt x="42" y="4"/>
                    <a:pt x="33" y="1"/>
                    <a:pt x="25" y="1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5" name="Google Shape;2655;p70"/>
            <p:cNvSpPr/>
            <p:nvPr/>
          </p:nvSpPr>
          <p:spPr>
            <a:xfrm>
              <a:off x="-1657276" y="1191911"/>
              <a:ext cx="735916" cy="788449"/>
            </a:xfrm>
            <a:custGeom>
              <a:avLst/>
              <a:gdLst/>
              <a:ahLst/>
              <a:cxnLst/>
              <a:rect l="l" t="t" r="r" b="b"/>
              <a:pathLst>
                <a:path w="3306" h="3542" extrusionOk="0">
                  <a:moveTo>
                    <a:pt x="702" y="1"/>
                  </a:moveTo>
                  <a:lnTo>
                    <a:pt x="1" y="738"/>
                  </a:lnTo>
                  <a:lnTo>
                    <a:pt x="1004" y="3542"/>
                  </a:lnTo>
                  <a:lnTo>
                    <a:pt x="3306" y="3173"/>
                  </a:lnTo>
                  <a:lnTo>
                    <a:pt x="3125" y="1965"/>
                  </a:lnTo>
                  <a:lnTo>
                    <a:pt x="1662" y="2255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6" name="Google Shape;2656;p70"/>
            <p:cNvSpPr/>
            <p:nvPr/>
          </p:nvSpPr>
          <p:spPr>
            <a:xfrm>
              <a:off x="-1239011" y="1561649"/>
              <a:ext cx="421382" cy="409361"/>
            </a:xfrm>
            <a:custGeom>
              <a:avLst/>
              <a:gdLst/>
              <a:ahLst/>
              <a:cxnLst/>
              <a:rect l="l" t="t" r="r" b="b"/>
              <a:pathLst>
                <a:path w="1893" h="1839" extrusionOk="0">
                  <a:moveTo>
                    <a:pt x="1308" y="1"/>
                  </a:moveTo>
                  <a:cubicBezTo>
                    <a:pt x="1265" y="1"/>
                    <a:pt x="1222" y="7"/>
                    <a:pt x="1179" y="20"/>
                  </a:cubicBezTo>
                  <a:lnTo>
                    <a:pt x="1" y="340"/>
                  </a:lnTo>
                  <a:lnTo>
                    <a:pt x="508" y="1838"/>
                  </a:lnTo>
                  <a:lnTo>
                    <a:pt x="1892" y="1385"/>
                  </a:lnTo>
                  <a:lnTo>
                    <a:pt x="1723" y="279"/>
                  </a:lnTo>
                  <a:cubicBezTo>
                    <a:pt x="1655" y="109"/>
                    <a:pt x="1488" y="1"/>
                    <a:pt x="13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7" name="Google Shape;2657;p70"/>
            <p:cNvSpPr/>
            <p:nvPr/>
          </p:nvSpPr>
          <p:spPr>
            <a:xfrm>
              <a:off x="280899" y="965972"/>
              <a:ext cx="399790" cy="395783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973" y="1"/>
                  </a:moveTo>
                  <a:cubicBezTo>
                    <a:pt x="913" y="7"/>
                    <a:pt x="895" y="49"/>
                    <a:pt x="877" y="91"/>
                  </a:cubicBezTo>
                  <a:cubicBezTo>
                    <a:pt x="768" y="297"/>
                    <a:pt x="635" y="478"/>
                    <a:pt x="484" y="647"/>
                  </a:cubicBezTo>
                  <a:cubicBezTo>
                    <a:pt x="478" y="478"/>
                    <a:pt x="399" y="321"/>
                    <a:pt x="266" y="218"/>
                  </a:cubicBezTo>
                  <a:cubicBezTo>
                    <a:pt x="252" y="207"/>
                    <a:pt x="236" y="202"/>
                    <a:pt x="221" y="202"/>
                  </a:cubicBezTo>
                  <a:cubicBezTo>
                    <a:pt x="177" y="202"/>
                    <a:pt x="137" y="242"/>
                    <a:pt x="146" y="291"/>
                  </a:cubicBezTo>
                  <a:cubicBezTo>
                    <a:pt x="170" y="520"/>
                    <a:pt x="170" y="750"/>
                    <a:pt x="146" y="980"/>
                  </a:cubicBezTo>
                  <a:cubicBezTo>
                    <a:pt x="1" y="1119"/>
                    <a:pt x="55" y="1409"/>
                    <a:pt x="194" y="1548"/>
                  </a:cubicBezTo>
                  <a:cubicBezTo>
                    <a:pt x="333" y="1681"/>
                    <a:pt x="508" y="1765"/>
                    <a:pt x="702" y="1777"/>
                  </a:cubicBezTo>
                  <a:cubicBezTo>
                    <a:pt x="732" y="1747"/>
                    <a:pt x="810" y="1747"/>
                    <a:pt x="847" y="1717"/>
                  </a:cubicBezTo>
                  <a:cubicBezTo>
                    <a:pt x="1185" y="1451"/>
                    <a:pt x="1493" y="1137"/>
                    <a:pt x="1753" y="786"/>
                  </a:cubicBezTo>
                  <a:cubicBezTo>
                    <a:pt x="1783" y="750"/>
                    <a:pt x="1795" y="696"/>
                    <a:pt x="1777" y="653"/>
                  </a:cubicBezTo>
                  <a:cubicBezTo>
                    <a:pt x="1756" y="605"/>
                    <a:pt x="1717" y="587"/>
                    <a:pt x="1672" y="587"/>
                  </a:cubicBezTo>
                  <a:cubicBezTo>
                    <a:pt x="1616" y="587"/>
                    <a:pt x="1552" y="616"/>
                    <a:pt x="1505" y="653"/>
                  </a:cubicBezTo>
                  <a:cubicBezTo>
                    <a:pt x="1418" y="715"/>
                    <a:pt x="1294" y="816"/>
                    <a:pt x="1187" y="918"/>
                  </a:cubicBezTo>
                  <a:lnTo>
                    <a:pt x="1187" y="918"/>
                  </a:lnTo>
                  <a:cubicBezTo>
                    <a:pt x="1283" y="793"/>
                    <a:pt x="1358" y="654"/>
                    <a:pt x="1408" y="502"/>
                  </a:cubicBezTo>
                  <a:cubicBezTo>
                    <a:pt x="1433" y="454"/>
                    <a:pt x="1439" y="400"/>
                    <a:pt x="1427" y="351"/>
                  </a:cubicBezTo>
                  <a:cubicBezTo>
                    <a:pt x="1415" y="301"/>
                    <a:pt x="1373" y="266"/>
                    <a:pt x="1328" y="266"/>
                  </a:cubicBezTo>
                  <a:cubicBezTo>
                    <a:pt x="1325" y="266"/>
                    <a:pt x="1321" y="266"/>
                    <a:pt x="1318" y="267"/>
                  </a:cubicBezTo>
                  <a:cubicBezTo>
                    <a:pt x="1282" y="279"/>
                    <a:pt x="1257" y="297"/>
                    <a:pt x="1233" y="327"/>
                  </a:cubicBezTo>
                  <a:cubicBezTo>
                    <a:pt x="1158" y="418"/>
                    <a:pt x="1054" y="520"/>
                    <a:pt x="957" y="620"/>
                  </a:cubicBezTo>
                  <a:lnTo>
                    <a:pt x="957" y="620"/>
                  </a:lnTo>
                  <a:cubicBezTo>
                    <a:pt x="1075" y="467"/>
                    <a:pt x="1152" y="287"/>
                    <a:pt x="1100" y="97"/>
                  </a:cubicBezTo>
                  <a:cubicBezTo>
                    <a:pt x="1082" y="43"/>
                    <a:pt x="1034" y="1"/>
                    <a:pt x="973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8" name="Google Shape;2658;p70"/>
            <p:cNvSpPr/>
            <p:nvPr/>
          </p:nvSpPr>
          <p:spPr>
            <a:xfrm>
              <a:off x="453191" y="1066810"/>
              <a:ext cx="72790" cy="83030"/>
            </a:xfrm>
            <a:custGeom>
              <a:avLst/>
              <a:gdLst/>
              <a:ahLst/>
              <a:cxnLst/>
              <a:rect l="l" t="t" r="r" b="b"/>
              <a:pathLst>
                <a:path w="327" h="373" extrusionOk="0">
                  <a:moveTo>
                    <a:pt x="299" y="0"/>
                  </a:moveTo>
                  <a:cubicBezTo>
                    <a:pt x="290" y="0"/>
                    <a:pt x="282" y="6"/>
                    <a:pt x="278" y="13"/>
                  </a:cubicBezTo>
                  <a:cubicBezTo>
                    <a:pt x="199" y="122"/>
                    <a:pt x="109" y="231"/>
                    <a:pt x="12" y="327"/>
                  </a:cubicBezTo>
                  <a:cubicBezTo>
                    <a:pt x="0" y="333"/>
                    <a:pt x="0" y="351"/>
                    <a:pt x="12" y="363"/>
                  </a:cubicBezTo>
                  <a:cubicBezTo>
                    <a:pt x="18" y="370"/>
                    <a:pt x="26" y="373"/>
                    <a:pt x="32" y="373"/>
                  </a:cubicBezTo>
                  <a:cubicBezTo>
                    <a:pt x="39" y="373"/>
                    <a:pt x="45" y="370"/>
                    <a:pt x="48" y="363"/>
                  </a:cubicBezTo>
                  <a:cubicBezTo>
                    <a:pt x="151" y="267"/>
                    <a:pt x="242" y="158"/>
                    <a:pt x="320" y="43"/>
                  </a:cubicBezTo>
                  <a:cubicBezTo>
                    <a:pt x="320" y="37"/>
                    <a:pt x="326" y="31"/>
                    <a:pt x="326" y="31"/>
                  </a:cubicBezTo>
                  <a:cubicBezTo>
                    <a:pt x="326" y="19"/>
                    <a:pt x="320" y="13"/>
                    <a:pt x="314" y="7"/>
                  </a:cubicBezTo>
                  <a:cubicBezTo>
                    <a:pt x="310" y="2"/>
                    <a:pt x="304" y="0"/>
                    <a:pt x="299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9" name="Google Shape;2659;p70"/>
            <p:cNvSpPr/>
            <p:nvPr/>
          </p:nvSpPr>
          <p:spPr>
            <a:xfrm>
              <a:off x="502830" y="1142716"/>
              <a:ext cx="71455" cy="74794"/>
            </a:xfrm>
            <a:custGeom>
              <a:avLst/>
              <a:gdLst/>
              <a:ahLst/>
              <a:cxnLst/>
              <a:rect l="l" t="t" r="r" b="b"/>
              <a:pathLst>
                <a:path w="321" h="336" extrusionOk="0">
                  <a:moveTo>
                    <a:pt x="292" y="0"/>
                  </a:moveTo>
                  <a:cubicBezTo>
                    <a:pt x="284" y="0"/>
                    <a:pt x="276" y="3"/>
                    <a:pt x="272" y="10"/>
                  </a:cubicBezTo>
                  <a:cubicBezTo>
                    <a:pt x="188" y="107"/>
                    <a:pt x="103" y="198"/>
                    <a:pt x="13" y="288"/>
                  </a:cubicBezTo>
                  <a:cubicBezTo>
                    <a:pt x="1" y="300"/>
                    <a:pt x="1" y="319"/>
                    <a:pt x="13" y="331"/>
                  </a:cubicBezTo>
                  <a:cubicBezTo>
                    <a:pt x="19" y="334"/>
                    <a:pt x="26" y="335"/>
                    <a:pt x="34" y="335"/>
                  </a:cubicBezTo>
                  <a:cubicBezTo>
                    <a:pt x="41" y="335"/>
                    <a:pt x="49" y="334"/>
                    <a:pt x="55" y="331"/>
                  </a:cubicBezTo>
                  <a:cubicBezTo>
                    <a:pt x="140" y="240"/>
                    <a:pt x="230" y="143"/>
                    <a:pt x="315" y="41"/>
                  </a:cubicBezTo>
                  <a:cubicBezTo>
                    <a:pt x="315" y="41"/>
                    <a:pt x="315" y="35"/>
                    <a:pt x="321" y="29"/>
                  </a:cubicBezTo>
                  <a:cubicBezTo>
                    <a:pt x="321" y="16"/>
                    <a:pt x="315" y="10"/>
                    <a:pt x="309" y="4"/>
                  </a:cubicBezTo>
                  <a:cubicBezTo>
                    <a:pt x="304" y="2"/>
                    <a:pt x="298" y="0"/>
                    <a:pt x="292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0" name="Google Shape;2660;p70"/>
            <p:cNvSpPr/>
            <p:nvPr/>
          </p:nvSpPr>
          <p:spPr>
            <a:xfrm>
              <a:off x="-267809" y="1183897"/>
              <a:ext cx="737251" cy="788449"/>
            </a:xfrm>
            <a:custGeom>
              <a:avLst/>
              <a:gdLst/>
              <a:ahLst/>
              <a:cxnLst/>
              <a:rect l="l" t="t" r="r" b="b"/>
              <a:pathLst>
                <a:path w="3312" h="3542" extrusionOk="0">
                  <a:moveTo>
                    <a:pt x="2611" y="1"/>
                  </a:moveTo>
                  <a:lnTo>
                    <a:pt x="1644" y="2254"/>
                  </a:lnTo>
                  <a:lnTo>
                    <a:pt x="188" y="1964"/>
                  </a:lnTo>
                  <a:lnTo>
                    <a:pt x="0" y="3173"/>
                  </a:lnTo>
                  <a:lnTo>
                    <a:pt x="2302" y="3541"/>
                  </a:lnTo>
                  <a:lnTo>
                    <a:pt x="3312" y="738"/>
                  </a:lnTo>
                  <a:lnTo>
                    <a:pt x="2611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1" name="Google Shape;2661;p70"/>
            <p:cNvSpPr/>
            <p:nvPr/>
          </p:nvSpPr>
          <p:spPr>
            <a:xfrm>
              <a:off x="-371318" y="1553635"/>
              <a:ext cx="422495" cy="409361"/>
            </a:xfrm>
            <a:custGeom>
              <a:avLst/>
              <a:gdLst/>
              <a:ahLst/>
              <a:cxnLst/>
              <a:rect l="l" t="t" r="r" b="b"/>
              <a:pathLst>
                <a:path w="1898" h="1839" extrusionOk="0">
                  <a:moveTo>
                    <a:pt x="585" y="1"/>
                  </a:moveTo>
                  <a:cubicBezTo>
                    <a:pt x="407" y="1"/>
                    <a:pt x="243" y="108"/>
                    <a:pt x="169" y="279"/>
                  </a:cubicBezTo>
                  <a:lnTo>
                    <a:pt x="0" y="1385"/>
                  </a:lnTo>
                  <a:lnTo>
                    <a:pt x="1390" y="1838"/>
                  </a:lnTo>
                  <a:lnTo>
                    <a:pt x="1897" y="340"/>
                  </a:lnTo>
                  <a:lnTo>
                    <a:pt x="713" y="19"/>
                  </a:lnTo>
                  <a:cubicBezTo>
                    <a:pt x="670" y="7"/>
                    <a:pt x="627" y="1"/>
                    <a:pt x="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2" name="Google Shape;2662;p70"/>
            <p:cNvSpPr/>
            <p:nvPr/>
          </p:nvSpPr>
          <p:spPr>
            <a:xfrm>
              <a:off x="-851465" y="1547180"/>
              <a:ext cx="472135" cy="177635"/>
            </a:xfrm>
            <a:custGeom>
              <a:avLst/>
              <a:gdLst/>
              <a:ahLst/>
              <a:cxnLst/>
              <a:rect l="l" t="t" r="r" b="b"/>
              <a:pathLst>
                <a:path w="2121" h="798" extrusionOk="0">
                  <a:moveTo>
                    <a:pt x="2048" y="0"/>
                  </a:moveTo>
                  <a:cubicBezTo>
                    <a:pt x="1892" y="479"/>
                    <a:pt x="1472" y="721"/>
                    <a:pt x="1052" y="721"/>
                  </a:cubicBezTo>
                  <a:cubicBezTo>
                    <a:pt x="645" y="721"/>
                    <a:pt x="239" y="494"/>
                    <a:pt x="73" y="36"/>
                  </a:cubicBezTo>
                  <a:lnTo>
                    <a:pt x="0" y="60"/>
                  </a:lnTo>
                  <a:cubicBezTo>
                    <a:pt x="169" y="502"/>
                    <a:pt x="586" y="792"/>
                    <a:pt x="1057" y="798"/>
                  </a:cubicBezTo>
                  <a:lnTo>
                    <a:pt x="1076" y="798"/>
                  </a:lnTo>
                  <a:cubicBezTo>
                    <a:pt x="1553" y="779"/>
                    <a:pt x="1970" y="471"/>
                    <a:pt x="2121" y="24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3" name="Google Shape;2663;p70"/>
            <p:cNvSpPr/>
            <p:nvPr/>
          </p:nvSpPr>
          <p:spPr>
            <a:xfrm>
              <a:off x="-1000830" y="1551187"/>
              <a:ext cx="86369" cy="377975"/>
            </a:xfrm>
            <a:custGeom>
              <a:avLst/>
              <a:gdLst/>
              <a:ahLst/>
              <a:cxnLst/>
              <a:rect l="l" t="t" r="r" b="b"/>
              <a:pathLst>
                <a:path w="388" h="1698" extrusionOk="0">
                  <a:moveTo>
                    <a:pt x="272" y="0"/>
                  </a:moveTo>
                  <a:lnTo>
                    <a:pt x="194" y="24"/>
                  </a:lnTo>
                  <a:cubicBezTo>
                    <a:pt x="290" y="338"/>
                    <a:pt x="308" y="671"/>
                    <a:pt x="254" y="997"/>
                  </a:cubicBezTo>
                  <a:cubicBezTo>
                    <a:pt x="248" y="1021"/>
                    <a:pt x="242" y="1045"/>
                    <a:pt x="236" y="1070"/>
                  </a:cubicBezTo>
                  <a:cubicBezTo>
                    <a:pt x="200" y="1257"/>
                    <a:pt x="133" y="1438"/>
                    <a:pt x="43" y="1607"/>
                  </a:cubicBezTo>
                  <a:cubicBezTo>
                    <a:pt x="31" y="1632"/>
                    <a:pt x="18" y="1650"/>
                    <a:pt x="0" y="1674"/>
                  </a:cubicBezTo>
                  <a:lnTo>
                    <a:pt x="79" y="1698"/>
                  </a:lnTo>
                  <a:cubicBezTo>
                    <a:pt x="91" y="1674"/>
                    <a:pt x="103" y="1650"/>
                    <a:pt x="115" y="1625"/>
                  </a:cubicBezTo>
                  <a:cubicBezTo>
                    <a:pt x="206" y="1456"/>
                    <a:pt x="272" y="1275"/>
                    <a:pt x="308" y="1088"/>
                  </a:cubicBezTo>
                  <a:cubicBezTo>
                    <a:pt x="315" y="1064"/>
                    <a:pt x="321" y="1033"/>
                    <a:pt x="327" y="1009"/>
                  </a:cubicBezTo>
                  <a:cubicBezTo>
                    <a:pt x="387" y="677"/>
                    <a:pt x="369" y="326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4" name="Google Shape;2664;p70"/>
            <p:cNvSpPr/>
            <p:nvPr/>
          </p:nvSpPr>
          <p:spPr>
            <a:xfrm>
              <a:off x="-339041" y="1547180"/>
              <a:ext cx="72790" cy="352598"/>
            </a:xfrm>
            <a:custGeom>
              <a:avLst/>
              <a:gdLst/>
              <a:ahLst/>
              <a:cxnLst/>
              <a:rect l="l" t="t" r="r" b="b"/>
              <a:pathLst>
                <a:path w="327" h="1584" extrusionOk="0">
                  <a:moveTo>
                    <a:pt x="242" y="0"/>
                  </a:moveTo>
                  <a:cubicBezTo>
                    <a:pt x="73" y="284"/>
                    <a:pt x="0" y="610"/>
                    <a:pt x="42" y="937"/>
                  </a:cubicBezTo>
                  <a:cubicBezTo>
                    <a:pt x="42" y="967"/>
                    <a:pt x="42" y="991"/>
                    <a:pt x="48" y="1015"/>
                  </a:cubicBezTo>
                  <a:cubicBezTo>
                    <a:pt x="73" y="1190"/>
                    <a:pt x="127" y="1359"/>
                    <a:pt x="212" y="1511"/>
                  </a:cubicBezTo>
                  <a:cubicBezTo>
                    <a:pt x="224" y="1535"/>
                    <a:pt x="236" y="1559"/>
                    <a:pt x="248" y="1583"/>
                  </a:cubicBezTo>
                  <a:cubicBezTo>
                    <a:pt x="272" y="1571"/>
                    <a:pt x="296" y="1565"/>
                    <a:pt x="326" y="1553"/>
                  </a:cubicBezTo>
                  <a:cubicBezTo>
                    <a:pt x="314" y="1535"/>
                    <a:pt x="302" y="1511"/>
                    <a:pt x="284" y="1486"/>
                  </a:cubicBezTo>
                  <a:cubicBezTo>
                    <a:pt x="200" y="1335"/>
                    <a:pt x="145" y="1166"/>
                    <a:pt x="121" y="997"/>
                  </a:cubicBezTo>
                  <a:cubicBezTo>
                    <a:pt x="121" y="973"/>
                    <a:pt x="115" y="943"/>
                    <a:pt x="115" y="918"/>
                  </a:cubicBezTo>
                  <a:cubicBezTo>
                    <a:pt x="79" y="616"/>
                    <a:pt x="145" y="308"/>
                    <a:pt x="302" y="42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66" name="Google Shape;2666;p70"/>
          <p:cNvSpPr/>
          <p:nvPr/>
        </p:nvSpPr>
        <p:spPr>
          <a:xfrm>
            <a:off x="679468" y="922509"/>
            <a:ext cx="348645" cy="373948"/>
          </a:xfrm>
          <a:custGeom>
            <a:avLst/>
            <a:gdLst/>
            <a:ahLst/>
            <a:cxnLst/>
            <a:rect l="l" t="t" r="r" b="b"/>
            <a:pathLst>
              <a:path w="1185" h="1271" extrusionOk="0">
                <a:moveTo>
                  <a:pt x="478" y="153"/>
                </a:moveTo>
                <a:cubicBezTo>
                  <a:pt x="538" y="153"/>
                  <a:pt x="598" y="171"/>
                  <a:pt x="653" y="207"/>
                </a:cubicBezTo>
                <a:cubicBezTo>
                  <a:pt x="762" y="274"/>
                  <a:pt x="846" y="377"/>
                  <a:pt x="900" y="497"/>
                </a:cubicBezTo>
                <a:cubicBezTo>
                  <a:pt x="1009" y="751"/>
                  <a:pt x="967" y="1023"/>
                  <a:pt x="804" y="1096"/>
                </a:cubicBezTo>
                <a:cubicBezTo>
                  <a:pt x="769" y="1109"/>
                  <a:pt x="733" y="1116"/>
                  <a:pt x="698" y="1116"/>
                </a:cubicBezTo>
                <a:cubicBezTo>
                  <a:pt x="642" y="1116"/>
                  <a:pt x="586" y="1099"/>
                  <a:pt x="538" y="1065"/>
                </a:cubicBezTo>
                <a:cubicBezTo>
                  <a:pt x="429" y="993"/>
                  <a:pt x="339" y="890"/>
                  <a:pt x="290" y="769"/>
                </a:cubicBezTo>
                <a:cubicBezTo>
                  <a:pt x="175" y="522"/>
                  <a:pt x="224" y="244"/>
                  <a:pt x="387" y="171"/>
                </a:cubicBezTo>
                <a:cubicBezTo>
                  <a:pt x="417" y="159"/>
                  <a:pt x="447" y="153"/>
                  <a:pt x="478" y="153"/>
                </a:cubicBezTo>
                <a:close/>
                <a:moveTo>
                  <a:pt x="480" y="1"/>
                </a:moveTo>
                <a:cubicBezTo>
                  <a:pt x="426" y="1"/>
                  <a:pt x="372" y="11"/>
                  <a:pt x="320" y="32"/>
                </a:cubicBezTo>
                <a:cubicBezTo>
                  <a:pt x="79" y="141"/>
                  <a:pt x="0" y="497"/>
                  <a:pt x="151" y="830"/>
                </a:cubicBezTo>
                <a:cubicBezTo>
                  <a:pt x="212" y="981"/>
                  <a:pt x="320" y="1108"/>
                  <a:pt x="459" y="1192"/>
                </a:cubicBezTo>
                <a:cubicBezTo>
                  <a:pt x="532" y="1241"/>
                  <a:pt x="617" y="1265"/>
                  <a:pt x="707" y="1271"/>
                </a:cubicBezTo>
                <a:cubicBezTo>
                  <a:pt x="762" y="1265"/>
                  <a:pt x="810" y="1259"/>
                  <a:pt x="858" y="1234"/>
                </a:cubicBezTo>
                <a:cubicBezTo>
                  <a:pt x="1106" y="1126"/>
                  <a:pt x="1184" y="769"/>
                  <a:pt x="1033" y="437"/>
                </a:cubicBezTo>
                <a:cubicBezTo>
                  <a:pt x="967" y="286"/>
                  <a:pt x="864" y="159"/>
                  <a:pt x="725" y="74"/>
                </a:cubicBezTo>
                <a:cubicBezTo>
                  <a:pt x="651" y="26"/>
                  <a:pt x="566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7" name="Google Shape;2667;p70"/>
          <p:cNvSpPr/>
          <p:nvPr/>
        </p:nvSpPr>
        <p:spPr>
          <a:xfrm>
            <a:off x="900718" y="1236731"/>
            <a:ext cx="228605" cy="431320"/>
          </a:xfrm>
          <a:custGeom>
            <a:avLst/>
            <a:gdLst/>
            <a:ahLst/>
            <a:cxnLst/>
            <a:rect l="l" t="t" r="r" b="b"/>
            <a:pathLst>
              <a:path w="777" h="1466" extrusionOk="0">
                <a:moveTo>
                  <a:pt x="99" y="1"/>
                </a:moveTo>
                <a:cubicBezTo>
                  <a:pt x="49" y="1"/>
                  <a:pt x="0" y="47"/>
                  <a:pt x="28" y="106"/>
                </a:cubicBezTo>
                <a:lnTo>
                  <a:pt x="626" y="1417"/>
                </a:lnTo>
                <a:cubicBezTo>
                  <a:pt x="638" y="1447"/>
                  <a:pt x="662" y="1466"/>
                  <a:pt x="692" y="1466"/>
                </a:cubicBezTo>
                <a:cubicBezTo>
                  <a:pt x="704" y="1466"/>
                  <a:pt x="716" y="1460"/>
                  <a:pt x="723" y="1460"/>
                </a:cubicBezTo>
                <a:cubicBezTo>
                  <a:pt x="759" y="1441"/>
                  <a:pt x="777" y="1393"/>
                  <a:pt x="759" y="1357"/>
                </a:cubicBezTo>
                <a:lnTo>
                  <a:pt x="167" y="46"/>
                </a:lnTo>
                <a:cubicBezTo>
                  <a:pt x="152" y="14"/>
                  <a:pt x="125" y="1"/>
                  <a:pt x="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8" name="Google Shape;2668;p70"/>
          <p:cNvSpPr/>
          <p:nvPr/>
        </p:nvSpPr>
        <p:spPr>
          <a:xfrm>
            <a:off x="843787" y="583106"/>
            <a:ext cx="592256" cy="553125"/>
          </a:xfrm>
          <a:custGeom>
            <a:avLst/>
            <a:gdLst/>
            <a:ahLst/>
            <a:cxnLst/>
            <a:rect l="l" t="t" r="r" b="b"/>
            <a:pathLst>
              <a:path w="2013" h="1880" extrusionOk="0">
                <a:moveTo>
                  <a:pt x="1294" y="31"/>
                </a:moveTo>
                <a:cubicBezTo>
                  <a:pt x="1004" y="1"/>
                  <a:pt x="738" y="194"/>
                  <a:pt x="672" y="478"/>
                </a:cubicBezTo>
                <a:cubicBezTo>
                  <a:pt x="635" y="659"/>
                  <a:pt x="539" y="829"/>
                  <a:pt x="394" y="949"/>
                </a:cubicBezTo>
                <a:lnTo>
                  <a:pt x="376" y="968"/>
                </a:lnTo>
                <a:cubicBezTo>
                  <a:pt x="1" y="1318"/>
                  <a:pt x="527" y="1880"/>
                  <a:pt x="901" y="1529"/>
                </a:cubicBezTo>
                <a:cubicBezTo>
                  <a:pt x="931" y="1505"/>
                  <a:pt x="956" y="1469"/>
                  <a:pt x="980" y="1433"/>
                </a:cubicBezTo>
                <a:cubicBezTo>
                  <a:pt x="1052" y="1306"/>
                  <a:pt x="1185" y="1215"/>
                  <a:pt x="1330" y="1191"/>
                </a:cubicBezTo>
                <a:cubicBezTo>
                  <a:pt x="1439" y="1179"/>
                  <a:pt x="1536" y="1131"/>
                  <a:pt x="1614" y="1064"/>
                </a:cubicBezTo>
                <a:lnTo>
                  <a:pt x="1644" y="1046"/>
                </a:lnTo>
                <a:cubicBezTo>
                  <a:pt x="2013" y="702"/>
                  <a:pt x="1802" y="79"/>
                  <a:pt x="1300" y="31"/>
                </a:cubicBezTo>
                <a:close/>
              </a:path>
            </a:pathLst>
          </a:custGeom>
          <a:solidFill>
            <a:srgbClr val="F8FD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9" name="Google Shape;2669;p70"/>
          <p:cNvSpPr/>
          <p:nvPr/>
        </p:nvSpPr>
        <p:spPr>
          <a:xfrm>
            <a:off x="843787" y="583106"/>
            <a:ext cx="592256" cy="553125"/>
          </a:xfrm>
          <a:custGeom>
            <a:avLst/>
            <a:gdLst/>
            <a:ahLst/>
            <a:cxnLst/>
            <a:rect l="l" t="t" r="r" b="b"/>
            <a:pathLst>
              <a:path w="2013" h="1880" fill="none" extrusionOk="0">
                <a:moveTo>
                  <a:pt x="1294" y="31"/>
                </a:moveTo>
                <a:cubicBezTo>
                  <a:pt x="1004" y="1"/>
                  <a:pt x="738" y="194"/>
                  <a:pt x="672" y="478"/>
                </a:cubicBezTo>
                <a:cubicBezTo>
                  <a:pt x="635" y="659"/>
                  <a:pt x="539" y="829"/>
                  <a:pt x="394" y="949"/>
                </a:cubicBezTo>
                <a:lnTo>
                  <a:pt x="376" y="968"/>
                </a:lnTo>
                <a:cubicBezTo>
                  <a:pt x="1" y="1318"/>
                  <a:pt x="527" y="1880"/>
                  <a:pt x="901" y="1529"/>
                </a:cubicBezTo>
                <a:cubicBezTo>
                  <a:pt x="931" y="1505"/>
                  <a:pt x="956" y="1469"/>
                  <a:pt x="980" y="1433"/>
                </a:cubicBezTo>
                <a:cubicBezTo>
                  <a:pt x="1052" y="1306"/>
                  <a:pt x="1185" y="1215"/>
                  <a:pt x="1330" y="1191"/>
                </a:cubicBezTo>
                <a:cubicBezTo>
                  <a:pt x="1439" y="1179"/>
                  <a:pt x="1536" y="1131"/>
                  <a:pt x="1614" y="1064"/>
                </a:cubicBezTo>
                <a:lnTo>
                  <a:pt x="1644" y="1046"/>
                </a:lnTo>
                <a:cubicBezTo>
                  <a:pt x="2013" y="702"/>
                  <a:pt x="1802" y="79"/>
                  <a:pt x="1300" y="31"/>
                </a:cubicBezTo>
                <a:close/>
              </a:path>
            </a:pathLst>
          </a:custGeom>
          <a:solidFill>
            <a:schemeClr val="dk1"/>
          </a:solidFill>
          <a:ln w="1350" cap="flat" cmpd="sng">
            <a:solidFill>
              <a:srgbClr val="FFFFFF"/>
            </a:solidFill>
            <a:prstDash val="solid"/>
            <a:miter lim="604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0" name="Google Shape;2670;p70"/>
          <p:cNvSpPr/>
          <p:nvPr/>
        </p:nvSpPr>
        <p:spPr>
          <a:xfrm>
            <a:off x="970006" y="691083"/>
            <a:ext cx="318635" cy="310986"/>
          </a:xfrm>
          <a:custGeom>
            <a:avLst/>
            <a:gdLst/>
            <a:ahLst/>
            <a:cxnLst/>
            <a:rect l="l" t="t" r="r" b="b"/>
            <a:pathLst>
              <a:path w="1083" h="1057" extrusionOk="0">
                <a:moveTo>
                  <a:pt x="623" y="1"/>
                </a:moveTo>
                <a:cubicBezTo>
                  <a:pt x="564" y="1"/>
                  <a:pt x="504" y="15"/>
                  <a:pt x="448" y="45"/>
                </a:cubicBezTo>
                <a:cubicBezTo>
                  <a:pt x="321" y="117"/>
                  <a:pt x="249" y="256"/>
                  <a:pt x="261" y="401"/>
                </a:cubicBezTo>
                <a:cubicBezTo>
                  <a:pt x="267" y="474"/>
                  <a:pt x="231" y="540"/>
                  <a:pt x="170" y="576"/>
                </a:cubicBezTo>
                <a:cubicBezTo>
                  <a:pt x="158" y="582"/>
                  <a:pt x="146" y="594"/>
                  <a:pt x="128" y="607"/>
                </a:cubicBezTo>
                <a:cubicBezTo>
                  <a:pt x="1" y="721"/>
                  <a:pt x="25" y="927"/>
                  <a:pt x="170" y="1017"/>
                </a:cubicBezTo>
                <a:cubicBezTo>
                  <a:pt x="213" y="1044"/>
                  <a:pt x="261" y="1057"/>
                  <a:pt x="307" y="1057"/>
                </a:cubicBezTo>
                <a:cubicBezTo>
                  <a:pt x="417" y="1057"/>
                  <a:pt x="523" y="987"/>
                  <a:pt x="557" y="872"/>
                </a:cubicBezTo>
                <a:cubicBezTo>
                  <a:pt x="581" y="800"/>
                  <a:pt x="635" y="752"/>
                  <a:pt x="708" y="733"/>
                </a:cubicBezTo>
                <a:cubicBezTo>
                  <a:pt x="968" y="679"/>
                  <a:pt x="1082" y="377"/>
                  <a:pt x="931" y="159"/>
                </a:cubicBezTo>
                <a:cubicBezTo>
                  <a:pt x="859" y="58"/>
                  <a:pt x="743" y="1"/>
                  <a:pt x="62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71" name="Google Shape;2671;p70"/>
          <p:cNvGrpSpPr/>
          <p:nvPr/>
        </p:nvGrpSpPr>
        <p:grpSpPr>
          <a:xfrm flipH="1">
            <a:off x="7658117" y="1002069"/>
            <a:ext cx="764835" cy="623020"/>
            <a:chOff x="682613" y="478406"/>
            <a:chExt cx="860525" cy="700889"/>
          </a:xfrm>
        </p:grpSpPr>
        <p:sp>
          <p:nvSpPr>
            <p:cNvPr id="2672" name="Google Shape;2672;p70"/>
            <p:cNvSpPr/>
            <p:nvPr/>
          </p:nvSpPr>
          <p:spPr>
            <a:xfrm>
              <a:off x="996464" y="478406"/>
              <a:ext cx="124542" cy="106424"/>
            </a:xfrm>
            <a:custGeom>
              <a:avLst/>
              <a:gdLst/>
              <a:ahLst/>
              <a:cxnLst/>
              <a:rect l="l" t="t" r="r" b="b"/>
              <a:pathLst>
                <a:path w="873" h="746" extrusionOk="0">
                  <a:moveTo>
                    <a:pt x="489" y="0"/>
                  </a:moveTo>
                  <a:cubicBezTo>
                    <a:pt x="485" y="0"/>
                    <a:pt x="481" y="0"/>
                    <a:pt x="478" y="0"/>
                  </a:cubicBezTo>
                  <a:cubicBezTo>
                    <a:pt x="151" y="19"/>
                    <a:pt x="0" y="423"/>
                    <a:pt x="242" y="647"/>
                  </a:cubicBezTo>
                  <a:cubicBezTo>
                    <a:pt x="318" y="715"/>
                    <a:pt x="406" y="746"/>
                    <a:pt x="492" y="746"/>
                  </a:cubicBezTo>
                  <a:cubicBezTo>
                    <a:pt x="689" y="746"/>
                    <a:pt x="873" y="588"/>
                    <a:pt x="864" y="357"/>
                  </a:cubicBezTo>
                  <a:cubicBezTo>
                    <a:pt x="858" y="155"/>
                    <a:pt x="690" y="0"/>
                    <a:pt x="489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70"/>
            <p:cNvSpPr/>
            <p:nvPr/>
          </p:nvSpPr>
          <p:spPr>
            <a:xfrm>
              <a:off x="682613" y="567140"/>
              <a:ext cx="827713" cy="612154"/>
            </a:xfrm>
            <a:custGeom>
              <a:avLst/>
              <a:gdLst/>
              <a:ahLst/>
              <a:cxnLst/>
              <a:rect l="l" t="t" r="r" b="b"/>
              <a:pathLst>
                <a:path w="5802" h="4291" extrusionOk="0">
                  <a:moveTo>
                    <a:pt x="4895" y="1"/>
                  </a:moveTo>
                  <a:lnTo>
                    <a:pt x="37" y="200"/>
                  </a:lnTo>
                  <a:cubicBezTo>
                    <a:pt x="1" y="829"/>
                    <a:pt x="1" y="1463"/>
                    <a:pt x="31" y="2097"/>
                  </a:cubicBezTo>
                  <a:cubicBezTo>
                    <a:pt x="73" y="2955"/>
                    <a:pt x="152" y="3366"/>
                    <a:pt x="388" y="3771"/>
                  </a:cubicBezTo>
                  <a:cubicBezTo>
                    <a:pt x="496" y="3965"/>
                    <a:pt x="623" y="4140"/>
                    <a:pt x="780" y="4291"/>
                  </a:cubicBezTo>
                  <a:lnTo>
                    <a:pt x="5801" y="4013"/>
                  </a:lnTo>
                  <a:cubicBezTo>
                    <a:pt x="5566" y="3759"/>
                    <a:pt x="5372" y="3475"/>
                    <a:pt x="5227" y="3167"/>
                  </a:cubicBezTo>
                  <a:cubicBezTo>
                    <a:pt x="4913" y="2496"/>
                    <a:pt x="4901" y="1856"/>
                    <a:pt x="4889" y="786"/>
                  </a:cubicBezTo>
                  <a:cubicBezTo>
                    <a:pt x="4883" y="448"/>
                    <a:pt x="4889" y="176"/>
                    <a:pt x="4895" y="1"/>
                  </a:cubicBezTo>
                  <a:close/>
                </a:path>
              </a:pathLst>
            </a:custGeom>
            <a:solidFill>
              <a:srgbClr val="4586F1">
                <a:alpha val="22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70"/>
            <p:cNvSpPr/>
            <p:nvPr/>
          </p:nvSpPr>
          <p:spPr>
            <a:xfrm>
              <a:off x="715424" y="544743"/>
              <a:ext cx="827713" cy="612154"/>
            </a:xfrm>
            <a:custGeom>
              <a:avLst/>
              <a:gdLst/>
              <a:ahLst/>
              <a:cxnLst/>
              <a:rect l="l" t="t" r="r" b="b"/>
              <a:pathLst>
                <a:path w="5802" h="4291" extrusionOk="0">
                  <a:moveTo>
                    <a:pt x="4895" y="1"/>
                  </a:moveTo>
                  <a:lnTo>
                    <a:pt x="37" y="194"/>
                  </a:lnTo>
                  <a:cubicBezTo>
                    <a:pt x="1" y="829"/>
                    <a:pt x="1" y="1463"/>
                    <a:pt x="31" y="2091"/>
                  </a:cubicBezTo>
                  <a:cubicBezTo>
                    <a:pt x="73" y="2955"/>
                    <a:pt x="152" y="3360"/>
                    <a:pt x="387" y="3771"/>
                  </a:cubicBezTo>
                  <a:cubicBezTo>
                    <a:pt x="496" y="3958"/>
                    <a:pt x="629" y="4134"/>
                    <a:pt x="780" y="4291"/>
                  </a:cubicBezTo>
                  <a:lnTo>
                    <a:pt x="5801" y="4007"/>
                  </a:lnTo>
                  <a:cubicBezTo>
                    <a:pt x="5565" y="3759"/>
                    <a:pt x="5378" y="3475"/>
                    <a:pt x="5233" y="3167"/>
                  </a:cubicBezTo>
                  <a:cubicBezTo>
                    <a:pt x="4919" y="2496"/>
                    <a:pt x="4901" y="1850"/>
                    <a:pt x="4889" y="786"/>
                  </a:cubicBezTo>
                  <a:cubicBezTo>
                    <a:pt x="4883" y="448"/>
                    <a:pt x="4889" y="170"/>
                    <a:pt x="4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70"/>
            <p:cNvSpPr/>
            <p:nvPr/>
          </p:nvSpPr>
          <p:spPr>
            <a:xfrm>
              <a:off x="980059" y="496381"/>
              <a:ext cx="125398" cy="105711"/>
            </a:xfrm>
            <a:custGeom>
              <a:avLst/>
              <a:gdLst/>
              <a:ahLst/>
              <a:cxnLst/>
              <a:rect l="l" t="t" r="r" b="b"/>
              <a:pathLst>
                <a:path w="879" h="741" extrusionOk="0">
                  <a:moveTo>
                    <a:pt x="505" y="1"/>
                  </a:moveTo>
                  <a:cubicBezTo>
                    <a:pt x="498" y="1"/>
                    <a:pt x="491" y="1"/>
                    <a:pt x="484" y="1"/>
                  </a:cubicBezTo>
                  <a:cubicBezTo>
                    <a:pt x="152" y="13"/>
                    <a:pt x="1" y="418"/>
                    <a:pt x="248" y="642"/>
                  </a:cubicBezTo>
                  <a:cubicBezTo>
                    <a:pt x="322" y="710"/>
                    <a:pt x="410" y="741"/>
                    <a:pt x="497" y="741"/>
                  </a:cubicBezTo>
                  <a:cubicBezTo>
                    <a:pt x="692" y="741"/>
                    <a:pt x="879" y="584"/>
                    <a:pt x="871" y="358"/>
                  </a:cubicBezTo>
                  <a:cubicBezTo>
                    <a:pt x="859" y="160"/>
                    <a:pt x="701" y="1"/>
                    <a:pt x="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70"/>
            <p:cNvSpPr/>
            <p:nvPr/>
          </p:nvSpPr>
          <p:spPr>
            <a:xfrm>
              <a:off x="1151536" y="769575"/>
              <a:ext cx="201864" cy="195302"/>
            </a:xfrm>
            <a:custGeom>
              <a:avLst/>
              <a:gdLst/>
              <a:ahLst/>
              <a:cxnLst/>
              <a:rect l="l" t="t" r="r" b="b"/>
              <a:pathLst>
                <a:path w="1415" h="1369" extrusionOk="0">
                  <a:moveTo>
                    <a:pt x="712" y="0"/>
                  </a:moveTo>
                  <a:cubicBezTo>
                    <a:pt x="356" y="0"/>
                    <a:pt x="54" y="276"/>
                    <a:pt x="25" y="636"/>
                  </a:cubicBezTo>
                  <a:cubicBezTo>
                    <a:pt x="1" y="1017"/>
                    <a:pt x="285" y="1343"/>
                    <a:pt x="666" y="1367"/>
                  </a:cubicBezTo>
                  <a:cubicBezTo>
                    <a:pt x="680" y="1368"/>
                    <a:pt x="695" y="1369"/>
                    <a:pt x="710" y="1369"/>
                  </a:cubicBezTo>
                  <a:cubicBezTo>
                    <a:pt x="1066" y="1369"/>
                    <a:pt x="1367" y="1092"/>
                    <a:pt x="1391" y="727"/>
                  </a:cubicBezTo>
                  <a:cubicBezTo>
                    <a:pt x="1415" y="352"/>
                    <a:pt x="1131" y="26"/>
                    <a:pt x="756" y="2"/>
                  </a:cubicBezTo>
                  <a:cubicBezTo>
                    <a:pt x="741" y="1"/>
                    <a:pt x="726" y="0"/>
                    <a:pt x="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70"/>
            <p:cNvSpPr/>
            <p:nvPr/>
          </p:nvSpPr>
          <p:spPr>
            <a:xfrm>
              <a:off x="1288632" y="852460"/>
              <a:ext cx="22540" cy="32099"/>
            </a:xfrm>
            <a:custGeom>
              <a:avLst/>
              <a:gdLst/>
              <a:ahLst/>
              <a:cxnLst/>
              <a:rect l="l" t="t" r="r" b="b"/>
              <a:pathLst>
                <a:path w="158" h="225" extrusionOk="0">
                  <a:moveTo>
                    <a:pt x="90" y="0"/>
                  </a:moveTo>
                  <a:cubicBezTo>
                    <a:pt x="57" y="0"/>
                    <a:pt x="24" y="41"/>
                    <a:pt x="13" y="97"/>
                  </a:cubicBezTo>
                  <a:cubicBezTo>
                    <a:pt x="1" y="164"/>
                    <a:pt x="25" y="218"/>
                    <a:pt x="61" y="224"/>
                  </a:cubicBezTo>
                  <a:cubicBezTo>
                    <a:pt x="63" y="225"/>
                    <a:pt x="66" y="225"/>
                    <a:pt x="68" y="225"/>
                  </a:cubicBezTo>
                  <a:cubicBezTo>
                    <a:pt x="102" y="225"/>
                    <a:pt x="134" y="184"/>
                    <a:pt x="146" y="122"/>
                  </a:cubicBezTo>
                  <a:cubicBezTo>
                    <a:pt x="158" y="61"/>
                    <a:pt x="134" y="7"/>
                    <a:pt x="97" y="1"/>
                  </a:cubicBezTo>
                  <a:cubicBezTo>
                    <a:pt x="95" y="0"/>
                    <a:pt x="93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70"/>
            <p:cNvSpPr/>
            <p:nvPr/>
          </p:nvSpPr>
          <p:spPr>
            <a:xfrm>
              <a:off x="1194762" y="833486"/>
              <a:ext cx="21684" cy="32241"/>
            </a:xfrm>
            <a:custGeom>
              <a:avLst/>
              <a:gdLst/>
              <a:ahLst/>
              <a:cxnLst/>
              <a:rect l="l" t="t" r="r" b="b"/>
              <a:pathLst>
                <a:path w="152" h="226" extrusionOk="0">
                  <a:moveTo>
                    <a:pt x="90" y="0"/>
                  </a:moveTo>
                  <a:cubicBezTo>
                    <a:pt x="56" y="0"/>
                    <a:pt x="23" y="41"/>
                    <a:pt x="12" y="104"/>
                  </a:cubicBezTo>
                  <a:cubicBezTo>
                    <a:pt x="0" y="164"/>
                    <a:pt x="18" y="218"/>
                    <a:pt x="54" y="224"/>
                  </a:cubicBezTo>
                  <a:cubicBezTo>
                    <a:pt x="57" y="225"/>
                    <a:pt x="59" y="225"/>
                    <a:pt x="61" y="225"/>
                  </a:cubicBezTo>
                  <a:cubicBezTo>
                    <a:pt x="96" y="225"/>
                    <a:pt x="134" y="184"/>
                    <a:pt x="145" y="128"/>
                  </a:cubicBezTo>
                  <a:cubicBezTo>
                    <a:pt x="151" y="61"/>
                    <a:pt x="133" y="7"/>
                    <a:pt x="97" y="1"/>
                  </a:cubicBezTo>
                  <a:cubicBezTo>
                    <a:pt x="94" y="0"/>
                    <a:pt x="92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70"/>
            <p:cNvSpPr/>
            <p:nvPr/>
          </p:nvSpPr>
          <p:spPr>
            <a:xfrm>
              <a:off x="1204177" y="875428"/>
              <a:ext cx="82885" cy="36093"/>
            </a:xfrm>
            <a:custGeom>
              <a:avLst/>
              <a:gdLst/>
              <a:ahLst/>
              <a:cxnLst/>
              <a:rect l="l" t="t" r="r" b="b"/>
              <a:pathLst>
                <a:path w="581" h="253" extrusionOk="0">
                  <a:moveTo>
                    <a:pt x="35" y="1"/>
                  </a:moveTo>
                  <a:cubicBezTo>
                    <a:pt x="32" y="1"/>
                    <a:pt x="28" y="1"/>
                    <a:pt x="25" y="3"/>
                  </a:cubicBezTo>
                  <a:cubicBezTo>
                    <a:pt x="7" y="15"/>
                    <a:pt x="0" y="33"/>
                    <a:pt x="7" y="45"/>
                  </a:cubicBezTo>
                  <a:cubicBezTo>
                    <a:pt x="55" y="142"/>
                    <a:pt x="139" y="214"/>
                    <a:pt x="242" y="245"/>
                  </a:cubicBezTo>
                  <a:cubicBezTo>
                    <a:pt x="248" y="245"/>
                    <a:pt x="260" y="251"/>
                    <a:pt x="266" y="251"/>
                  </a:cubicBezTo>
                  <a:cubicBezTo>
                    <a:pt x="278" y="252"/>
                    <a:pt x="290" y="253"/>
                    <a:pt x="302" y="253"/>
                  </a:cubicBezTo>
                  <a:cubicBezTo>
                    <a:pt x="404" y="253"/>
                    <a:pt x="504" y="206"/>
                    <a:pt x="575" y="136"/>
                  </a:cubicBezTo>
                  <a:cubicBezTo>
                    <a:pt x="581" y="118"/>
                    <a:pt x="581" y="100"/>
                    <a:pt x="575" y="88"/>
                  </a:cubicBezTo>
                  <a:cubicBezTo>
                    <a:pt x="568" y="81"/>
                    <a:pt x="561" y="78"/>
                    <a:pt x="553" y="78"/>
                  </a:cubicBezTo>
                  <a:cubicBezTo>
                    <a:pt x="546" y="78"/>
                    <a:pt x="538" y="81"/>
                    <a:pt x="532" y="88"/>
                  </a:cubicBezTo>
                  <a:cubicBezTo>
                    <a:pt x="476" y="157"/>
                    <a:pt x="396" y="190"/>
                    <a:pt x="317" y="190"/>
                  </a:cubicBezTo>
                  <a:cubicBezTo>
                    <a:pt x="211" y="190"/>
                    <a:pt x="106" y="130"/>
                    <a:pt x="61" y="15"/>
                  </a:cubicBezTo>
                  <a:cubicBezTo>
                    <a:pt x="56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0" name="Google Shape;2680;p70"/>
            <p:cNvSpPr/>
            <p:nvPr/>
          </p:nvSpPr>
          <p:spPr>
            <a:xfrm>
              <a:off x="844674" y="746464"/>
              <a:ext cx="298587" cy="255361"/>
            </a:xfrm>
            <a:custGeom>
              <a:avLst/>
              <a:gdLst/>
              <a:ahLst/>
              <a:cxnLst/>
              <a:rect l="l" t="t" r="r" b="b"/>
              <a:pathLst>
                <a:path w="2093" h="1790" extrusionOk="0">
                  <a:moveTo>
                    <a:pt x="1021" y="1"/>
                  </a:moveTo>
                  <a:cubicBezTo>
                    <a:pt x="907" y="1"/>
                    <a:pt x="789" y="23"/>
                    <a:pt x="672" y="73"/>
                  </a:cubicBezTo>
                  <a:cubicBezTo>
                    <a:pt x="212" y="260"/>
                    <a:pt x="1" y="786"/>
                    <a:pt x="194" y="1239"/>
                  </a:cubicBezTo>
                  <a:cubicBezTo>
                    <a:pt x="348" y="1606"/>
                    <a:pt x="682" y="1789"/>
                    <a:pt x="1017" y="1789"/>
                  </a:cubicBezTo>
                  <a:cubicBezTo>
                    <a:pt x="1355" y="1789"/>
                    <a:pt x="1692" y="1603"/>
                    <a:pt x="1844" y="1233"/>
                  </a:cubicBezTo>
                  <a:cubicBezTo>
                    <a:pt x="2092" y="615"/>
                    <a:pt x="1613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1" name="Google Shape;2681;p70"/>
            <p:cNvSpPr/>
            <p:nvPr/>
          </p:nvSpPr>
          <p:spPr>
            <a:xfrm>
              <a:off x="1029990" y="827067"/>
              <a:ext cx="31243" cy="41657"/>
            </a:xfrm>
            <a:custGeom>
              <a:avLst/>
              <a:gdLst/>
              <a:ahLst/>
              <a:cxnLst/>
              <a:rect l="l" t="t" r="r" b="b"/>
              <a:pathLst>
                <a:path w="219" h="292" extrusionOk="0">
                  <a:moveTo>
                    <a:pt x="85" y="0"/>
                  </a:moveTo>
                  <a:cubicBezTo>
                    <a:pt x="79" y="0"/>
                    <a:pt x="73" y="1"/>
                    <a:pt x="67" y="4"/>
                  </a:cubicBezTo>
                  <a:cubicBezTo>
                    <a:pt x="19" y="16"/>
                    <a:pt x="1" y="94"/>
                    <a:pt x="25" y="173"/>
                  </a:cubicBezTo>
                  <a:cubicBezTo>
                    <a:pt x="46" y="241"/>
                    <a:pt x="95" y="291"/>
                    <a:pt x="135" y="291"/>
                  </a:cubicBezTo>
                  <a:cubicBezTo>
                    <a:pt x="141" y="291"/>
                    <a:pt x="146" y="290"/>
                    <a:pt x="152" y="288"/>
                  </a:cubicBezTo>
                  <a:cubicBezTo>
                    <a:pt x="200" y="275"/>
                    <a:pt x="218" y="197"/>
                    <a:pt x="194" y="118"/>
                  </a:cubicBezTo>
                  <a:cubicBezTo>
                    <a:pt x="173" y="50"/>
                    <a:pt x="125" y="0"/>
                    <a:pt x="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2" name="Google Shape;2682;p70"/>
            <p:cNvSpPr/>
            <p:nvPr/>
          </p:nvSpPr>
          <p:spPr>
            <a:xfrm>
              <a:off x="909442" y="860877"/>
              <a:ext cx="31100" cy="41371"/>
            </a:xfrm>
            <a:custGeom>
              <a:avLst/>
              <a:gdLst/>
              <a:ahLst/>
              <a:cxnLst/>
              <a:rect l="l" t="t" r="r" b="b"/>
              <a:pathLst>
                <a:path w="218" h="290" extrusionOk="0">
                  <a:moveTo>
                    <a:pt x="74" y="1"/>
                  </a:moveTo>
                  <a:cubicBezTo>
                    <a:pt x="70" y="1"/>
                    <a:pt x="65" y="1"/>
                    <a:pt x="60" y="2"/>
                  </a:cubicBezTo>
                  <a:cubicBezTo>
                    <a:pt x="18" y="20"/>
                    <a:pt x="0" y="93"/>
                    <a:pt x="24" y="171"/>
                  </a:cubicBezTo>
                  <a:cubicBezTo>
                    <a:pt x="45" y="240"/>
                    <a:pt x="89" y="290"/>
                    <a:pt x="132" y="290"/>
                  </a:cubicBezTo>
                  <a:cubicBezTo>
                    <a:pt x="138" y="290"/>
                    <a:pt x="145" y="289"/>
                    <a:pt x="151" y="286"/>
                  </a:cubicBezTo>
                  <a:cubicBezTo>
                    <a:pt x="199" y="274"/>
                    <a:pt x="218" y="196"/>
                    <a:pt x="193" y="117"/>
                  </a:cubicBezTo>
                  <a:cubicBezTo>
                    <a:pt x="171" y="51"/>
                    <a:pt x="120" y="1"/>
                    <a:pt x="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3" name="Google Shape;2683;p70"/>
            <p:cNvSpPr/>
            <p:nvPr/>
          </p:nvSpPr>
          <p:spPr>
            <a:xfrm>
              <a:off x="941255" y="878567"/>
              <a:ext cx="104427" cy="55780"/>
            </a:xfrm>
            <a:custGeom>
              <a:avLst/>
              <a:gdLst/>
              <a:ahLst/>
              <a:cxnLst/>
              <a:rect l="l" t="t" r="r" b="b"/>
              <a:pathLst>
                <a:path w="732" h="391" extrusionOk="0">
                  <a:moveTo>
                    <a:pt x="686" y="0"/>
                  </a:moveTo>
                  <a:cubicBezTo>
                    <a:pt x="672" y="0"/>
                    <a:pt x="658" y="12"/>
                    <a:pt x="653" y="29"/>
                  </a:cubicBezTo>
                  <a:cubicBezTo>
                    <a:pt x="617" y="205"/>
                    <a:pt x="462" y="312"/>
                    <a:pt x="302" y="312"/>
                  </a:cubicBezTo>
                  <a:cubicBezTo>
                    <a:pt x="220" y="312"/>
                    <a:pt x="137" y="284"/>
                    <a:pt x="67" y="223"/>
                  </a:cubicBezTo>
                  <a:cubicBezTo>
                    <a:pt x="59" y="215"/>
                    <a:pt x="51" y="212"/>
                    <a:pt x="42" y="212"/>
                  </a:cubicBezTo>
                  <a:cubicBezTo>
                    <a:pt x="31" y="212"/>
                    <a:pt x="20" y="218"/>
                    <a:pt x="13" y="229"/>
                  </a:cubicBezTo>
                  <a:cubicBezTo>
                    <a:pt x="1" y="247"/>
                    <a:pt x="7" y="271"/>
                    <a:pt x="25" y="289"/>
                  </a:cubicBezTo>
                  <a:cubicBezTo>
                    <a:pt x="103" y="354"/>
                    <a:pt x="207" y="390"/>
                    <a:pt x="311" y="390"/>
                  </a:cubicBezTo>
                  <a:cubicBezTo>
                    <a:pt x="342" y="390"/>
                    <a:pt x="374" y="387"/>
                    <a:pt x="405" y="380"/>
                  </a:cubicBezTo>
                  <a:lnTo>
                    <a:pt x="442" y="374"/>
                  </a:lnTo>
                  <a:cubicBezTo>
                    <a:pt x="581" y="319"/>
                    <a:pt x="683" y="198"/>
                    <a:pt x="726" y="53"/>
                  </a:cubicBezTo>
                  <a:cubicBezTo>
                    <a:pt x="732" y="35"/>
                    <a:pt x="720" y="11"/>
                    <a:pt x="702" y="5"/>
                  </a:cubicBezTo>
                  <a:cubicBezTo>
                    <a:pt x="697" y="2"/>
                    <a:pt x="691" y="0"/>
                    <a:pt x="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Google Shape;2614;p70">
            <a:extLst>
              <a:ext uri="{FF2B5EF4-FFF2-40B4-BE49-F238E27FC236}">
                <a16:creationId xmlns:a16="http://schemas.microsoft.com/office/drawing/2014/main" id="{0ABB0A45-F890-0A0C-1BD8-F854594EBE0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210042" y="1054727"/>
            <a:ext cx="4699770" cy="1107137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4775" indent="0" algn="ctr">
              <a:buClr>
                <a:schemeClr val="accent6"/>
              </a:buClr>
              <a:buSzPts val="1100"/>
              <a:buNone/>
            </a:pPr>
            <a:r>
              <a:rPr lang="en" sz="54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See you later!</a:t>
            </a:r>
            <a:endParaRPr sz="5400" b="1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7" name="Google Shape;544;p28">
            <a:extLst>
              <a:ext uri="{FF2B5EF4-FFF2-40B4-BE49-F238E27FC236}">
                <a16:creationId xmlns:a16="http://schemas.microsoft.com/office/drawing/2014/main" id="{FE04A12F-1EEB-D11A-6777-5ABE8D75148A}"/>
              </a:ext>
            </a:extLst>
          </p:cNvPr>
          <p:cNvSpPr/>
          <p:nvPr/>
        </p:nvSpPr>
        <p:spPr>
          <a:xfrm>
            <a:off x="2430473" y="4384886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545;p28">
            <a:extLst>
              <a:ext uri="{FF2B5EF4-FFF2-40B4-BE49-F238E27FC236}">
                <a16:creationId xmlns:a16="http://schemas.microsoft.com/office/drawing/2014/main" id="{E7B47BC0-A68E-ED47-09E2-09C02D8A2733}"/>
              </a:ext>
            </a:extLst>
          </p:cNvPr>
          <p:cNvSpPr/>
          <p:nvPr/>
        </p:nvSpPr>
        <p:spPr>
          <a:xfrm>
            <a:off x="7121085" y="3499223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546;p28">
            <a:extLst>
              <a:ext uri="{FF2B5EF4-FFF2-40B4-BE49-F238E27FC236}">
                <a16:creationId xmlns:a16="http://schemas.microsoft.com/office/drawing/2014/main" id="{286A1432-BB26-1337-7292-0D132D277E19}"/>
              </a:ext>
            </a:extLst>
          </p:cNvPr>
          <p:cNvSpPr/>
          <p:nvPr/>
        </p:nvSpPr>
        <p:spPr>
          <a:xfrm>
            <a:off x="6351554" y="45252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547;p28">
            <a:extLst>
              <a:ext uri="{FF2B5EF4-FFF2-40B4-BE49-F238E27FC236}">
                <a16:creationId xmlns:a16="http://schemas.microsoft.com/office/drawing/2014/main" id="{59BE494B-E488-7BB1-6678-4D6CB06021A8}"/>
              </a:ext>
            </a:extLst>
          </p:cNvPr>
          <p:cNvSpPr/>
          <p:nvPr/>
        </p:nvSpPr>
        <p:spPr>
          <a:xfrm>
            <a:off x="6601254" y="315586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548;p28">
            <a:extLst>
              <a:ext uri="{FF2B5EF4-FFF2-40B4-BE49-F238E27FC236}">
                <a16:creationId xmlns:a16="http://schemas.microsoft.com/office/drawing/2014/main" id="{57457BCF-0FB6-47D0-B7D9-ADCDC29815E9}"/>
              </a:ext>
            </a:extLst>
          </p:cNvPr>
          <p:cNvSpPr/>
          <p:nvPr/>
        </p:nvSpPr>
        <p:spPr>
          <a:xfrm>
            <a:off x="3080991" y="44177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549;p28">
            <a:extLst>
              <a:ext uri="{FF2B5EF4-FFF2-40B4-BE49-F238E27FC236}">
                <a16:creationId xmlns:a16="http://schemas.microsoft.com/office/drawing/2014/main" id="{4CDAAD9C-0F4C-7C12-C598-9571081B2162}"/>
              </a:ext>
            </a:extLst>
          </p:cNvPr>
          <p:cNvSpPr/>
          <p:nvPr/>
        </p:nvSpPr>
        <p:spPr>
          <a:xfrm>
            <a:off x="1453665" y="23087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550;p28">
            <a:extLst>
              <a:ext uri="{FF2B5EF4-FFF2-40B4-BE49-F238E27FC236}">
                <a16:creationId xmlns:a16="http://schemas.microsoft.com/office/drawing/2014/main" id="{FF19F414-7B2F-D98A-395D-CBFA32A4C60F}"/>
              </a:ext>
            </a:extLst>
          </p:cNvPr>
          <p:cNvSpPr/>
          <p:nvPr/>
        </p:nvSpPr>
        <p:spPr>
          <a:xfrm>
            <a:off x="2318774" y="2963871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551;p28">
            <a:extLst>
              <a:ext uri="{FF2B5EF4-FFF2-40B4-BE49-F238E27FC236}">
                <a16:creationId xmlns:a16="http://schemas.microsoft.com/office/drawing/2014/main" id="{05BBF888-284C-E8AD-751A-B5C14076557A}"/>
              </a:ext>
            </a:extLst>
          </p:cNvPr>
          <p:cNvSpPr/>
          <p:nvPr/>
        </p:nvSpPr>
        <p:spPr>
          <a:xfrm>
            <a:off x="1337954" y="3103229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552;p28">
            <a:extLst>
              <a:ext uri="{FF2B5EF4-FFF2-40B4-BE49-F238E27FC236}">
                <a16:creationId xmlns:a16="http://schemas.microsoft.com/office/drawing/2014/main" id="{95ED1FAE-90F0-3E7A-60AF-7489F2AF7EEA}"/>
              </a:ext>
            </a:extLst>
          </p:cNvPr>
          <p:cNvSpPr/>
          <p:nvPr/>
        </p:nvSpPr>
        <p:spPr>
          <a:xfrm>
            <a:off x="2770227" y="349921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553;p28">
            <a:extLst>
              <a:ext uri="{FF2B5EF4-FFF2-40B4-BE49-F238E27FC236}">
                <a16:creationId xmlns:a16="http://schemas.microsoft.com/office/drawing/2014/main" id="{F5041382-FE81-837D-17F8-701F98D0D1DD}"/>
              </a:ext>
            </a:extLst>
          </p:cNvPr>
          <p:cNvSpPr/>
          <p:nvPr/>
        </p:nvSpPr>
        <p:spPr>
          <a:xfrm flipH="1">
            <a:off x="5833037" y="3155887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554;p28">
            <a:extLst>
              <a:ext uri="{FF2B5EF4-FFF2-40B4-BE49-F238E27FC236}">
                <a16:creationId xmlns:a16="http://schemas.microsoft.com/office/drawing/2014/main" id="{431EC012-75EA-2764-E254-83090BCB45F4}"/>
              </a:ext>
            </a:extLst>
          </p:cNvPr>
          <p:cNvSpPr/>
          <p:nvPr/>
        </p:nvSpPr>
        <p:spPr>
          <a:xfrm flipH="1">
            <a:off x="5862933" y="3688517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555;p28">
            <a:extLst>
              <a:ext uri="{FF2B5EF4-FFF2-40B4-BE49-F238E27FC236}">
                <a16:creationId xmlns:a16="http://schemas.microsoft.com/office/drawing/2014/main" id="{90BC8B64-3734-80B7-F6AA-7A830697B11C}"/>
              </a:ext>
            </a:extLst>
          </p:cNvPr>
          <p:cNvSpPr/>
          <p:nvPr/>
        </p:nvSpPr>
        <p:spPr>
          <a:xfrm flipH="1">
            <a:off x="6518394" y="3699254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556;p28">
            <a:extLst>
              <a:ext uri="{FF2B5EF4-FFF2-40B4-BE49-F238E27FC236}">
                <a16:creationId xmlns:a16="http://schemas.microsoft.com/office/drawing/2014/main" id="{FF9F0DD0-ABEA-A59F-BF5C-917C3EE2A5A7}"/>
              </a:ext>
            </a:extLst>
          </p:cNvPr>
          <p:cNvSpPr/>
          <p:nvPr/>
        </p:nvSpPr>
        <p:spPr>
          <a:xfrm>
            <a:off x="1873428" y="3554042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557;p28">
            <a:extLst>
              <a:ext uri="{FF2B5EF4-FFF2-40B4-BE49-F238E27FC236}">
                <a16:creationId xmlns:a16="http://schemas.microsoft.com/office/drawing/2014/main" id="{DFE6E92B-996B-6BB6-B57C-E1D6702FD286}"/>
              </a:ext>
            </a:extLst>
          </p:cNvPr>
          <p:cNvSpPr/>
          <p:nvPr/>
        </p:nvSpPr>
        <p:spPr>
          <a:xfrm flipH="1">
            <a:off x="2968736" y="4788236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558;p28">
            <a:extLst>
              <a:ext uri="{FF2B5EF4-FFF2-40B4-BE49-F238E27FC236}">
                <a16:creationId xmlns:a16="http://schemas.microsoft.com/office/drawing/2014/main" id="{7325B8F4-BCDB-87A1-BD86-4320271574DD}"/>
              </a:ext>
            </a:extLst>
          </p:cNvPr>
          <p:cNvSpPr/>
          <p:nvPr/>
        </p:nvSpPr>
        <p:spPr>
          <a:xfrm flipH="1">
            <a:off x="2595211" y="3985673"/>
            <a:ext cx="99474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559;p28">
            <a:extLst>
              <a:ext uri="{FF2B5EF4-FFF2-40B4-BE49-F238E27FC236}">
                <a16:creationId xmlns:a16="http://schemas.microsoft.com/office/drawing/2014/main" id="{7456EF2A-EE7B-5B7A-53F3-021BDA0D9694}"/>
              </a:ext>
            </a:extLst>
          </p:cNvPr>
          <p:cNvSpPr/>
          <p:nvPr/>
        </p:nvSpPr>
        <p:spPr>
          <a:xfrm flipH="1">
            <a:off x="2404533" y="34840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560;p28">
            <a:extLst>
              <a:ext uri="{FF2B5EF4-FFF2-40B4-BE49-F238E27FC236}">
                <a16:creationId xmlns:a16="http://schemas.microsoft.com/office/drawing/2014/main" id="{9875E4F0-39BE-176E-0F55-E15129B0E6E8}"/>
              </a:ext>
            </a:extLst>
          </p:cNvPr>
          <p:cNvSpPr/>
          <p:nvPr/>
        </p:nvSpPr>
        <p:spPr>
          <a:xfrm>
            <a:off x="6838139" y="43629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561;p28">
            <a:extLst>
              <a:ext uri="{FF2B5EF4-FFF2-40B4-BE49-F238E27FC236}">
                <a16:creationId xmlns:a16="http://schemas.microsoft.com/office/drawing/2014/main" id="{BBBBBE8C-9B50-1453-902C-C5488016B151}"/>
              </a:ext>
            </a:extLst>
          </p:cNvPr>
          <p:cNvSpPr/>
          <p:nvPr/>
        </p:nvSpPr>
        <p:spPr>
          <a:xfrm>
            <a:off x="6092524" y="3932309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562;p28">
            <a:extLst>
              <a:ext uri="{FF2B5EF4-FFF2-40B4-BE49-F238E27FC236}">
                <a16:creationId xmlns:a16="http://schemas.microsoft.com/office/drawing/2014/main" id="{17DCEF61-5130-83D1-F4CE-E1EF8C4F7014}"/>
              </a:ext>
            </a:extLst>
          </p:cNvPr>
          <p:cNvSpPr/>
          <p:nvPr/>
        </p:nvSpPr>
        <p:spPr>
          <a:xfrm flipH="1">
            <a:off x="5839437" y="4759699"/>
            <a:ext cx="99475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563;p28">
            <a:extLst>
              <a:ext uri="{FF2B5EF4-FFF2-40B4-BE49-F238E27FC236}">
                <a16:creationId xmlns:a16="http://schemas.microsoft.com/office/drawing/2014/main" id="{A97E7AAA-331D-059E-0523-A175AE103AF4}"/>
              </a:ext>
            </a:extLst>
          </p:cNvPr>
          <p:cNvSpPr/>
          <p:nvPr/>
        </p:nvSpPr>
        <p:spPr>
          <a:xfrm>
            <a:off x="1873423" y="2873987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564;p28">
            <a:extLst>
              <a:ext uri="{FF2B5EF4-FFF2-40B4-BE49-F238E27FC236}">
                <a16:creationId xmlns:a16="http://schemas.microsoft.com/office/drawing/2014/main" id="{86CD9E19-C317-8EB4-4010-1AF2A8EF0A80}"/>
              </a:ext>
            </a:extLst>
          </p:cNvPr>
          <p:cNvSpPr/>
          <p:nvPr/>
        </p:nvSpPr>
        <p:spPr>
          <a:xfrm flipH="1">
            <a:off x="7459087" y="3070324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565;p28">
            <a:extLst>
              <a:ext uri="{FF2B5EF4-FFF2-40B4-BE49-F238E27FC236}">
                <a16:creationId xmlns:a16="http://schemas.microsoft.com/office/drawing/2014/main" id="{C3DE86A5-1DE8-B67C-63EA-7A99383DC81E}"/>
              </a:ext>
            </a:extLst>
          </p:cNvPr>
          <p:cNvSpPr/>
          <p:nvPr/>
        </p:nvSpPr>
        <p:spPr>
          <a:xfrm flipH="1">
            <a:off x="1925911" y="3932299"/>
            <a:ext cx="99474" cy="8527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566;p28">
            <a:extLst>
              <a:ext uri="{FF2B5EF4-FFF2-40B4-BE49-F238E27FC236}">
                <a16:creationId xmlns:a16="http://schemas.microsoft.com/office/drawing/2014/main" id="{A9014C4A-1A9E-5449-AD83-928011C9E05A}"/>
              </a:ext>
            </a:extLst>
          </p:cNvPr>
          <p:cNvSpPr/>
          <p:nvPr/>
        </p:nvSpPr>
        <p:spPr>
          <a:xfrm>
            <a:off x="2025378" y="44704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567;p28">
            <a:extLst>
              <a:ext uri="{FF2B5EF4-FFF2-40B4-BE49-F238E27FC236}">
                <a16:creationId xmlns:a16="http://schemas.microsoft.com/office/drawing/2014/main" id="{52FDB7A5-415E-E387-1561-6AF45D2608CD}"/>
              </a:ext>
            </a:extLst>
          </p:cNvPr>
          <p:cNvSpPr/>
          <p:nvPr/>
        </p:nvSpPr>
        <p:spPr>
          <a:xfrm>
            <a:off x="7291697" y="2590361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568;p28">
            <a:extLst>
              <a:ext uri="{FF2B5EF4-FFF2-40B4-BE49-F238E27FC236}">
                <a16:creationId xmlns:a16="http://schemas.microsoft.com/office/drawing/2014/main" id="{857432CE-8885-C73F-A5CD-55B15877E1B0}"/>
              </a:ext>
            </a:extLst>
          </p:cNvPr>
          <p:cNvSpPr/>
          <p:nvPr/>
        </p:nvSpPr>
        <p:spPr>
          <a:xfrm>
            <a:off x="7220553" y="40019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569;p28">
            <a:extLst>
              <a:ext uri="{FF2B5EF4-FFF2-40B4-BE49-F238E27FC236}">
                <a16:creationId xmlns:a16="http://schemas.microsoft.com/office/drawing/2014/main" id="{1FB1D899-9A6C-076F-261C-75A6EAA60045}"/>
              </a:ext>
            </a:extLst>
          </p:cNvPr>
          <p:cNvSpPr/>
          <p:nvPr/>
        </p:nvSpPr>
        <p:spPr>
          <a:xfrm>
            <a:off x="664910" y="3155887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570;p28">
            <a:extLst>
              <a:ext uri="{FF2B5EF4-FFF2-40B4-BE49-F238E27FC236}">
                <a16:creationId xmlns:a16="http://schemas.microsoft.com/office/drawing/2014/main" id="{0D63DBD6-F78F-FFFD-D614-FEFC4A534939}"/>
              </a:ext>
            </a:extLst>
          </p:cNvPr>
          <p:cNvSpPr/>
          <p:nvPr/>
        </p:nvSpPr>
        <p:spPr>
          <a:xfrm flipH="1">
            <a:off x="1337962" y="3655624"/>
            <a:ext cx="112275" cy="118461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EF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49DAA-2938-49B3-A4A6-ED6AD9786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410" y="-70074"/>
            <a:ext cx="647790" cy="647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6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6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6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3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37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37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3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37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8" grpId="0" animBg="1"/>
      <p:bldP spid="2669" grpId="0" animBg="1"/>
      <p:bldP spid="2670" grpId="0" animBg="1"/>
      <p:bldP spid="4" grpId="0" uiExpand="1" build="p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44"/>
          <p:cNvGrpSpPr/>
          <p:nvPr/>
        </p:nvGrpSpPr>
        <p:grpSpPr>
          <a:xfrm rot="-59963">
            <a:off x="1258286" y="643221"/>
            <a:ext cx="6631582" cy="3857058"/>
            <a:chOff x="1619054" y="2953626"/>
            <a:chExt cx="4381243" cy="2529997"/>
          </a:xfrm>
        </p:grpSpPr>
        <p:sp>
          <p:nvSpPr>
            <p:cNvPr id="428" name="Google Shape;428;p44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39" name="Google Shape;439;p44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40" name="Google Shape;440;p44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</p:grpSp>
      <p:sp>
        <p:nvSpPr>
          <p:cNvPr id="444" name="Google Shape;444;p44"/>
          <p:cNvSpPr txBox="1">
            <a:spLocks noGrp="1"/>
          </p:cNvSpPr>
          <p:nvPr>
            <p:ph type="subTitle" idx="1"/>
          </p:nvPr>
        </p:nvSpPr>
        <p:spPr>
          <a:xfrm rot="260">
            <a:off x="2582100" y="3539205"/>
            <a:ext cx="3959400" cy="4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+mj-lt"/>
              </a:rPr>
              <a:t>Let’s</a:t>
            </a:r>
            <a:r>
              <a:rPr lang="vi-VN" dirty="0">
                <a:latin typeface="+mj-lt"/>
              </a:rPr>
              <a:t> </a:t>
            </a:r>
            <a:r>
              <a:rPr lang="en-GB" dirty="0">
                <a:latin typeface="+mj-lt"/>
              </a:rPr>
              <a:t>start</a:t>
            </a:r>
            <a:r>
              <a:rPr lang="vi-VN" dirty="0">
                <a:latin typeface="+mj-lt"/>
              </a:rPr>
              <a:t> </a:t>
            </a:r>
            <a:r>
              <a:rPr lang="en-GB" dirty="0">
                <a:latin typeface="+mj-lt"/>
              </a:rPr>
              <a:t>our</a:t>
            </a:r>
            <a:r>
              <a:rPr lang="vi-VN" dirty="0">
                <a:latin typeface="+mj-lt"/>
              </a:rPr>
              <a:t> </a:t>
            </a:r>
            <a:r>
              <a:rPr lang="en-US" dirty="0">
                <a:latin typeface="+mj-lt"/>
              </a:rPr>
              <a:t>lesson</a:t>
            </a:r>
            <a:r>
              <a:rPr lang="vi-VN" dirty="0">
                <a:latin typeface="+mj-lt"/>
              </a:rPr>
              <a:t>!</a:t>
            </a:r>
            <a:endParaRPr dirty="0">
              <a:latin typeface="+mj-lt"/>
            </a:endParaRPr>
          </a:p>
        </p:txBody>
      </p:sp>
      <p:sp>
        <p:nvSpPr>
          <p:cNvPr id="445" name="Google Shape;445;p44"/>
          <p:cNvSpPr/>
          <p:nvPr/>
        </p:nvSpPr>
        <p:spPr>
          <a:xfrm rot="-1452351">
            <a:off x="2808622" y="1642200"/>
            <a:ext cx="3434479" cy="2138905"/>
          </a:xfrm>
          <a:custGeom>
            <a:avLst/>
            <a:gdLst/>
            <a:ahLst/>
            <a:cxnLst/>
            <a:rect l="l" t="t" r="r" b="b"/>
            <a:pathLst>
              <a:path w="44447" h="27682" extrusionOk="0">
                <a:moveTo>
                  <a:pt x="4883" y="0"/>
                </a:moveTo>
                <a:lnTo>
                  <a:pt x="5711" y="3885"/>
                </a:lnTo>
                <a:lnTo>
                  <a:pt x="2460" y="6099"/>
                </a:lnTo>
                <a:lnTo>
                  <a:pt x="3230" y="10131"/>
                </a:lnTo>
                <a:lnTo>
                  <a:pt x="0" y="12286"/>
                </a:lnTo>
                <a:lnTo>
                  <a:pt x="38737" y="27681"/>
                </a:lnTo>
                <a:lnTo>
                  <a:pt x="41964" y="25525"/>
                </a:lnTo>
                <a:lnTo>
                  <a:pt x="41187" y="21516"/>
                </a:lnTo>
                <a:lnTo>
                  <a:pt x="44446" y="19280"/>
                </a:lnTo>
                <a:lnTo>
                  <a:pt x="43619" y="15395"/>
                </a:lnTo>
                <a:lnTo>
                  <a:pt x="48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28575" dir="6840000" algn="bl" rotWithShape="0">
              <a:srgbClr val="838383">
                <a:alpha val="4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79BEE0"/>
              </a:solidFill>
              <a:latin typeface="+mj-lt"/>
            </a:endParaRPr>
          </a:p>
        </p:txBody>
      </p:sp>
      <p:sp>
        <p:nvSpPr>
          <p:cNvPr id="446" name="Google Shape;446;p44"/>
          <p:cNvSpPr txBox="1">
            <a:spLocks noGrp="1"/>
          </p:cNvSpPr>
          <p:nvPr>
            <p:ph type="ctrTitle"/>
          </p:nvPr>
        </p:nvSpPr>
        <p:spPr>
          <a:xfrm>
            <a:off x="1771746" y="1347588"/>
            <a:ext cx="5575493" cy="18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+mj-lt"/>
              </a:rPr>
              <a:t>UNIT</a:t>
            </a:r>
            <a:r>
              <a:rPr lang="vi-VN" b="1" dirty="0">
                <a:latin typeface="+mj-lt"/>
              </a:rPr>
              <a:t> 1</a:t>
            </a:r>
            <a:r>
              <a:rPr lang="en" b="1" dirty="0">
                <a:latin typeface="+mj-lt"/>
              </a:rPr>
              <a:t> </a:t>
            </a:r>
            <a:br>
              <a:rPr lang="vi-VN" b="1" dirty="0">
                <a:latin typeface="+mj-lt"/>
              </a:rPr>
            </a:br>
            <a:r>
              <a:rPr lang="vi-VN" sz="5400" b="1" dirty="0">
                <a:solidFill>
                  <a:schemeClr val="dk1"/>
                </a:solidFill>
                <a:latin typeface="+mj-lt"/>
              </a:rPr>
              <a:t>MY NEW SCHOOL</a:t>
            </a:r>
            <a:endParaRPr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447" name="Google Shape;447;p44"/>
          <p:cNvSpPr/>
          <p:nvPr/>
        </p:nvSpPr>
        <p:spPr>
          <a:xfrm rot="-8319598" flipH="1">
            <a:off x="6694803" y="714758"/>
            <a:ext cx="1629203" cy="469998"/>
          </a:xfrm>
          <a:custGeom>
            <a:avLst/>
            <a:gdLst/>
            <a:ahLst/>
            <a:cxnLst/>
            <a:rect l="l" t="t" r="r" b="b"/>
            <a:pathLst>
              <a:path w="65151" h="18795" extrusionOk="0">
                <a:moveTo>
                  <a:pt x="13789" y="1"/>
                </a:moveTo>
                <a:lnTo>
                  <a:pt x="0" y="9309"/>
                </a:lnTo>
                <a:lnTo>
                  <a:pt x="13789" y="18795"/>
                </a:lnTo>
                <a:lnTo>
                  <a:pt x="65151" y="18795"/>
                </a:lnTo>
                <a:lnTo>
                  <a:pt x="651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82EF69"/>
              </a:solidFill>
              <a:latin typeface="+mj-lt"/>
            </a:endParaRPr>
          </a:p>
        </p:txBody>
      </p:sp>
      <p:grpSp>
        <p:nvGrpSpPr>
          <p:cNvPr id="448" name="Google Shape;448;p44"/>
          <p:cNvGrpSpPr/>
          <p:nvPr/>
        </p:nvGrpSpPr>
        <p:grpSpPr>
          <a:xfrm rot="246536">
            <a:off x="411701" y="74753"/>
            <a:ext cx="2159948" cy="2046729"/>
            <a:chOff x="6582499" y="1634600"/>
            <a:chExt cx="2570879" cy="2437566"/>
          </a:xfrm>
        </p:grpSpPr>
        <p:sp>
          <p:nvSpPr>
            <p:cNvPr id="449" name="Google Shape;449;p44"/>
            <p:cNvSpPr/>
            <p:nvPr/>
          </p:nvSpPr>
          <p:spPr>
            <a:xfrm rot="480708">
              <a:off x="6742793" y="1774446"/>
              <a:ext cx="2157832" cy="2157876"/>
            </a:xfrm>
            <a:custGeom>
              <a:avLst/>
              <a:gdLst/>
              <a:ahLst/>
              <a:cxnLst/>
              <a:rect l="l" t="t" r="r" b="b"/>
              <a:pathLst>
                <a:path w="98446" h="98448" extrusionOk="0">
                  <a:moveTo>
                    <a:pt x="83536" y="13658"/>
                  </a:moveTo>
                  <a:cubicBezTo>
                    <a:pt x="83536" y="13658"/>
                    <a:pt x="70792" y="8641"/>
                    <a:pt x="69447" y="8258"/>
                  </a:cubicBezTo>
                  <a:cubicBezTo>
                    <a:pt x="68102" y="7877"/>
                    <a:pt x="63424" y="12022"/>
                    <a:pt x="63424" y="12022"/>
                  </a:cubicBezTo>
                  <a:cubicBezTo>
                    <a:pt x="63424" y="12022"/>
                    <a:pt x="57376" y="0"/>
                    <a:pt x="49188" y="465"/>
                  </a:cubicBezTo>
                  <a:cubicBezTo>
                    <a:pt x="41000" y="928"/>
                    <a:pt x="32506" y="8258"/>
                    <a:pt x="32506" y="8258"/>
                  </a:cubicBezTo>
                  <a:lnTo>
                    <a:pt x="24560" y="7517"/>
                  </a:lnTo>
                  <a:lnTo>
                    <a:pt x="11289" y="12953"/>
                  </a:lnTo>
                  <a:lnTo>
                    <a:pt x="0" y="31544"/>
                  </a:lnTo>
                  <a:lnTo>
                    <a:pt x="2755" y="62686"/>
                  </a:lnTo>
                  <a:lnTo>
                    <a:pt x="5157" y="74391"/>
                  </a:lnTo>
                  <a:lnTo>
                    <a:pt x="8471" y="95092"/>
                  </a:lnTo>
                  <a:lnTo>
                    <a:pt x="36965" y="98448"/>
                  </a:lnTo>
                  <a:lnTo>
                    <a:pt x="86362" y="94618"/>
                  </a:lnTo>
                  <a:lnTo>
                    <a:pt x="89412" y="86156"/>
                  </a:lnTo>
                  <a:lnTo>
                    <a:pt x="97519" y="70089"/>
                  </a:lnTo>
                  <a:lnTo>
                    <a:pt x="98446" y="39356"/>
                  </a:lnTo>
                  <a:lnTo>
                    <a:pt x="92651" y="236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50" name="Google Shape;450;p44"/>
            <p:cNvSpPr/>
            <p:nvPr/>
          </p:nvSpPr>
          <p:spPr>
            <a:xfrm rot="480708">
              <a:off x="8274649" y="2127919"/>
              <a:ext cx="738603" cy="1273118"/>
            </a:xfrm>
            <a:custGeom>
              <a:avLst/>
              <a:gdLst/>
              <a:ahLst/>
              <a:cxnLst/>
              <a:rect l="l" t="t" r="r" b="b"/>
              <a:pathLst>
                <a:path w="33697" h="58083" extrusionOk="0">
                  <a:moveTo>
                    <a:pt x="1" y="0"/>
                  </a:moveTo>
                  <a:cubicBezTo>
                    <a:pt x="1" y="0"/>
                    <a:pt x="20517" y="19231"/>
                    <a:pt x="18304" y="58083"/>
                  </a:cubicBezTo>
                  <a:lnTo>
                    <a:pt x="23121" y="58083"/>
                  </a:lnTo>
                  <a:cubicBezTo>
                    <a:pt x="23121" y="58083"/>
                    <a:pt x="33696" y="24799"/>
                    <a:pt x="11007" y="2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51" name="Google Shape;451;p44"/>
            <p:cNvSpPr/>
            <p:nvPr/>
          </p:nvSpPr>
          <p:spPr>
            <a:xfrm rot="714430">
              <a:off x="8301104" y="2227063"/>
              <a:ext cx="738609" cy="1178607"/>
            </a:xfrm>
            <a:custGeom>
              <a:avLst/>
              <a:gdLst/>
              <a:ahLst/>
              <a:cxnLst/>
              <a:rect l="l" t="t" r="r" b="b"/>
              <a:pathLst>
                <a:path w="33697" h="58083" extrusionOk="0">
                  <a:moveTo>
                    <a:pt x="1" y="0"/>
                  </a:moveTo>
                  <a:cubicBezTo>
                    <a:pt x="1" y="0"/>
                    <a:pt x="20517" y="19231"/>
                    <a:pt x="18304" y="58083"/>
                  </a:cubicBezTo>
                  <a:lnTo>
                    <a:pt x="23121" y="58083"/>
                  </a:lnTo>
                  <a:cubicBezTo>
                    <a:pt x="23121" y="58083"/>
                    <a:pt x="33696" y="24799"/>
                    <a:pt x="11007" y="299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52" name="Google Shape;452;p44"/>
            <p:cNvSpPr/>
            <p:nvPr/>
          </p:nvSpPr>
          <p:spPr>
            <a:xfrm rot="480708">
              <a:off x="8235574" y="2071954"/>
              <a:ext cx="427178" cy="300881"/>
            </a:xfrm>
            <a:custGeom>
              <a:avLst/>
              <a:gdLst/>
              <a:ahLst/>
              <a:cxnLst/>
              <a:rect l="l" t="t" r="r" b="b"/>
              <a:pathLst>
                <a:path w="19489" h="13727" extrusionOk="0">
                  <a:moveTo>
                    <a:pt x="0" y="7525"/>
                  </a:moveTo>
                  <a:cubicBezTo>
                    <a:pt x="0" y="7525"/>
                    <a:pt x="1235" y="4474"/>
                    <a:pt x="5407" y="840"/>
                  </a:cubicBezTo>
                  <a:cubicBezTo>
                    <a:pt x="5407" y="840"/>
                    <a:pt x="10864" y="1"/>
                    <a:pt x="19489" y="5302"/>
                  </a:cubicBezTo>
                  <a:cubicBezTo>
                    <a:pt x="19489" y="5302"/>
                    <a:pt x="11748" y="5706"/>
                    <a:pt x="6225" y="137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53" name="Google Shape;453;p44"/>
            <p:cNvSpPr/>
            <p:nvPr/>
          </p:nvSpPr>
          <p:spPr>
            <a:xfrm rot="480708">
              <a:off x="8382515" y="3393338"/>
              <a:ext cx="321814" cy="467728"/>
            </a:xfrm>
            <a:custGeom>
              <a:avLst/>
              <a:gdLst/>
              <a:ahLst/>
              <a:cxnLst/>
              <a:rect l="l" t="t" r="r" b="b"/>
              <a:pathLst>
                <a:path w="14682" h="21339" extrusionOk="0">
                  <a:moveTo>
                    <a:pt x="0" y="20962"/>
                  </a:moveTo>
                  <a:lnTo>
                    <a:pt x="721" y="21339"/>
                  </a:lnTo>
                  <a:cubicBezTo>
                    <a:pt x="721" y="21339"/>
                    <a:pt x="11433" y="17677"/>
                    <a:pt x="14682" y="1"/>
                  </a:cubicBezTo>
                  <a:lnTo>
                    <a:pt x="13629" y="1"/>
                  </a:lnTo>
                  <a:cubicBezTo>
                    <a:pt x="13629" y="1"/>
                    <a:pt x="10977" y="12549"/>
                    <a:pt x="0" y="209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54" name="Google Shape;454;p44"/>
            <p:cNvSpPr/>
            <p:nvPr/>
          </p:nvSpPr>
          <p:spPr>
            <a:xfrm rot="480708">
              <a:off x="8292306" y="2214361"/>
              <a:ext cx="699653" cy="1186845"/>
            </a:xfrm>
            <a:custGeom>
              <a:avLst/>
              <a:gdLst/>
              <a:ahLst/>
              <a:cxnLst/>
              <a:rect l="l" t="t" r="r" b="b"/>
              <a:pathLst>
                <a:path w="31920" h="54147" extrusionOk="0">
                  <a:moveTo>
                    <a:pt x="1204" y="10346"/>
                  </a:moveTo>
                  <a:cubicBezTo>
                    <a:pt x="1204" y="10346"/>
                    <a:pt x="4786" y="4156"/>
                    <a:pt x="12185" y="2986"/>
                  </a:cubicBezTo>
                  <a:cubicBezTo>
                    <a:pt x="12185" y="2986"/>
                    <a:pt x="27152" y="13183"/>
                    <a:pt x="22039" y="54147"/>
                  </a:cubicBezTo>
                  <a:lnTo>
                    <a:pt x="25552" y="54052"/>
                  </a:lnTo>
                  <a:cubicBezTo>
                    <a:pt x="25552" y="54052"/>
                    <a:pt x="31919" y="14783"/>
                    <a:pt x="13264" y="295"/>
                  </a:cubicBezTo>
                  <a:cubicBezTo>
                    <a:pt x="13264" y="295"/>
                    <a:pt x="4726" y="1"/>
                    <a:pt x="0" y="8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55" name="Google Shape;455;p44"/>
            <p:cNvSpPr/>
            <p:nvPr/>
          </p:nvSpPr>
          <p:spPr>
            <a:xfrm rot="480708">
              <a:off x="8370813" y="3390903"/>
              <a:ext cx="311205" cy="459487"/>
            </a:xfrm>
            <a:custGeom>
              <a:avLst/>
              <a:gdLst/>
              <a:ahLst/>
              <a:cxnLst/>
              <a:rect l="l" t="t" r="r" b="b"/>
              <a:pathLst>
                <a:path w="14198" h="20963" extrusionOk="0">
                  <a:moveTo>
                    <a:pt x="9695" y="96"/>
                  </a:moveTo>
                  <a:cubicBezTo>
                    <a:pt x="9695" y="96"/>
                    <a:pt x="9776" y="13577"/>
                    <a:pt x="1" y="18313"/>
                  </a:cubicBezTo>
                  <a:lnTo>
                    <a:pt x="568" y="20962"/>
                  </a:lnTo>
                  <a:cubicBezTo>
                    <a:pt x="568" y="20962"/>
                    <a:pt x="12137" y="17814"/>
                    <a:pt x="14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56" name="Google Shape;456;p44"/>
            <p:cNvSpPr/>
            <p:nvPr/>
          </p:nvSpPr>
          <p:spPr>
            <a:xfrm rot="480708">
              <a:off x="8321359" y="2086119"/>
              <a:ext cx="349541" cy="162200"/>
            </a:xfrm>
            <a:custGeom>
              <a:avLst/>
              <a:gdLst/>
              <a:ahLst/>
              <a:cxnLst/>
              <a:rect l="l" t="t" r="r" b="b"/>
              <a:pathLst>
                <a:path w="15947" h="7400" extrusionOk="0">
                  <a:moveTo>
                    <a:pt x="1864" y="468"/>
                  </a:moveTo>
                  <a:cubicBezTo>
                    <a:pt x="1864" y="468"/>
                    <a:pt x="1" y="3132"/>
                    <a:pt x="495" y="7399"/>
                  </a:cubicBezTo>
                  <a:cubicBezTo>
                    <a:pt x="495" y="7399"/>
                    <a:pt x="7983" y="3569"/>
                    <a:pt x="15947" y="4930"/>
                  </a:cubicBezTo>
                  <a:cubicBezTo>
                    <a:pt x="15947" y="4932"/>
                    <a:pt x="9705" y="1"/>
                    <a:pt x="1864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57" name="Google Shape;457;p44"/>
            <p:cNvSpPr/>
            <p:nvPr/>
          </p:nvSpPr>
          <p:spPr>
            <a:xfrm rot="480708">
              <a:off x="8300428" y="2094910"/>
              <a:ext cx="369027" cy="163778"/>
            </a:xfrm>
            <a:custGeom>
              <a:avLst/>
              <a:gdLst/>
              <a:ahLst/>
              <a:cxnLst/>
              <a:rect l="l" t="t" r="r" b="b"/>
              <a:pathLst>
                <a:path w="16836" h="7472" extrusionOk="0">
                  <a:moveTo>
                    <a:pt x="1500" y="6728"/>
                  </a:moveTo>
                  <a:cubicBezTo>
                    <a:pt x="1500" y="6728"/>
                    <a:pt x="9465" y="2778"/>
                    <a:pt x="16836" y="4464"/>
                  </a:cubicBezTo>
                  <a:cubicBezTo>
                    <a:pt x="16836" y="4464"/>
                    <a:pt x="11480" y="3295"/>
                    <a:pt x="1302" y="7472"/>
                  </a:cubicBezTo>
                  <a:cubicBezTo>
                    <a:pt x="1302" y="7472"/>
                    <a:pt x="1" y="3442"/>
                    <a:pt x="2754" y="0"/>
                  </a:cubicBezTo>
                  <a:cubicBezTo>
                    <a:pt x="2753" y="0"/>
                    <a:pt x="720" y="2599"/>
                    <a:pt x="1500" y="6728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58" name="Google Shape;458;p44"/>
            <p:cNvSpPr/>
            <p:nvPr/>
          </p:nvSpPr>
          <p:spPr>
            <a:xfrm rot="480708">
              <a:off x="8362341" y="2093987"/>
              <a:ext cx="268069" cy="102866"/>
            </a:xfrm>
            <a:custGeom>
              <a:avLst/>
              <a:gdLst/>
              <a:ahLst/>
              <a:cxnLst/>
              <a:rect l="l" t="t" r="r" b="b"/>
              <a:pathLst>
                <a:path w="12230" h="4693" extrusionOk="0">
                  <a:moveTo>
                    <a:pt x="193" y="4693"/>
                  </a:moveTo>
                  <a:lnTo>
                    <a:pt x="185" y="4570"/>
                  </a:lnTo>
                  <a:cubicBezTo>
                    <a:pt x="0" y="1987"/>
                    <a:pt x="1256" y="19"/>
                    <a:pt x="1268" y="0"/>
                  </a:cubicBezTo>
                  <a:lnTo>
                    <a:pt x="1433" y="106"/>
                  </a:lnTo>
                  <a:cubicBezTo>
                    <a:pt x="1420" y="124"/>
                    <a:pt x="238" y="1980"/>
                    <a:pt x="371" y="4434"/>
                  </a:cubicBezTo>
                  <a:cubicBezTo>
                    <a:pt x="1324" y="4157"/>
                    <a:pt x="7794" y="2348"/>
                    <a:pt x="12230" y="3153"/>
                  </a:cubicBezTo>
                  <a:lnTo>
                    <a:pt x="12194" y="3344"/>
                  </a:lnTo>
                  <a:cubicBezTo>
                    <a:pt x="7466" y="2486"/>
                    <a:pt x="381" y="4634"/>
                    <a:pt x="310" y="465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59" name="Google Shape;459;p44"/>
            <p:cNvSpPr/>
            <p:nvPr/>
          </p:nvSpPr>
          <p:spPr>
            <a:xfrm rot="480708">
              <a:off x="8367203" y="2093872"/>
              <a:ext cx="255860" cy="101397"/>
            </a:xfrm>
            <a:custGeom>
              <a:avLst/>
              <a:gdLst/>
              <a:ahLst/>
              <a:cxnLst/>
              <a:rect l="l" t="t" r="r" b="b"/>
              <a:pathLst>
                <a:path w="11673" h="4626" extrusionOk="0">
                  <a:moveTo>
                    <a:pt x="1132" y="1"/>
                  </a:moveTo>
                  <a:cubicBezTo>
                    <a:pt x="1118" y="1"/>
                    <a:pt x="1103" y="7"/>
                    <a:pt x="1093" y="24"/>
                  </a:cubicBezTo>
                  <a:cubicBezTo>
                    <a:pt x="1086" y="34"/>
                    <a:pt x="925" y="282"/>
                    <a:pt x="727" y="721"/>
                  </a:cubicBezTo>
                  <a:cubicBezTo>
                    <a:pt x="715" y="747"/>
                    <a:pt x="727" y="775"/>
                    <a:pt x="751" y="786"/>
                  </a:cubicBezTo>
                  <a:cubicBezTo>
                    <a:pt x="757" y="790"/>
                    <a:pt x="765" y="791"/>
                    <a:pt x="771" y="791"/>
                  </a:cubicBezTo>
                  <a:lnTo>
                    <a:pt x="771" y="790"/>
                  </a:lnTo>
                  <a:cubicBezTo>
                    <a:pt x="772" y="790"/>
                    <a:pt x="773" y="790"/>
                    <a:pt x="774" y="790"/>
                  </a:cubicBezTo>
                  <a:cubicBezTo>
                    <a:pt x="792" y="790"/>
                    <a:pt x="808" y="779"/>
                    <a:pt x="817" y="762"/>
                  </a:cubicBezTo>
                  <a:cubicBezTo>
                    <a:pt x="1012" y="330"/>
                    <a:pt x="1172" y="79"/>
                    <a:pt x="1175" y="77"/>
                  </a:cubicBezTo>
                  <a:cubicBezTo>
                    <a:pt x="1200" y="38"/>
                    <a:pt x="1167" y="1"/>
                    <a:pt x="1132" y="1"/>
                  </a:cubicBezTo>
                  <a:close/>
                  <a:moveTo>
                    <a:pt x="483" y="1419"/>
                  </a:moveTo>
                  <a:cubicBezTo>
                    <a:pt x="464" y="1419"/>
                    <a:pt x="446" y="1429"/>
                    <a:pt x="438" y="1452"/>
                  </a:cubicBezTo>
                  <a:cubicBezTo>
                    <a:pt x="353" y="1703"/>
                    <a:pt x="280" y="1956"/>
                    <a:pt x="220" y="2206"/>
                  </a:cubicBezTo>
                  <a:cubicBezTo>
                    <a:pt x="214" y="2233"/>
                    <a:pt x="229" y="2259"/>
                    <a:pt x="255" y="2265"/>
                  </a:cubicBezTo>
                  <a:cubicBezTo>
                    <a:pt x="259" y="2265"/>
                    <a:pt x="263" y="2267"/>
                    <a:pt x="267" y="2267"/>
                  </a:cubicBezTo>
                  <a:lnTo>
                    <a:pt x="267" y="2265"/>
                  </a:lnTo>
                  <a:cubicBezTo>
                    <a:pt x="268" y="2265"/>
                    <a:pt x="269" y="2266"/>
                    <a:pt x="269" y="2266"/>
                  </a:cubicBezTo>
                  <a:cubicBezTo>
                    <a:pt x="290" y="2266"/>
                    <a:pt x="309" y="2251"/>
                    <a:pt x="314" y="2229"/>
                  </a:cubicBezTo>
                  <a:cubicBezTo>
                    <a:pt x="373" y="1982"/>
                    <a:pt x="445" y="1731"/>
                    <a:pt x="530" y="1484"/>
                  </a:cubicBezTo>
                  <a:cubicBezTo>
                    <a:pt x="544" y="1445"/>
                    <a:pt x="513" y="1419"/>
                    <a:pt x="483" y="1419"/>
                  </a:cubicBezTo>
                  <a:close/>
                  <a:moveTo>
                    <a:pt x="9463" y="2992"/>
                  </a:moveTo>
                  <a:cubicBezTo>
                    <a:pt x="9399" y="2992"/>
                    <a:pt x="9335" y="2992"/>
                    <a:pt x="9271" y="2992"/>
                  </a:cubicBezTo>
                  <a:cubicBezTo>
                    <a:pt x="9270" y="2992"/>
                    <a:pt x="9270" y="2992"/>
                    <a:pt x="9270" y="2992"/>
                  </a:cubicBezTo>
                  <a:cubicBezTo>
                    <a:pt x="9206" y="2992"/>
                    <a:pt x="9207" y="3089"/>
                    <a:pt x="9271" y="3090"/>
                  </a:cubicBezTo>
                  <a:cubicBezTo>
                    <a:pt x="9335" y="3089"/>
                    <a:pt x="9399" y="3089"/>
                    <a:pt x="9462" y="3089"/>
                  </a:cubicBezTo>
                  <a:cubicBezTo>
                    <a:pt x="9661" y="3089"/>
                    <a:pt x="9858" y="3092"/>
                    <a:pt x="10050" y="3099"/>
                  </a:cubicBezTo>
                  <a:lnTo>
                    <a:pt x="10052" y="3099"/>
                  </a:lnTo>
                  <a:cubicBezTo>
                    <a:pt x="10113" y="3096"/>
                    <a:pt x="10116" y="3005"/>
                    <a:pt x="10054" y="3001"/>
                  </a:cubicBezTo>
                  <a:cubicBezTo>
                    <a:pt x="9861" y="2995"/>
                    <a:pt x="9663" y="2992"/>
                    <a:pt x="9463" y="2992"/>
                  </a:cubicBezTo>
                  <a:close/>
                  <a:moveTo>
                    <a:pt x="8491" y="3014"/>
                  </a:moveTo>
                  <a:cubicBezTo>
                    <a:pt x="8490" y="3014"/>
                    <a:pt x="8489" y="3014"/>
                    <a:pt x="8488" y="3014"/>
                  </a:cubicBezTo>
                  <a:cubicBezTo>
                    <a:pt x="8235" y="3025"/>
                    <a:pt x="7973" y="3041"/>
                    <a:pt x="7707" y="3061"/>
                  </a:cubicBezTo>
                  <a:cubicBezTo>
                    <a:pt x="7645" y="3066"/>
                    <a:pt x="7648" y="3158"/>
                    <a:pt x="7710" y="3158"/>
                  </a:cubicBezTo>
                  <a:lnTo>
                    <a:pt x="7714" y="3160"/>
                  </a:lnTo>
                  <a:cubicBezTo>
                    <a:pt x="7979" y="3139"/>
                    <a:pt x="8241" y="3123"/>
                    <a:pt x="8492" y="3112"/>
                  </a:cubicBezTo>
                  <a:cubicBezTo>
                    <a:pt x="8556" y="3109"/>
                    <a:pt x="8553" y="3014"/>
                    <a:pt x="8491" y="3014"/>
                  </a:cubicBezTo>
                  <a:close/>
                  <a:moveTo>
                    <a:pt x="10830" y="3046"/>
                  </a:moveTo>
                  <a:cubicBezTo>
                    <a:pt x="10768" y="3046"/>
                    <a:pt x="10764" y="3138"/>
                    <a:pt x="10826" y="3143"/>
                  </a:cubicBezTo>
                  <a:cubicBezTo>
                    <a:pt x="11092" y="3166"/>
                    <a:pt x="11352" y="3195"/>
                    <a:pt x="11599" y="3231"/>
                  </a:cubicBezTo>
                  <a:lnTo>
                    <a:pt x="11606" y="3231"/>
                  </a:lnTo>
                  <a:lnTo>
                    <a:pt x="11606" y="3232"/>
                  </a:lnTo>
                  <a:cubicBezTo>
                    <a:pt x="11666" y="3232"/>
                    <a:pt x="11672" y="3143"/>
                    <a:pt x="11613" y="3134"/>
                  </a:cubicBezTo>
                  <a:cubicBezTo>
                    <a:pt x="11364" y="3098"/>
                    <a:pt x="11102" y="3068"/>
                    <a:pt x="10835" y="3046"/>
                  </a:cubicBezTo>
                  <a:close/>
                  <a:moveTo>
                    <a:pt x="6934" y="3131"/>
                  </a:moveTo>
                  <a:cubicBezTo>
                    <a:pt x="6932" y="3131"/>
                    <a:pt x="6930" y="3131"/>
                    <a:pt x="6928" y="3132"/>
                  </a:cubicBezTo>
                  <a:cubicBezTo>
                    <a:pt x="6671" y="3160"/>
                    <a:pt x="6408" y="3190"/>
                    <a:pt x="6151" y="3223"/>
                  </a:cubicBezTo>
                  <a:cubicBezTo>
                    <a:pt x="6090" y="3231"/>
                    <a:pt x="6095" y="3321"/>
                    <a:pt x="6156" y="3321"/>
                  </a:cubicBezTo>
                  <a:cubicBezTo>
                    <a:pt x="6157" y="3321"/>
                    <a:pt x="6157" y="3321"/>
                    <a:pt x="6158" y="3320"/>
                  </a:cubicBezTo>
                  <a:lnTo>
                    <a:pt x="6163" y="3320"/>
                  </a:lnTo>
                  <a:cubicBezTo>
                    <a:pt x="6421" y="3286"/>
                    <a:pt x="6682" y="3256"/>
                    <a:pt x="6938" y="3229"/>
                  </a:cubicBezTo>
                  <a:cubicBezTo>
                    <a:pt x="6964" y="3227"/>
                    <a:pt x="6985" y="3203"/>
                    <a:pt x="6981" y="3176"/>
                  </a:cubicBezTo>
                  <a:cubicBezTo>
                    <a:pt x="6980" y="3151"/>
                    <a:pt x="6958" y="3131"/>
                    <a:pt x="6934" y="3131"/>
                  </a:cubicBezTo>
                  <a:close/>
                  <a:moveTo>
                    <a:pt x="5383" y="3333"/>
                  </a:moveTo>
                  <a:cubicBezTo>
                    <a:pt x="5381" y="3333"/>
                    <a:pt x="5379" y="3333"/>
                    <a:pt x="5376" y="3333"/>
                  </a:cubicBezTo>
                  <a:cubicBezTo>
                    <a:pt x="5113" y="3374"/>
                    <a:pt x="4856" y="3415"/>
                    <a:pt x="4604" y="3459"/>
                  </a:cubicBezTo>
                  <a:cubicBezTo>
                    <a:pt x="4544" y="3469"/>
                    <a:pt x="4552" y="3556"/>
                    <a:pt x="4612" y="3556"/>
                  </a:cubicBezTo>
                  <a:cubicBezTo>
                    <a:pt x="4615" y="3556"/>
                    <a:pt x="4617" y="3555"/>
                    <a:pt x="4621" y="3555"/>
                  </a:cubicBezTo>
                  <a:cubicBezTo>
                    <a:pt x="4872" y="3512"/>
                    <a:pt x="5129" y="3469"/>
                    <a:pt x="5390" y="3429"/>
                  </a:cubicBezTo>
                  <a:cubicBezTo>
                    <a:pt x="5417" y="3426"/>
                    <a:pt x="5436" y="3400"/>
                    <a:pt x="5432" y="3374"/>
                  </a:cubicBezTo>
                  <a:cubicBezTo>
                    <a:pt x="5427" y="3350"/>
                    <a:pt x="5407" y="3333"/>
                    <a:pt x="5383" y="3333"/>
                  </a:cubicBezTo>
                  <a:close/>
                  <a:moveTo>
                    <a:pt x="121" y="2935"/>
                  </a:moveTo>
                  <a:cubicBezTo>
                    <a:pt x="97" y="2935"/>
                    <a:pt x="75" y="2952"/>
                    <a:pt x="71" y="2977"/>
                  </a:cubicBezTo>
                  <a:cubicBezTo>
                    <a:pt x="35" y="3237"/>
                    <a:pt x="11" y="3498"/>
                    <a:pt x="2" y="3760"/>
                  </a:cubicBezTo>
                  <a:cubicBezTo>
                    <a:pt x="1" y="3787"/>
                    <a:pt x="22" y="3809"/>
                    <a:pt x="49" y="3811"/>
                  </a:cubicBezTo>
                  <a:lnTo>
                    <a:pt x="52" y="3811"/>
                  </a:lnTo>
                  <a:lnTo>
                    <a:pt x="52" y="3809"/>
                  </a:lnTo>
                  <a:cubicBezTo>
                    <a:pt x="77" y="3809"/>
                    <a:pt x="98" y="3789"/>
                    <a:pt x="100" y="3763"/>
                  </a:cubicBezTo>
                  <a:cubicBezTo>
                    <a:pt x="109" y="3504"/>
                    <a:pt x="131" y="3247"/>
                    <a:pt x="168" y="2991"/>
                  </a:cubicBezTo>
                  <a:cubicBezTo>
                    <a:pt x="172" y="2965"/>
                    <a:pt x="153" y="2939"/>
                    <a:pt x="126" y="2935"/>
                  </a:cubicBezTo>
                  <a:cubicBezTo>
                    <a:pt x="125" y="2935"/>
                    <a:pt x="123" y="2935"/>
                    <a:pt x="121" y="2935"/>
                  </a:cubicBezTo>
                  <a:close/>
                  <a:moveTo>
                    <a:pt x="3846" y="3599"/>
                  </a:moveTo>
                  <a:cubicBezTo>
                    <a:pt x="3842" y="3599"/>
                    <a:pt x="3838" y="3600"/>
                    <a:pt x="3835" y="3600"/>
                  </a:cubicBezTo>
                  <a:cubicBezTo>
                    <a:pt x="3571" y="3651"/>
                    <a:pt x="3314" y="3703"/>
                    <a:pt x="3068" y="3756"/>
                  </a:cubicBezTo>
                  <a:cubicBezTo>
                    <a:pt x="3011" y="3768"/>
                    <a:pt x="3020" y="3852"/>
                    <a:pt x="3079" y="3852"/>
                  </a:cubicBezTo>
                  <a:cubicBezTo>
                    <a:pt x="3082" y="3852"/>
                    <a:pt x="3086" y="3851"/>
                    <a:pt x="3090" y="3851"/>
                  </a:cubicBezTo>
                  <a:cubicBezTo>
                    <a:pt x="3334" y="3799"/>
                    <a:pt x="3590" y="3747"/>
                    <a:pt x="3854" y="3695"/>
                  </a:cubicBezTo>
                  <a:cubicBezTo>
                    <a:pt x="3880" y="3690"/>
                    <a:pt x="3897" y="3665"/>
                    <a:pt x="3892" y="3638"/>
                  </a:cubicBezTo>
                  <a:cubicBezTo>
                    <a:pt x="3888" y="3615"/>
                    <a:pt x="3868" y="3599"/>
                    <a:pt x="3846" y="3599"/>
                  </a:cubicBezTo>
                  <a:close/>
                  <a:moveTo>
                    <a:pt x="2316" y="3923"/>
                  </a:moveTo>
                  <a:cubicBezTo>
                    <a:pt x="2312" y="3923"/>
                    <a:pt x="2309" y="3924"/>
                    <a:pt x="2305" y="3925"/>
                  </a:cubicBezTo>
                  <a:cubicBezTo>
                    <a:pt x="2031" y="3988"/>
                    <a:pt x="1777" y="4050"/>
                    <a:pt x="1545" y="4107"/>
                  </a:cubicBezTo>
                  <a:cubicBezTo>
                    <a:pt x="1490" y="4121"/>
                    <a:pt x="1499" y="4203"/>
                    <a:pt x="1555" y="4203"/>
                  </a:cubicBezTo>
                  <a:cubicBezTo>
                    <a:pt x="1555" y="4203"/>
                    <a:pt x="1556" y="4203"/>
                    <a:pt x="1556" y="4203"/>
                  </a:cubicBezTo>
                  <a:cubicBezTo>
                    <a:pt x="1560" y="4203"/>
                    <a:pt x="1564" y="4203"/>
                    <a:pt x="1568" y="4202"/>
                  </a:cubicBezTo>
                  <a:cubicBezTo>
                    <a:pt x="1799" y="4145"/>
                    <a:pt x="2054" y="4083"/>
                    <a:pt x="2326" y="4020"/>
                  </a:cubicBezTo>
                  <a:cubicBezTo>
                    <a:pt x="2353" y="4015"/>
                    <a:pt x="2369" y="3988"/>
                    <a:pt x="2363" y="3961"/>
                  </a:cubicBezTo>
                  <a:cubicBezTo>
                    <a:pt x="2359" y="3939"/>
                    <a:pt x="2339" y="3923"/>
                    <a:pt x="2316" y="3923"/>
                  </a:cubicBezTo>
                  <a:close/>
                  <a:moveTo>
                    <a:pt x="802" y="4303"/>
                  </a:moveTo>
                  <a:cubicBezTo>
                    <a:pt x="797" y="4303"/>
                    <a:pt x="792" y="4303"/>
                    <a:pt x="787" y="4305"/>
                  </a:cubicBezTo>
                  <a:cubicBezTo>
                    <a:pt x="428" y="4401"/>
                    <a:pt x="183" y="4473"/>
                    <a:pt x="91" y="4501"/>
                  </a:cubicBezTo>
                  <a:cubicBezTo>
                    <a:pt x="84" y="4495"/>
                    <a:pt x="75" y="4492"/>
                    <a:pt x="66" y="4492"/>
                  </a:cubicBezTo>
                  <a:cubicBezTo>
                    <a:pt x="64" y="4492"/>
                    <a:pt x="62" y="4492"/>
                    <a:pt x="60" y="4492"/>
                  </a:cubicBezTo>
                  <a:cubicBezTo>
                    <a:pt x="34" y="4495"/>
                    <a:pt x="14" y="4517"/>
                    <a:pt x="15" y="4544"/>
                  </a:cubicBezTo>
                  <a:lnTo>
                    <a:pt x="20" y="4625"/>
                  </a:lnTo>
                  <a:lnTo>
                    <a:pt x="79" y="4606"/>
                  </a:lnTo>
                  <a:cubicBezTo>
                    <a:pt x="82" y="4606"/>
                    <a:pt x="352" y="4524"/>
                    <a:pt x="813" y="4398"/>
                  </a:cubicBezTo>
                  <a:cubicBezTo>
                    <a:pt x="871" y="4383"/>
                    <a:pt x="854" y="4303"/>
                    <a:pt x="802" y="43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60" name="Google Shape;460;p44"/>
            <p:cNvSpPr/>
            <p:nvPr/>
          </p:nvSpPr>
          <p:spPr>
            <a:xfrm rot="480708">
              <a:off x="6691605" y="1900130"/>
              <a:ext cx="668506" cy="1277874"/>
            </a:xfrm>
            <a:custGeom>
              <a:avLst/>
              <a:gdLst/>
              <a:ahLst/>
              <a:cxnLst/>
              <a:rect l="l" t="t" r="r" b="b"/>
              <a:pathLst>
                <a:path w="30499" h="58300" extrusionOk="0">
                  <a:moveTo>
                    <a:pt x="30498" y="1"/>
                  </a:moveTo>
                  <a:cubicBezTo>
                    <a:pt x="30498" y="1"/>
                    <a:pt x="12464" y="19302"/>
                    <a:pt x="19686" y="58300"/>
                  </a:cubicBezTo>
                  <a:lnTo>
                    <a:pt x="14869" y="58300"/>
                  </a:lnTo>
                  <a:cubicBezTo>
                    <a:pt x="14869" y="58300"/>
                    <a:pt x="1" y="24890"/>
                    <a:pt x="19877" y="30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61" name="Google Shape;461;p44"/>
            <p:cNvSpPr/>
            <p:nvPr/>
          </p:nvSpPr>
          <p:spPr>
            <a:xfrm rot="204405">
              <a:off x="6676580" y="1995485"/>
              <a:ext cx="668499" cy="1277862"/>
            </a:xfrm>
            <a:custGeom>
              <a:avLst/>
              <a:gdLst/>
              <a:ahLst/>
              <a:cxnLst/>
              <a:rect l="l" t="t" r="r" b="b"/>
              <a:pathLst>
                <a:path w="30499" h="58300" extrusionOk="0">
                  <a:moveTo>
                    <a:pt x="30498" y="1"/>
                  </a:moveTo>
                  <a:cubicBezTo>
                    <a:pt x="30498" y="1"/>
                    <a:pt x="12464" y="19302"/>
                    <a:pt x="19686" y="58300"/>
                  </a:cubicBezTo>
                  <a:lnTo>
                    <a:pt x="14869" y="58300"/>
                  </a:lnTo>
                  <a:cubicBezTo>
                    <a:pt x="14869" y="58300"/>
                    <a:pt x="1" y="24890"/>
                    <a:pt x="19877" y="3004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62" name="Google Shape;462;p44"/>
            <p:cNvSpPr/>
            <p:nvPr/>
          </p:nvSpPr>
          <p:spPr>
            <a:xfrm rot="480708">
              <a:off x="7126455" y="1916146"/>
              <a:ext cx="433491" cy="302021"/>
            </a:xfrm>
            <a:custGeom>
              <a:avLst/>
              <a:gdLst/>
              <a:ahLst/>
              <a:cxnLst/>
              <a:rect l="l" t="t" r="r" b="b"/>
              <a:pathLst>
                <a:path w="19777" h="13779" extrusionOk="0">
                  <a:moveTo>
                    <a:pt x="19777" y="7555"/>
                  </a:moveTo>
                  <a:cubicBezTo>
                    <a:pt x="19777" y="7555"/>
                    <a:pt x="18148" y="4491"/>
                    <a:pt x="13507" y="844"/>
                  </a:cubicBezTo>
                  <a:cubicBezTo>
                    <a:pt x="13507" y="844"/>
                    <a:pt x="7943" y="1"/>
                    <a:pt x="1" y="5324"/>
                  </a:cubicBezTo>
                  <a:cubicBezTo>
                    <a:pt x="1" y="5324"/>
                    <a:pt x="7794" y="5729"/>
                    <a:pt x="14352" y="13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63" name="Google Shape;463;p44"/>
            <p:cNvSpPr/>
            <p:nvPr/>
          </p:nvSpPr>
          <p:spPr>
            <a:xfrm rot="480708">
              <a:off x="8382515" y="3393338"/>
              <a:ext cx="321814" cy="467728"/>
            </a:xfrm>
            <a:custGeom>
              <a:avLst/>
              <a:gdLst/>
              <a:ahLst/>
              <a:cxnLst/>
              <a:rect l="l" t="t" r="r" b="b"/>
              <a:pathLst>
                <a:path w="14682" h="21339" extrusionOk="0">
                  <a:moveTo>
                    <a:pt x="0" y="20962"/>
                  </a:moveTo>
                  <a:lnTo>
                    <a:pt x="721" y="21339"/>
                  </a:lnTo>
                  <a:cubicBezTo>
                    <a:pt x="721" y="21339"/>
                    <a:pt x="11433" y="17677"/>
                    <a:pt x="14682" y="1"/>
                  </a:cubicBezTo>
                  <a:lnTo>
                    <a:pt x="13629" y="1"/>
                  </a:lnTo>
                  <a:cubicBezTo>
                    <a:pt x="13629" y="1"/>
                    <a:pt x="10977" y="12549"/>
                    <a:pt x="0" y="2096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64" name="Google Shape;464;p44"/>
            <p:cNvSpPr/>
            <p:nvPr/>
          </p:nvSpPr>
          <p:spPr>
            <a:xfrm rot="480708">
              <a:off x="6850175" y="3186558"/>
              <a:ext cx="381061" cy="469504"/>
            </a:xfrm>
            <a:custGeom>
              <a:avLst/>
              <a:gdLst/>
              <a:ahLst/>
              <a:cxnLst/>
              <a:rect l="l" t="t" r="r" b="b"/>
              <a:pathLst>
                <a:path w="17385" h="21420" extrusionOk="0">
                  <a:moveTo>
                    <a:pt x="17385" y="21041"/>
                  </a:moveTo>
                  <a:lnTo>
                    <a:pt x="16712" y="21419"/>
                  </a:lnTo>
                  <a:cubicBezTo>
                    <a:pt x="16712" y="21419"/>
                    <a:pt x="5527" y="17744"/>
                    <a:pt x="0" y="0"/>
                  </a:cubicBezTo>
                  <a:lnTo>
                    <a:pt x="1053" y="0"/>
                  </a:lnTo>
                  <a:cubicBezTo>
                    <a:pt x="1053" y="0"/>
                    <a:pt x="5322" y="12595"/>
                    <a:pt x="17385" y="21041"/>
                  </a:cubicBezTo>
                  <a:close/>
                </a:path>
              </a:pathLst>
            </a:custGeom>
            <a:solidFill>
              <a:srgbClr val="322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65" name="Google Shape;465;p44"/>
            <p:cNvSpPr/>
            <p:nvPr/>
          </p:nvSpPr>
          <p:spPr>
            <a:xfrm rot="480708">
              <a:off x="6662081" y="1985508"/>
              <a:ext cx="704124" cy="1191273"/>
            </a:xfrm>
            <a:custGeom>
              <a:avLst/>
              <a:gdLst/>
              <a:ahLst/>
              <a:cxnLst/>
              <a:rect l="l" t="t" r="r" b="b"/>
              <a:pathLst>
                <a:path w="32124" h="54349" extrusionOk="0">
                  <a:moveTo>
                    <a:pt x="31129" y="10385"/>
                  </a:moveTo>
                  <a:cubicBezTo>
                    <a:pt x="31129" y="10385"/>
                    <a:pt x="26749" y="4172"/>
                    <a:pt x="19199" y="2997"/>
                  </a:cubicBezTo>
                  <a:cubicBezTo>
                    <a:pt x="19199" y="2997"/>
                    <a:pt x="3441" y="19277"/>
                    <a:pt x="15943" y="54349"/>
                  </a:cubicBezTo>
                  <a:lnTo>
                    <a:pt x="12418" y="54252"/>
                  </a:lnTo>
                  <a:cubicBezTo>
                    <a:pt x="12418" y="54252"/>
                    <a:pt x="1" y="17493"/>
                    <a:pt x="17772" y="294"/>
                  </a:cubicBezTo>
                  <a:cubicBezTo>
                    <a:pt x="17772" y="294"/>
                    <a:pt x="26273" y="0"/>
                    <a:pt x="32123" y="87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66" name="Google Shape;466;p44"/>
            <p:cNvSpPr/>
            <p:nvPr/>
          </p:nvSpPr>
          <p:spPr>
            <a:xfrm rot="480708">
              <a:off x="6873677" y="3188530"/>
              <a:ext cx="362956" cy="461218"/>
            </a:xfrm>
            <a:custGeom>
              <a:avLst/>
              <a:gdLst/>
              <a:ahLst/>
              <a:cxnLst/>
              <a:rect l="l" t="t" r="r" b="b"/>
              <a:pathLst>
                <a:path w="16559" h="21042" extrusionOk="0">
                  <a:moveTo>
                    <a:pt x="4515" y="98"/>
                  </a:moveTo>
                  <a:cubicBezTo>
                    <a:pt x="4515" y="98"/>
                    <a:pt x="6173" y="13628"/>
                    <a:pt x="16558" y="18382"/>
                  </a:cubicBezTo>
                  <a:lnTo>
                    <a:pt x="16333" y="21042"/>
                  </a:lnTo>
                  <a:cubicBezTo>
                    <a:pt x="16333" y="21042"/>
                    <a:pt x="4358" y="17880"/>
                    <a:pt x="1" y="0"/>
                  </a:cubicBezTo>
                  <a:close/>
                </a:path>
              </a:pathLst>
            </a:custGeom>
            <a:solidFill>
              <a:srgbClr val="242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67" name="Google Shape;467;p44"/>
            <p:cNvSpPr/>
            <p:nvPr/>
          </p:nvSpPr>
          <p:spPr>
            <a:xfrm rot="480708">
              <a:off x="7135440" y="1918847"/>
              <a:ext cx="345706" cy="162792"/>
            </a:xfrm>
            <a:custGeom>
              <a:avLst/>
              <a:gdLst/>
              <a:ahLst/>
              <a:cxnLst/>
              <a:rect l="l" t="t" r="r" b="b"/>
              <a:pathLst>
                <a:path w="15772" h="7427" extrusionOk="0">
                  <a:moveTo>
                    <a:pt x="13509" y="469"/>
                  </a:moveTo>
                  <a:cubicBezTo>
                    <a:pt x="13509" y="469"/>
                    <a:pt x="15714" y="3143"/>
                    <a:pt x="15772" y="7427"/>
                  </a:cubicBezTo>
                  <a:cubicBezTo>
                    <a:pt x="15772" y="7427"/>
                    <a:pt x="7790" y="3581"/>
                    <a:pt x="2" y="4949"/>
                  </a:cubicBezTo>
                  <a:cubicBezTo>
                    <a:pt x="1" y="4948"/>
                    <a:pt x="5608" y="1"/>
                    <a:pt x="13509" y="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68" name="Google Shape;468;p44"/>
            <p:cNvSpPr/>
            <p:nvPr/>
          </p:nvSpPr>
          <p:spPr>
            <a:xfrm rot="480708">
              <a:off x="7133796" y="1930443"/>
              <a:ext cx="366156" cy="164392"/>
            </a:xfrm>
            <a:custGeom>
              <a:avLst/>
              <a:gdLst/>
              <a:ahLst/>
              <a:cxnLst/>
              <a:rect l="l" t="t" r="r" b="b"/>
              <a:pathLst>
                <a:path w="16705" h="7500" extrusionOk="0">
                  <a:moveTo>
                    <a:pt x="15629" y="6754"/>
                  </a:moveTo>
                  <a:cubicBezTo>
                    <a:pt x="15629" y="6754"/>
                    <a:pt x="7157" y="2788"/>
                    <a:pt x="1" y="4479"/>
                  </a:cubicBezTo>
                  <a:cubicBezTo>
                    <a:pt x="1" y="4479"/>
                    <a:pt x="5208" y="3306"/>
                    <a:pt x="15924" y="7500"/>
                  </a:cubicBezTo>
                  <a:cubicBezTo>
                    <a:pt x="15924" y="7500"/>
                    <a:pt x="16704" y="3454"/>
                    <a:pt x="13507" y="0"/>
                  </a:cubicBezTo>
                  <a:cubicBezTo>
                    <a:pt x="13509" y="0"/>
                    <a:pt x="15876" y="2609"/>
                    <a:pt x="15629" y="6754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69" name="Google Shape;469;p44"/>
            <p:cNvSpPr/>
            <p:nvPr/>
          </p:nvSpPr>
          <p:spPr>
            <a:xfrm rot="480708">
              <a:off x="7178291" y="1927083"/>
              <a:ext cx="267937" cy="103479"/>
            </a:xfrm>
            <a:custGeom>
              <a:avLst/>
              <a:gdLst/>
              <a:ahLst/>
              <a:cxnLst/>
              <a:rect l="l" t="t" r="r" b="b"/>
              <a:pathLst>
                <a:path w="12224" h="4721" extrusionOk="0">
                  <a:moveTo>
                    <a:pt x="12224" y="4721"/>
                  </a:moveTo>
                  <a:lnTo>
                    <a:pt x="12091" y="4682"/>
                  </a:lnTo>
                  <a:cubicBezTo>
                    <a:pt x="12017" y="4660"/>
                    <a:pt x="4652" y="2504"/>
                    <a:pt x="36" y="3363"/>
                  </a:cubicBezTo>
                  <a:lnTo>
                    <a:pt x="0" y="3172"/>
                  </a:lnTo>
                  <a:cubicBezTo>
                    <a:pt x="4316" y="2368"/>
                    <a:pt x="10985" y="4166"/>
                    <a:pt x="12012" y="4456"/>
                  </a:cubicBezTo>
                  <a:cubicBezTo>
                    <a:pt x="11823" y="1994"/>
                    <a:pt x="10405" y="140"/>
                    <a:pt x="10391" y="121"/>
                  </a:cubicBezTo>
                  <a:lnTo>
                    <a:pt x="10545" y="0"/>
                  </a:lnTo>
                  <a:cubicBezTo>
                    <a:pt x="10561" y="21"/>
                    <a:pt x="12068" y="1993"/>
                    <a:pt x="12216" y="458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70" name="Google Shape;470;p44"/>
            <p:cNvSpPr/>
            <p:nvPr/>
          </p:nvSpPr>
          <p:spPr>
            <a:xfrm rot="480708">
              <a:off x="7193215" y="1928268"/>
              <a:ext cx="251892" cy="101792"/>
            </a:xfrm>
            <a:custGeom>
              <a:avLst/>
              <a:gdLst/>
              <a:ahLst/>
              <a:cxnLst/>
              <a:rect l="l" t="t" r="r" b="b"/>
              <a:pathLst>
                <a:path w="11492" h="4644" extrusionOk="0">
                  <a:moveTo>
                    <a:pt x="9789" y="0"/>
                  </a:moveTo>
                  <a:cubicBezTo>
                    <a:pt x="9753" y="0"/>
                    <a:pt x="9719" y="44"/>
                    <a:pt x="9750" y="82"/>
                  </a:cubicBezTo>
                  <a:cubicBezTo>
                    <a:pt x="9751" y="83"/>
                    <a:pt x="9934" y="320"/>
                    <a:pt x="10174" y="730"/>
                  </a:cubicBezTo>
                  <a:cubicBezTo>
                    <a:pt x="10183" y="745"/>
                    <a:pt x="10199" y="754"/>
                    <a:pt x="10216" y="754"/>
                  </a:cubicBezTo>
                  <a:cubicBezTo>
                    <a:pt x="10225" y="754"/>
                    <a:pt x="10234" y="752"/>
                    <a:pt x="10242" y="748"/>
                  </a:cubicBezTo>
                  <a:cubicBezTo>
                    <a:pt x="10264" y="734"/>
                    <a:pt x="10272" y="703"/>
                    <a:pt x="10258" y="681"/>
                  </a:cubicBezTo>
                  <a:cubicBezTo>
                    <a:pt x="10015" y="265"/>
                    <a:pt x="9829" y="23"/>
                    <a:pt x="9826" y="21"/>
                  </a:cubicBezTo>
                  <a:cubicBezTo>
                    <a:pt x="9816" y="6"/>
                    <a:pt x="9802" y="0"/>
                    <a:pt x="9789" y="0"/>
                  </a:cubicBezTo>
                  <a:close/>
                  <a:moveTo>
                    <a:pt x="10585" y="1346"/>
                  </a:moveTo>
                  <a:cubicBezTo>
                    <a:pt x="10553" y="1346"/>
                    <a:pt x="10521" y="1378"/>
                    <a:pt x="10539" y="1417"/>
                  </a:cubicBezTo>
                  <a:cubicBezTo>
                    <a:pt x="10652" y="1650"/>
                    <a:pt x="10755" y="1890"/>
                    <a:pt x="10847" y="2128"/>
                  </a:cubicBezTo>
                  <a:cubicBezTo>
                    <a:pt x="10853" y="2147"/>
                    <a:pt x="10872" y="2160"/>
                    <a:pt x="10893" y="2160"/>
                  </a:cubicBezTo>
                  <a:cubicBezTo>
                    <a:pt x="10898" y="2160"/>
                    <a:pt x="10904" y="2160"/>
                    <a:pt x="10910" y="2158"/>
                  </a:cubicBezTo>
                  <a:cubicBezTo>
                    <a:pt x="10934" y="2149"/>
                    <a:pt x="10947" y="2120"/>
                    <a:pt x="10938" y="2094"/>
                  </a:cubicBezTo>
                  <a:cubicBezTo>
                    <a:pt x="10846" y="1854"/>
                    <a:pt x="10741" y="1612"/>
                    <a:pt x="10627" y="1374"/>
                  </a:cubicBezTo>
                  <a:cubicBezTo>
                    <a:pt x="10617" y="1354"/>
                    <a:pt x="10601" y="1346"/>
                    <a:pt x="10585" y="1346"/>
                  </a:cubicBezTo>
                  <a:close/>
                  <a:moveTo>
                    <a:pt x="1826" y="3004"/>
                  </a:moveTo>
                  <a:cubicBezTo>
                    <a:pt x="1759" y="3004"/>
                    <a:pt x="1692" y="3004"/>
                    <a:pt x="1625" y="3005"/>
                  </a:cubicBezTo>
                  <a:cubicBezTo>
                    <a:pt x="1561" y="3005"/>
                    <a:pt x="1561" y="3102"/>
                    <a:pt x="1625" y="3102"/>
                  </a:cubicBezTo>
                  <a:cubicBezTo>
                    <a:pt x="1703" y="3102"/>
                    <a:pt x="1781" y="3101"/>
                    <a:pt x="1859" y="3101"/>
                  </a:cubicBezTo>
                  <a:cubicBezTo>
                    <a:pt x="2040" y="3101"/>
                    <a:pt x="2221" y="3103"/>
                    <a:pt x="2404" y="3109"/>
                  </a:cubicBezTo>
                  <a:lnTo>
                    <a:pt x="2407" y="3109"/>
                  </a:lnTo>
                  <a:cubicBezTo>
                    <a:pt x="2467" y="3106"/>
                    <a:pt x="2469" y="3015"/>
                    <a:pt x="2408" y="3011"/>
                  </a:cubicBezTo>
                  <a:cubicBezTo>
                    <a:pt x="2213" y="3006"/>
                    <a:pt x="2019" y="3004"/>
                    <a:pt x="1826" y="3004"/>
                  </a:cubicBezTo>
                  <a:close/>
                  <a:moveTo>
                    <a:pt x="844" y="3033"/>
                  </a:moveTo>
                  <a:cubicBezTo>
                    <a:pt x="843" y="3033"/>
                    <a:pt x="842" y="3033"/>
                    <a:pt x="841" y="3033"/>
                  </a:cubicBezTo>
                  <a:cubicBezTo>
                    <a:pt x="571" y="3048"/>
                    <a:pt x="309" y="3071"/>
                    <a:pt x="61" y="3100"/>
                  </a:cubicBezTo>
                  <a:cubicBezTo>
                    <a:pt x="0" y="3107"/>
                    <a:pt x="5" y="3197"/>
                    <a:pt x="67" y="3197"/>
                  </a:cubicBezTo>
                  <a:lnTo>
                    <a:pt x="72" y="3197"/>
                  </a:lnTo>
                  <a:cubicBezTo>
                    <a:pt x="319" y="3168"/>
                    <a:pt x="579" y="3145"/>
                    <a:pt x="848" y="3130"/>
                  </a:cubicBezTo>
                  <a:cubicBezTo>
                    <a:pt x="874" y="3128"/>
                    <a:pt x="894" y="3105"/>
                    <a:pt x="893" y="3078"/>
                  </a:cubicBezTo>
                  <a:cubicBezTo>
                    <a:pt x="891" y="3053"/>
                    <a:pt x="869" y="3033"/>
                    <a:pt x="844" y="3033"/>
                  </a:cubicBezTo>
                  <a:close/>
                  <a:moveTo>
                    <a:pt x="3184" y="3045"/>
                  </a:moveTo>
                  <a:cubicBezTo>
                    <a:pt x="3159" y="3045"/>
                    <a:pt x="3137" y="3066"/>
                    <a:pt x="3137" y="3091"/>
                  </a:cubicBezTo>
                  <a:cubicBezTo>
                    <a:pt x="3135" y="3119"/>
                    <a:pt x="3156" y="3142"/>
                    <a:pt x="3183" y="3143"/>
                  </a:cubicBezTo>
                  <a:cubicBezTo>
                    <a:pt x="3435" y="3158"/>
                    <a:pt x="3697" y="3177"/>
                    <a:pt x="3961" y="3201"/>
                  </a:cubicBezTo>
                  <a:lnTo>
                    <a:pt x="3965" y="3201"/>
                  </a:lnTo>
                  <a:cubicBezTo>
                    <a:pt x="4028" y="3201"/>
                    <a:pt x="4032" y="3109"/>
                    <a:pt x="3970" y="3104"/>
                  </a:cubicBezTo>
                  <a:cubicBezTo>
                    <a:pt x="3705" y="3081"/>
                    <a:pt x="3441" y="3061"/>
                    <a:pt x="3188" y="3045"/>
                  </a:cubicBezTo>
                  <a:cubicBezTo>
                    <a:pt x="3187" y="3045"/>
                    <a:pt x="3185" y="3045"/>
                    <a:pt x="3184" y="3045"/>
                  </a:cubicBezTo>
                  <a:close/>
                  <a:moveTo>
                    <a:pt x="4739" y="3183"/>
                  </a:moveTo>
                  <a:cubicBezTo>
                    <a:pt x="4715" y="3183"/>
                    <a:pt x="4694" y="3201"/>
                    <a:pt x="4693" y="3227"/>
                  </a:cubicBezTo>
                  <a:cubicBezTo>
                    <a:pt x="4689" y="3253"/>
                    <a:pt x="4708" y="3277"/>
                    <a:pt x="4735" y="3280"/>
                  </a:cubicBezTo>
                  <a:cubicBezTo>
                    <a:pt x="4994" y="3310"/>
                    <a:pt x="5254" y="3343"/>
                    <a:pt x="5510" y="3378"/>
                  </a:cubicBezTo>
                  <a:lnTo>
                    <a:pt x="5515" y="3378"/>
                  </a:lnTo>
                  <a:cubicBezTo>
                    <a:pt x="5515" y="3378"/>
                    <a:pt x="5516" y="3379"/>
                    <a:pt x="5516" y="3379"/>
                  </a:cubicBezTo>
                  <a:cubicBezTo>
                    <a:pt x="5578" y="3379"/>
                    <a:pt x="5584" y="3289"/>
                    <a:pt x="5522" y="3281"/>
                  </a:cubicBezTo>
                  <a:cubicBezTo>
                    <a:pt x="5267" y="3247"/>
                    <a:pt x="5006" y="3213"/>
                    <a:pt x="4746" y="3183"/>
                  </a:cubicBezTo>
                  <a:cubicBezTo>
                    <a:pt x="4744" y="3183"/>
                    <a:pt x="4741" y="3183"/>
                    <a:pt x="4739" y="3183"/>
                  </a:cubicBezTo>
                  <a:close/>
                  <a:moveTo>
                    <a:pt x="6289" y="3397"/>
                  </a:moveTo>
                  <a:cubicBezTo>
                    <a:pt x="6265" y="3397"/>
                    <a:pt x="6244" y="3414"/>
                    <a:pt x="6241" y="3438"/>
                  </a:cubicBezTo>
                  <a:cubicBezTo>
                    <a:pt x="6235" y="3465"/>
                    <a:pt x="6254" y="3489"/>
                    <a:pt x="6281" y="3494"/>
                  </a:cubicBezTo>
                  <a:cubicBezTo>
                    <a:pt x="6542" y="3534"/>
                    <a:pt x="6799" y="3579"/>
                    <a:pt x="7050" y="3623"/>
                  </a:cubicBezTo>
                  <a:lnTo>
                    <a:pt x="7059" y="3623"/>
                  </a:lnTo>
                  <a:lnTo>
                    <a:pt x="7059" y="3624"/>
                  </a:lnTo>
                  <a:cubicBezTo>
                    <a:pt x="7118" y="3623"/>
                    <a:pt x="7126" y="3538"/>
                    <a:pt x="7068" y="3527"/>
                  </a:cubicBezTo>
                  <a:cubicBezTo>
                    <a:pt x="6816" y="3481"/>
                    <a:pt x="6558" y="3438"/>
                    <a:pt x="6296" y="3397"/>
                  </a:cubicBezTo>
                  <a:cubicBezTo>
                    <a:pt x="6294" y="3397"/>
                    <a:pt x="6291" y="3397"/>
                    <a:pt x="6289" y="3397"/>
                  </a:cubicBezTo>
                  <a:close/>
                  <a:moveTo>
                    <a:pt x="11141" y="2801"/>
                  </a:moveTo>
                  <a:cubicBezTo>
                    <a:pt x="11111" y="2801"/>
                    <a:pt x="11081" y="2827"/>
                    <a:pt x="11094" y="2866"/>
                  </a:cubicBezTo>
                  <a:cubicBezTo>
                    <a:pt x="11166" y="3118"/>
                    <a:pt x="11226" y="3371"/>
                    <a:pt x="11273" y="3620"/>
                  </a:cubicBezTo>
                  <a:cubicBezTo>
                    <a:pt x="11276" y="3643"/>
                    <a:pt x="11297" y="3660"/>
                    <a:pt x="11319" y="3660"/>
                  </a:cubicBezTo>
                  <a:lnTo>
                    <a:pt x="11330" y="3660"/>
                  </a:lnTo>
                  <a:cubicBezTo>
                    <a:pt x="11356" y="3655"/>
                    <a:pt x="11374" y="3629"/>
                    <a:pt x="11369" y="3603"/>
                  </a:cubicBezTo>
                  <a:cubicBezTo>
                    <a:pt x="11321" y="3351"/>
                    <a:pt x="11260" y="3094"/>
                    <a:pt x="11188" y="2839"/>
                  </a:cubicBezTo>
                  <a:cubicBezTo>
                    <a:pt x="11181" y="2813"/>
                    <a:pt x="11161" y="2801"/>
                    <a:pt x="11141" y="2801"/>
                  </a:cubicBezTo>
                  <a:close/>
                  <a:moveTo>
                    <a:pt x="7831" y="3670"/>
                  </a:moveTo>
                  <a:cubicBezTo>
                    <a:pt x="7777" y="3670"/>
                    <a:pt x="7763" y="3747"/>
                    <a:pt x="7816" y="3765"/>
                  </a:cubicBezTo>
                  <a:cubicBezTo>
                    <a:pt x="8081" y="3817"/>
                    <a:pt x="8337" y="3870"/>
                    <a:pt x="8581" y="3922"/>
                  </a:cubicBezTo>
                  <a:cubicBezTo>
                    <a:pt x="8585" y="3922"/>
                    <a:pt x="8589" y="3923"/>
                    <a:pt x="8591" y="3923"/>
                  </a:cubicBezTo>
                  <a:cubicBezTo>
                    <a:pt x="8650" y="3923"/>
                    <a:pt x="8658" y="3840"/>
                    <a:pt x="8601" y="3827"/>
                  </a:cubicBezTo>
                  <a:cubicBezTo>
                    <a:pt x="8357" y="3775"/>
                    <a:pt x="8101" y="3722"/>
                    <a:pt x="7835" y="3670"/>
                  </a:cubicBezTo>
                  <a:cubicBezTo>
                    <a:pt x="7834" y="3670"/>
                    <a:pt x="7833" y="3670"/>
                    <a:pt x="7831" y="3670"/>
                  </a:cubicBezTo>
                  <a:close/>
                  <a:moveTo>
                    <a:pt x="9354" y="3995"/>
                  </a:moveTo>
                  <a:cubicBezTo>
                    <a:pt x="9332" y="3995"/>
                    <a:pt x="9312" y="4011"/>
                    <a:pt x="9307" y="4033"/>
                  </a:cubicBezTo>
                  <a:cubicBezTo>
                    <a:pt x="9301" y="4059"/>
                    <a:pt x="9317" y="4085"/>
                    <a:pt x="9344" y="4092"/>
                  </a:cubicBezTo>
                  <a:cubicBezTo>
                    <a:pt x="9618" y="4155"/>
                    <a:pt x="9873" y="4216"/>
                    <a:pt x="10102" y="4273"/>
                  </a:cubicBezTo>
                  <a:cubicBezTo>
                    <a:pt x="10106" y="4274"/>
                    <a:pt x="10110" y="4274"/>
                    <a:pt x="10114" y="4274"/>
                  </a:cubicBezTo>
                  <a:cubicBezTo>
                    <a:pt x="10172" y="4274"/>
                    <a:pt x="10182" y="4192"/>
                    <a:pt x="10126" y="4178"/>
                  </a:cubicBezTo>
                  <a:cubicBezTo>
                    <a:pt x="9896" y="4121"/>
                    <a:pt x="9641" y="4060"/>
                    <a:pt x="9365" y="3997"/>
                  </a:cubicBezTo>
                  <a:cubicBezTo>
                    <a:pt x="9361" y="3996"/>
                    <a:pt x="9357" y="3995"/>
                    <a:pt x="9354" y="3995"/>
                  </a:cubicBezTo>
                  <a:close/>
                  <a:moveTo>
                    <a:pt x="11426" y="4335"/>
                  </a:moveTo>
                  <a:cubicBezTo>
                    <a:pt x="11400" y="4335"/>
                    <a:pt x="11374" y="4354"/>
                    <a:pt x="11376" y="4388"/>
                  </a:cubicBezTo>
                  <a:cubicBezTo>
                    <a:pt x="11380" y="4428"/>
                    <a:pt x="11383" y="4470"/>
                    <a:pt x="11385" y="4512"/>
                  </a:cubicBezTo>
                  <a:cubicBezTo>
                    <a:pt x="11298" y="4487"/>
                    <a:pt x="11127" y="4437"/>
                    <a:pt x="10885" y="4373"/>
                  </a:cubicBezTo>
                  <a:cubicBezTo>
                    <a:pt x="10881" y="4372"/>
                    <a:pt x="10877" y="4371"/>
                    <a:pt x="10873" y="4371"/>
                  </a:cubicBezTo>
                  <a:cubicBezTo>
                    <a:pt x="10851" y="4371"/>
                    <a:pt x="10831" y="4386"/>
                    <a:pt x="10824" y="4408"/>
                  </a:cubicBezTo>
                  <a:cubicBezTo>
                    <a:pt x="10818" y="4434"/>
                    <a:pt x="10833" y="4460"/>
                    <a:pt x="10860" y="4468"/>
                  </a:cubicBezTo>
                  <a:cubicBezTo>
                    <a:pt x="11221" y="4564"/>
                    <a:pt x="11425" y="4625"/>
                    <a:pt x="11425" y="4625"/>
                  </a:cubicBezTo>
                  <a:lnTo>
                    <a:pt x="11492" y="4644"/>
                  </a:lnTo>
                  <a:lnTo>
                    <a:pt x="11488" y="4575"/>
                  </a:lnTo>
                  <a:cubicBezTo>
                    <a:pt x="11484" y="4510"/>
                    <a:pt x="11479" y="4445"/>
                    <a:pt x="11474" y="4380"/>
                  </a:cubicBezTo>
                  <a:cubicBezTo>
                    <a:pt x="11472" y="4349"/>
                    <a:pt x="11449" y="4335"/>
                    <a:pt x="11426" y="4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71" name="Google Shape;471;p44"/>
            <p:cNvSpPr/>
            <p:nvPr/>
          </p:nvSpPr>
          <p:spPr>
            <a:xfrm rot="480708">
              <a:off x="6844549" y="3079085"/>
              <a:ext cx="138966" cy="600316"/>
            </a:xfrm>
            <a:custGeom>
              <a:avLst/>
              <a:gdLst/>
              <a:ahLst/>
              <a:cxnLst/>
              <a:rect l="l" t="t" r="r" b="b"/>
              <a:pathLst>
                <a:path w="6340" h="27388" extrusionOk="0">
                  <a:moveTo>
                    <a:pt x="758" y="1"/>
                  </a:moveTo>
                  <a:cubicBezTo>
                    <a:pt x="758" y="1"/>
                    <a:pt x="1" y="17164"/>
                    <a:pt x="2106" y="27388"/>
                  </a:cubicBezTo>
                  <a:lnTo>
                    <a:pt x="6340" y="27388"/>
                  </a:lnTo>
                  <a:cubicBezTo>
                    <a:pt x="6340" y="27388"/>
                    <a:pt x="5584" y="12626"/>
                    <a:pt x="5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72" name="Google Shape;472;p44"/>
            <p:cNvSpPr/>
            <p:nvPr/>
          </p:nvSpPr>
          <p:spPr>
            <a:xfrm rot="480708">
              <a:off x="6908286" y="2989524"/>
              <a:ext cx="110932" cy="109025"/>
            </a:xfrm>
            <a:custGeom>
              <a:avLst/>
              <a:gdLst/>
              <a:ahLst/>
              <a:cxnLst/>
              <a:rect l="l" t="t" r="r" b="b"/>
              <a:pathLst>
                <a:path w="5061" h="4974" extrusionOk="0">
                  <a:moveTo>
                    <a:pt x="5060" y="386"/>
                  </a:moveTo>
                  <a:cubicBezTo>
                    <a:pt x="5060" y="386"/>
                    <a:pt x="2273" y="1"/>
                    <a:pt x="0" y="386"/>
                  </a:cubicBezTo>
                  <a:lnTo>
                    <a:pt x="4" y="4254"/>
                  </a:lnTo>
                  <a:lnTo>
                    <a:pt x="4820" y="497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73" name="Google Shape;473;p44"/>
            <p:cNvSpPr/>
            <p:nvPr/>
          </p:nvSpPr>
          <p:spPr>
            <a:xfrm rot="480708">
              <a:off x="6877990" y="3082668"/>
              <a:ext cx="112598" cy="353268"/>
            </a:xfrm>
            <a:custGeom>
              <a:avLst/>
              <a:gdLst/>
              <a:ahLst/>
              <a:cxnLst/>
              <a:rect l="l" t="t" r="r" b="b"/>
              <a:pathLst>
                <a:path w="5137" h="16117" extrusionOk="0">
                  <a:moveTo>
                    <a:pt x="0" y="0"/>
                  </a:moveTo>
                  <a:cubicBezTo>
                    <a:pt x="0" y="0"/>
                    <a:pt x="2350" y="670"/>
                    <a:pt x="3486" y="3657"/>
                  </a:cubicBezTo>
                  <a:cubicBezTo>
                    <a:pt x="4622" y="6642"/>
                    <a:pt x="5136" y="16116"/>
                    <a:pt x="5136" y="16116"/>
                  </a:cubicBezTo>
                  <a:cubicBezTo>
                    <a:pt x="5136" y="16116"/>
                    <a:pt x="4763" y="5235"/>
                    <a:pt x="4820" y="6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74" name="Google Shape;474;p44"/>
            <p:cNvSpPr/>
            <p:nvPr/>
          </p:nvSpPr>
          <p:spPr>
            <a:xfrm rot="480708">
              <a:off x="8408413" y="3299284"/>
              <a:ext cx="138944" cy="600316"/>
            </a:xfrm>
            <a:custGeom>
              <a:avLst/>
              <a:gdLst/>
              <a:ahLst/>
              <a:cxnLst/>
              <a:rect l="l" t="t" r="r" b="b"/>
              <a:pathLst>
                <a:path w="6339" h="27388" extrusionOk="0">
                  <a:moveTo>
                    <a:pt x="5581" y="1"/>
                  </a:moveTo>
                  <a:cubicBezTo>
                    <a:pt x="5581" y="1"/>
                    <a:pt x="6339" y="17164"/>
                    <a:pt x="4235" y="27388"/>
                  </a:cubicBezTo>
                  <a:lnTo>
                    <a:pt x="1" y="27388"/>
                  </a:lnTo>
                  <a:cubicBezTo>
                    <a:pt x="1" y="27388"/>
                    <a:pt x="756" y="12626"/>
                    <a:pt x="7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75" name="Google Shape;475;p44"/>
            <p:cNvSpPr/>
            <p:nvPr/>
          </p:nvSpPr>
          <p:spPr>
            <a:xfrm rot="480708">
              <a:off x="8467166" y="3209222"/>
              <a:ext cx="113759" cy="109025"/>
            </a:xfrm>
            <a:custGeom>
              <a:avLst/>
              <a:gdLst/>
              <a:ahLst/>
              <a:cxnLst/>
              <a:rect l="l" t="t" r="r" b="b"/>
              <a:pathLst>
                <a:path w="5190" h="4974" extrusionOk="0">
                  <a:moveTo>
                    <a:pt x="0" y="386"/>
                  </a:moveTo>
                  <a:cubicBezTo>
                    <a:pt x="0" y="386"/>
                    <a:pt x="2917" y="1"/>
                    <a:pt x="5189" y="386"/>
                  </a:cubicBezTo>
                  <a:lnTo>
                    <a:pt x="5056" y="4254"/>
                  </a:lnTo>
                  <a:lnTo>
                    <a:pt x="241" y="497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76" name="Google Shape;476;p44"/>
            <p:cNvSpPr/>
            <p:nvPr/>
          </p:nvSpPr>
          <p:spPr>
            <a:xfrm rot="480708">
              <a:off x="8435234" y="3301936"/>
              <a:ext cx="112598" cy="353268"/>
            </a:xfrm>
            <a:custGeom>
              <a:avLst/>
              <a:gdLst/>
              <a:ahLst/>
              <a:cxnLst/>
              <a:rect l="l" t="t" r="r" b="b"/>
              <a:pathLst>
                <a:path w="5137" h="16117" extrusionOk="0">
                  <a:moveTo>
                    <a:pt x="5136" y="0"/>
                  </a:moveTo>
                  <a:cubicBezTo>
                    <a:pt x="5136" y="0"/>
                    <a:pt x="2787" y="670"/>
                    <a:pt x="1650" y="3657"/>
                  </a:cubicBezTo>
                  <a:cubicBezTo>
                    <a:pt x="514" y="6642"/>
                    <a:pt x="0" y="16116"/>
                    <a:pt x="0" y="16116"/>
                  </a:cubicBezTo>
                  <a:cubicBezTo>
                    <a:pt x="0" y="16116"/>
                    <a:pt x="374" y="5235"/>
                    <a:pt x="317" y="6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77" name="Google Shape;477;p44"/>
            <p:cNvSpPr/>
            <p:nvPr/>
          </p:nvSpPr>
          <p:spPr>
            <a:xfrm rot="480708">
              <a:off x="7703092" y="1834184"/>
              <a:ext cx="414400" cy="108017"/>
            </a:xfrm>
            <a:custGeom>
              <a:avLst/>
              <a:gdLst/>
              <a:ahLst/>
              <a:cxnLst/>
              <a:rect l="l" t="t" r="r" b="b"/>
              <a:pathLst>
                <a:path w="18906" h="4928" extrusionOk="0">
                  <a:moveTo>
                    <a:pt x="1" y="4927"/>
                  </a:moveTo>
                  <a:cubicBezTo>
                    <a:pt x="1" y="4927"/>
                    <a:pt x="9248" y="1177"/>
                    <a:pt x="18905" y="4276"/>
                  </a:cubicBezTo>
                  <a:cubicBezTo>
                    <a:pt x="18905" y="4276"/>
                    <a:pt x="14940" y="541"/>
                    <a:pt x="9770" y="2"/>
                  </a:cubicBezTo>
                  <a:cubicBezTo>
                    <a:pt x="9770" y="0"/>
                    <a:pt x="3561" y="1054"/>
                    <a:pt x="1" y="49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78" name="Google Shape;478;p44"/>
            <p:cNvSpPr/>
            <p:nvPr/>
          </p:nvSpPr>
          <p:spPr>
            <a:xfrm rot="480708">
              <a:off x="7564926" y="1810500"/>
              <a:ext cx="339218" cy="318723"/>
            </a:xfrm>
            <a:custGeom>
              <a:avLst/>
              <a:gdLst/>
              <a:ahLst/>
              <a:cxnLst/>
              <a:rect l="l" t="t" r="r" b="b"/>
              <a:pathLst>
                <a:path w="15476" h="14541" extrusionOk="0">
                  <a:moveTo>
                    <a:pt x="1" y="14541"/>
                  </a:moveTo>
                  <a:cubicBezTo>
                    <a:pt x="1" y="14541"/>
                    <a:pt x="3328" y="5665"/>
                    <a:pt x="8491" y="2588"/>
                  </a:cubicBezTo>
                  <a:cubicBezTo>
                    <a:pt x="8491" y="2588"/>
                    <a:pt x="10806" y="1049"/>
                    <a:pt x="15476" y="1"/>
                  </a:cubicBezTo>
                  <a:cubicBezTo>
                    <a:pt x="15476" y="1"/>
                    <a:pt x="8075" y="1"/>
                    <a:pt x="9414" y="11336"/>
                  </a:cubicBezTo>
                  <a:cubicBezTo>
                    <a:pt x="9414" y="11335"/>
                    <a:pt x="4455" y="12296"/>
                    <a:pt x="1" y="14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79" name="Google Shape;479;p44"/>
            <p:cNvSpPr/>
            <p:nvPr/>
          </p:nvSpPr>
          <p:spPr>
            <a:xfrm rot="480708">
              <a:off x="7900805" y="1857794"/>
              <a:ext cx="339218" cy="318723"/>
            </a:xfrm>
            <a:custGeom>
              <a:avLst/>
              <a:gdLst/>
              <a:ahLst/>
              <a:cxnLst/>
              <a:rect l="l" t="t" r="r" b="b"/>
              <a:pathLst>
                <a:path w="15476" h="14541" extrusionOk="0">
                  <a:moveTo>
                    <a:pt x="15476" y="14541"/>
                  </a:moveTo>
                  <a:cubicBezTo>
                    <a:pt x="15476" y="14541"/>
                    <a:pt x="12148" y="5665"/>
                    <a:pt x="6986" y="2588"/>
                  </a:cubicBezTo>
                  <a:cubicBezTo>
                    <a:pt x="6986" y="2588"/>
                    <a:pt x="4671" y="1049"/>
                    <a:pt x="1" y="1"/>
                  </a:cubicBezTo>
                  <a:cubicBezTo>
                    <a:pt x="1" y="1"/>
                    <a:pt x="7738" y="350"/>
                    <a:pt x="6061" y="11336"/>
                  </a:cubicBezTo>
                  <a:cubicBezTo>
                    <a:pt x="6061" y="11335"/>
                    <a:pt x="11021" y="12296"/>
                    <a:pt x="15476" y="14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80" name="Google Shape;480;p44"/>
            <p:cNvSpPr/>
            <p:nvPr/>
          </p:nvSpPr>
          <p:spPr>
            <a:xfrm rot="480708">
              <a:off x="7718864" y="1835005"/>
              <a:ext cx="384656" cy="248495"/>
            </a:xfrm>
            <a:custGeom>
              <a:avLst/>
              <a:gdLst/>
              <a:ahLst/>
              <a:cxnLst/>
              <a:rect l="l" t="t" r="r" b="b"/>
              <a:pathLst>
                <a:path w="17549" h="11337" extrusionOk="0">
                  <a:moveTo>
                    <a:pt x="2537" y="11336"/>
                  </a:moveTo>
                  <a:lnTo>
                    <a:pt x="2937" y="11336"/>
                  </a:lnTo>
                  <a:cubicBezTo>
                    <a:pt x="2937" y="11336"/>
                    <a:pt x="1382" y="444"/>
                    <a:pt x="8599" y="444"/>
                  </a:cubicBezTo>
                  <a:cubicBezTo>
                    <a:pt x="15816" y="444"/>
                    <a:pt x="14243" y="11012"/>
                    <a:pt x="14243" y="11012"/>
                  </a:cubicBezTo>
                  <a:lnTo>
                    <a:pt x="14659" y="11336"/>
                  </a:lnTo>
                  <a:cubicBezTo>
                    <a:pt x="14659" y="11336"/>
                    <a:pt x="17548" y="1032"/>
                    <a:pt x="8599" y="0"/>
                  </a:cubicBezTo>
                  <a:cubicBezTo>
                    <a:pt x="0" y="1032"/>
                    <a:pt x="2537" y="11336"/>
                    <a:pt x="2537" y="11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81" name="Google Shape;481;p44"/>
            <p:cNvSpPr/>
            <p:nvPr/>
          </p:nvSpPr>
          <p:spPr>
            <a:xfrm rot="480708">
              <a:off x="7024093" y="1871981"/>
              <a:ext cx="1529416" cy="1982722"/>
            </a:xfrm>
            <a:custGeom>
              <a:avLst/>
              <a:gdLst/>
              <a:ahLst/>
              <a:cxnLst/>
              <a:rect l="l" t="t" r="r" b="b"/>
              <a:pathLst>
                <a:path w="69776" h="90457" extrusionOk="0">
                  <a:moveTo>
                    <a:pt x="67497" y="88482"/>
                  </a:moveTo>
                  <a:cubicBezTo>
                    <a:pt x="67497" y="88482"/>
                    <a:pt x="69775" y="50691"/>
                    <a:pt x="62940" y="29958"/>
                  </a:cubicBezTo>
                  <a:cubicBezTo>
                    <a:pt x="53064" y="1"/>
                    <a:pt x="15460" y="738"/>
                    <a:pt x="6440" y="29958"/>
                  </a:cubicBezTo>
                  <a:cubicBezTo>
                    <a:pt x="1" y="50817"/>
                    <a:pt x="1884" y="88482"/>
                    <a:pt x="1884" y="88482"/>
                  </a:cubicBezTo>
                  <a:cubicBezTo>
                    <a:pt x="15133" y="90457"/>
                    <a:pt x="54247" y="90457"/>
                    <a:pt x="67497" y="88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82" name="Google Shape;482;p44"/>
            <p:cNvSpPr/>
            <p:nvPr/>
          </p:nvSpPr>
          <p:spPr>
            <a:xfrm rot="480708">
              <a:off x="7718864" y="1835005"/>
              <a:ext cx="384656" cy="248495"/>
            </a:xfrm>
            <a:custGeom>
              <a:avLst/>
              <a:gdLst/>
              <a:ahLst/>
              <a:cxnLst/>
              <a:rect l="l" t="t" r="r" b="b"/>
              <a:pathLst>
                <a:path w="17549" h="11337" extrusionOk="0">
                  <a:moveTo>
                    <a:pt x="2537" y="11336"/>
                  </a:moveTo>
                  <a:lnTo>
                    <a:pt x="2937" y="11336"/>
                  </a:lnTo>
                  <a:cubicBezTo>
                    <a:pt x="2937" y="11336"/>
                    <a:pt x="1382" y="444"/>
                    <a:pt x="8599" y="444"/>
                  </a:cubicBezTo>
                  <a:cubicBezTo>
                    <a:pt x="15816" y="444"/>
                    <a:pt x="14243" y="11012"/>
                    <a:pt x="14243" y="11012"/>
                  </a:cubicBezTo>
                  <a:lnTo>
                    <a:pt x="14659" y="11336"/>
                  </a:lnTo>
                  <a:cubicBezTo>
                    <a:pt x="14659" y="11336"/>
                    <a:pt x="17548" y="1032"/>
                    <a:pt x="8599" y="0"/>
                  </a:cubicBezTo>
                  <a:cubicBezTo>
                    <a:pt x="0" y="1032"/>
                    <a:pt x="2537" y="11336"/>
                    <a:pt x="2537" y="1133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83" name="Google Shape;483;p44"/>
            <p:cNvSpPr/>
            <p:nvPr/>
          </p:nvSpPr>
          <p:spPr>
            <a:xfrm rot="480708">
              <a:off x="7042343" y="2883519"/>
              <a:ext cx="1294226" cy="1002178"/>
            </a:xfrm>
            <a:custGeom>
              <a:avLst/>
              <a:gdLst/>
              <a:ahLst/>
              <a:cxnLst/>
              <a:rect l="l" t="t" r="r" b="b"/>
              <a:pathLst>
                <a:path w="59046" h="45722" extrusionOk="0">
                  <a:moveTo>
                    <a:pt x="0" y="42337"/>
                  </a:moveTo>
                  <a:cubicBezTo>
                    <a:pt x="0" y="42337"/>
                    <a:pt x="3429" y="623"/>
                    <a:pt x="30399" y="312"/>
                  </a:cubicBezTo>
                  <a:cubicBezTo>
                    <a:pt x="57368" y="1"/>
                    <a:pt x="59046" y="42513"/>
                    <a:pt x="59046" y="42513"/>
                  </a:cubicBezTo>
                  <a:cubicBezTo>
                    <a:pt x="59046" y="42513"/>
                    <a:pt x="31720" y="45721"/>
                    <a:pt x="0" y="42337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84" name="Google Shape;484;p44"/>
            <p:cNvSpPr/>
            <p:nvPr/>
          </p:nvSpPr>
          <p:spPr>
            <a:xfrm rot="480708">
              <a:off x="7080292" y="2934189"/>
              <a:ext cx="1216852" cy="911280"/>
            </a:xfrm>
            <a:custGeom>
              <a:avLst/>
              <a:gdLst/>
              <a:ahLst/>
              <a:cxnLst/>
              <a:rect l="l" t="t" r="r" b="b"/>
              <a:pathLst>
                <a:path w="55516" h="41575" extrusionOk="0">
                  <a:moveTo>
                    <a:pt x="28859" y="0"/>
                  </a:moveTo>
                  <a:cubicBezTo>
                    <a:pt x="28767" y="0"/>
                    <a:pt x="28675" y="1"/>
                    <a:pt x="28582" y="2"/>
                  </a:cubicBezTo>
                  <a:cubicBezTo>
                    <a:pt x="3224" y="298"/>
                    <a:pt x="1" y="40095"/>
                    <a:pt x="1" y="40095"/>
                  </a:cubicBezTo>
                  <a:cubicBezTo>
                    <a:pt x="10297" y="41210"/>
                    <a:pt x="20101" y="41575"/>
                    <a:pt x="28525" y="41575"/>
                  </a:cubicBezTo>
                  <a:cubicBezTo>
                    <a:pt x="44501" y="41575"/>
                    <a:pt x="55515" y="40262"/>
                    <a:pt x="55515" y="40262"/>
                  </a:cubicBezTo>
                  <a:cubicBezTo>
                    <a:pt x="55515" y="40262"/>
                    <a:pt x="53950" y="0"/>
                    <a:pt x="2885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85" name="Google Shape;485;p44"/>
            <p:cNvSpPr/>
            <p:nvPr/>
          </p:nvSpPr>
          <p:spPr>
            <a:xfrm rot="480708">
              <a:off x="7340856" y="3239587"/>
              <a:ext cx="96180" cy="164896"/>
            </a:xfrm>
            <a:custGeom>
              <a:avLst/>
              <a:gdLst/>
              <a:ahLst/>
              <a:cxnLst/>
              <a:rect l="l" t="t" r="r" b="b"/>
              <a:pathLst>
                <a:path w="4388" h="7523" extrusionOk="0">
                  <a:moveTo>
                    <a:pt x="3942" y="605"/>
                  </a:moveTo>
                  <a:lnTo>
                    <a:pt x="740" y="1"/>
                  </a:lnTo>
                  <a:lnTo>
                    <a:pt x="0" y="6492"/>
                  </a:lnTo>
                  <a:cubicBezTo>
                    <a:pt x="0" y="6492"/>
                    <a:pt x="1928" y="7523"/>
                    <a:pt x="4387" y="6492"/>
                  </a:cubicBezTo>
                  <a:close/>
                  <a:moveTo>
                    <a:pt x="592" y="5950"/>
                  </a:moveTo>
                  <a:lnTo>
                    <a:pt x="860" y="3689"/>
                  </a:lnTo>
                  <a:lnTo>
                    <a:pt x="3587" y="3741"/>
                  </a:lnTo>
                  <a:lnTo>
                    <a:pt x="3861" y="5950"/>
                  </a:lnTo>
                  <a:cubicBezTo>
                    <a:pt x="2432" y="6782"/>
                    <a:pt x="592" y="5950"/>
                    <a:pt x="592" y="5950"/>
                  </a:cubicBezTo>
                  <a:close/>
                </a:path>
              </a:pathLst>
            </a:custGeom>
            <a:solidFill>
              <a:srgbClr val="9742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86" name="Google Shape;486;p44"/>
            <p:cNvSpPr/>
            <p:nvPr/>
          </p:nvSpPr>
          <p:spPr>
            <a:xfrm rot="480708">
              <a:off x="7338238" y="3230937"/>
              <a:ext cx="94887" cy="164896"/>
            </a:xfrm>
            <a:custGeom>
              <a:avLst/>
              <a:gdLst/>
              <a:ahLst/>
              <a:cxnLst/>
              <a:rect l="l" t="t" r="r" b="b"/>
              <a:pathLst>
                <a:path w="4329" h="7523" extrusionOk="0">
                  <a:moveTo>
                    <a:pt x="3935" y="1180"/>
                  </a:moveTo>
                  <a:lnTo>
                    <a:pt x="740" y="1"/>
                  </a:lnTo>
                  <a:lnTo>
                    <a:pt x="1" y="6492"/>
                  </a:lnTo>
                  <a:cubicBezTo>
                    <a:pt x="1" y="6492"/>
                    <a:pt x="1869" y="7523"/>
                    <a:pt x="4329" y="6492"/>
                  </a:cubicBezTo>
                  <a:close/>
                  <a:moveTo>
                    <a:pt x="592" y="5951"/>
                  </a:moveTo>
                  <a:lnTo>
                    <a:pt x="861" y="3690"/>
                  </a:lnTo>
                  <a:lnTo>
                    <a:pt x="3588" y="3741"/>
                  </a:lnTo>
                  <a:lnTo>
                    <a:pt x="3861" y="5951"/>
                  </a:lnTo>
                  <a:cubicBezTo>
                    <a:pt x="2433" y="6783"/>
                    <a:pt x="592" y="5951"/>
                    <a:pt x="592" y="5951"/>
                  </a:cubicBezTo>
                  <a:close/>
                </a:path>
              </a:pathLst>
            </a:custGeom>
            <a:solidFill>
              <a:srgbClr val="987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87" name="Google Shape;487;p44"/>
            <p:cNvSpPr/>
            <p:nvPr/>
          </p:nvSpPr>
          <p:spPr>
            <a:xfrm rot="480708">
              <a:off x="7338892" y="3226293"/>
              <a:ext cx="94887" cy="164896"/>
            </a:xfrm>
            <a:custGeom>
              <a:avLst/>
              <a:gdLst/>
              <a:ahLst/>
              <a:cxnLst/>
              <a:rect l="l" t="t" r="r" b="b"/>
              <a:pathLst>
                <a:path w="4329" h="7523" extrusionOk="0">
                  <a:moveTo>
                    <a:pt x="3935" y="1180"/>
                  </a:moveTo>
                  <a:lnTo>
                    <a:pt x="740" y="1"/>
                  </a:lnTo>
                  <a:lnTo>
                    <a:pt x="1" y="6492"/>
                  </a:lnTo>
                  <a:cubicBezTo>
                    <a:pt x="1" y="6492"/>
                    <a:pt x="1869" y="7523"/>
                    <a:pt x="4329" y="6492"/>
                  </a:cubicBezTo>
                  <a:close/>
                  <a:moveTo>
                    <a:pt x="592" y="5951"/>
                  </a:moveTo>
                  <a:lnTo>
                    <a:pt x="861" y="3689"/>
                  </a:lnTo>
                  <a:lnTo>
                    <a:pt x="3588" y="3741"/>
                  </a:lnTo>
                  <a:lnTo>
                    <a:pt x="3861" y="5951"/>
                  </a:lnTo>
                  <a:cubicBezTo>
                    <a:pt x="2433" y="6783"/>
                    <a:pt x="592" y="5951"/>
                    <a:pt x="592" y="5951"/>
                  </a:cubicBezTo>
                  <a:close/>
                </a:path>
              </a:pathLst>
            </a:custGeom>
            <a:solidFill>
              <a:srgbClr val="B5A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88" name="Google Shape;488;p44"/>
            <p:cNvSpPr/>
            <p:nvPr/>
          </p:nvSpPr>
          <p:spPr>
            <a:xfrm rot="480708">
              <a:off x="7225572" y="3190903"/>
              <a:ext cx="994901" cy="180678"/>
            </a:xfrm>
            <a:custGeom>
              <a:avLst/>
              <a:gdLst/>
              <a:ahLst/>
              <a:cxnLst/>
              <a:rect l="l" t="t" r="r" b="b"/>
              <a:pathLst>
                <a:path w="45390" h="8243" extrusionOk="0">
                  <a:moveTo>
                    <a:pt x="0" y="2033"/>
                  </a:moveTo>
                  <a:cubicBezTo>
                    <a:pt x="0" y="2033"/>
                    <a:pt x="555" y="812"/>
                    <a:pt x="2018" y="2033"/>
                  </a:cubicBezTo>
                  <a:cubicBezTo>
                    <a:pt x="2018" y="2033"/>
                    <a:pt x="11419" y="8243"/>
                    <a:pt x="22798" y="8243"/>
                  </a:cubicBezTo>
                  <a:cubicBezTo>
                    <a:pt x="34178" y="8243"/>
                    <a:pt x="43228" y="2771"/>
                    <a:pt x="43228" y="2771"/>
                  </a:cubicBezTo>
                  <a:cubicBezTo>
                    <a:pt x="43228" y="2771"/>
                    <a:pt x="44104" y="1670"/>
                    <a:pt x="45390" y="3113"/>
                  </a:cubicBezTo>
                  <a:lnTo>
                    <a:pt x="44425" y="1055"/>
                  </a:lnTo>
                  <a:lnTo>
                    <a:pt x="43057" y="2439"/>
                  </a:lnTo>
                  <a:lnTo>
                    <a:pt x="2210" y="1717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89" name="Google Shape;489;p44"/>
            <p:cNvSpPr/>
            <p:nvPr/>
          </p:nvSpPr>
          <p:spPr>
            <a:xfrm rot="480708">
              <a:off x="7284831" y="2921221"/>
              <a:ext cx="895345" cy="566649"/>
            </a:xfrm>
            <a:custGeom>
              <a:avLst/>
              <a:gdLst/>
              <a:ahLst/>
              <a:cxnLst/>
              <a:rect l="l" t="t" r="r" b="b"/>
              <a:pathLst>
                <a:path w="40848" h="25852" extrusionOk="0">
                  <a:moveTo>
                    <a:pt x="1" y="14047"/>
                  </a:moveTo>
                  <a:cubicBezTo>
                    <a:pt x="1" y="14047"/>
                    <a:pt x="18979" y="25852"/>
                    <a:pt x="40847" y="14769"/>
                  </a:cubicBezTo>
                  <a:cubicBezTo>
                    <a:pt x="40847" y="14769"/>
                    <a:pt x="34844" y="1"/>
                    <a:pt x="20652" y="1"/>
                  </a:cubicBezTo>
                  <a:cubicBezTo>
                    <a:pt x="7069" y="1"/>
                    <a:pt x="1" y="14047"/>
                    <a:pt x="1" y="140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90" name="Google Shape;490;p44"/>
            <p:cNvSpPr/>
            <p:nvPr/>
          </p:nvSpPr>
          <p:spPr>
            <a:xfrm rot="480708">
              <a:off x="7280828" y="2896427"/>
              <a:ext cx="948038" cy="350352"/>
            </a:xfrm>
            <a:custGeom>
              <a:avLst/>
              <a:gdLst/>
              <a:ahLst/>
              <a:cxnLst/>
              <a:rect l="l" t="t" r="r" b="b"/>
              <a:pathLst>
                <a:path w="43252" h="15984" extrusionOk="0">
                  <a:moveTo>
                    <a:pt x="1039" y="15261"/>
                  </a:moveTo>
                  <a:lnTo>
                    <a:pt x="0" y="13545"/>
                  </a:lnTo>
                  <a:cubicBezTo>
                    <a:pt x="0" y="13545"/>
                    <a:pt x="6829" y="0"/>
                    <a:pt x="21538" y="0"/>
                  </a:cubicBezTo>
                  <a:cubicBezTo>
                    <a:pt x="37465" y="0"/>
                    <a:pt x="43252" y="14599"/>
                    <a:pt x="43252" y="14599"/>
                  </a:cubicBezTo>
                  <a:lnTo>
                    <a:pt x="41884" y="15983"/>
                  </a:lnTo>
                  <a:cubicBezTo>
                    <a:pt x="41884" y="15983"/>
                    <a:pt x="35585" y="1215"/>
                    <a:pt x="21690" y="1215"/>
                  </a:cubicBezTo>
                  <a:cubicBezTo>
                    <a:pt x="8305" y="1215"/>
                    <a:pt x="1039" y="15261"/>
                    <a:pt x="1039" y="152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91" name="Google Shape;491;p44"/>
            <p:cNvSpPr/>
            <p:nvPr/>
          </p:nvSpPr>
          <p:spPr>
            <a:xfrm rot="480708">
              <a:off x="7267078" y="3160058"/>
              <a:ext cx="917834" cy="281615"/>
            </a:xfrm>
            <a:custGeom>
              <a:avLst/>
              <a:gdLst/>
              <a:ahLst/>
              <a:cxnLst/>
              <a:rect l="l" t="t" r="r" b="b"/>
              <a:pathLst>
                <a:path w="41874" h="12848" extrusionOk="0">
                  <a:moveTo>
                    <a:pt x="1169" y="1493"/>
                  </a:moveTo>
                  <a:cubicBezTo>
                    <a:pt x="1169" y="1493"/>
                    <a:pt x="18766" y="12503"/>
                    <a:pt x="40295" y="2377"/>
                  </a:cubicBezTo>
                  <a:lnTo>
                    <a:pt x="41873" y="1345"/>
                  </a:lnTo>
                  <a:lnTo>
                    <a:pt x="40383" y="2710"/>
                  </a:lnTo>
                  <a:cubicBezTo>
                    <a:pt x="40383" y="2710"/>
                    <a:pt x="22404" y="12848"/>
                    <a:pt x="1043" y="171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92" name="Google Shape;492;p44"/>
            <p:cNvSpPr/>
            <p:nvPr/>
          </p:nvSpPr>
          <p:spPr>
            <a:xfrm rot="480708">
              <a:off x="7262864" y="3227573"/>
              <a:ext cx="895345" cy="265855"/>
            </a:xfrm>
            <a:custGeom>
              <a:avLst/>
              <a:gdLst/>
              <a:ahLst/>
              <a:cxnLst/>
              <a:rect l="l" t="t" r="r" b="b"/>
              <a:pathLst>
                <a:path w="40848" h="12129" extrusionOk="0">
                  <a:moveTo>
                    <a:pt x="1" y="0"/>
                  </a:moveTo>
                  <a:cubicBezTo>
                    <a:pt x="1" y="0"/>
                    <a:pt x="18093" y="10993"/>
                    <a:pt x="40847" y="722"/>
                  </a:cubicBezTo>
                  <a:cubicBezTo>
                    <a:pt x="40846" y="722"/>
                    <a:pt x="22818" y="12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93" name="Google Shape;493;p44"/>
            <p:cNvSpPr/>
            <p:nvPr/>
          </p:nvSpPr>
          <p:spPr>
            <a:xfrm rot="480708">
              <a:off x="6810800" y="2039659"/>
              <a:ext cx="1910521" cy="1778065"/>
            </a:xfrm>
            <a:custGeom>
              <a:avLst/>
              <a:gdLst/>
              <a:ahLst/>
              <a:cxnLst/>
              <a:rect l="l" t="t" r="r" b="b"/>
              <a:pathLst>
                <a:path w="87163" h="81120" extrusionOk="0">
                  <a:moveTo>
                    <a:pt x="13499" y="81120"/>
                  </a:moveTo>
                  <a:cubicBezTo>
                    <a:pt x="13499" y="81120"/>
                    <a:pt x="0" y="2377"/>
                    <a:pt x="43481" y="1506"/>
                  </a:cubicBezTo>
                  <a:cubicBezTo>
                    <a:pt x="86701" y="641"/>
                    <a:pt x="74511" y="81010"/>
                    <a:pt x="74511" y="81010"/>
                  </a:cubicBezTo>
                  <a:lnTo>
                    <a:pt x="76802" y="80716"/>
                  </a:lnTo>
                  <a:cubicBezTo>
                    <a:pt x="76802" y="80716"/>
                    <a:pt x="87162" y="0"/>
                    <a:pt x="43798" y="0"/>
                  </a:cubicBezTo>
                  <a:cubicBezTo>
                    <a:pt x="435" y="0"/>
                    <a:pt x="11189" y="80716"/>
                    <a:pt x="11189" y="807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94" name="Google Shape;494;p44"/>
            <p:cNvSpPr/>
            <p:nvPr/>
          </p:nvSpPr>
          <p:spPr>
            <a:xfrm rot="480708">
              <a:off x="7199837" y="2115880"/>
              <a:ext cx="1302840" cy="673153"/>
            </a:xfrm>
            <a:custGeom>
              <a:avLst/>
              <a:gdLst/>
              <a:ahLst/>
              <a:cxnLst/>
              <a:rect l="l" t="t" r="r" b="b"/>
              <a:pathLst>
                <a:path w="59439" h="30711" extrusionOk="0">
                  <a:moveTo>
                    <a:pt x="0" y="24662"/>
                  </a:moveTo>
                  <a:cubicBezTo>
                    <a:pt x="0" y="24662"/>
                    <a:pt x="5773" y="0"/>
                    <a:pt x="29458" y="0"/>
                  </a:cubicBezTo>
                  <a:cubicBezTo>
                    <a:pt x="53143" y="0"/>
                    <a:pt x="59439" y="30711"/>
                    <a:pt x="59439" y="30711"/>
                  </a:cubicBezTo>
                  <a:cubicBezTo>
                    <a:pt x="59439" y="30711"/>
                    <a:pt x="51748" y="1565"/>
                    <a:pt x="29458" y="1565"/>
                  </a:cubicBezTo>
                  <a:cubicBezTo>
                    <a:pt x="9002" y="1565"/>
                    <a:pt x="0" y="24662"/>
                    <a:pt x="0" y="2466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95" name="Google Shape;495;p44"/>
            <p:cNvSpPr/>
            <p:nvPr/>
          </p:nvSpPr>
          <p:spPr>
            <a:xfrm rot="480708">
              <a:off x="7173217" y="2147690"/>
              <a:ext cx="1320156" cy="616580"/>
            </a:xfrm>
            <a:custGeom>
              <a:avLst/>
              <a:gdLst/>
              <a:ahLst/>
              <a:cxnLst/>
              <a:rect l="l" t="t" r="r" b="b"/>
              <a:pathLst>
                <a:path w="60229" h="28130" extrusionOk="0">
                  <a:moveTo>
                    <a:pt x="0" y="28130"/>
                  </a:moveTo>
                  <a:cubicBezTo>
                    <a:pt x="0" y="28130"/>
                    <a:pt x="7629" y="2087"/>
                    <a:pt x="30904" y="1975"/>
                  </a:cubicBezTo>
                  <a:cubicBezTo>
                    <a:pt x="51580" y="1878"/>
                    <a:pt x="60229" y="27831"/>
                    <a:pt x="60229" y="27831"/>
                  </a:cubicBezTo>
                  <a:cubicBezTo>
                    <a:pt x="60229" y="27831"/>
                    <a:pt x="52180" y="1"/>
                    <a:pt x="30642" y="1"/>
                  </a:cubicBezTo>
                  <a:cubicBezTo>
                    <a:pt x="6449" y="1"/>
                    <a:pt x="0" y="28130"/>
                    <a:pt x="0" y="281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96" name="Google Shape;496;p44"/>
            <p:cNvSpPr/>
            <p:nvPr/>
          </p:nvSpPr>
          <p:spPr>
            <a:xfrm rot="480708">
              <a:off x="7173534" y="2080653"/>
              <a:ext cx="1365704" cy="749387"/>
            </a:xfrm>
            <a:custGeom>
              <a:avLst/>
              <a:gdLst/>
              <a:ahLst/>
              <a:cxnLst/>
              <a:rect l="l" t="t" r="r" b="b"/>
              <a:pathLst>
                <a:path w="62307" h="34189" extrusionOk="0">
                  <a:moveTo>
                    <a:pt x="60623" y="32352"/>
                  </a:moveTo>
                  <a:lnTo>
                    <a:pt x="62306" y="34189"/>
                  </a:lnTo>
                  <a:cubicBezTo>
                    <a:pt x="62306" y="34189"/>
                    <a:pt x="57741" y="0"/>
                    <a:pt x="29982" y="0"/>
                  </a:cubicBezTo>
                  <a:cubicBezTo>
                    <a:pt x="2222" y="0"/>
                    <a:pt x="0" y="31335"/>
                    <a:pt x="0" y="31335"/>
                  </a:cubicBezTo>
                  <a:lnTo>
                    <a:pt x="1766" y="25953"/>
                  </a:lnTo>
                  <a:cubicBezTo>
                    <a:pt x="1766" y="25953"/>
                    <a:pt x="7762" y="1376"/>
                    <a:pt x="30114" y="1641"/>
                  </a:cubicBezTo>
                  <a:cubicBezTo>
                    <a:pt x="54818" y="1937"/>
                    <a:pt x="60623" y="32352"/>
                    <a:pt x="60623" y="32352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97" name="Google Shape;497;p44"/>
            <p:cNvSpPr/>
            <p:nvPr/>
          </p:nvSpPr>
          <p:spPr>
            <a:xfrm rot="480708">
              <a:off x="7301171" y="2188407"/>
              <a:ext cx="1096079" cy="544686"/>
            </a:xfrm>
            <a:custGeom>
              <a:avLst/>
              <a:gdLst/>
              <a:ahLst/>
              <a:cxnLst/>
              <a:rect l="l" t="t" r="r" b="b"/>
              <a:pathLst>
                <a:path w="50006" h="24850" extrusionOk="0">
                  <a:moveTo>
                    <a:pt x="1" y="14551"/>
                  </a:moveTo>
                  <a:cubicBezTo>
                    <a:pt x="1" y="14551"/>
                    <a:pt x="9466" y="13937"/>
                    <a:pt x="24690" y="19393"/>
                  </a:cubicBezTo>
                  <a:cubicBezTo>
                    <a:pt x="39913" y="24850"/>
                    <a:pt x="50006" y="16962"/>
                    <a:pt x="50006" y="16962"/>
                  </a:cubicBezTo>
                  <a:cubicBezTo>
                    <a:pt x="50006" y="16962"/>
                    <a:pt x="41288" y="1"/>
                    <a:pt x="25043" y="221"/>
                  </a:cubicBezTo>
                  <a:cubicBezTo>
                    <a:pt x="8797" y="443"/>
                    <a:pt x="1" y="14551"/>
                    <a:pt x="1" y="1455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98" name="Google Shape;498;p44"/>
            <p:cNvSpPr/>
            <p:nvPr/>
          </p:nvSpPr>
          <p:spPr>
            <a:xfrm rot="480708">
              <a:off x="7882757" y="2641940"/>
              <a:ext cx="500037" cy="329113"/>
            </a:xfrm>
            <a:custGeom>
              <a:avLst/>
              <a:gdLst/>
              <a:ahLst/>
              <a:cxnLst/>
              <a:rect l="l" t="t" r="r" b="b"/>
              <a:pathLst>
                <a:path w="22813" h="15015" extrusionOk="0">
                  <a:moveTo>
                    <a:pt x="22812" y="0"/>
                  </a:moveTo>
                  <a:cubicBezTo>
                    <a:pt x="22812" y="0"/>
                    <a:pt x="14157" y="2335"/>
                    <a:pt x="9437" y="5380"/>
                  </a:cubicBezTo>
                  <a:cubicBezTo>
                    <a:pt x="4720" y="8424"/>
                    <a:pt x="0" y="11868"/>
                    <a:pt x="0" y="11868"/>
                  </a:cubicBezTo>
                  <a:cubicBezTo>
                    <a:pt x="0" y="11868"/>
                    <a:pt x="10126" y="15014"/>
                    <a:pt x="15435" y="11868"/>
                  </a:cubicBezTo>
                  <a:cubicBezTo>
                    <a:pt x="20744" y="8722"/>
                    <a:pt x="22812" y="0"/>
                    <a:pt x="22812" y="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499" name="Google Shape;499;p44"/>
            <p:cNvSpPr/>
            <p:nvPr/>
          </p:nvSpPr>
          <p:spPr>
            <a:xfrm rot="480708">
              <a:off x="7017960" y="3789580"/>
              <a:ext cx="1216852" cy="85528"/>
            </a:xfrm>
            <a:custGeom>
              <a:avLst/>
              <a:gdLst/>
              <a:ahLst/>
              <a:cxnLst/>
              <a:rect l="l" t="t" r="r" b="b"/>
              <a:pathLst>
                <a:path w="55516" h="3902" extrusionOk="0">
                  <a:moveTo>
                    <a:pt x="1" y="870"/>
                  </a:moveTo>
                  <a:cubicBezTo>
                    <a:pt x="1" y="870"/>
                    <a:pt x="14032" y="196"/>
                    <a:pt x="28877" y="98"/>
                  </a:cubicBezTo>
                  <a:cubicBezTo>
                    <a:pt x="43722" y="0"/>
                    <a:pt x="55515" y="1037"/>
                    <a:pt x="55515" y="1037"/>
                  </a:cubicBezTo>
                  <a:cubicBezTo>
                    <a:pt x="55515" y="1037"/>
                    <a:pt x="24515" y="3901"/>
                    <a:pt x="1" y="87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00" name="Google Shape;500;p44"/>
            <p:cNvSpPr/>
            <p:nvPr/>
          </p:nvSpPr>
          <p:spPr>
            <a:xfrm rot="480708">
              <a:off x="7156363" y="2638865"/>
              <a:ext cx="719993" cy="246128"/>
            </a:xfrm>
            <a:custGeom>
              <a:avLst/>
              <a:gdLst/>
              <a:ahLst/>
              <a:cxnLst/>
              <a:rect l="l" t="t" r="r" b="b"/>
              <a:pathLst>
                <a:path w="32848" h="11229" extrusionOk="0">
                  <a:moveTo>
                    <a:pt x="1" y="0"/>
                  </a:moveTo>
                  <a:cubicBezTo>
                    <a:pt x="1" y="0"/>
                    <a:pt x="5749" y="6394"/>
                    <a:pt x="12921" y="8774"/>
                  </a:cubicBezTo>
                  <a:cubicBezTo>
                    <a:pt x="20317" y="11229"/>
                    <a:pt x="32848" y="5640"/>
                    <a:pt x="32848" y="5640"/>
                  </a:cubicBezTo>
                  <a:cubicBezTo>
                    <a:pt x="32848" y="5640"/>
                    <a:pt x="15235" y="8003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01" name="Google Shape;501;p44"/>
            <p:cNvSpPr/>
            <p:nvPr/>
          </p:nvSpPr>
          <p:spPr>
            <a:xfrm rot="480708">
              <a:off x="8047225" y="3182484"/>
              <a:ext cx="45569" cy="109880"/>
            </a:xfrm>
            <a:custGeom>
              <a:avLst/>
              <a:gdLst/>
              <a:ahLst/>
              <a:cxnLst/>
              <a:rect l="l" t="t" r="r" b="b"/>
              <a:pathLst>
                <a:path w="2079" h="5013" extrusionOk="0">
                  <a:moveTo>
                    <a:pt x="1711" y="5012"/>
                  </a:moveTo>
                  <a:cubicBezTo>
                    <a:pt x="1711" y="5012"/>
                    <a:pt x="0" y="2604"/>
                    <a:pt x="0" y="0"/>
                  </a:cubicBezTo>
                  <a:cubicBezTo>
                    <a:pt x="0" y="0"/>
                    <a:pt x="2079" y="2375"/>
                    <a:pt x="1711" y="5012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02" name="Google Shape;502;p44"/>
            <p:cNvSpPr/>
            <p:nvPr/>
          </p:nvSpPr>
          <p:spPr>
            <a:xfrm rot="480708">
              <a:off x="7833008" y="3230276"/>
              <a:ext cx="164633" cy="97693"/>
            </a:xfrm>
            <a:custGeom>
              <a:avLst/>
              <a:gdLst/>
              <a:ahLst/>
              <a:cxnLst/>
              <a:rect l="l" t="t" r="r" b="b"/>
              <a:pathLst>
                <a:path w="7511" h="4457" extrusionOk="0">
                  <a:moveTo>
                    <a:pt x="7510" y="3055"/>
                  </a:moveTo>
                  <a:cubicBezTo>
                    <a:pt x="7510" y="3055"/>
                    <a:pt x="5901" y="0"/>
                    <a:pt x="2951" y="664"/>
                  </a:cubicBezTo>
                  <a:cubicBezTo>
                    <a:pt x="1" y="1328"/>
                    <a:pt x="11" y="4456"/>
                    <a:pt x="11" y="4456"/>
                  </a:cubicBezTo>
                  <a:cubicBezTo>
                    <a:pt x="11" y="4456"/>
                    <a:pt x="4184" y="4128"/>
                    <a:pt x="7510" y="3055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03" name="Google Shape;503;p44"/>
            <p:cNvSpPr/>
            <p:nvPr/>
          </p:nvSpPr>
          <p:spPr>
            <a:xfrm rot="480708">
              <a:off x="7779893" y="3231727"/>
              <a:ext cx="45241" cy="84410"/>
            </a:xfrm>
            <a:custGeom>
              <a:avLst/>
              <a:gdLst/>
              <a:ahLst/>
              <a:cxnLst/>
              <a:rect l="l" t="t" r="r" b="b"/>
              <a:pathLst>
                <a:path w="2064" h="3851" extrusionOk="0">
                  <a:moveTo>
                    <a:pt x="192" y="3850"/>
                  </a:moveTo>
                  <a:cubicBezTo>
                    <a:pt x="192" y="3850"/>
                    <a:pt x="1" y="1279"/>
                    <a:pt x="2064" y="1"/>
                  </a:cubicBezTo>
                  <a:cubicBezTo>
                    <a:pt x="2064" y="1"/>
                    <a:pt x="1639" y="2882"/>
                    <a:pt x="192" y="385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04" name="Google Shape;504;p44"/>
            <p:cNvSpPr/>
            <p:nvPr/>
          </p:nvSpPr>
          <p:spPr>
            <a:xfrm rot="480708">
              <a:off x="7530968" y="3165366"/>
              <a:ext cx="47367" cy="105299"/>
            </a:xfrm>
            <a:custGeom>
              <a:avLst/>
              <a:gdLst/>
              <a:ahLst/>
              <a:cxnLst/>
              <a:rect l="l" t="t" r="r" b="b"/>
              <a:pathLst>
                <a:path w="2161" h="4804" extrusionOk="0">
                  <a:moveTo>
                    <a:pt x="2160" y="4804"/>
                  </a:moveTo>
                  <a:cubicBezTo>
                    <a:pt x="2160" y="4804"/>
                    <a:pt x="1" y="1940"/>
                    <a:pt x="590" y="1"/>
                  </a:cubicBezTo>
                  <a:cubicBezTo>
                    <a:pt x="590" y="1"/>
                    <a:pt x="1939" y="1999"/>
                    <a:pt x="2160" y="4804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05" name="Google Shape;505;p44"/>
            <p:cNvSpPr/>
            <p:nvPr/>
          </p:nvSpPr>
          <p:spPr>
            <a:xfrm rot="480708">
              <a:off x="7388252" y="3132136"/>
              <a:ext cx="28582" cy="57406"/>
            </a:xfrm>
            <a:custGeom>
              <a:avLst/>
              <a:gdLst/>
              <a:ahLst/>
              <a:cxnLst/>
              <a:rect l="l" t="t" r="r" b="b"/>
              <a:pathLst>
                <a:path w="1304" h="2619" extrusionOk="0">
                  <a:moveTo>
                    <a:pt x="137" y="2619"/>
                  </a:moveTo>
                  <a:cubicBezTo>
                    <a:pt x="137" y="2619"/>
                    <a:pt x="0" y="664"/>
                    <a:pt x="1302" y="1"/>
                  </a:cubicBezTo>
                  <a:cubicBezTo>
                    <a:pt x="1303" y="1"/>
                    <a:pt x="1245" y="1291"/>
                    <a:pt x="137" y="2619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06" name="Google Shape;506;p44"/>
            <p:cNvSpPr/>
            <p:nvPr/>
          </p:nvSpPr>
          <p:spPr>
            <a:xfrm rot="480708">
              <a:off x="7037477" y="3577427"/>
              <a:ext cx="229842" cy="163493"/>
            </a:xfrm>
            <a:custGeom>
              <a:avLst/>
              <a:gdLst/>
              <a:ahLst/>
              <a:cxnLst/>
              <a:rect l="l" t="t" r="r" b="b"/>
              <a:pathLst>
                <a:path w="10486" h="7459" extrusionOk="0">
                  <a:moveTo>
                    <a:pt x="1" y="7458"/>
                  </a:moveTo>
                  <a:cubicBezTo>
                    <a:pt x="1" y="7458"/>
                    <a:pt x="5078" y="788"/>
                    <a:pt x="10485" y="1"/>
                  </a:cubicBezTo>
                  <a:cubicBezTo>
                    <a:pt x="10484" y="2"/>
                    <a:pt x="6131" y="5082"/>
                    <a:pt x="1" y="7458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07" name="Google Shape;507;p44"/>
            <p:cNvSpPr/>
            <p:nvPr/>
          </p:nvSpPr>
          <p:spPr>
            <a:xfrm rot="480708">
              <a:off x="7872100" y="3737393"/>
              <a:ext cx="370759" cy="134801"/>
            </a:xfrm>
            <a:custGeom>
              <a:avLst/>
              <a:gdLst/>
              <a:ahLst/>
              <a:cxnLst/>
              <a:rect l="l" t="t" r="r" b="b"/>
              <a:pathLst>
                <a:path w="16915" h="6150" extrusionOk="0">
                  <a:moveTo>
                    <a:pt x="16914" y="6149"/>
                  </a:moveTo>
                  <a:cubicBezTo>
                    <a:pt x="16914" y="6149"/>
                    <a:pt x="10717" y="0"/>
                    <a:pt x="1" y="394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08" name="Google Shape;508;p44"/>
            <p:cNvSpPr/>
            <p:nvPr/>
          </p:nvSpPr>
          <p:spPr>
            <a:xfrm rot="480708">
              <a:off x="7673865" y="2266276"/>
              <a:ext cx="730032" cy="320038"/>
            </a:xfrm>
            <a:custGeom>
              <a:avLst/>
              <a:gdLst/>
              <a:ahLst/>
              <a:cxnLst/>
              <a:rect l="l" t="t" r="r" b="b"/>
              <a:pathLst>
                <a:path w="33306" h="14601" extrusionOk="0">
                  <a:moveTo>
                    <a:pt x="33306" y="14601"/>
                  </a:moveTo>
                  <a:cubicBezTo>
                    <a:pt x="33306" y="14601"/>
                    <a:pt x="25425" y="2064"/>
                    <a:pt x="17461" y="1032"/>
                  </a:cubicBezTo>
                  <a:cubicBezTo>
                    <a:pt x="9498" y="1"/>
                    <a:pt x="0" y="6636"/>
                    <a:pt x="0" y="6636"/>
                  </a:cubicBezTo>
                  <a:cubicBezTo>
                    <a:pt x="0" y="6636"/>
                    <a:pt x="10235" y="4645"/>
                    <a:pt x="18715" y="7373"/>
                  </a:cubicBezTo>
                  <a:cubicBezTo>
                    <a:pt x="27195" y="10102"/>
                    <a:pt x="33306" y="14601"/>
                    <a:pt x="33306" y="1460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09" name="Google Shape;509;p44"/>
            <p:cNvSpPr/>
            <p:nvPr/>
          </p:nvSpPr>
          <p:spPr>
            <a:xfrm rot="480708">
              <a:off x="7310098" y="2286534"/>
              <a:ext cx="245185" cy="161871"/>
            </a:xfrm>
            <a:custGeom>
              <a:avLst/>
              <a:gdLst/>
              <a:ahLst/>
              <a:cxnLst/>
              <a:rect l="l" t="t" r="r" b="b"/>
              <a:pathLst>
                <a:path w="11186" h="7385" extrusionOk="0">
                  <a:moveTo>
                    <a:pt x="1" y="7384"/>
                  </a:moveTo>
                  <a:cubicBezTo>
                    <a:pt x="1" y="7384"/>
                    <a:pt x="4693" y="7384"/>
                    <a:pt x="11186" y="5701"/>
                  </a:cubicBezTo>
                  <a:cubicBezTo>
                    <a:pt x="11186" y="5701"/>
                    <a:pt x="5594" y="0"/>
                    <a:pt x="1" y="7384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10" name="Google Shape;510;p44"/>
            <p:cNvSpPr/>
            <p:nvPr/>
          </p:nvSpPr>
          <p:spPr>
            <a:xfrm rot="480708">
              <a:off x="7395982" y="2923603"/>
              <a:ext cx="744652" cy="218247"/>
            </a:xfrm>
            <a:custGeom>
              <a:avLst/>
              <a:gdLst/>
              <a:ahLst/>
              <a:cxnLst/>
              <a:rect l="l" t="t" r="r" b="b"/>
              <a:pathLst>
                <a:path w="33973" h="9957" extrusionOk="0">
                  <a:moveTo>
                    <a:pt x="1" y="8467"/>
                  </a:moveTo>
                  <a:cubicBezTo>
                    <a:pt x="1" y="8467"/>
                    <a:pt x="5814" y="2065"/>
                    <a:pt x="16437" y="1671"/>
                  </a:cubicBezTo>
                  <a:cubicBezTo>
                    <a:pt x="27058" y="1279"/>
                    <a:pt x="33972" y="9956"/>
                    <a:pt x="33972" y="9956"/>
                  </a:cubicBezTo>
                  <a:cubicBezTo>
                    <a:pt x="33972" y="9956"/>
                    <a:pt x="27677" y="1"/>
                    <a:pt x="16604" y="1"/>
                  </a:cubicBezTo>
                  <a:cubicBezTo>
                    <a:pt x="5530" y="1"/>
                    <a:pt x="1" y="8467"/>
                    <a:pt x="1" y="8467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11" name="Google Shape;511;p44"/>
            <p:cNvSpPr/>
            <p:nvPr/>
          </p:nvSpPr>
          <p:spPr>
            <a:xfrm rot="480708">
              <a:off x="7594787" y="2521616"/>
              <a:ext cx="457843" cy="262041"/>
            </a:xfrm>
            <a:custGeom>
              <a:avLst/>
              <a:gdLst/>
              <a:ahLst/>
              <a:cxnLst/>
              <a:rect l="l" t="t" r="r" b="b"/>
              <a:pathLst>
                <a:path w="20888" h="11955" extrusionOk="0">
                  <a:moveTo>
                    <a:pt x="20887" y="5977"/>
                  </a:moveTo>
                  <a:cubicBezTo>
                    <a:pt x="20887" y="7563"/>
                    <a:pt x="19788" y="9083"/>
                    <a:pt x="17828" y="10204"/>
                  </a:cubicBezTo>
                  <a:cubicBezTo>
                    <a:pt x="15870" y="11325"/>
                    <a:pt x="13214" y="11954"/>
                    <a:pt x="10444" y="11954"/>
                  </a:cubicBezTo>
                  <a:cubicBezTo>
                    <a:pt x="7674" y="11954"/>
                    <a:pt x="5018" y="11325"/>
                    <a:pt x="3059" y="10204"/>
                  </a:cubicBezTo>
                  <a:cubicBezTo>
                    <a:pt x="1101" y="9083"/>
                    <a:pt x="0" y="7563"/>
                    <a:pt x="0" y="5977"/>
                  </a:cubicBezTo>
                  <a:cubicBezTo>
                    <a:pt x="0" y="4393"/>
                    <a:pt x="1101" y="2872"/>
                    <a:pt x="3059" y="1751"/>
                  </a:cubicBezTo>
                  <a:cubicBezTo>
                    <a:pt x="5018" y="630"/>
                    <a:pt x="7674" y="0"/>
                    <a:pt x="10444" y="0"/>
                  </a:cubicBezTo>
                  <a:cubicBezTo>
                    <a:pt x="13214" y="0"/>
                    <a:pt x="15870" y="630"/>
                    <a:pt x="17828" y="1751"/>
                  </a:cubicBezTo>
                  <a:cubicBezTo>
                    <a:pt x="19788" y="2872"/>
                    <a:pt x="20887" y="4393"/>
                    <a:pt x="20887" y="59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12" name="Google Shape;512;p44"/>
            <p:cNvSpPr/>
            <p:nvPr/>
          </p:nvSpPr>
          <p:spPr>
            <a:xfrm rot="480708">
              <a:off x="7596034" y="2512761"/>
              <a:ext cx="457843" cy="262041"/>
            </a:xfrm>
            <a:custGeom>
              <a:avLst/>
              <a:gdLst/>
              <a:ahLst/>
              <a:cxnLst/>
              <a:rect l="l" t="t" r="r" b="b"/>
              <a:pathLst>
                <a:path w="20888" h="11955" extrusionOk="0">
                  <a:moveTo>
                    <a:pt x="20887" y="5977"/>
                  </a:moveTo>
                  <a:cubicBezTo>
                    <a:pt x="20887" y="7563"/>
                    <a:pt x="19788" y="9083"/>
                    <a:pt x="17828" y="10204"/>
                  </a:cubicBezTo>
                  <a:cubicBezTo>
                    <a:pt x="15870" y="11325"/>
                    <a:pt x="13214" y="11954"/>
                    <a:pt x="10444" y="11954"/>
                  </a:cubicBezTo>
                  <a:cubicBezTo>
                    <a:pt x="7674" y="11954"/>
                    <a:pt x="5018" y="11325"/>
                    <a:pt x="3059" y="10204"/>
                  </a:cubicBezTo>
                  <a:cubicBezTo>
                    <a:pt x="1101" y="9083"/>
                    <a:pt x="0" y="7563"/>
                    <a:pt x="0" y="5977"/>
                  </a:cubicBezTo>
                  <a:cubicBezTo>
                    <a:pt x="0" y="4393"/>
                    <a:pt x="1101" y="2872"/>
                    <a:pt x="3059" y="1751"/>
                  </a:cubicBezTo>
                  <a:cubicBezTo>
                    <a:pt x="5018" y="630"/>
                    <a:pt x="7674" y="0"/>
                    <a:pt x="10444" y="0"/>
                  </a:cubicBezTo>
                  <a:cubicBezTo>
                    <a:pt x="13214" y="0"/>
                    <a:pt x="15870" y="630"/>
                    <a:pt x="17828" y="1751"/>
                  </a:cubicBezTo>
                  <a:cubicBezTo>
                    <a:pt x="19788" y="2872"/>
                    <a:pt x="20887" y="4393"/>
                    <a:pt x="20887" y="59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13" name="Google Shape;513;p44"/>
            <p:cNvSpPr/>
            <p:nvPr/>
          </p:nvSpPr>
          <p:spPr>
            <a:xfrm rot="480708">
              <a:off x="7615937" y="2523218"/>
              <a:ext cx="418060" cy="241108"/>
            </a:xfrm>
            <a:custGeom>
              <a:avLst/>
              <a:gdLst/>
              <a:ahLst/>
              <a:cxnLst/>
              <a:rect l="l" t="t" r="r" b="b"/>
              <a:pathLst>
                <a:path w="19073" h="11000" extrusionOk="0">
                  <a:moveTo>
                    <a:pt x="9536" y="11000"/>
                  </a:moveTo>
                  <a:cubicBezTo>
                    <a:pt x="4278" y="11000"/>
                    <a:pt x="0" y="8534"/>
                    <a:pt x="0" y="5500"/>
                  </a:cubicBezTo>
                  <a:cubicBezTo>
                    <a:pt x="0" y="2468"/>
                    <a:pt x="4278" y="1"/>
                    <a:pt x="9536" y="1"/>
                  </a:cubicBezTo>
                  <a:cubicBezTo>
                    <a:pt x="14794" y="1"/>
                    <a:pt x="19072" y="2468"/>
                    <a:pt x="19072" y="5500"/>
                  </a:cubicBezTo>
                  <a:cubicBezTo>
                    <a:pt x="19072" y="8534"/>
                    <a:pt x="14794" y="11000"/>
                    <a:pt x="9536" y="11000"/>
                  </a:cubicBezTo>
                  <a:close/>
                  <a:moveTo>
                    <a:pt x="9536" y="196"/>
                  </a:moveTo>
                  <a:cubicBezTo>
                    <a:pt x="4385" y="196"/>
                    <a:pt x="195" y="2576"/>
                    <a:pt x="195" y="5500"/>
                  </a:cubicBezTo>
                  <a:cubicBezTo>
                    <a:pt x="195" y="8425"/>
                    <a:pt x="4385" y="10805"/>
                    <a:pt x="9536" y="10805"/>
                  </a:cubicBezTo>
                  <a:cubicBezTo>
                    <a:pt x="14687" y="10805"/>
                    <a:pt x="18877" y="8425"/>
                    <a:pt x="18877" y="5500"/>
                  </a:cubicBezTo>
                  <a:cubicBezTo>
                    <a:pt x="18877" y="2575"/>
                    <a:pt x="14686" y="196"/>
                    <a:pt x="9536" y="19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14" name="Google Shape;514;p44"/>
            <p:cNvSpPr/>
            <p:nvPr/>
          </p:nvSpPr>
          <p:spPr>
            <a:xfrm rot="480708">
              <a:off x="7617008" y="2524313"/>
              <a:ext cx="415890" cy="238960"/>
            </a:xfrm>
            <a:custGeom>
              <a:avLst/>
              <a:gdLst/>
              <a:ahLst/>
              <a:cxnLst/>
              <a:rect l="l" t="t" r="r" b="b"/>
              <a:pathLst>
                <a:path w="18974" h="10902" extrusionOk="0">
                  <a:moveTo>
                    <a:pt x="9466" y="0"/>
                  </a:moveTo>
                  <a:cubicBezTo>
                    <a:pt x="9200" y="0"/>
                    <a:pt x="8933" y="7"/>
                    <a:pt x="8673" y="19"/>
                  </a:cubicBezTo>
                  <a:cubicBezTo>
                    <a:pt x="8608" y="21"/>
                    <a:pt x="8610" y="117"/>
                    <a:pt x="8674" y="117"/>
                  </a:cubicBezTo>
                  <a:cubicBezTo>
                    <a:pt x="8675" y="117"/>
                    <a:pt x="8675" y="117"/>
                    <a:pt x="8675" y="117"/>
                  </a:cubicBezTo>
                  <a:lnTo>
                    <a:pt x="8677" y="117"/>
                  </a:lnTo>
                  <a:cubicBezTo>
                    <a:pt x="8936" y="104"/>
                    <a:pt x="9201" y="98"/>
                    <a:pt x="9466" y="98"/>
                  </a:cubicBezTo>
                  <a:cubicBezTo>
                    <a:pt x="9530" y="98"/>
                    <a:pt x="9530" y="0"/>
                    <a:pt x="9466" y="0"/>
                  </a:cubicBezTo>
                  <a:close/>
                  <a:moveTo>
                    <a:pt x="10256" y="18"/>
                  </a:moveTo>
                  <a:cubicBezTo>
                    <a:pt x="10231" y="18"/>
                    <a:pt x="10209" y="39"/>
                    <a:pt x="10208" y="65"/>
                  </a:cubicBezTo>
                  <a:cubicBezTo>
                    <a:pt x="10207" y="92"/>
                    <a:pt x="10227" y="114"/>
                    <a:pt x="10255" y="116"/>
                  </a:cubicBezTo>
                  <a:cubicBezTo>
                    <a:pt x="10517" y="128"/>
                    <a:pt x="10782" y="146"/>
                    <a:pt x="11041" y="171"/>
                  </a:cubicBezTo>
                  <a:lnTo>
                    <a:pt x="11046" y="171"/>
                  </a:lnTo>
                  <a:cubicBezTo>
                    <a:pt x="11071" y="170"/>
                    <a:pt x="11092" y="152"/>
                    <a:pt x="11095" y="127"/>
                  </a:cubicBezTo>
                  <a:cubicBezTo>
                    <a:pt x="11097" y="100"/>
                    <a:pt x="11077" y="76"/>
                    <a:pt x="11050" y="74"/>
                  </a:cubicBezTo>
                  <a:cubicBezTo>
                    <a:pt x="10789" y="50"/>
                    <a:pt x="10523" y="31"/>
                    <a:pt x="10259" y="18"/>
                  </a:cubicBezTo>
                  <a:cubicBezTo>
                    <a:pt x="10258" y="18"/>
                    <a:pt x="10257" y="18"/>
                    <a:pt x="10256" y="18"/>
                  </a:cubicBezTo>
                  <a:close/>
                  <a:moveTo>
                    <a:pt x="7891" y="76"/>
                  </a:moveTo>
                  <a:cubicBezTo>
                    <a:pt x="7888" y="76"/>
                    <a:pt x="7885" y="77"/>
                    <a:pt x="7881" y="78"/>
                  </a:cubicBezTo>
                  <a:cubicBezTo>
                    <a:pt x="7617" y="103"/>
                    <a:pt x="7352" y="136"/>
                    <a:pt x="7094" y="175"/>
                  </a:cubicBezTo>
                  <a:cubicBezTo>
                    <a:pt x="7033" y="183"/>
                    <a:pt x="7039" y="271"/>
                    <a:pt x="7099" y="271"/>
                  </a:cubicBezTo>
                  <a:cubicBezTo>
                    <a:pt x="7099" y="271"/>
                    <a:pt x="7099" y="271"/>
                    <a:pt x="7100" y="271"/>
                  </a:cubicBezTo>
                  <a:lnTo>
                    <a:pt x="7107" y="271"/>
                  </a:lnTo>
                  <a:cubicBezTo>
                    <a:pt x="7365" y="233"/>
                    <a:pt x="7628" y="200"/>
                    <a:pt x="7890" y="175"/>
                  </a:cubicBezTo>
                  <a:cubicBezTo>
                    <a:pt x="7917" y="173"/>
                    <a:pt x="7937" y="149"/>
                    <a:pt x="7935" y="122"/>
                  </a:cubicBezTo>
                  <a:cubicBezTo>
                    <a:pt x="7932" y="99"/>
                    <a:pt x="7914" y="76"/>
                    <a:pt x="7891" y="76"/>
                  </a:cubicBezTo>
                  <a:close/>
                  <a:moveTo>
                    <a:pt x="11831" y="168"/>
                  </a:moveTo>
                  <a:cubicBezTo>
                    <a:pt x="11807" y="168"/>
                    <a:pt x="11787" y="185"/>
                    <a:pt x="11784" y="209"/>
                  </a:cubicBezTo>
                  <a:cubicBezTo>
                    <a:pt x="11780" y="236"/>
                    <a:pt x="11798" y="261"/>
                    <a:pt x="11824" y="265"/>
                  </a:cubicBezTo>
                  <a:cubicBezTo>
                    <a:pt x="12088" y="304"/>
                    <a:pt x="12349" y="350"/>
                    <a:pt x="12602" y="401"/>
                  </a:cubicBezTo>
                  <a:lnTo>
                    <a:pt x="12611" y="401"/>
                  </a:lnTo>
                  <a:cubicBezTo>
                    <a:pt x="12669" y="399"/>
                    <a:pt x="12678" y="316"/>
                    <a:pt x="12621" y="304"/>
                  </a:cubicBezTo>
                  <a:cubicBezTo>
                    <a:pt x="12366" y="254"/>
                    <a:pt x="12103" y="208"/>
                    <a:pt x="11838" y="169"/>
                  </a:cubicBezTo>
                  <a:cubicBezTo>
                    <a:pt x="11836" y="168"/>
                    <a:pt x="11833" y="168"/>
                    <a:pt x="11831" y="168"/>
                  </a:cubicBezTo>
                  <a:close/>
                  <a:moveTo>
                    <a:pt x="6326" y="311"/>
                  </a:moveTo>
                  <a:cubicBezTo>
                    <a:pt x="6322" y="311"/>
                    <a:pt x="6316" y="312"/>
                    <a:pt x="6311" y="313"/>
                  </a:cubicBezTo>
                  <a:cubicBezTo>
                    <a:pt x="6047" y="366"/>
                    <a:pt x="5788" y="427"/>
                    <a:pt x="5538" y="493"/>
                  </a:cubicBezTo>
                  <a:cubicBezTo>
                    <a:pt x="5482" y="508"/>
                    <a:pt x="5494" y="588"/>
                    <a:pt x="5550" y="589"/>
                  </a:cubicBezTo>
                  <a:cubicBezTo>
                    <a:pt x="5555" y="589"/>
                    <a:pt x="5558" y="588"/>
                    <a:pt x="5562" y="587"/>
                  </a:cubicBezTo>
                  <a:cubicBezTo>
                    <a:pt x="5811" y="522"/>
                    <a:pt x="6069" y="461"/>
                    <a:pt x="6330" y="408"/>
                  </a:cubicBezTo>
                  <a:cubicBezTo>
                    <a:pt x="6394" y="400"/>
                    <a:pt x="6381" y="311"/>
                    <a:pt x="6326" y="311"/>
                  </a:cubicBezTo>
                  <a:close/>
                  <a:moveTo>
                    <a:pt x="13382" y="480"/>
                  </a:moveTo>
                  <a:cubicBezTo>
                    <a:pt x="13360" y="480"/>
                    <a:pt x="13340" y="495"/>
                    <a:pt x="13335" y="517"/>
                  </a:cubicBezTo>
                  <a:cubicBezTo>
                    <a:pt x="13329" y="542"/>
                    <a:pt x="13344" y="569"/>
                    <a:pt x="13371" y="577"/>
                  </a:cubicBezTo>
                  <a:cubicBezTo>
                    <a:pt x="13626" y="644"/>
                    <a:pt x="13881" y="717"/>
                    <a:pt x="14127" y="797"/>
                  </a:cubicBezTo>
                  <a:cubicBezTo>
                    <a:pt x="14132" y="798"/>
                    <a:pt x="14137" y="800"/>
                    <a:pt x="14142" y="800"/>
                  </a:cubicBezTo>
                  <a:lnTo>
                    <a:pt x="14142" y="798"/>
                  </a:lnTo>
                  <a:cubicBezTo>
                    <a:pt x="14196" y="797"/>
                    <a:pt x="14208" y="721"/>
                    <a:pt x="14157" y="703"/>
                  </a:cubicBezTo>
                  <a:cubicBezTo>
                    <a:pt x="13910" y="625"/>
                    <a:pt x="13653" y="549"/>
                    <a:pt x="13395" y="482"/>
                  </a:cubicBezTo>
                  <a:cubicBezTo>
                    <a:pt x="13390" y="480"/>
                    <a:pt x="13386" y="480"/>
                    <a:pt x="13382" y="480"/>
                  </a:cubicBezTo>
                  <a:close/>
                  <a:moveTo>
                    <a:pt x="4790" y="715"/>
                  </a:moveTo>
                  <a:cubicBezTo>
                    <a:pt x="4785" y="715"/>
                    <a:pt x="4780" y="716"/>
                    <a:pt x="4776" y="717"/>
                  </a:cubicBezTo>
                  <a:cubicBezTo>
                    <a:pt x="4521" y="802"/>
                    <a:pt x="4270" y="893"/>
                    <a:pt x="4030" y="991"/>
                  </a:cubicBezTo>
                  <a:cubicBezTo>
                    <a:pt x="3980" y="1010"/>
                    <a:pt x="3994" y="1085"/>
                    <a:pt x="4049" y="1085"/>
                  </a:cubicBezTo>
                  <a:cubicBezTo>
                    <a:pt x="4054" y="1085"/>
                    <a:pt x="4060" y="1083"/>
                    <a:pt x="4065" y="1082"/>
                  </a:cubicBezTo>
                  <a:cubicBezTo>
                    <a:pt x="4305" y="984"/>
                    <a:pt x="4553" y="895"/>
                    <a:pt x="4806" y="811"/>
                  </a:cubicBezTo>
                  <a:cubicBezTo>
                    <a:pt x="4831" y="802"/>
                    <a:pt x="4845" y="774"/>
                    <a:pt x="4838" y="749"/>
                  </a:cubicBezTo>
                  <a:cubicBezTo>
                    <a:pt x="4831" y="728"/>
                    <a:pt x="4811" y="715"/>
                    <a:pt x="4790" y="715"/>
                  </a:cubicBezTo>
                  <a:close/>
                  <a:moveTo>
                    <a:pt x="14886" y="970"/>
                  </a:moveTo>
                  <a:cubicBezTo>
                    <a:pt x="14838" y="970"/>
                    <a:pt x="14816" y="1043"/>
                    <a:pt x="14869" y="1064"/>
                  </a:cubicBezTo>
                  <a:cubicBezTo>
                    <a:pt x="15118" y="1164"/>
                    <a:pt x="15362" y="1272"/>
                    <a:pt x="15590" y="1383"/>
                  </a:cubicBezTo>
                  <a:cubicBezTo>
                    <a:pt x="15596" y="1386"/>
                    <a:pt x="15604" y="1388"/>
                    <a:pt x="15611" y="1388"/>
                  </a:cubicBezTo>
                  <a:cubicBezTo>
                    <a:pt x="15663" y="1388"/>
                    <a:pt x="15678" y="1318"/>
                    <a:pt x="15633" y="1296"/>
                  </a:cubicBezTo>
                  <a:cubicBezTo>
                    <a:pt x="15402" y="1182"/>
                    <a:pt x="15158" y="1074"/>
                    <a:pt x="14906" y="974"/>
                  </a:cubicBezTo>
                  <a:cubicBezTo>
                    <a:pt x="14899" y="972"/>
                    <a:pt x="14892" y="970"/>
                    <a:pt x="14886" y="970"/>
                  </a:cubicBezTo>
                  <a:close/>
                  <a:moveTo>
                    <a:pt x="3327" y="1309"/>
                  </a:moveTo>
                  <a:cubicBezTo>
                    <a:pt x="3320" y="1309"/>
                    <a:pt x="3312" y="1311"/>
                    <a:pt x="3304" y="1315"/>
                  </a:cubicBezTo>
                  <a:cubicBezTo>
                    <a:pt x="3061" y="1435"/>
                    <a:pt x="2825" y="1565"/>
                    <a:pt x="2606" y="1696"/>
                  </a:cubicBezTo>
                  <a:cubicBezTo>
                    <a:pt x="2585" y="1710"/>
                    <a:pt x="2577" y="1741"/>
                    <a:pt x="2591" y="1763"/>
                  </a:cubicBezTo>
                  <a:cubicBezTo>
                    <a:pt x="2600" y="1777"/>
                    <a:pt x="2615" y="1786"/>
                    <a:pt x="2632" y="1786"/>
                  </a:cubicBezTo>
                  <a:lnTo>
                    <a:pt x="2632" y="1786"/>
                  </a:lnTo>
                  <a:cubicBezTo>
                    <a:pt x="2641" y="1786"/>
                    <a:pt x="2649" y="1785"/>
                    <a:pt x="2657" y="1780"/>
                  </a:cubicBezTo>
                  <a:cubicBezTo>
                    <a:pt x="2873" y="1649"/>
                    <a:pt x="3106" y="1521"/>
                    <a:pt x="3348" y="1402"/>
                  </a:cubicBezTo>
                  <a:cubicBezTo>
                    <a:pt x="3398" y="1377"/>
                    <a:pt x="3373" y="1309"/>
                    <a:pt x="3327" y="1309"/>
                  </a:cubicBezTo>
                  <a:close/>
                  <a:moveTo>
                    <a:pt x="2632" y="1786"/>
                  </a:moveTo>
                  <a:cubicBezTo>
                    <a:pt x="2632" y="1786"/>
                    <a:pt x="2632" y="1786"/>
                    <a:pt x="2631" y="1786"/>
                  </a:cubicBezTo>
                  <a:lnTo>
                    <a:pt x="2633" y="1786"/>
                  </a:lnTo>
                  <a:cubicBezTo>
                    <a:pt x="2633" y="1786"/>
                    <a:pt x="2632" y="1786"/>
                    <a:pt x="2632" y="1786"/>
                  </a:cubicBezTo>
                  <a:close/>
                  <a:moveTo>
                    <a:pt x="16306" y="1666"/>
                  </a:moveTo>
                  <a:cubicBezTo>
                    <a:pt x="16263" y="1666"/>
                    <a:pt x="16234" y="1729"/>
                    <a:pt x="16281" y="1757"/>
                  </a:cubicBezTo>
                  <a:cubicBezTo>
                    <a:pt x="16512" y="1894"/>
                    <a:pt x="16732" y="2041"/>
                    <a:pt x="16936" y="2193"/>
                  </a:cubicBezTo>
                  <a:cubicBezTo>
                    <a:pt x="16945" y="2199"/>
                    <a:pt x="16955" y="2202"/>
                    <a:pt x="16965" y="2202"/>
                  </a:cubicBezTo>
                  <a:cubicBezTo>
                    <a:pt x="17012" y="2202"/>
                    <a:pt x="17032" y="2142"/>
                    <a:pt x="16994" y="2114"/>
                  </a:cubicBezTo>
                  <a:cubicBezTo>
                    <a:pt x="16788" y="1961"/>
                    <a:pt x="16565" y="1813"/>
                    <a:pt x="16332" y="1673"/>
                  </a:cubicBezTo>
                  <a:cubicBezTo>
                    <a:pt x="16323" y="1668"/>
                    <a:pt x="16314" y="1666"/>
                    <a:pt x="16306" y="1666"/>
                  </a:cubicBezTo>
                  <a:close/>
                  <a:moveTo>
                    <a:pt x="1979" y="2129"/>
                  </a:moveTo>
                  <a:cubicBezTo>
                    <a:pt x="1969" y="2129"/>
                    <a:pt x="1958" y="2132"/>
                    <a:pt x="1948" y="2141"/>
                  </a:cubicBezTo>
                  <a:cubicBezTo>
                    <a:pt x="1735" y="2299"/>
                    <a:pt x="1532" y="2471"/>
                    <a:pt x="1340" y="2655"/>
                  </a:cubicBezTo>
                  <a:cubicBezTo>
                    <a:pt x="1321" y="2674"/>
                    <a:pt x="1319" y="2704"/>
                    <a:pt x="1338" y="2725"/>
                  </a:cubicBezTo>
                  <a:cubicBezTo>
                    <a:pt x="1347" y="2733"/>
                    <a:pt x="1359" y="2740"/>
                    <a:pt x="1373" y="2740"/>
                  </a:cubicBezTo>
                  <a:lnTo>
                    <a:pt x="1373" y="2740"/>
                  </a:lnTo>
                  <a:cubicBezTo>
                    <a:pt x="1386" y="2740"/>
                    <a:pt x="1398" y="2735"/>
                    <a:pt x="1407" y="2725"/>
                  </a:cubicBezTo>
                  <a:cubicBezTo>
                    <a:pt x="1597" y="2545"/>
                    <a:pt x="1797" y="2375"/>
                    <a:pt x="2006" y="2218"/>
                  </a:cubicBezTo>
                  <a:cubicBezTo>
                    <a:pt x="2050" y="2188"/>
                    <a:pt x="2019" y="2129"/>
                    <a:pt x="1979" y="2129"/>
                  </a:cubicBezTo>
                  <a:close/>
                  <a:moveTo>
                    <a:pt x="1373" y="2740"/>
                  </a:moveTo>
                  <a:lnTo>
                    <a:pt x="1373" y="2740"/>
                  </a:lnTo>
                  <a:cubicBezTo>
                    <a:pt x="1373" y="2740"/>
                    <a:pt x="1373" y="2740"/>
                    <a:pt x="1372" y="2740"/>
                  </a:cubicBezTo>
                  <a:lnTo>
                    <a:pt x="1374" y="2740"/>
                  </a:lnTo>
                  <a:cubicBezTo>
                    <a:pt x="1374" y="2740"/>
                    <a:pt x="1373" y="2740"/>
                    <a:pt x="1373" y="2740"/>
                  </a:cubicBezTo>
                  <a:close/>
                  <a:moveTo>
                    <a:pt x="17571" y="2611"/>
                  </a:moveTo>
                  <a:cubicBezTo>
                    <a:pt x="17533" y="2611"/>
                    <a:pt x="17502" y="2662"/>
                    <a:pt x="17539" y="2697"/>
                  </a:cubicBezTo>
                  <a:cubicBezTo>
                    <a:pt x="17729" y="2875"/>
                    <a:pt x="17905" y="3068"/>
                    <a:pt x="18067" y="3274"/>
                  </a:cubicBezTo>
                  <a:cubicBezTo>
                    <a:pt x="18076" y="3286"/>
                    <a:pt x="18090" y="3292"/>
                    <a:pt x="18105" y="3292"/>
                  </a:cubicBezTo>
                  <a:cubicBezTo>
                    <a:pt x="18115" y="3292"/>
                    <a:pt x="18127" y="3290"/>
                    <a:pt x="18135" y="3282"/>
                  </a:cubicBezTo>
                  <a:cubicBezTo>
                    <a:pt x="18157" y="3266"/>
                    <a:pt x="18159" y="3235"/>
                    <a:pt x="18143" y="3214"/>
                  </a:cubicBezTo>
                  <a:cubicBezTo>
                    <a:pt x="17978" y="3005"/>
                    <a:pt x="17799" y="2808"/>
                    <a:pt x="17605" y="2626"/>
                  </a:cubicBezTo>
                  <a:cubicBezTo>
                    <a:pt x="17594" y="2616"/>
                    <a:pt x="17582" y="2611"/>
                    <a:pt x="17571" y="2611"/>
                  </a:cubicBezTo>
                  <a:close/>
                  <a:moveTo>
                    <a:pt x="844" y="3226"/>
                  </a:moveTo>
                  <a:cubicBezTo>
                    <a:pt x="830" y="3226"/>
                    <a:pt x="816" y="3232"/>
                    <a:pt x="805" y="3248"/>
                  </a:cubicBezTo>
                  <a:cubicBezTo>
                    <a:pt x="642" y="3459"/>
                    <a:pt x="499" y="3685"/>
                    <a:pt x="377" y="3922"/>
                  </a:cubicBezTo>
                  <a:cubicBezTo>
                    <a:pt x="366" y="3946"/>
                    <a:pt x="374" y="3976"/>
                    <a:pt x="399" y="3987"/>
                  </a:cubicBezTo>
                  <a:cubicBezTo>
                    <a:pt x="405" y="3991"/>
                    <a:pt x="411" y="3993"/>
                    <a:pt x="417" y="3993"/>
                  </a:cubicBezTo>
                  <a:cubicBezTo>
                    <a:pt x="419" y="3993"/>
                    <a:pt x="420" y="3993"/>
                    <a:pt x="421" y="3993"/>
                  </a:cubicBezTo>
                  <a:lnTo>
                    <a:pt x="421" y="3994"/>
                  </a:lnTo>
                  <a:cubicBezTo>
                    <a:pt x="439" y="3993"/>
                    <a:pt x="456" y="3982"/>
                    <a:pt x="464" y="3966"/>
                  </a:cubicBezTo>
                  <a:cubicBezTo>
                    <a:pt x="583" y="3734"/>
                    <a:pt x="723" y="3514"/>
                    <a:pt x="882" y="3307"/>
                  </a:cubicBezTo>
                  <a:cubicBezTo>
                    <a:pt x="914" y="3270"/>
                    <a:pt x="880" y="3226"/>
                    <a:pt x="844" y="3226"/>
                  </a:cubicBezTo>
                  <a:close/>
                  <a:moveTo>
                    <a:pt x="18534" y="3858"/>
                  </a:moveTo>
                  <a:cubicBezTo>
                    <a:pt x="18526" y="3858"/>
                    <a:pt x="18519" y="3860"/>
                    <a:pt x="18512" y="3863"/>
                  </a:cubicBezTo>
                  <a:cubicBezTo>
                    <a:pt x="18488" y="3876"/>
                    <a:pt x="18479" y="3905"/>
                    <a:pt x="18490" y="3929"/>
                  </a:cubicBezTo>
                  <a:cubicBezTo>
                    <a:pt x="18612" y="4160"/>
                    <a:pt x="18707" y="4403"/>
                    <a:pt x="18772" y="4654"/>
                  </a:cubicBezTo>
                  <a:cubicBezTo>
                    <a:pt x="18779" y="4676"/>
                    <a:pt x="18798" y="4690"/>
                    <a:pt x="18821" y="4690"/>
                  </a:cubicBezTo>
                  <a:cubicBezTo>
                    <a:pt x="18824" y="4690"/>
                    <a:pt x="18828" y="4690"/>
                    <a:pt x="18832" y="4689"/>
                  </a:cubicBezTo>
                  <a:cubicBezTo>
                    <a:pt x="18859" y="4683"/>
                    <a:pt x="18874" y="4656"/>
                    <a:pt x="18867" y="4630"/>
                  </a:cubicBezTo>
                  <a:cubicBezTo>
                    <a:pt x="18799" y="4371"/>
                    <a:pt x="18702" y="4122"/>
                    <a:pt x="18577" y="3884"/>
                  </a:cubicBezTo>
                  <a:cubicBezTo>
                    <a:pt x="18569" y="3868"/>
                    <a:pt x="18552" y="3858"/>
                    <a:pt x="18534" y="3858"/>
                  </a:cubicBezTo>
                  <a:close/>
                  <a:moveTo>
                    <a:pt x="143" y="4633"/>
                  </a:moveTo>
                  <a:cubicBezTo>
                    <a:pt x="123" y="4633"/>
                    <a:pt x="103" y="4644"/>
                    <a:pt x="97" y="4670"/>
                  </a:cubicBezTo>
                  <a:cubicBezTo>
                    <a:pt x="32" y="4926"/>
                    <a:pt x="1" y="5188"/>
                    <a:pt x="1" y="5450"/>
                  </a:cubicBezTo>
                  <a:lnTo>
                    <a:pt x="1" y="5464"/>
                  </a:lnTo>
                  <a:cubicBezTo>
                    <a:pt x="1" y="5491"/>
                    <a:pt x="22" y="5514"/>
                    <a:pt x="49" y="5514"/>
                  </a:cubicBezTo>
                  <a:cubicBezTo>
                    <a:pt x="77" y="5514"/>
                    <a:pt x="98" y="5492"/>
                    <a:pt x="98" y="5464"/>
                  </a:cubicBezTo>
                  <a:lnTo>
                    <a:pt x="98" y="5450"/>
                  </a:lnTo>
                  <a:cubicBezTo>
                    <a:pt x="98" y="5196"/>
                    <a:pt x="130" y="4941"/>
                    <a:pt x="192" y="4694"/>
                  </a:cubicBezTo>
                  <a:cubicBezTo>
                    <a:pt x="201" y="4657"/>
                    <a:pt x="171" y="4633"/>
                    <a:pt x="143" y="4633"/>
                  </a:cubicBezTo>
                  <a:close/>
                  <a:moveTo>
                    <a:pt x="18925" y="5376"/>
                  </a:moveTo>
                  <a:cubicBezTo>
                    <a:pt x="18902" y="5376"/>
                    <a:pt x="18878" y="5391"/>
                    <a:pt x="18876" y="5423"/>
                  </a:cubicBezTo>
                  <a:lnTo>
                    <a:pt x="18876" y="5450"/>
                  </a:lnTo>
                  <a:cubicBezTo>
                    <a:pt x="18876" y="5710"/>
                    <a:pt x="18843" y="5970"/>
                    <a:pt x="18780" y="6220"/>
                  </a:cubicBezTo>
                  <a:cubicBezTo>
                    <a:pt x="18774" y="6247"/>
                    <a:pt x="18789" y="6274"/>
                    <a:pt x="18816" y="6280"/>
                  </a:cubicBezTo>
                  <a:cubicBezTo>
                    <a:pt x="18819" y="6281"/>
                    <a:pt x="18823" y="6281"/>
                    <a:pt x="18827" y="6281"/>
                  </a:cubicBezTo>
                  <a:cubicBezTo>
                    <a:pt x="18850" y="6281"/>
                    <a:pt x="18869" y="6266"/>
                    <a:pt x="18875" y="6245"/>
                  </a:cubicBezTo>
                  <a:cubicBezTo>
                    <a:pt x="18941" y="5985"/>
                    <a:pt x="18974" y="5718"/>
                    <a:pt x="18974" y="5449"/>
                  </a:cubicBezTo>
                  <a:lnTo>
                    <a:pt x="18974" y="5423"/>
                  </a:lnTo>
                  <a:cubicBezTo>
                    <a:pt x="18972" y="5391"/>
                    <a:pt x="18949" y="5376"/>
                    <a:pt x="18925" y="5376"/>
                  </a:cubicBezTo>
                  <a:close/>
                  <a:moveTo>
                    <a:pt x="152" y="6197"/>
                  </a:moveTo>
                  <a:cubicBezTo>
                    <a:pt x="123" y="6197"/>
                    <a:pt x="94" y="6221"/>
                    <a:pt x="103" y="6258"/>
                  </a:cubicBezTo>
                  <a:cubicBezTo>
                    <a:pt x="171" y="6517"/>
                    <a:pt x="267" y="6768"/>
                    <a:pt x="391" y="7006"/>
                  </a:cubicBezTo>
                  <a:cubicBezTo>
                    <a:pt x="399" y="7021"/>
                    <a:pt x="415" y="7031"/>
                    <a:pt x="434" y="7031"/>
                  </a:cubicBezTo>
                  <a:cubicBezTo>
                    <a:pt x="442" y="7031"/>
                    <a:pt x="449" y="7030"/>
                    <a:pt x="457" y="7026"/>
                  </a:cubicBezTo>
                  <a:cubicBezTo>
                    <a:pt x="481" y="7013"/>
                    <a:pt x="490" y="6984"/>
                    <a:pt x="477" y="6960"/>
                  </a:cubicBezTo>
                  <a:cubicBezTo>
                    <a:pt x="358" y="6730"/>
                    <a:pt x="264" y="6485"/>
                    <a:pt x="198" y="6234"/>
                  </a:cubicBezTo>
                  <a:cubicBezTo>
                    <a:pt x="192" y="6209"/>
                    <a:pt x="172" y="6197"/>
                    <a:pt x="152" y="6197"/>
                  </a:cubicBezTo>
                  <a:close/>
                  <a:moveTo>
                    <a:pt x="18546" y="6918"/>
                  </a:moveTo>
                  <a:cubicBezTo>
                    <a:pt x="18530" y="6918"/>
                    <a:pt x="18514" y="6926"/>
                    <a:pt x="18504" y="6946"/>
                  </a:cubicBezTo>
                  <a:cubicBezTo>
                    <a:pt x="18385" y="7178"/>
                    <a:pt x="18244" y="7398"/>
                    <a:pt x="18085" y="7604"/>
                  </a:cubicBezTo>
                  <a:cubicBezTo>
                    <a:pt x="18058" y="7636"/>
                    <a:pt x="18081" y="7683"/>
                    <a:pt x="18123" y="7683"/>
                  </a:cubicBezTo>
                  <a:cubicBezTo>
                    <a:pt x="18138" y="7683"/>
                    <a:pt x="18152" y="7676"/>
                    <a:pt x="18161" y="7663"/>
                  </a:cubicBezTo>
                  <a:cubicBezTo>
                    <a:pt x="18325" y="7453"/>
                    <a:pt x="18469" y="7227"/>
                    <a:pt x="18591" y="6991"/>
                  </a:cubicBezTo>
                  <a:cubicBezTo>
                    <a:pt x="18613" y="6952"/>
                    <a:pt x="18579" y="6918"/>
                    <a:pt x="18546" y="6918"/>
                  </a:cubicBezTo>
                  <a:close/>
                  <a:moveTo>
                    <a:pt x="863" y="7598"/>
                  </a:moveTo>
                  <a:cubicBezTo>
                    <a:pt x="828" y="7598"/>
                    <a:pt x="795" y="7639"/>
                    <a:pt x="823" y="7677"/>
                  </a:cubicBezTo>
                  <a:cubicBezTo>
                    <a:pt x="986" y="7886"/>
                    <a:pt x="1166" y="8084"/>
                    <a:pt x="1360" y="8266"/>
                  </a:cubicBezTo>
                  <a:cubicBezTo>
                    <a:pt x="1369" y="8275"/>
                    <a:pt x="1380" y="8279"/>
                    <a:pt x="1393" y="8280"/>
                  </a:cubicBezTo>
                  <a:cubicBezTo>
                    <a:pt x="1437" y="8280"/>
                    <a:pt x="1459" y="8225"/>
                    <a:pt x="1427" y="8195"/>
                  </a:cubicBezTo>
                  <a:cubicBezTo>
                    <a:pt x="1237" y="8015"/>
                    <a:pt x="1061" y="7821"/>
                    <a:pt x="900" y="7616"/>
                  </a:cubicBezTo>
                  <a:cubicBezTo>
                    <a:pt x="889" y="7603"/>
                    <a:pt x="876" y="7598"/>
                    <a:pt x="863" y="7598"/>
                  </a:cubicBezTo>
                  <a:close/>
                  <a:moveTo>
                    <a:pt x="17593" y="8169"/>
                  </a:moveTo>
                  <a:cubicBezTo>
                    <a:pt x="17581" y="8169"/>
                    <a:pt x="17569" y="8174"/>
                    <a:pt x="17558" y="8186"/>
                  </a:cubicBezTo>
                  <a:cubicBezTo>
                    <a:pt x="17369" y="8366"/>
                    <a:pt x="17168" y="8534"/>
                    <a:pt x="16959" y="8690"/>
                  </a:cubicBezTo>
                  <a:cubicBezTo>
                    <a:pt x="16921" y="8719"/>
                    <a:pt x="16941" y="8779"/>
                    <a:pt x="16988" y="8779"/>
                  </a:cubicBezTo>
                  <a:cubicBezTo>
                    <a:pt x="16998" y="8779"/>
                    <a:pt x="17008" y="8775"/>
                    <a:pt x="17017" y="8769"/>
                  </a:cubicBezTo>
                  <a:cubicBezTo>
                    <a:pt x="17230" y="8610"/>
                    <a:pt x="17434" y="8439"/>
                    <a:pt x="17625" y="8256"/>
                  </a:cubicBezTo>
                  <a:cubicBezTo>
                    <a:pt x="17665" y="8222"/>
                    <a:pt x="17632" y="8169"/>
                    <a:pt x="17593" y="8169"/>
                  </a:cubicBezTo>
                  <a:close/>
                  <a:moveTo>
                    <a:pt x="1998" y="8690"/>
                  </a:moveTo>
                  <a:cubicBezTo>
                    <a:pt x="1957" y="8690"/>
                    <a:pt x="1927" y="8747"/>
                    <a:pt x="1970" y="8779"/>
                  </a:cubicBezTo>
                  <a:cubicBezTo>
                    <a:pt x="2175" y="8932"/>
                    <a:pt x="2398" y="9080"/>
                    <a:pt x="2631" y="9221"/>
                  </a:cubicBezTo>
                  <a:cubicBezTo>
                    <a:pt x="2639" y="9226"/>
                    <a:pt x="2648" y="9227"/>
                    <a:pt x="2657" y="9229"/>
                  </a:cubicBezTo>
                  <a:lnTo>
                    <a:pt x="2657" y="9227"/>
                  </a:lnTo>
                  <a:cubicBezTo>
                    <a:pt x="2706" y="9227"/>
                    <a:pt x="2725" y="9161"/>
                    <a:pt x="2682" y="9136"/>
                  </a:cubicBezTo>
                  <a:cubicBezTo>
                    <a:pt x="2452" y="8998"/>
                    <a:pt x="2231" y="8851"/>
                    <a:pt x="2029" y="8700"/>
                  </a:cubicBezTo>
                  <a:cubicBezTo>
                    <a:pt x="2018" y="8693"/>
                    <a:pt x="2008" y="8690"/>
                    <a:pt x="1998" y="8690"/>
                  </a:cubicBezTo>
                  <a:close/>
                  <a:moveTo>
                    <a:pt x="16331" y="9123"/>
                  </a:moveTo>
                  <a:cubicBezTo>
                    <a:pt x="16323" y="9123"/>
                    <a:pt x="16314" y="9125"/>
                    <a:pt x="16306" y="9130"/>
                  </a:cubicBezTo>
                  <a:cubicBezTo>
                    <a:pt x="16090" y="9260"/>
                    <a:pt x="15858" y="9387"/>
                    <a:pt x="15615" y="9506"/>
                  </a:cubicBezTo>
                  <a:cubicBezTo>
                    <a:pt x="15591" y="9519"/>
                    <a:pt x="15581" y="9548"/>
                    <a:pt x="15592" y="9572"/>
                  </a:cubicBezTo>
                  <a:cubicBezTo>
                    <a:pt x="15601" y="9588"/>
                    <a:pt x="15617" y="9600"/>
                    <a:pt x="15636" y="9600"/>
                  </a:cubicBezTo>
                  <a:lnTo>
                    <a:pt x="15635" y="9598"/>
                  </a:lnTo>
                  <a:cubicBezTo>
                    <a:pt x="15643" y="9598"/>
                    <a:pt x="15650" y="9597"/>
                    <a:pt x="15658" y="9593"/>
                  </a:cubicBezTo>
                  <a:cubicBezTo>
                    <a:pt x="15904" y="9473"/>
                    <a:pt x="16138" y="9345"/>
                    <a:pt x="16356" y="9213"/>
                  </a:cubicBezTo>
                  <a:cubicBezTo>
                    <a:pt x="16380" y="9199"/>
                    <a:pt x="16386" y="9169"/>
                    <a:pt x="16374" y="9146"/>
                  </a:cubicBezTo>
                  <a:cubicBezTo>
                    <a:pt x="16364" y="9131"/>
                    <a:pt x="16348" y="9123"/>
                    <a:pt x="16331" y="9123"/>
                  </a:cubicBezTo>
                  <a:close/>
                  <a:moveTo>
                    <a:pt x="3353" y="9508"/>
                  </a:moveTo>
                  <a:cubicBezTo>
                    <a:pt x="3308" y="9508"/>
                    <a:pt x="3283" y="9574"/>
                    <a:pt x="3331" y="9601"/>
                  </a:cubicBezTo>
                  <a:cubicBezTo>
                    <a:pt x="3561" y="9714"/>
                    <a:pt x="3806" y="9823"/>
                    <a:pt x="4056" y="9923"/>
                  </a:cubicBezTo>
                  <a:cubicBezTo>
                    <a:pt x="4063" y="9925"/>
                    <a:pt x="4069" y="9926"/>
                    <a:pt x="4075" y="9926"/>
                  </a:cubicBezTo>
                  <a:lnTo>
                    <a:pt x="4075" y="9928"/>
                  </a:lnTo>
                  <a:cubicBezTo>
                    <a:pt x="4076" y="9928"/>
                    <a:pt x="4076" y="9928"/>
                    <a:pt x="4077" y="9928"/>
                  </a:cubicBezTo>
                  <a:cubicBezTo>
                    <a:pt x="4131" y="9928"/>
                    <a:pt x="4146" y="9850"/>
                    <a:pt x="4093" y="9833"/>
                  </a:cubicBezTo>
                  <a:cubicBezTo>
                    <a:pt x="3845" y="9733"/>
                    <a:pt x="3603" y="9625"/>
                    <a:pt x="3374" y="9512"/>
                  </a:cubicBezTo>
                  <a:cubicBezTo>
                    <a:pt x="3367" y="9509"/>
                    <a:pt x="3360" y="9508"/>
                    <a:pt x="3353" y="9508"/>
                  </a:cubicBezTo>
                  <a:close/>
                  <a:moveTo>
                    <a:pt x="14915" y="9824"/>
                  </a:moveTo>
                  <a:cubicBezTo>
                    <a:pt x="14909" y="9824"/>
                    <a:pt x="14902" y="9825"/>
                    <a:pt x="14896" y="9828"/>
                  </a:cubicBezTo>
                  <a:cubicBezTo>
                    <a:pt x="14660" y="9923"/>
                    <a:pt x="14410" y="10013"/>
                    <a:pt x="14156" y="10096"/>
                  </a:cubicBezTo>
                  <a:cubicBezTo>
                    <a:pt x="14129" y="10105"/>
                    <a:pt x="14115" y="10133"/>
                    <a:pt x="14124" y="10158"/>
                  </a:cubicBezTo>
                  <a:cubicBezTo>
                    <a:pt x="14131" y="10178"/>
                    <a:pt x="14150" y="10192"/>
                    <a:pt x="14170" y="10192"/>
                  </a:cubicBezTo>
                  <a:lnTo>
                    <a:pt x="14170" y="10191"/>
                  </a:lnTo>
                  <a:cubicBezTo>
                    <a:pt x="14171" y="10192"/>
                    <a:pt x="14173" y="10192"/>
                    <a:pt x="14175" y="10192"/>
                  </a:cubicBezTo>
                  <a:cubicBezTo>
                    <a:pt x="14178" y="10192"/>
                    <a:pt x="14183" y="10191"/>
                    <a:pt x="14186" y="10190"/>
                  </a:cubicBezTo>
                  <a:cubicBezTo>
                    <a:pt x="14443" y="10106"/>
                    <a:pt x="14694" y="10014"/>
                    <a:pt x="14932" y="9919"/>
                  </a:cubicBezTo>
                  <a:cubicBezTo>
                    <a:pt x="14984" y="9896"/>
                    <a:pt x="14962" y="9824"/>
                    <a:pt x="14915" y="9824"/>
                  </a:cubicBezTo>
                  <a:close/>
                  <a:moveTo>
                    <a:pt x="4819" y="10098"/>
                  </a:moveTo>
                  <a:cubicBezTo>
                    <a:pt x="4798" y="10098"/>
                    <a:pt x="4779" y="10111"/>
                    <a:pt x="4772" y="10132"/>
                  </a:cubicBezTo>
                  <a:cubicBezTo>
                    <a:pt x="4763" y="10158"/>
                    <a:pt x="4778" y="10186"/>
                    <a:pt x="4804" y="10194"/>
                  </a:cubicBezTo>
                  <a:cubicBezTo>
                    <a:pt x="5053" y="10275"/>
                    <a:pt x="5309" y="10349"/>
                    <a:pt x="5566" y="10417"/>
                  </a:cubicBezTo>
                  <a:cubicBezTo>
                    <a:pt x="5570" y="10418"/>
                    <a:pt x="5574" y="10418"/>
                    <a:pt x="5579" y="10418"/>
                  </a:cubicBezTo>
                  <a:lnTo>
                    <a:pt x="5577" y="10418"/>
                  </a:lnTo>
                  <a:cubicBezTo>
                    <a:pt x="5578" y="10418"/>
                    <a:pt x="5578" y="10418"/>
                    <a:pt x="5579" y="10418"/>
                  </a:cubicBezTo>
                  <a:cubicBezTo>
                    <a:pt x="5636" y="10418"/>
                    <a:pt x="5645" y="10335"/>
                    <a:pt x="5590" y="10322"/>
                  </a:cubicBezTo>
                  <a:cubicBezTo>
                    <a:pt x="5336" y="10256"/>
                    <a:pt x="5081" y="10181"/>
                    <a:pt x="4833" y="10100"/>
                  </a:cubicBezTo>
                  <a:cubicBezTo>
                    <a:pt x="4828" y="10099"/>
                    <a:pt x="4823" y="10098"/>
                    <a:pt x="4819" y="10098"/>
                  </a:cubicBezTo>
                  <a:close/>
                  <a:moveTo>
                    <a:pt x="13412" y="10316"/>
                  </a:moveTo>
                  <a:cubicBezTo>
                    <a:pt x="13407" y="10316"/>
                    <a:pt x="13403" y="10317"/>
                    <a:pt x="13398" y="10318"/>
                  </a:cubicBezTo>
                  <a:cubicBezTo>
                    <a:pt x="13146" y="10384"/>
                    <a:pt x="12888" y="10443"/>
                    <a:pt x="12631" y="10496"/>
                  </a:cubicBezTo>
                  <a:cubicBezTo>
                    <a:pt x="12574" y="10508"/>
                    <a:pt x="12582" y="10591"/>
                    <a:pt x="12640" y="10593"/>
                  </a:cubicBezTo>
                  <a:cubicBezTo>
                    <a:pt x="12644" y="10593"/>
                    <a:pt x="12646" y="10593"/>
                    <a:pt x="12650" y="10591"/>
                  </a:cubicBezTo>
                  <a:cubicBezTo>
                    <a:pt x="12910" y="10538"/>
                    <a:pt x="13169" y="10479"/>
                    <a:pt x="13424" y="10412"/>
                  </a:cubicBezTo>
                  <a:cubicBezTo>
                    <a:pt x="13449" y="10405"/>
                    <a:pt x="13466" y="10379"/>
                    <a:pt x="13458" y="10353"/>
                  </a:cubicBezTo>
                  <a:cubicBezTo>
                    <a:pt x="13454" y="10331"/>
                    <a:pt x="13434" y="10316"/>
                    <a:pt x="13412" y="10316"/>
                  </a:cubicBezTo>
                  <a:close/>
                  <a:moveTo>
                    <a:pt x="6343" y="10498"/>
                  </a:moveTo>
                  <a:cubicBezTo>
                    <a:pt x="6289" y="10498"/>
                    <a:pt x="6276" y="10587"/>
                    <a:pt x="6340" y="10595"/>
                  </a:cubicBezTo>
                  <a:cubicBezTo>
                    <a:pt x="6596" y="10647"/>
                    <a:pt x="6859" y="10693"/>
                    <a:pt x="7121" y="10732"/>
                  </a:cubicBezTo>
                  <a:lnTo>
                    <a:pt x="7129" y="10732"/>
                  </a:lnTo>
                  <a:cubicBezTo>
                    <a:pt x="7190" y="10732"/>
                    <a:pt x="7196" y="10643"/>
                    <a:pt x="7135" y="10634"/>
                  </a:cubicBezTo>
                  <a:cubicBezTo>
                    <a:pt x="6874" y="10596"/>
                    <a:pt x="6614" y="10551"/>
                    <a:pt x="6359" y="10500"/>
                  </a:cubicBezTo>
                  <a:cubicBezTo>
                    <a:pt x="6353" y="10499"/>
                    <a:pt x="6348" y="10498"/>
                    <a:pt x="6343" y="10498"/>
                  </a:cubicBezTo>
                  <a:close/>
                  <a:moveTo>
                    <a:pt x="11861" y="10631"/>
                  </a:moveTo>
                  <a:cubicBezTo>
                    <a:pt x="11859" y="10631"/>
                    <a:pt x="11856" y="10632"/>
                    <a:pt x="11853" y="10632"/>
                  </a:cubicBezTo>
                  <a:cubicBezTo>
                    <a:pt x="11599" y="10670"/>
                    <a:pt x="11335" y="10702"/>
                    <a:pt x="11071" y="10728"/>
                  </a:cubicBezTo>
                  <a:cubicBezTo>
                    <a:pt x="11044" y="10729"/>
                    <a:pt x="11024" y="10755"/>
                    <a:pt x="11027" y="10781"/>
                  </a:cubicBezTo>
                  <a:cubicBezTo>
                    <a:pt x="11029" y="10807"/>
                    <a:pt x="11050" y="10826"/>
                    <a:pt x="11076" y="10826"/>
                  </a:cubicBezTo>
                  <a:cubicBezTo>
                    <a:pt x="11077" y="10826"/>
                    <a:pt x="11078" y="10826"/>
                    <a:pt x="11081" y="10824"/>
                  </a:cubicBezTo>
                  <a:cubicBezTo>
                    <a:pt x="11345" y="10799"/>
                    <a:pt x="11611" y="10766"/>
                    <a:pt x="11868" y="10729"/>
                  </a:cubicBezTo>
                  <a:cubicBezTo>
                    <a:pt x="11929" y="10720"/>
                    <a:pt x="11919" y="10631"/>
                    <a:pt x="11861" y="10631"/>
                  </a:cubicBezTo>
                  <a:close/>
                  <a:moveTo>
                    <a:pt x="7911" y="10729"/>
                  </a:moveTo>
                  <a:cubicBezTo>
                    <a:pt x="7887" y="10729"/>
                    <a:pt x="7866" y="10749"/>
                    <a:pt x="7866" y="10774"/>
                  </a:cubicBezTo>
                  <a:cubicBezTo>
                    <a:pt x="7864" y="10800"/>
                    <a:pt x="7883" y="10824"/>
                    <a:pt x="7909" y="10827"/>
                  </a:cubicBezTo>
                  <a:cubicBezTo>
                    <a:pt x="8174" y="10851"/>
                    <a:pt x="8440" y="10871"/>
                    <a:pt x="8701" y="10883"/>
                  </a:cubicBezTo>
                  <a:lnTo>
                    <a:pt x="8703" y="10883"/>
                  </a:lnTo>
                  <a:cubicBezTo>
                    <a:pt x="8704" y="10883"/>
                    <a:pt x="8705" y="10883"/>
                    <a:pt x="8706" y="10883"/>
                  </a:cubicBezTo>
                  <a:cubicBezTo>
                    <a:pt x="8769" y="10883"/>
                    <a:pt x="8770" y="10788"/>
                    <a:pt x="8706" y="10785"/>
                  </a:cubicBezTo>
                  <a:cubicBezTo>
                    <a:pt x="8446" y="10774"/>
                    <a:pt x="8182" y="10755"/>
                    <a:pt x="7919" y="10729"/>
                  </a:cubicBezTo>
                  <a:cubicBezTo>
                    <a:pt x="7917" y="10729"/>
                    <a:pt x="7914" y="10729"/>
                    <a:pt x="7911" y="10729"/>
                  </a:cubicBezTo>
                  <a:close/>
                  <a:moveTo>
                    <a:pt x="10288" y="10785"/>
                  </a:moveTo>
                  <a:cubicBezTo>
                    <a:pt x="10287" y="10785"/>
                    <a:pt x="10285" y="10785"/>
                    <a:pt x="10284" y="10785"/>
                  </a:cubicBezTo>
                  <a:cubicBezTo>
                    <a:pt x="10019" y="10798"/>
                    <a:pt x="9751" y="10802"/>
                    <a:pt x="9495" y="10804"/>
                  </a:cubicBezTo>
                  <a:cubicBezTo>
                    <a:pt x="9430" y="10804"/>
                    <a:pt x="9430" y="10902"/>
                    <a:pt x="9495" y="10902"/>
                  </a:cubicBezTo>
                  <a:lnTo>
                    <a:pt x="9516" y="10902"/>
                  </a:lnTo>
                  <a:cubicBezTo>
                    <a:pt x="9770" y="10902"/>
                    <a:pt x="10029" y="10895"/>
                    <a:pt x="10288" y="10883"/>
                  </a:cubicBezTo>
                  <a:cubicBezTo>
                    <a:pt x="10314" y="10881"/>
                    <a:pt x="10336" y="10859"/>
                    <a:pt x="10335" y="10832"/>
                  </a:cubicBezTo>
                  <a:cubicBezTo>
                    <a:pt x="10335" y="10806"/>
                    <a:pt x="10313" y="10785"/>
                    <a:pt x="10288" y="107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15" name="Google Shape;515;p44"/>
            <p:cNvSpPr/>
            <p:nvPr/>
          </p:nvSpPr>
          <p:spPr>
            <a:xfrm rot="480708">
              <a:off x="8011467" y="2547628"/>
              <a:ext cx="107841" cy="43772"/>
            </a:xfrm>
            <a:custGeom>
              <a:avLst/>
              <a:gdLst/>
              <a:ahLst/>
              <a:cxnLst/>
              <a:rect l="l" t="t" r="r" b="b"/>
              <a:pathLst>
                <a:path w="4920" h="1997" extrusionOk="0">
                  <a:moveTo>
                    <a:pt x="0" y="1996"/>
                  </a:moveTo>
                  <a:cubicBezTo>
                    <a:pt x="0" y="1996"/>
                    <a:pt x="1491" y="0"/>
                    <a:pt x="4920" y="48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16" name="Google Shape;516;p44"/>
            <p:cNvSpPr/>
            <p:nvPr/>
          </p:nvSpPr>
          <p:spPr>
            <a:xfrm rot="480708">
              <a:off x="7847467" y="2775195"/>
              <a:ext cx="46885" cy="83993"/>
            </a:xfrm>
            <a:custGeom>
              <a:avLst/>
              <a:gdLst/>
              <a:ahLst/>
              <a:cxnLst/>
              <a:rect l="l" t="t" r="r" b="b"/>
              <a:pathLst>
                <a:path w="2139" h="3832" extrusionOk="0">
                  <a:moveTo>
                    <a:pt x="1425" y="0"/>
                  </a:moveTo>
                  <a:cubicBezTo>
                    <a:pt x="1425" y="0"/>
                    <a:pt x="0" y="1620"/>
                    <a:pt x="1425" y="3832"/>
                  </a:cubicBezTo>
                  <a:cubicBezTo>
                    <a:pt x="1425" y="3832"/>
                    <a:pt x="2138" y="2879"/>
                    <a:pt x="142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17" name="Google Shape;517;p44"/>
            <p:cNvSpPr/>
            <p:nvPr/>
          </p:nvSpPr>
          <p:spPr>
            <a:xfrm rot="480708">
              <a:off x="7916449" y="2774807"/>
              <a:ext cx="31147" cy="28801"/>
            </a:xfrm>
            <a:custGeom>
              <a:avLst/>
              <a:gdLst/>
              <a:ahLst/>
              <a:cxnLst/>
              <a:rect l="l" t="t" r="r" b="b"/>
              <a:pathLst>
                <a:path w="1421" h="1314" extrusionOk="0">
                  <a:moveTo>
                    <a:pt x="1" y="1"/>
                  </a:moveTo>
                  <a:cubicBezTo>
                    <a:pt x="1" y="1"/>
                    <a:pt x="193" y="1056"/>
                    <a:pt x="1420" y="1314"/>
                  </a:cubicBezTo>
                  <a:cubicBezTo>
                    <a:pt x="1420" y="1314"/>
                    <a:pt x="1127" y="320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18" name="Google Shape;518;p44"/>
            <p:cNvSpPr/>
            <p:nvPr/>
          </p:nvSpPr>
          <p:spPr>
            <a:xfrm rot="480708">
              <a:off x="7568885" y="2474132"/>
              <a:ext cx="77067" cy="69987"/>
            </a:xfrm>
            <a:custGeom>
              <a:avLst/>
              <a:gdLst/>
              <a:ahLst/>
              <a:cxnLst/>
              <a:rect l="l" t="t" r="r" b="b"/>
              <a:pathLst>
                <a:path w="3516" h="3193" extrusionOk="0">
                  <a:moveTo>
                    <a:pt x="3516" y="3192"/>
                  </a:moveTo>
                  <a:cubicBezTo>
                    <a:pt x="3516" y="3192"/>
                    <a:pt x="1328" y="2863"/>
                    <a:pt x="1" y="0"/>
                  </a:cubicBezTo>
                  <a:cubicBezTo>
                    <a:pt x="2" y="0"/>
                    <a:pt x="2311" y="437"/>
                    <a:pt x="3516" y="319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19" name="Google Shape;519;p44"/>
            <p:cNvSpPr/>
            <p:nvPr/>
          </p:nvSpPr>
          <p:spPr>
            <a:xfrm rot="480708">
              <a:off x="7280828" y="2896427"/>
              <a:ext cx="948038" cy="350352"/>
            </a:xfrm>
            <a:custGeom>
              <a:avLst/>
              <a:gdLst/>
              <a:ahLst/>
              <a:cxnLst/>
              <a:rect l="l" t="t" r="r" b="b"/>
              <a:pathLst>
                <a:path w="43252" h="15984" extrusionOk="0">
                  <a:moveTo>
                    <a:pt x="1039" y="15261"/>
                  </a:moveTo>
                  <a:lnTo>
                    <a:pt x="0" y="13545"/>
                  </a:lnTo>
                  <a:cubicBezTo>
                    <a:pt x="0" y="13545"/>
                    <a:pt x="6829" y="0"/>
                    <a:pt x="21538" y="0"/>
                  </a:cubicBezTo>
                  <a:cubicBezTo>
                    <a:pt x="37465" y="0"/>
                    <a:pt x="43252" y="14599"/>
                    <a:pt x="43252" y="14599"/>
                  </a:cubicBezTo>
                  <a:lnTo>
                    <a:pt x="41884" y="15983"/>
                  </a:lnTo>
                  <a:cubicBezTo>
                    <a:pt x="41884" y="15983"/>
                    <a:pt x="35585" y="1215"/>
                    <a:pt x="21690" y="1215"/>
                  </a:cubicBezTo>
                  <a:cubicBezTo>
                    <a:pt x="8305" y="1215"/>
                    <a:pt x="1039" y="15261"/>
                    <a:pt x="1039" y="1526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</p:grpSp>
      <p:grpSp>
        <p:nvGrpSpPr>
          <p:cNvPr id="520" name="Google Shape;520;p44"/>
          <p:cNvGrpSpPr/>
          <p:nvPr/>
        </p:nvGrpSpPr>
        <p:grpSpPr>
          <a:xfrm>
            <a:off x="1074693" y="2465156"/>
            <a:ext cx="975498" cy="2521678"/>
            <a:chOff x="1074693" y="2465156"/>
            <a:chExt cx="975498" cy="2521678"/>
          </a:xfrm>
        </p:grpSpPr>
        <p:sp>
          <p:nvSpPr>
            <p:cNvPr id="521" name="Google Shape;521;p44"/>
            <p:cNvSpPr/>
            <p:nvPr/>
          </p:nvSpPr>
          <p:spPr>
            <a:xfrm rot="-909607">
              <a:off x="1399049" y="2463966"/>
              <a:ext cx="326786" cy="2524058"/>
            </a:xfrm>
            <a:custGeom>
              <a:avLst/>
              <a:gdLst/>
              <a:ahLst/>
              <a:cxnLst/>
              <a:rect l="l" t="t" r="r" b="b"/>
              <a:pathLst>
                <a:path w="8265" h="63838" extrusionOk="0">
                  <a:moveTo>
                    <a:pt x="7197" y="17444"/>
                  </a:moveTo>
                  <a:lnTo>
                    <a:pt x="8264" y="3504"/>
                  </a:lnTo>
                  <a:lnTo>
                    <a:pt x="7374" y="1126"/>
                  </a:lnTo>
                  <a:cubicBezTo>
                    <a:pt x="6171" y="163"/>
                    <a:pt x="4515" y="0"/>
                    <a:pt x="3148" y="711"/>
                  </a:cubicBezTo>
                  <a:lnTo>
                    <a:pt x="2085" y="1265"/>
                  </a:lnTo>
                  <a:cubicBezTo>
                    <a:pt x="789" y="1938"/>
                    <a:pt x="1" y="3301"/>
                    <a:pt x="59" y="4760"/>
                  </a:cubicBezTo>
                  <a:lnTo>
                    <a:pt x="1474" y="57992"/>
                  </a:lnTo>
                  <a:lnTo>
                    <a:pt x="2374" y="61097"/>
                  </a:lnTo>
                  <a:cubicBezTo>
                    <a:pt x="2435" y="62435"/>
                    <a:pt x="3393" y="63562"/>
                    <a:pt x="4703" y="63838"/>
                  </a:cubicBezTo>
                  <a:lnTo>
                    <a:pt x="6062" y="62991"/>
                  </a:lnTo>
                  <a:lnTo>
                    <a:pt x="7649" y="425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22" name="Google Shape;522;p44"/>
            <p:cNvSpPr/>
            <p:nvPr/>
          </p:nvSpPr>
          <p:spPr>
            <a:xfrm rot="-909607">
              <a:off x="1503627" y="3054716"/>
              <a:ext cx="223511" cy="1749973"/>
            </a:xfrm>
            <a:custGeom>
              <a:avLst/>
              <a:gdLst/>
              <a:ahLst/>
              <a:cxnLst/>
              <a:rect l="l" t="t" r="r" b="b"/>
              <a:pathLst>
                <a:path w="5653" h="44260" extrusionOk="0">
                  <a:moveTo>
                    <a:pt x="2032" y="41795"/>
                  </a:moveTo>
                  <a:cubicBezTo>
                    <a:pt x="2032" y="41795"/>
                    <a:pt x="1" y="25023"/>
                    <a:pt x="1305" y="53"/>
                  </a:cubicBezTo>
                  <a:lnTo>
                    <a:pt x="4270" y="1"/>
                  </a:lnTo>
                  <a:cubicBezTo>
                    <a:pt x="4270" y="1"/>
                    <a:pt x="5652" y="21152"/>
                    <a:pt x="4373" y="41754"/>
                  </a:cubicBezTo>
                  <a:cubicBezTo>
                    <a:pt x="4373" y="41754"/>
                    <a:pt x="3557" y="44260"/>
                    <a:pt x="2032" y="417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23" name="Google Shape;523;p44"/>
            <p:cNvSpPr/>
            <p:nvPr/>
          </p:nvSpPr>
          <p:spPr>
            <a:xfrm rot="-909607">
              <a:off x="1386642" y="3074498"/>
              <a:ext cx="162740" cy="632418"/>
            </a:xfrm>
            <a:custGeom>
              <a:avLst/>
              <a:gdLst/>
              <a:ahLst/>
              <a:cxnLst/>
              <a:rect l="l" t="t" r="r" b="b"/>
              <a:pathLst>
                <a:path w="4116" h="15995" extrusionOk="0">
                  <a:moveTo>
                    <a:pt x="132" y="15995"/>
                  </a:moveTo>
                  <a:cubicBezTo>
                    <a:pt x="132" y="15995"/>
                    <a:pt x="2342" y="15207"/>
                    <a:pt x="4116" y="15568"/>
                  </a:cubicBezTo>
                  <a:cubicBezTo>
                    <a:pt x="4116" y="15568"/>
                    <a:pt x="3970" y="7193"/>
                    <a:pt x="3534" y="1"/>
                  </a:cubicBezTo>
                  <a:lnTo>
                    <a:pt x="569" y="53"/>
                  </a:lnTo>
                  <a:cubicBezTo>
                    <a:pt x="569" y="53"/>
                    <a:pt x="1" y="8387"/>
                    <a:pt x="132" y="159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24" name="Google Shape;524;p44"/>
            <p:cNvSpPr/>
            <p:nvPr/>
          </p:nvSpPr>
          <p:spPr>
            <a:xfrm rot="-909607">
              <a:off x="1226190" y="2605754"/>
              <a:ext cx="185673" cy="491028"/>
            </a:xfrm>
            <a:custGeom>
              <a:avLst/>
              <a:gdLst/>
              <a:ahLst/>
              <a:cxnLst/>
              <a:rect l="l" t="t" r="r" b="b"/>
              <a:pathLst>
                <a:path w="4696" h="12419" extrusionOk="0">
                  <a:moveTo>
                    <a:pt x="928" y="12419"/>
                  </a:moveTo>
                  <a:lnTo>
                    <a:pt x="1" y="117"/>
                  </a:lnTo>
                  <a:lnTo>
                    <a:pt x="812" y="1"/>
                  </a:lnTo>
                  <a:lnTo>
                    <a:pt x="1344" y="9962"/>
                  </a:lnTo>
                  <a:lnTo>
                    <a:pt x="1075" y="9"/>
                  </a:lnTo>
                  <a:lnTo>
                    <a:pt x="4695" y="168"/>
                  </a:lnTo>
                  <a:lnTo>
                    <a:pt x="3893" y="123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25" name="Google Shape;525;p44"/>
            <p:cNvSpPr/>
            <p:nvPr/>
          </p:nvSpPr>
          <p:spPr>
            <a:xfrm rot="-909607">
              <a:off x="1308668" y="2968534"/>
              <a:ext cx="122372" cy="121146"/>
            </a:xfrm>
            <a:custGeom>
              <a:avLst/>
              <a:gdLst/>
              <a:ahLst/>
              <a:cxnLst/>
              <a:rect l="l" t="t" r="r" b="b"/>
              <a:pathLst>
                <a:path w="3095" h="3064" extrusionOk="0">
                  <a:moveTo>
                    <a:pt x="1" y="2268"/>
                  </a:moveTo>
                  <a:cubicBezTo>
                    <a:pt x="1" y="2268"/>
                    <a:pt x="327" y="2868"/>
                    <a:pt x="523" y="2866"/>
                  </a:cubicBezTo>
                  <a:cubicBezTo>
                    <a:pt x="721" y="2862"/>
                    <a:pt x="474" y="1"/>
                    <a:pt x="474" y="1"/>
                  </a:cubicBezTo>
                  <a:cubicBezTo>
                    <a:pt x="474" y="1"/>
                    <a:pt x="693" y="2289"/>
                    <a:pt x="1004" y="2625"/>
                  </a:cubicBezTo>
                  <a:cubicBezTo>
                    <a:pt x="1315" y="2959"/>
                    <a:pt x="3094" y="2017"/>
                    <a:pt x="3094" y="2017"/>
                  </a:cubicBezTo>
                  <a:lnTo>
                    <a:pt x="3028" y="3012"/>
                  </a:lnTo>
                  <a:lnTo>
                    <a:pt x="64" y="306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26" name="Google Shape;526;p44"/>
            <p:cNvSpPr/>
            <p:nvPr/>
          </p:nvSpPr>
          <p:spPr>
            <a:xfrm rot="-909607">
              <a:off x="1208980" y="2608361"/>
              <a:ext cx="143169" cy="39380"/>
            </a:xfrm>
            <a:custGeom>
              <a:avLst/>
              <a:gdLst/>
              <a:ahLst/>
              <a:cxnLst/>
              <a:rect l="l" t="t" r="r" b="b"/>
              <a:pathLst>
                <a:path w="3621" h="996" extrusionOk="0">
                  <a:moveTo>
                    <a:pt x="0" y="1"/>
                  </a:moveTo>
                  <a:cubicBezTo>
                    <a:pt x="0" y="1"/>
                    <a:pt x="1281" y="996"/>
                    <a:pt x="3620" y="16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27" name="Google Shape;527;p44"/>
            <p:cNvSpPr/>
            <p:nvPr/>
          </p:nvSpPr>
          <p:spPr>
            <a:xfrm rot="-909607">
              <a:off x="1167898" y="2633947"/>
              <a:ext cx="32105" cy="24791"/>
            </a:xfrm>
            <a:custGeom>
              <a:avLst/>
              <a:gdLst/>
              <a:ahLst/>
              <a:cxnLst/>
              <a:rect l="l" t="t" r="r" b="b"/>
              <a:pathLst>
                <a:path w="812" h="627" extrusionOk="0">
                  <a:moveTo>
                    <a:pt x="1" y="117"/>
                  </a:moveTo>
                  <a:cubicBezTo>
                    <a:pt x="1" y="117"/>
                    <a:pt x="655" y="627"/>
                    <a:pt x="81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28" name="Google Shape;528;p44"/>
            <p:cNvSpPr/>
            <p:nvPr/>
          </p:nvSpPr>
          <p:spPr>
            <a:xfrm rot="-909607">
              <a:off x="1337382" y="2600698"/>
              <a:ext cx="27716" cy="415233"/>
            </a:xfrm>
            <a:custGeom>
              <a:avLst/>
              <a:gdLst/>
              <a:ahLst/>
              <a:cxnLst/>
              <a:rect l="l" t="t" r="r" b="b"/>
              <a:pathLst>
                <a:path w="701" h="10502" extrusionOk="0">
                  <a:moveTo>
                    <a:pt x="546" y="322"/>
                  </a:moveTo>
                  <a:lnTo>
                    <a:pt x="0" y="10502"/>
                  </a:lnTo>
                  <a:lnTo>
                    <a:pt x="701" y="297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29" name="Google Shape;529;p44"/>
            <p:cNvSpPr/>
            <p:nvPr/>
          </p:nvSpPr>
          <p:spPr>
            <a:xfrm rot="-909607">
              <a:off x="1371598" y="2593611"/>
              <a:ext cx="22062" cy="439312"/>
            </a:xfrm>
            <a:custGeom>
              <a:avLst/>
              <a:gdLst/>
              <a:ahLst/>
              <a:cxnLst/>
              <a:rect l="l" t="t" r="r" b="b"/>
              <a:pathLst>
                <a:path w="558" h="11111" extrusionOk="0">
                  <a:moveTo>
                    <a:pt x="358" y="1"/>
                  </a:moveTo>
                  <a:lnTo>
                    <a:pt x="557" y="109"/>
                  </a:lnTo>
                  <a:lnTo>
                    <a:pt x="0" y="11111"/>
                  </a:lnTo>
                  <a:lnTo>
                    <a:pt x="523" y="12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30" name="Google Shape;530;p44"/>
            <p:cNvSpPr/>
            <p:nvPr/>
          </p:nvSpPr>
          <p:spPr>
            <a:xfrm rot="-909607">
              <a:off x="1386642" y="3074498"/>
              <a:ext cx="162740" cy="632418"/>
            </a:xfrm>
            <a:custGeom>
              <a:avLst/>
              <a:gdLst/>
              <a:ahLst/>
              <a:cxnLst/>
              <a:rect l="l" t="t" r="r" b="b"/>
              <a:pathLst>
                <a:path w="4116" h="15995" extrusionOk="0">
                  <a:moveTo>
                    <a:pt x="132" y="15995"/>
                  </a:moveTo>
                  <a:cubicBezTo>
                    <a:pt x="132" y="15995"/>
                    <a:pt x="2342" y="15207"/>
                    <a:pt x="4116" y="15568"/>
                  </a:cubicBezTo>
                  <a:cubicBezTo>
                    <a:pt x="4116" y="15568"/>
                    <a:pt x="3970" y="7193"/>
                    <a:pt x="3534" y="1"/>
                  </a:cubicBezTo>
                  <a:lnTo>
                    <a:pt x="569" y="53"/>
                  </a:lnTo>
                  <a:cubicBezTo>
                    <a:pt x="569" y="53"/>
                    <a:pt x="1" y="8387"/>
                    <a:pt x="132" y="1599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31" name="Google Shape;531;p44"/>
            <p:cNvSpPr/>
            <p:nvPr/>
          </p:nvSpPr>
          <p:spPr>
            <a:xfrm rot="-909607">
              <a:off x="1378308" y="2588549"/>
              <a:ext cx="66267" cy="487035"/>
            </a:xfrm>
            <a:custGeom>
              <a:avLst/>
              <a:gdLst/>
              <a:ahLst/>
              <a:cxnLst/>
              <a:rect l="l" t="t" r="r" b="b"/>
              <a:pathLst>
                <a:path w="1676" h="12318" extrusionOk="0">
                  <a:moveTo>
                    <a:pt x="0" y="12174"/>
                  </a:moveTo>
                  <a:lnTo>
                    <a:pt x="1437" y="6"/>
                  </a:lnTo>
                  <a:lnTo>
                    <a:pt x="1676" y="1"/>
                  </a:lnTo>
                  <a:lnTo>
                    <a:pt x="10" y="123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32" name="Google Shape;532;p44"/>
            <p:cNvSpPr/>
            <p:nvPr/>
          </p:nvSpPr>
          <p:spPr>
            <a:xfrm rot="-909607">
              <a:off x="1565491" y="3057118"/>
              <a:ext cx="97937" cy="1523971"/>
            </a:xfrm>
            <a:custGeom>
              <a:avLst/>
              <a:gdLst/>
              <a:ahLst/>
              <a:cxnLst/>
              <a:rect l="l" t="t" r="r" b="b"/>
              <a:pathLst>
                <a:path w="2477" h="38544" extrusionOk="0">
                  <a:moveTo>
                    <a:pt x="2291" y="19254"/>
                  </a:moveTo>
                  <a:cubicBezTo>
                    <a:pt x="2476" y="29892"/>
                    <a:pt x="2155" y="38523"/>
                    <a:pt x="1573" y="38534"/>
                  </a:cubicBezTo>
                  <a:cubicBezTo>
                    <a:pt x="992" y="38543"/>
                    <a:pt x="371" y="29929"/>
                    <a:pt x="187" y="19291"/>
                  </a:cubicBezTo>
                  <a:cubicBezTo>
                    <a:pt x="1" y="8653"/>
                    <a:pt x="322" y="21"/>
                    <a:pt x="903" y="11"/>
                  </a:cubicBezTo>
                  <a:cubicBezTo>
                    <a:pt x="1485" y="1"/>
                    <a:pt x="2105" y="8616"/>
                    <a:pt x="2291" y="19254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33" name="Google Shape;533;p44"/>
            <p:cNvSpPr/>
            <p:nvPr/>
          </p:nvSpPr>
          <p:spPr>
            <a:xfrm rot="-909607">
              <a:off x="1226190" y="2605754"/>
              <a:ext cx="185673" cy="491028"/>
            </a:xfrm>
            <a:custGeom>
              <a:avLst/>
              <a:gdLst/>
              <a:ahLst/>
              <a:cxnLst/>
              <a:rect l="l" t="t" r="r" b="b"/>
              <a:pathLst>
                <a:path w="4696" h="12419" extrusionOk="0">
                  <a:moveTo>
                    <a:pt x="928" y="12419"/>
                  </a:moveTo>
                  <a:lnTo>
                    <a:pt x="1" y="117"/>
                  </a:lnTo>
                  <a:lnTo>
                    <a:pt x="812" y="1"/>
                  </a:lnTo>
                  <a:lnTo>
                    <a:pt x="1344" y="9962"/>
                  </a:lnTo>
                  <a:lnTo>
                    <a:pt x="1075" y="9"/>
                  </a:lnTo>
                  <a:lnTo>
                    <a:pt x="4695" y="168"/>
                  </a:lnTo>
                  <a:lnTo>
                    <a:pt x="3893" y="12367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34" name="Google Shape;534;p44"/>
            <p:cNvSpPr/>
            <p:nvPr/>
          </p:nvSpPr>
          <p:spPr>
            <a:xfrm rot="-909607">
              <a:off x="1371598" y="2593611"/>
              <a:ext cx="22062" cy="439312"/>
            </a:xfrm>
            <a:custGeom>
              <a:avLst/>
              <a:gdLst/>
              <a:ahLst/>
              <a:cxnLst/>
              <a:rect l="l" t="t" r="r" b="b"/>
              <a:pathLst>
                <a:path w="558" h="11111" extrusionOk="0">
                  <a:moveTo>
                    <a:pt x="358" y="1"/>
                  </a:moveTo>
                  <a:lnTo>
                    <a:pt x="557" y="109"/>
                  </a:lnTo>
                  <a:lnTo>
                    <a:pt x="0" y="11111"/>
                  </a:lnTo>
                  <a:lnTo>
                    <a:pt x="523" y="12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35" name="Google Shape;535;p44"/>
            <p:cNvSpPr/>
            <p:nvPr/>
          </p:nvSpPr>
          <p:spPr>
            <a:xfrm rot="-909607">
              <a:off x="1378308" y="2588549"/>
              <a:ext cx="66267" cy="487035"/>
            </a:xfrm>
            <a:custGeom>
              <a:avLst/>
              <a:gdLst/>
              <a:ahLst/>
              <a:cxnLst/>
              <a:rect l="l" t="t" r="r" b="b"/>
              <a:pathLst>
                <a:path w="1676" h="12318" extrusionOk="0">
                  <a:moveTo>
                    <a:pt x="0" y="12174"/>
                  </a:moveTo>
                  <a:lnTo>
                    <a:pt x="1437" y="6"/>
                  </a:lnTo>
                  <a:lnTo>
                    <a:pt x="1676" y="1"/>
                  </a:lnTo>
                  <a:lnTo>
                    <a:pt x="10" y="12317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</p:grpSp>
      <p:grpSp>
        <p:nvGrpSpPr>
          <p:cNvPr id="536" name="Google Shape;536;p44"/>
          <p:cNvGrpSpPr/>
          <p:nvPr/>
        </p:nvGrpSpPr>
        <p:grpSpPr>
          <a:xfrm rot="-237302">
            <a:off x="6778058" y="2901518"/>
            <a:ext cx="2058377" cy="2096091"/>
            <a:chOff x="1237575" y="238125"/>
            <a:chExt cx="5143975" cy="5238225"/>
          </a:xfrm>
        </p:grpSpPr>
        <p:sp>
          <p:nvSpPr>
            <p:cNvPr id="537" name="Google Shape;537;p44"/>
            <p:cNvSpPr/>
            <p:nvPr/>
          </p:nvSpPr>
          <p:spPr>
            <a:xfrm>
              <a:off x="1237575" y="238125"/>
              <a:ext cx="5143975" cy="5238225"/>
            </a:xfrm>
            <a:custGeom>
              <a:avLst/>
              <a:gdLst/>
              <a:ahLst/>
              <a:cxnLst/>
              <a:rect l="l" t="t" r="r" b="b"/>
              <a:pathLst>
                <a:path w="205759" h="209529" extrusionOk="0">
                  <a:moveTo>
                    <a:pt x="188460" y="0"/>
                  </a:moveTo>
                  <a:lnTo>
                    <a:pt x="0" y="113028"/>
                  </a:lnTo>
                  <a:lnTo>
                    <a:pt x="54153" y="209528"/>
                  </a:lnTo>
                  <a:lnTo>
                    <a:pt x="65411" y="209528"/>
                  </a:lnTo>
                  <a:lnTo>
                    <a:pt x="205758" y="5358"/>
                  </a:lnTo>
                  <a:lnTo>
                    <a:pt x="1884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38" name="Google Shape;538;p44"/>
            <p:cNvSpPr/>
            <p:nvPr/>
          </p:nvSpPr>
          <p:spPr>
            <a:xfrm>
              <a:off x="1448725" y="405400"/>
              <a:ext cx="4644350" cy="4901675"/>
            </a:xfrm>
            <a:custGeom>
              <a:avLst/>
              <a:gdLst/>
              <a:ahLst/>
              <a:cxnLst/>
              <a:rect l="l" t="t" r="r" b="b"/>
              <a:pathLst>
                <a:path w="185774" h="196067" extrusionOk="0">
                  <a:moveTo>
                    <a:pt x="1" y="109691"/>
                  </a:moveTo>
                  <a:lnTo>
                    <a:pt x="50386" y="196067"/>
                  </a:lnTo>
                  <a:lnTo>
                    <a:pt x="185773" y="1"/>
                  </a:lnTo>
                  <a:close/>
                  <a:moveTo>
                    <a:pt x="39871" y="112364"/>
                  </a:moveTo>
                  <a:lnTo>
                    <a:pt x="114710" y="63267"/>
                  </a:lnTo>
                  <a:lnTo>
                    <a:pt x="57135" y="14196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39" name="Google Shape;539;p44"/>
            <p:cNvSpPr/>
            <p:nvPr/>
          </p:nvSpPr>
          <p:spPr>
            <a:xfrm>
              <a:off x="2708375" y="405400"/>
              <a:ext cx="3435525" cy="4911600"/>
            </a:xfrm>
            <a:custGeom>
              <a:avLst/>
              <a:gdLst/>
              <a:ahLst/>
              <a:cxnLst/>
              <a:rect l="l" t="t" r="r" b="b"/>
              <a:pathLst>
                <a:path w="137421" h="196464" extrusionOk="0">
                  <a:moveTo>
                    <a:pt x="135387" y="1"/>
                  </a:moveTo>
                  <a:lnTo>
                    <a:pt x="0" y="196066"/>
                  </a:lnTo>
                  <a:lnTo>
                    <a:pt x="981" y="196464"/>
                  </a:lnTo>
                  <a:lnTo>
                    <a:pt x="137421" y="1632"/>
                  </a:lnTo>
                  <a:lnTo>
                    <a:pt x="1353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40" name="Google Shape;540;p44"/>
            <p:cNvSpPr/>
            <p:nvPr/>
          </p:nvSpPr>
          <p:spPr>
            <a:xfrm>
              <a:off x="2416275" y="1987075"/>
              <a:ext cx="1900200" cy="1967375"/>
            </a:xfrm>
            <a:custGeom>
              <a:avLst/>
              <a:gdLst/>
              <a:ahLst/>
              <a:cxnLst/>
              <a:rect l="l" t="t" r="r" b="b"/>
              <a:pathLst>
                <a:path w="76008" h="78695" extrusionOk="0">
                  <a:moveTo>
                    <a:pt x="76008" y="0"/>
                  </a:moveTo>
                  <a:lnTo>
                    <a:pt x="1" y="47092"/>
                  </a:lnTo>
                  <a:lnTo>
                    <a:pt x="18435" y="78695"/>
                  </a:lnTo>
                  <a:lnTo>
                    <a:pt x="19771" y="76859"/>
                  </a:lnTo>
                  <a:lnTo>
                    <a:pt x="2063" y="48511"/>
                  </a:lnTo>
                  <a:lnTo>
                    <a:pt x="72855" y="4311"/>
                  </a:lnTo>
                  <a:lnTo>
                    <a:pt x="76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41" name="Google Shape;541;p44"/>
            <p:cNvSpPr/>
            <p:nvPr/>
          </p:nvSpPr>
          <p:spPr>
            <a:xfrm>
              <a:off x="2708375" y="405400"/>
              <a:ext cx="3384700" cy="4901650"/>
            </a:xfrm>
            <a:custGeom>
              <a:avLst/>
              <a:gdLst/>
              <a:ahLst/>
              <a:cxnLst/>
              <a:rect l="l" t="t" r="r" b="b"/>
              <a:pathLst>
                <a:path w="135388" h="196066" extrusionOk="0">
                  <a:moveTo>
                    <a:pt x="135387" y="1"/>
                  </a:moveTo>
                  <a:lnTo>
                    <a:pt x="64324" y="63267"/>
                  </a:lnTo>
                  <a:lnTo>
                    <a:pt x="6751" y="141962"/>
                  </a:lnTo>
                  <a:lnTo>
                    <a:pt x="0" y="196066"/>
                  </a:lnTo>
                  <a:lnTo>
                    <a:pt x="0" y="196066"/>
                  </a:lnTo>
                  <a:lnTo>
                    <a:pt x="135387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42" name="Google Shape;542;p44"/>
            <p:cNvSpPr/>
            <p:nvPr/>
          </p:nvSpPr>
          <p:spPr>
            <a:xfrm>
              <a:off x="1448725" y="3147650"/>
              <a:ext cx="1428425" cy="2159400"/>
            </a:xfrm>
            <a:custGeom>
              <a:avLst/>
              <a:gdLst/>
              <a:ahLst/>
              <a:cxnLst/>
              <a:rect l="l" t="t" r="r" b="b"/>
              <a:pathLst>
                <a:path w="57137" h="86376" extrusionOk="0">
                  <a:moveTo>
                    <a:pt x="1" y="1"/>
                  </a:moveTo>
                  <a:lnTo>
                    <a:pt x="50386" y="86376"/>
                  </a:lnTo>
                  <a:lnTo>
                    <a:pt x="57137" y="32272"/>
                  </a:lnTo>
                  <a:lnTo>
                    <a:pt x="38703" y="669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43" name="Google Shape;543;p44"/>
            <p:cNvSpPr/>
            <p:nvPr/>
          </p:nvSpPr>
          <p:spPr>
            <a:xfrm>
              <a:off x="3737500" y="1047250"/>
              <a:ext cx="1269775" cy="1338900"/>
            </a:xfrm>
            <a:custGeom>
              <a:avLst/>
              <a:gdLst/>
              <a:ahLst/>
              <a:cxnLst/>
              <a:rect l="l" t="t" r="r" b="b"/>
              <a:pathLst>
                <a:path w="50791" h="53556" extrusionOk="0">
                  <a:moveTo>
                    <a:pt x="50791" y="1"/>
                  </a:moveTo>
                  <a:lnTo>
                    <a:pt x="46612" y="2438"/>
                  </a:lnTo>
                  <a:lnTo>
                    <a:pt x="0" y="51596"/>
                  </a:lnTo>
                  <a:lnTo>
                    <a:pt x="1143" y="53556"/>
                  </a:lnTo>
                  <a:lnTo>
                    <a:pt x="13030" y="46306"/>
                  </a:lnTo>
                  <a:lnTo>
                    <a:pt x="12833" y="43642"/>
                  </a:lnTo>
                  <a:lnTo>
                    <a:pt x="50791" y="1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44" name="Google Shape;544;p44"/>
            <p:cNvSpPr/>
            <p:nvPr/>
          </p:nvSpPr>
          <p:spPr>
            <a:xfrm>
              <a:off x="3569250" y="1355650"/>
              <a:ext cx="909350" cy="1133525"/>
            </a:xfrm>
            <a:custGeom>
              <a:avLst/>
              <a:gdLst/>
              <a:ahLst/>
              <a:cxnLst/>
              <a:rect l="l" t="t" r="r" b="b"/>
              <a:pathLst>
                <a:path w="36374" h="45341" extrusionOk="0">
                  <a:moveTo>
                    <a:pt x="36373" y="1"/>
                  </a:moveTo>
                  <a:lnTo>
                    <a:pt x="31260" y="3141"/>
                  </a:lnTo>
                  <a:lnTo>
                    <a:pt x="0" y="43432"/>
                  </a:lnTo>
                  <a:lnTo>
                    <a:pt x="1114" y="45341"/>
                  </a:lnTo>
                  <a:lnTo>
                    <a:pt x="4481" y="43286"/>
                  </a:lnTo>
                  <a:lnTo>
                    <a:pt x="3859" y="41041"/>
                  </a:lnTo>
                  <a:lnTo>
                    <a:pt x="36373" y="1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45" name="Google Shape;545;p44"/>
            <p:cNvSpPr/>
            <p:nvPr/>
          </p:nvSpPr>
          <p:spPr>
            <a:xfrm>
              <a:off x="3481875" y="1598325"/>
              <a:ext cx="590850" cy="926375"/>
            </a:xfrm>
            <a:custGeom>
              <a:avLst/>
              <a:gdLst/>
              <a:ahLst/>
              <a:cxnLst/>
              <a:rect l="l" t="t" r="r" b="b"/>
              <a:pathLst>
                <a:path w="23634" h="37055" extrusionOk="0">
                  <a:moveTo>
                    <a:pt x="23634" y="1"/>
                  </a:moveTo>
                  <a:lnTo>
                    <a:pt x="22245" y="821"/>
                  </a:lnTo>
                  <a:lnTo>
                    <a:pt x="0" y="35890"/>
                  </a:lnTo>
                  <a:lnTo>
                    <a:pt x="1867" y="37055"/>
                  </a:lnTo>
                  <a:lnTo>
                    <a:pt x="2718" y="36786"/>
                  </a:lnTo>
                  <a:lnTo>
                    <a:pt x="1371" y="35042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46" name="Google Shape;546;p44"/>
            <p:cNvSpPr/>
            <p:nvPr/>
          </p:nvSpPr>
          <p:spPr>
            <a:xfrm>
              <a:off x="3857250" y="1528925"/>
              <a:ext cx="1475275" cy="1091750"/>
            </a:xfrm>
            <a:custGeom>
              <a:avLst/>
              <a:gdLst/>
              <a:ahLst/>
              <a:cxnLst/>
              <a:rect l="l" t="t" r="r" b="b"/>
              <a:pathLst>
                <a:path w="59011" h="43670" extrusionOk="0">
                  <a:moveTo>
                    <a:pt x="58400" y="0"/>
                  </a:moveTo>
                  <a:cubicBezTo>
                    <a:pt x="30031" y="10187"/>
                    <a:pt x="3188" y="39290"/>
                    <a:pt x="3188" y="39290"/>
                  </a:cubicBezTo>
                  <a:lnTo>
                    <a:pt x="0" y="43669"/>
                  </a:lnTo>
                  <a:cubicBezTo>
                    <a:pt x="31814" y="11181"/>
                    <a:pt x="55141" y="4720"/>
                    <a:pt x="55141" y="4720"/>
                  </a:cubicBezTo>
                  <a:lnTo>
                    <a:pt x="56363" y="6816"/>
                  </a:lnTo>
                  <a:lnTo>
                    <a:pt x="59011" y="3036"/>
                  </a:lnTo>
                  <a:lnTo>
                    <a:pt x="58400" y="0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47" name="Google Shape;547;p44"/>
            <p:cNvSpPr/>
            <p:nvPr/>
          </p:nvSpPr>
          <p:spPr>
            <a:xfrm>
              <a:off x="3320150" y="2773500"/>
              <a:ext cx="1044950" cy="644025"/>
            </a:xfrm>
            <a:custGeom>
              <a:avLst/>
              <a:gdLst/>
              <a:ahLst/>
              <a:cxnLst/>
              <a:rect l="l" t="t" r="r" b="b"/>
              <a:pathLst>
                <a:path w="41798" h="25761" extrusionOk="0">
                  <a:moveTo>
                    <a:pt x="31708" y="0"/>
                  </a:moveTo>
                  <a:cubicBezTo>
                    <a:pt x="21280" y="0"/>
                    <a:pt x="9094" y="10667"/>
                    <a:pt x="9094" y="10667"/>
                  </a:cubicBezTo>
                  <a:lnTo>
                    <a:pt x="0" y="23162"/>
                  </a:lnTo>
                  <a:cubicBezTo>
                    <a:pt x="7177" y="19241"/>
                    <a:pt x="12807" y="17938"/>
                    <a:pt x="17121" y="17938"/>
                  </a:cubicBezTo>
                  <a:cubicBezTo>
                    <a:pt x="25673" y="17938"/>
                    <a:pt x="29052" y="23059"/>
                    <a:pt x="29052" y="23059"/>
                  </a:cubicBezTo>
                  <a:lnTo>
                    <a:pt x="29717" y="25760"/>
                  </a:lnTo>
                  <a:lnTo>
                    <a:pt x="41047" y="9581"/>
                  </a:lnTo>
                  <a:lnTo>
                    <a:pt x="41797" y="5373"/>
                  </a:lnTo>
                  <a:cubicBezTo>
                    <a:pt x="39132" y="1439"/>
                    <a:pt x="35539" y="0"/>
                    <a:pt x="31708" y="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48" name="Google Shape;548;p44"/>
            <p:cNvSpPr/>
            <p:nvPr/>
          </p:nvSpPr>
          <p:spPr>
            <a:xfrm>
              <a:off x="3188450" y="3300300"/>
              <a:ext cx="844375" cy="233150"/>
            </a:xfrm>
            <a:custGeom>
              <a:avLst/>
              <a:gdLst/>
              <a:ahLst/>
              <a:cxnLst/>
              <a:rect l="l" t="t" r="r" b="b"/>
              <a:pathLst>
                <a:path w="33775" h="9326" extrusionOk="0">
                  <a:moveTo>
                    <a:pt x="23186" y="0"/>
                  </a:moveTo>
                  <a:cubicBezTo>
                    <a:pt x="13067" y="0"/>
                    <a:pt x="1448" y="7336"/>
                    <a:pt x="1448" y="7336"/>
                  </a:cubicBezTo>
                  <a:lnTo>
                    <a:pt x="0" y="9326"/>
                  </a:lnTo>
                  <a:cubicBezTo>
                    <a:pt x="9678" y="2998"/>
                    <a:pt x="16915" y="1133"/>
                    <a:pt x="22085" y="1133"/>
                  </a:cubicBezTo>
                  <a:cubicBezTo>
                    <a:pt x="29513" y="1133"/>
                    <a:pt x="32674" y="4983"/>
                    <a:pt x="32674" y="4983"/>
                  </a:cubicBezTo>
                  <a:lnTo>
                    <a:pt x="32312" y="8504"/>
                  </a:lnTo>
                  <a:lnTo>
                    <a:pt x="32312" y="8504"/>
                  </a:lnTo>
                  <a:lnTo>
                    <a:pt x="33775" y="6417"/>
                  </a:lnTo>
                  <a:lnTo>
                    <a:pt x="33422" y="4059"/>
                  </a:lnTo>
                  <a:cubicBezTo>
                    <a:pt x="30723" y="1078"/>
                    <a:pt x="27065" y="0"/>
                    <a:pt x="23186" y="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49" name="Google Shape;549;p44"/>
            <p:cNvSpPr/>
            <p:nvPr/>
          </p:nvSpPr>
          <p:spPr>
            <a:xfrm>
              <a:off x="2901175" y="3874100"/>
              <a:ext cx="259725" cy="925750"/>
            </a:xfrm>
            <a:custGeom>
              <a:avLst/>
              <a:gdLst/>
              <a:ahLst/>
              <a:cxnLst/>
              <a:rect l="l" t="t" r="r" b="b"/>
              <a:pathLst>
                <a:path w="10389" h="37030" extrusionOk="0">
                  <a:moveTo>
                    <a:pt x="1567" y="0"/>
                  </a:moveTo>
                  <a:lnTo>
                    <a:pt x="0" y="2184"/>
                  </a:lnTo>
                  <a:lnTo>
                    <a:pt x="7087" y="35886"/>
                  </a:lnTo>
                  <a:lnTo>
                    <a:pt x="7755" y="37029"/>
                  </a:lnTo>
                  <a:lnTo>
                    <a:pt x="10389" y="33268"/>
                  </a:lnTo>
                  <a:lnTo>
                    <a:pt x="10235" y="31328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50" name="Google Shape;550;p44"/>
            <p:cNvSpPr/>
            <p:nvPr/>
          </p:nvSpPr>
          <p:spPr>
            <a:xfrm>
              <a:off x="2146425" y="3811475"/>
              <a:ext cx="726450" cy="552725"/>
            </a:xfrm>
            <a:custGeom>
              <a:avLst/>
              <a:gdLst/>
              <a:ahLst/>
              <a:cxnLst/>
              <a:rect l="l" t="t" r="r" b="b"/>
              <a:pathLst>
                <a:path w="29058" h="22109" extrusionOk="0">
                  <a:moveTo>
                    <a:pt x="25616" y="0"/>
                  </a:moveTo>
                  <a:cubicBezTo>
                    <a:pt x="12750" y="42"/>
                    <a:pt x="1" y="21290"/>
                    <a:pt x="1" y="21290"/>
                  </a:cubicBezTo>
                  <a:lnTo>
                    <a:pt x="479" y="22108"/>
                  </a:lnTo>
                  <a:cubicBezTo>
                    <a:pt x="10697" y="2861"/>
                    <a:pt x="26055" y="754"/>
                    <a:pt x="26055" y="754"/>
                  </a:cubicBezTo>
                  <a:lnTo>
                    <a:pt x="29057" y="1467"/>
                  </a:lnTo>
                  <a:lnTo>
                    <a:pt x="28498" y="510"/>
                  </a:lnTo>
                  <a:lnTo>
                    <a:pt x="25616" y="0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51" name="Google Shape;551;p44"/>
            <p:cNvSpPr/>
            <p:nvPr/>
          </p:nvSpPr>
          <p:spPr>
            <a:xfrm>
              <a:off x="1917900" y="3548425"/>
              <a:ext cx="915175" cy="633250"/>
            </a:xfrm>
            <a:custGeom>
              <a:avLst/>
              <a:gdLst/>
              <a:ahLst/>
              <a:cxnLst/>
              <a:rect l="l" t="t" r="r" b="b"/>
              <a:pathLst>
                <a:path w="36607" h="25330" extrusionOk="0">
                  <a:moveTo>
                    <a:pt x="28619" y="1"/>
                  </a:moveTo>
                  <a:cubicBezTo>
                    <a:pt x="21126" y="1570"/>
                    <a:pt x="0" y="16140"/>
                    <a:pt x="0" y="16140"/>
                  </a:cubicBezTo>
                  <a:lnTo>
                    <a:pt x="5360" y="25330"/>
                  </a:lnTo>
                  <a:cubicBezTo>
                    <a:pt x="15768" y="15790"/>
                    <a:pt x="32995" y="7504"/>
                    <a:pt x="32995" y="7504"/>
                  </a:cubicBezTo>
                  <a:lnTo>
                    <a:pt x="36607" y="9443"/>
                  </a:lnTo>
                  <a:lnTo>
                    <a:pt x="31347" y="1022"/>
                  </a:lnTo>
                  <a:lnTo>
                    <a:pt x="28619" y="1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52" name="Google Shape;552;p44"/>
            <p:cNvSpPr/>
            <p:nvPr/>
          </p:nvSpPr>
          <p:spPr>
            <a:xfrm>
              <a:off x="1834100" y="3341850"/>
              <a:ext cx="757325" cy="505625"/>
            </a:xfrm>
            <a:custGeom>
              <a:avLst/>
              <a:gdLst/>
              <a:ahLst/>
              <a:cxnLst/>
              <a:rect l="l" t="t" r="r" b="b"/>
              <a:pathLst>
                <a:path w="30293" h="20225" extrusionOk="0">
                  <a:moveTo>
                    <a:pt x="27150" y="1"/>
                  </a:moveTo>
                  <a:lnTo>
                    <a:pt x="0" y="18658"/>
                  </a:lnTo>
                  <a:lnTo>
                    <a:pt x="915" y="20225"/>
                  </a:lnTo>
                  <a:lnTo>
                    <a:pt x="27705" y="951"/>
                  </a:lnTo>
                  <a:lnTo>
                    <a:pt x="30292" y="2232"/>
                  </a:lnTo>
                  <a:lnTo>
                    <a:pt x="29190" y="466"/>
                  </a:lnTo>
                  <a:lnTo>
                    <a:pt x="27150" y="1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53" name="Google Shape;553;p44"/>
            <p:cNvSpPr/>
            <p:nvPr/>
          </p:nvSpPr>
          <p:spPr>
            <a:xfrm>
              <a:off x="1669250" y="2993850"/>
              <a:ext cx="132450" cy="218025"/>
            </a:xfrm>
            <a:custGeom>
              <a:avLst/>
              <a:gdLst/>
              <a:ahLst/>
              <a:cxnLst/>
              <a:rect l="l" t="t" r="r" b="b"/>
              <a:pathLst>
                <a:path w="5298" h="8721" extrusionOk="0">
                  <a:moveTo>
                    <a:pt x="343" y="0"/>
                  </a:moveTo>
                  <a:lnTo>
                    <a:pt x="0" y="201"/>
                  </a:lnTo>
                  <a:lnTo>
                    <a:pt x="4953" y="8721"/>
                  </a:lnTo>
                  <a:lnTo>
                    <a:pt x="5298" y="8521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54" name="Google Shape;554;p44"/>
            <p:cNvSpPr/>
            <p:nvPr/>
          </p:nvSpPr>
          <p:spPr>
            <a:xfrm>
              <a:off x="1823450" y="2922400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7" y="1"/>
                  </a:moveTo>
                  <a:lnTo>
                    <a:pt x="1" y="203"/>
                  </a:lnTo>
                  <a:lnTo>
                    <a:pt x="2676" y="4788"/>
                  </a:lnTo>
                  <a:lnTo>
                    <a:pt x="3020" y="4586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55" name="Google Shape;555;p44"/>
            <p:cNvSpPr/>
            <p:nvPr/>
          </p:nvSpPr>
          <p:spPr>
            <a:xfrm>
              <a:off x="1960300" y="2842375"/>
              <a:ext cx="75525" cy="119675"/>
            </a:xfrm>
            <a:custGeom>
              <a:avLst/>
              <a:gdLst/>
              <a:ahLst/>
              <a:cxnLst/>
              <a:rect l="l" t="t" r="r" b="b"/>
              <a:pathLst>
                <a:path w="3021" h="4787" extrusionOk="0">
                  <a:moveTo>
                    <a:pt x="345" y="1"/>
                  </a:moveTo>
                  <a:lnTo>
                    <a:pt x="0" y="203"/>
                  </a:lnTo>
                  <a:lnTo>
                    <a:pt x="2674" y="4787"/>
                  </a:lnTo>
                  <a:lnTo>
                    <a:pt x="3020" y="4585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56" name="Google Shape;556;p44"/>
            <p:cNvSpPr/>
            <p:nvPr/>
          </p:nvSpPr>
          <p:spPr>
            <a:xfrm>
              <a:off x="2088525" y="2767550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6" y="0"/>
                  </a:moveTo>
                  <a:lnTo>
                    <a:pt x="0" y="202"/>
                  </a:lnTo>
                  <a:lnTo>
                    <a:pt x="2675" y="4787"/>
                  </a:lnTo>
                  <a:lnTo>
                    <a:pt x="3020" y="4585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57" name="Google Shape;557;p44"/>
            <p:cNvSpPr/>
            <p:nvPr/>
          </p:nvSpPr>
          <p:spPr>
            <a:xfrm>
              <a:off x="2247575" y="2674775"/>
              <a:ext cx="133500" cy="219025"/>
            </a:xfrm>
            <a:custGeom>
              <a:avLst/>
              <a:gdLst/>
              <a:ahLst/>
              <a:cxnLst/>
              <a:rect l="l" t="t" r="r" b="b"/>
              <a:pathLst>
                <a:path w="5340" h="8761" extrusionOk="0">
                  <a:moveTo>
                    <a:pt x="347" y="1"/>
                  </a:moveTo>
                  <a:lnTo>
                    <a:pt x="1" y="203"/>
                  </a:lnTo>
                  <a:lnTo>
                    <a:pt x="4994" y="8761"/>
                  </a:lnTo>
                  <a:lnTo>
                    <a:pt x="5340" y="8559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58" name="Google Shape;558;p44"/>
            <p:cNvSpPr/>
            <p:nvPr/>
          </p:nvSpPr>
          <p:spPr>
            <a:xfrm>
              <a:off x="2384000" y="2595300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7" y="1"/>
                  </a:moveTo>
                  <a:lnTo>
                    <a:pt x="1" y="202"/>
                  </a:lnTo>
                  <a:lnTo>
                    <a:pt x="2676" y="4788"/>
                  </a:lnTo>
                  <a:lnTo>
                    <a:pt x="3020" y="4586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59" name="Google Shape;559;p44"/>
            <p:cNvSpPr/>
            <p:nvPr/>
          </p:nvSpPr>
          <p:spPr>
            <a:xfrm>
              <a:off x="2501450" y="2512575"/>
              <a:ext cx="75000" cy="119150"/>
            </a:xfrm>
            <a:custGeom>
              <a:avLst/>
              <a:gdLst/>
              <a:ahLst/>
              <a:cxnLst/>
              <a:rect l="l" t="t" r="r" b="b"/>
              <a:pathLst>
                <a:path w="3000" h="4766" extrusionOk="0">
                  <a:moveTo>
                    <a:pt x="345" y="0"/>
                  </a:moveTo>
                  <a:lnTo>
                    <a:pt x="1" y="201"/>
                  </a:lnTo>
                  <a:lnTo>
                    <a:pt x="2655" y="4765"/>
                  </a:lnTo>
                  <a:lnTo>
                    <a:pt x="3000" y="4566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60" name="Google Shape;560;p44"/>
            <p:cNvSpPr/>
            <p:nvPr/>
          </p:nvSpPr>
          <p:spPr>
            <a:xfrm>
              <a:off x="2648650" y="2441125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6" y="0"/>
                  </a:moveTo>
                  <a:lnTo>
                    <a:pt x="1" y="202"/>
                  </a:lnTo>
                  <a:lnTo>
                    <a:pt x="2675" y="4788"/>
                  </a:lnTo>
                  <a:lnTo>
                    <a:pt x="3021" y="4586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61" name="Google Shape;561;p44"/>
            <p:cNvSpPr/>
            <p:nvPr/>
          </p:nvSpPr>
          <p:spPr>
            <a:xfrm>
              <a:off x="2807925" y="2347800"/>
              <a:ext cx="133500" cy="219025"/>
            </a:xfrm>
            <a:custGeom>
              <a:avLst/>
              <a:gdLst/>
              <a:ahLst/>
              <a:cxnLst/>
              <a:rect l="l" t="t" r="r" b="b"/>
              <a:pathLst>
                <a:path w="5340" h="8761" extrusionOk="0">
                  <a:moveTo>
                    <a:pt x="346" y="1"/>
                  </a:moveTo>
                  <a:lnTo>
                    <a:pt x="0" y="203"/>
                  </a:lnTo>
                  <a:lnTo>
                    <a:pt x="4993" y="8761"/>
                  </a:lnTo>
                  <a:lnTo>
                    <a:pt x="5340" y="8559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62" name="Google Shape;562;p44"/>
            <p:cNvSpPr/>
            <p:nvPr/>
          </p:nvSpPr>
          <p:spPr>
            <a:xfrm>
              <a:off x="2944275" y="2268725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7" y="0"/>
                  </a:moveTo>
                  <a:lnTo>
                    <a:pt x="1" y="202"/>
                  </a:lnTo>
                  <a:lnTo>
                    <a:pt x="2676" y="4787"/>
                  </a:lnTo>
                  <a:lnTo>
                    <a:pt x="3021" y="4585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63" name="Google Shape;563;p44"/>
            <p:cNvSpPr/>
            <p:nvPr/>
          </p:nvSpPr>
          <p:spPr>
            <a:xfrm>
              <a:off x="3060975" y="2189025"/>
              <a:ext cx="74975" cy="119150"/>
            </a:xfrm>
            <a:custGeom>
              <a:avLst/>
              <a:gdLst/>
              <a:ahLst/>
              <a:cxnLst/>
              <a:rect l="l" t="t" r="r" b="b"/>
              <a:pathLst>
                <a:path w="2999" h="4766" extrusionOk="0">
                  <a:moveTo>
                    <a:pt x="345" y="1"/>
                  </a:moveTo>
                  <a:lnTo>
                    <a:pt x="1" y="201"/>
                  </a:lnTo>
                  <a:lnTo>
                    <a:pt x="2654" y="4766"/>
                  </a:lnTo>
                  <a:lnTo>
                    <a:pt x="2998" y="4567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64" name="Google Shape;564;p44"/>
            <p:cNvSpPr/>
            <p:nvPr/>
          </p:nvSpPr>
          <p:spPr>
            <a:xfrm>
              <a:off x="3209175" y="2113750"/>
              <a:ext cx="75550" cy="119650"/>
            </a:xfrm>
            <a:custGeom>
              <a:avLst/>
              <a:gdLst/>
              <a:ahLst/>
              <a:cxnLst/>
              <a:rect l="l" t="t" r="r" b="b"/>
              <a:pathLst>
                <a:path w="3022" h="4786" extrusionOk="0">
                  <a:moveTo>
                    <a:pt x="347" y="0"/>
                  </a:moveTo>
                  <a:lnTo>
                    <a:pt x="1" y="202"/>
                  </a:lnTo>
                  <a:lnTo>
                    <a:pt x="2676" y="4786"/>
                  </a:lnTo>
                  <a:lnTo>
                    <a:pt x="3022" y="458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65" name="Google Shape;565;p44"/>
            <p:cNvSpPr/>
            <p:nvPr/>
          </p:nvSpPr>
          <p:spPr>
            <a:xfrm>
              <a:off x="3368175" y="2021525"/>
              <a:ext cx="133450" cy="219025"/>
            </a:xfrm>
            <a:custGeom>
              <a:avLst/>
              <a:gdLst/>
              <a:ahLst/>
              <a:cxnLst/>
              <a:rect l="l" t="t" r="r" b="b"/>
              <a:pathLst>
                <a:path w="5338" h="8761" extrusionOk="0">
                  <a:moveTo>
                    <a:pt x="346" y="1"/>
                  </a:moveTo>
                  <a:lnTo>
                    <a:pt x="0" y="201"/>
                  </a:lnTo>
                  <a:lnTo>
                    <a:pt x="4992" y="8761"/>
                  </a:lnTo>
                  <a:lnTo>
                    <a:pt x="5338" y="8559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66" name="Google Shape;566;p44"/>
            <p:cNvSpPr/>
            <p:nvPr/>
          </p:nvSpPr>
          <p:spPr>
            <a:xfrm>
              <a:off x="3504775" y="1941325"/>
              <a:ext cx="75550" cy="119700"/>
            </a:xfrm>
            <a:custGeom>
              <a:avLst/>
              <a:gdLst/>
              <a:ahLst/>
              <a:cxnLst/>
              <a:rect l="l" t="t" r="r" b="b"/>
              <a:pathLst>
                <a:path w="3022" h="4788" extrusionOk="0">
                  <a:moveTo>
                    <a:pt x="346" y="1"/>
                  </a:moveTo>
                  <a:lnTo>
                    <a:pt x="0" y="203"/>
                  </a:lnTo>
                  <a:lnTo>
                    <a:pt x="2675" y="4788"/>
                  </a:lnTo>
                  <a:lnTo>
                    <a:pt x="3021" y="4586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67" name="Google Shape;567;p44"/>
            <p:cNvSpPr/>
            <p:nvPr/>
          </p:nvSpPr>
          <p:spPr>
            <a:xfrm>
              <a:off x="3641300" y="1861675"/>
              <a:ext cx="75525" cy="119725"/>
            </a:xfrm>
            <a:custGeom>
              <a:avLst/>
              <a:gdLst/>
              <a:ahLst/>
              <a:cxnLst/>
              <a:rect l="l" t="t" r="r" b="b"/>
              <a:pathLst>
                <a:path w="3021" h="4789" extrusionOk="0">
                  <a:moveTo>
                    <a:pt x="347" y="1"/>
                  </a:moveTo>
                  <a:lnTo>
                    <a:pt x="1" y="203"/>
                  </a:lnTo>
                  <a:lnTo>
                    <a:pt x="2676" y="4788"/>
                  </a:lnTo>
                  <a:lnTo>
                    <a:pt x="3020" y="4586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68" name="Google Shape;568;p44"/>
            <p:cNvSpPr/>
            <p:nvPr/>
          </p:nvSpPr>
          <p:spPr>
            <a:xfrm>
              <a:off x="3769500" y="1787425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6" y="1"/>
                  </a:moveTo>
                  <a:lnTo>
                    <a:pt x="0" y="203"/>
                  </a:lnTo>
                  <a:lnTo>
                    <a:pt x="2674" y="4788"/>
                  </a:lnTo>
                  <a:lnTo>
                    <a:pt x="3020" y="4586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69" name="Google Shape;569;p44"/>
            <p:cNvSpPr/>
            <p:nvPr/>
          </p:nvSpPr>
          <p:spPr>
            <a:xfrm>
              <a:off x="3928575" y="1694050"/>
              <a:ext cx="133500" cy="218975"/>
            </a:xfrm>
            <a:custGeom>
              <a:avLst/>
              <a:gdLst/>
              <a:ahLst/>
              <a:cxnLst/>
              <a:rect l="l" t="t" r="r" b="b"/>
              <a:pathLst>
                <a:path w="5340" h="8759" extrusionOk="0">
                  <a:moveTo>
                    <a:pt x="347" y="0"/>
                  </a:moveTo>
                  <a:lnTo>
                    <a:pt x="1" y="202"/>
                  </a:lnTo>
                  <a:lnTo>
                    <a:pt x="4994" y="8759"/>
                  </a:lnTo>
                  <a:lnTo>
                    <a:pt x="5340" y="8557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70" name="Google Shape;570;p44"/>
            <p:cNvSpPr/>
            <p:nvPr/>
          </p:nvSpPr>
          <p:spPr>
            <a:xfrm>
              <a:off x="4065125" y="1614400"/>
              <a:ext cx="75550" cy="119675"/>
            </a:xfrm>
            <a:custGeom>
              <a:avLst/>
              <a:gdLst/>
              <a:ahLst/>
              <a:cxnLst/>
              <a:rect l="l" t="t" r="r" b="b"/>
              <a:pathLst>
                <a:path w="3022" h="4787" extrusionOk="0">
                  <a:moveTo>
                    <a:pt x="346" y="1"/>
                  </a:moveTo>
                  <a:lnTo>
                    <a:pt x="0" y="202"/>
                  </a:lnTo>
                  <a:lnTo>
                    <a:pt x="2675" y="4786"/>
                  </a:lnTo>
                  <a:lnTo>
                    <a:pt x="3021" y="4584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71" name="Google Shape;571;p44"/>
            <p:cNvSpPr/>
            <p:nvPr/>
          </p:nvSpPr>
          <p:spPr>
            <a:xfrm>
              <a:off x="4201675" y="1535375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6" y="0"/>
                  </a:moveTo>
                  <a:lnTo>
                    <a:pt x="1" y="202"/>
                  </a:lnTo>
                  <a:lnTo>
                    <a:pt x="2675" y="4787"/>
                  </a:lnTo>
                  <a:lnTo>
                    <a:pt x="3021" y="4586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72" name="Google Shape;572;p44"/>
            <p:cNvSpPr/>
            <p:nvPr/>
          </p:nvSpPr>
          <p:spPr>
            <a:xfrm>
              <a:off x="4329850" y="1459950"/>
              <a:ext cx="75550" cy="119700"/>
            </a:xfrm>
            <a:custGeom>
              <a:avLst/>
              <a:gdLst/>
              <a:ahLst/>
              <a:cxnLst/>
              <a:rect l="l" t="t" r="r" b="b"/>
              <a:pathLst>
                <a:path w="3022" h="4788" extrusionOk="0">
                  <a:moveTo>
                    <a:pt x="346" y="0"/>
                  </a:moveTo>
                  <a:lnTo>
                    <a:pt x="0" y="202"/>
                  </a:lnTo>
                  <a:lnTo>
                    <a:pt x="2675" y="4787"/>
                  </a:lnTo>
                  <a:lnTo>
                    <a:pt x="3021" y="4586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73" name="Google Shape;573;p44"/>
            <p:cNvSpPr/>
            <p:nvPr/>
          </p:nvSpPr>
          <p:spPr>
            <a:xfrm>
              <a:off x="4488925" y="1367125"/>
              <a:ext cx="133475" cy="219025"/>
            </a:xfrm>
            <a:custGeom>
              <a:avLst/>
              <a:gdLst/>
              <a:ahLst/>
              <a:cxnLst/>
              <a:rect l="l" t="t" r="r" b="b"/>
              <a:pathLst>
                <a:path w="5339" h="8761" extrusionOk="0">
                  <a:moveTo>
                    <a:pt x="347" y="0"/>
                  </a:moveTo>
                  <a:lnTo>
                    <a:pt x="1" y="202"/>
                  </a:lnTo>
                  <a:lnTo>
                    <a:pt x="4992" y="8760"/>
                  </a:lnTo>
                  <a:lnTo>
                    <a:pt x="5338" y="8558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74" name="Google Shape;574;p44"/>
            <p:cNvSpPr/>
            <p:nvPr/>
          </p:nvSpPr>
          <p:spPr>
            <a:xfrm>
              <a:off x="4625525" y="1288150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7" y="1"/>
                  </a:moveTo>
                  <a:lnTo>
                    <a:pt x="1" y="203"/>
                  </a:lnTo>
                  <a:lnTo>
                    <a:pt x="2676" y="4788"/>
                  </a:lnTo>
                  <a:lnTo>
                    <a:pt x="3021" y="4586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75" name="Google Shape;575;p44"/>
            <p:cNvSpPr/>
            <p:nvPr/>
          </p:nvSpPr>
          <p:spPr>
            <a:xfrm>
              <a:off x="4761975" y="1207850"/>
              <a:ext cx="75550" cy="119675"/>
            </a:xfrm>
            <a:custGeom>
              <a:avLst/>
              <a:gdLst/>
              <a:ahLst/>
              <a:cxnLst/>
              <a:rect l="l" t="t" r="r" b="b"/>
              <a:pathLst>
                <a:path w="3022" h="4787" extrusionOk="0">
                  <a:moveTo>
                    <a:pt x="346" y="1"/>
                  </a:moveTo>
                  <a:lnTo>
                    <a:pt x="0" y="203"/>
                  </a:lnTo>
                  <a:lnTo>
                    <a:pt x="2675" y="4786"/>
                  </a:lnTo>
                  <a:lnTo>
                    <a:pt x="3021" y="4585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76" name="Google Shape;576;p44"/>
            <p:cNvSpPr/>
            <p:nvPr/>
          </p:nvSpPr>
          <p:spPr>
            <a:xfrm>
              <a:off x="4890200" y="1133050"/>
              <a:ext cx="75500" cy="119675"/>
            </a:xfrm>
            <a:custGeom>
              <a:avLst/>
              <a:gdLst/>
              <a:ahLst/>
              <a:cxnLst/>
              <a:rect l="l" t="t" r="r" b="b"/>
              <a:pathLst>
                <a:path w="3020" h="4787" extrusionOk="0">
                  <a:moveTo>
                    <a:pt x="346" y="0"/>
                  </a:moveTo>
                  <a:lnTo>
                    <a:pt x="0" y="202"/>
                  </a:lnTo>
                  <a:lnTo>
                    <a:pt x="2675" y="4786"/>
                  </a:lnTo>
                  <a:lnTo>
                    <a:pt x="3020" y="4586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77" name="Google Shape;577;p44"/>
            <p:cNvSpPr/>
            <p:nvPr/>
          </p:nvSpPr>
          <p:spPr>
            <a:xfrm>
              <a:off x="5049425" y="1040975"/>
              <a:ext cx="133450" cy="219025"/>
            </a:xfrm>
            <a:custGeom>
              <a:avLst/>
              <a:gdLst/>
              <a:ahLst/>
              <a:cxnLst/>
              <a:rect l="l" t="t" r="r" b="b"/>
              <a:pathLst>
                <a:path w="5338" h="8761" extrusionOk="0">
                  <a:moveTo>
                    <a:pt x="346" y="0"/>
                  </a:moveTo>
                  <a:lnTo>
                    <a:pt x="0" y="202"/>
                  </a:lnTo>
                  <a:lnTo>
                    <a:pt x="4992" y="8760"/>
                  </a:lnTo>
                  <a:lnTo>
                    <a:pt x="5338" y="8558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78" name="Google Shape;578;p44"/>
            <p:cNvSpPr/>
            <p:nvPr/>
          </p:nvSpPr>
          <p:spPr>
            <a:xfrm>
              <a:off x="5185775" y="960650"/>
              <a:ext cx="75550" cy="119700"/>
            </a:xfrm>
            <a:custGeom>
              <a:avLst/>
              <a:gdLst/>
              <a:ahLst/>
              <a:cxnLst/>
              <a:rect l="l" t="t" r="r" b="b"/>
              <a:pathLst>
                <a:path w="3022" h="4788" extrusionOk="0">
                  <a:moveTo>
                    <a:pt x="347" y="0"/>
                  </a:moveTo>
                  <a:lnTo>
                    <a:pt x="1" y="202"/>
                  </a:lnTo>
                  <a:lnTo>
                    <a:pt x="2676" y="4787"/>
                  </a:lnTo>
                  <a:lnTo>
                    <a:pt x="3022" y="4585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79" name="Google Shape;579;p44"/>
            <p:cNvSpPr/>
            <p:nvPr/>
          </p:nvSpPr>
          <p:spPr>
            <a:xfrm>
              <a:off x="5322300" y="881025"/>
              <a:ext cx="75575" cy="119675"/>
            </a:xfrm>
            <a:custGeom>
              <a:avLst/>
              <a:gdLst/>
              <a:ahLst/>
              <a:cxnLst/>
              <a:rect l="l" t="t" r="r" b="b"/>
              <a:pathLst>
                <a:path w="3023" h="4787" extrusionOk="0">
                  <a:moveTo>
                    <a:pt x="347" y="1"/>
                  </a:moveTo>
                  <a:lnTo>
                    <a:pt x="1" y="202"/>
                  </a:lnTo>
                  <a:lnTo>
                    <a:pt x="2676" y="4786"/>
                  </a:lnTo>
                  <a:lnTo>
                    <a:pt x="3022" y="4584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580" name="Google Shape;580;p44"/>
            <p:cNvSpPr/>
            <p:nvPr/>
          </p:nvSpPr>
          <p:spPr>
            <a:xfrm>
              <a:off x="5426975" y="821150"/>
              <a:ext cx="74975" cy="119150"/>
            </a:xfrm>
            <a:custGeom>
              <a:avLst/>
              <a:gdLst/>
              <a:ahLst/>
              <a:cxnLst/>
              <a:rect l="l" t="t" r="r" b="b"/>
              <a:pathLst>
                <a:path w="2999" h="4766" extrusionOk="0">
                  <a:moveTo>
                    <a:pt x="344" y="1"/>
                  </a:moveTo>
                  <a:lnTo>
                    <a:pt x="1" y="201"/>
                  </a:lnTo>
                  <a:lnTo>
                    <a:pt x="2654" y="4766"/>
                  </a:lnTo>
                  <a:lnTo>
                    <a:pt x="2999" y="4565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6B58872-AADB-4BD2-A88D-F3EBBE11C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197" y="-33978"/>
            <a:ext cx="743054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5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8;p50">
            <a:extLst>
              <a:ext uri="{FF2B5EF4-FFF2-40B4-BE49-F238E27FC236}">
                <a16:creationId xmlns:a16="http://schemas.microsoft.com/office/drawing/2014/main" id="{8B6F2446-6A5F-B9EB-EECA-9BF1F79BB81E}"/>
              </a:ext>
            </a:extLst>
          </p:cNvPr>
          <p:cNvSpPr/>
          <p:nvPr/>
        </p:nvSpPr>
        <p:spPr>
          <a:xfrm rot="-1452357">
            <a:off x="370723" y="1681140"/>
            <a:ext cx="4764390" cy="3532697"/>
          </a:xfrm>
          <a:custGeom>
            <a:avLst/>
            <a:gdLst/>
            <a:ahLst/>
            <a:cxnLst/>
            <a:rect l="l" t="t" r="r" b="b"/>
            <a:pathLst>
              <a:path w="44447" h="27682" extrusionOk="0">
                <a:moveTo>
                  <a:pt x="4883" y="0"/>
                </a:moveTo>
                <a:lnTo>
                  <a:pt x="5711" y="3885"/>
                </a:lnTo>
                <a:lnTo>
                  <a:pt x="2460" y="6099"/>
                </a:lnTo>
                <a:lnTo>
                  <a:pt x="3230" y="10131"/>
                </a:lnTo>
                <a:lnTo>
                  <a:pt x="0" y="12286"/>
                </a:lnTo>
                <a:lnTo>
                  <a:pt x="38737" y="27681"/>
                </a:lnTo>
                <a:lnTo>
                  <a:pt x="41964" y="25525"/>
                </a:lnTo>
                <a:lnTo>
                  <a:pt x="41187" y="21516"/>
                </a:lnTo>
                <a:lnTo>
                  <a:pt x="44446" y="19280"/>
                </a:lnTo>
                <a:lnTo>
                  <a:pt x="43619" y="15395"/>
                </a:lnTo>
                <a:lnTo>
                  <a:pt x="48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28575" dir="684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79BEE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29" name="Google Shape;729;p50"/>
          <p:cNvSpPr/>
          <p:nvPr/>
        </p:nvSpPr>
        <p:spPr>
          <a:xfrm rot="-3169848">
            <a:off x="6516875" y="668190"/>
            <a:ext cx="7750789" cy="4965809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30" name="Google Shape;730;p50"/>
          <p:cNvSpPr/>
          <p:nvPr/>
        </p:nvSpPr>
        <p:spPr>
          <a:xfrm rot="2498867">
            <a:off x="7847239" y="2637815"/>
            <a:ext cx="356865" cy="69741"/>
          </a:xfrm>
          <a:custGeom>
            <a:avLst/>
            <a:gdLst/>
            <a:ahLst/>
            <a:cxnLst/>
            <a:rect l="l" t="t" r="r" b="b"/>
            <a:pathLst>
              <a:path w="6190" h="1222" extrusionOk="0">
                <a:moveTo>
                  <a:pt x="8" y="1221"/>
                </a:moveTo>
                <a:cubicBezTo>
                  <a:pt x="8" y="1221"/>
                  <a:pt x="421" y="596"/>
                  <a:pt x="2741" y="383"/>
                </a:cubicBezTo>
                <a:cubicBezTo>
                  <a:pt x="5063" y="170"/>
                  <a:pt x="6189" y="1012"/>
                  <a:pt x="6189" y="1012"/>
                </a:cubicBezTo>
                <a:lnTo>
                  <a:pt x="6183" y="404"/>
                </a:lnTo>
                <a:cubicBezTo>
                  <a:pt x="6183" y="404"/>
                  <a:pt x="2686" y="0"/>
                  <a:pt x="1" y="45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31" name="Google Shape;731;p50"/>
          <p:cNvSpPr/>
          <p:nvPr/>
        </p:nvSpPr>
        <p:spPr>
          <a:xfrm rot="2498867">
            <a:off x="7104392" y="2841961"/>
            <a:ext cx="356865" cy="67401"/>
          </a:xfrm>
          <a:custGeom>
            <a:avLst/>
            <a:gdLst/>
            <a:ahLst/>
            <a:cxnLst/>
            <a:rect l="l" t="t" r="r" b="b"/>
            <a:pathLst>
              <a:path w="6190" h="1181" extrusionOk="0">
                <a:moveTo>
                  <a:pt x="1" y="1181"/>
                </a:moveTo>
                <a:cubicBezTo>
                  <a:pt x="1" y="1181"/>
                  <a:pt x="425" y="563"/>
                  <a:pt x="2747" y="384"/>
                </a:cubicBezTo>
                <a:cubicBezTo>
                  <a:pt x="5071" y="205"/>
                  <a:pt x="6185" y="1063"/>
                  <a:pt x="6185" y="1063"/>
                </a:cubicBezTo>
                <a:lnTo>
                  <a:pt x="6189" y="456"/>
                </a:lnTo>
                <a:cubicBezTo>
                  <a:pt x="6189" y="456"/>
                  <a:pt x="2697" y="0"/>
                  <a:pt x="6" y="41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732" name="Google Shape;732;p50"/>
          <p:cNvGrpSpPr/>
          <p:nvPr/>
        </p:nvGrpSpPr>
        <p:grpSpPr>
          <a:xfrm>
            <a:off x="5526014" y="2097267"/>
            <a:ext cx="2823031" cy="2985438"/>
            <a:chOff x="5526014" y="2097267"/>
            <a:chExt cx="2823031" cy="2985438"/>
          </a:xfrm>
        </p:grpSpPr>
        <p:sp>
          <p:nvSpPr>
            <p:cNvPr id="733" name="Google Shape;733;p50"/>
            <p:cNvSpPr/>
            <p:nvPr/>
          </p:nvSpPr>
          <p:spPr>
            <a:xfrm rot="2498867">
              <a:off x="6399465" y="2070924"/>
              <a:ext cx="1076129" cy="3038125"/>
            </a:xfrm>
            <a:custGeom>
              <a:avLst/>
              <a:gdLst/>
              <a:ahLst/>
              <a:cxnLst/>
              <a:rect l="l" t="t" r="r" b="b"/>
              <a:pathLst>
                <a:path w="18666" h="53234" extrusionOk="0">
                  <a:moveTo>
                    <a:pt x="16883" y="0"/>
                  </a:moveTo>
                  <a:lnTo>
                    <a:pt x="8290" y="0"/>
                  </a:lnTo>
                  <a:lnTo>
                    <a:pt x="7428" y="12006"/>
                  </a:lnTo>
                  <a:lnTo>
                    <a:pt x="1095" y="12006"/>
                  </a:lnTo>
                  <a:lnTo>
                    <a:pt x="1" y="13834"/>
                  </a:lnTo>
                  <a:lnTo>
                    <a:pt x="1" y="47318"/>
                  </a:lnTo>
                  <a:lnTo>
                    <a:pt x="4703" y="53234"/>
                  </a:lnTo>
                  <a:lnTo>
                    <a:pt x="6503" y="53234"/>
                  </a:lnTo>
                  <a:lnTo>
                    <a:pt x="10245" y="43946"/>
                  </a:lnTo>
                  <a:lnTo>
                    <a:pt x="10245" y="41994"/>
                  </a:lnTo>
                  <a:lnTo>
                    <a:pt x="14198" y="42218"/>
                  </a:lnTo>
                  <a:lnTo>
                    <a:pt x="18666" y="35004"/>
                  </a:lnTo>
                  <a:lnTo>
                    <a:pt x="18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4" name="Google Shape;734;p50"/>
            <p:cNvSpPr/>
            <p:nvPr/>
          </p:nvSpPr>
          <p:spPr>
            <a:xfrm rot="2498867">
              <a:off x="7129731" y="2384769"/>
              <a:ext cx="372143" cy="2195698"/>
            </a:xfrm>
            <a:custGeom>
              <a:avLst/>
              <a:gdLst/>
              <a:ahLst/>
              <a:cxnLst/>
              <a:rect l="l" t="t" r="r" b="b"/>
              <a:pathLst>
                <a:path w="6455" h="38473" extrusionOk="0">
                  <a:moveTo>
                    <a:pt x="5775" y="33394"/>
                  </a:moveTo>
                  <a:lnTo>
                    <a:pt x="3935" y="38463"/>
                  </a:lnTo>
                  <a:lnTo>
                    <a:pt x="3409" y="38468"/>
                  </a:lnTo>
                  <a:lnTo>
                    <a:pt x="2884" y="38472"/>
                  </a:lnTo>
                  <a:lnTo>
                    <a:pt x="959" y="33434"/>
                  </a:lnTo>
                  <a:lnTo>
                    <a:pt x="273" y="33093"/>
                  </a:lnTo>
                  <a:lnTo>
                    <a:pt x="0" y="210"/>
                  </a:lnTo>
                  <a:cubicBezTo>
                    <a:pt x="1732" y="23"/>
                    <a:pt x="2892" y="3"/>
                    <a:pt x="2892" y="3"/>
                  </a:cubicBezTo>
                  <a:cubicBezTo>
                    <a:pt x="2892" y="3"/>
                    <a:pt x="4447" y="0"/>
                    <a:pt x="6182" y="159"/>
                  </a:cubicBezTo>
                  <a:lnTo>
                    <a:pt x="6454" y="328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5" name="Google Shape;735;p50"/>
            <p:cNvSpPr/>
            <p:nvPr/>
          </p:nvSpPr>
          <p:spPr>
            <a:xfrm rot="2498867">
              <a:off x="6626620" y="4036538"/>
              <a:ext cx="356404" cy="65061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8"/>
                  </a:moveTo>
                  <a:cubicBezTo>
                    <a:pt x="0" y="798"/>
                    <a:pt x="2131" y="1"/>
                    <a:pt x="6181" y="562"/>
                  </a:cubicBezTo>
                  <a:lnTo>
                    <a:pt x="5502" y="1099"/>
                  </a:lnTo>
                  <a:cubicBezTo>
                    <a:pt x="5502" y="1099"/>
                    <a:pt x="3567" y="90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6" name="Google Shape;736;p50"/>
            <p:cNvSpPr/>
            <p:nvPr/>
          </p:nvSpPr>
          <p:spPr>
            <a:xfrm rot="2498867">
              <a:off x="6675741" y="4058930"/>
              <a:ext cx="99161" cy="314291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7" name="Google Shape;737;p50"/>
            <p:cNvSpPr/>
            <p:nvPr/>
          </p:nvSpPr>
          <p:spPr>
            <a:xfrm rot="2498867">
              <a:off x="6808719" y="4111744"/>
              <a:ext cx="115765" cy="25910"/>
            </a:xfrm>
            <a:custGeom>
              <a:avLst/>
              <a:gdLst/>
              <a:ahLst/>
              <a:cxnLst/>
              <a:rect l="l" t="t" r="r" b="b"/>
              <a:pathLst>
                <a:path w="2008" h="454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8" name="Google Shape;738;p50"/>
            <p:cNvSpPr/>
            <p:nvPr/>
          </p:nvSpPr>
          <p:spPr>
            <a:xfrm rot="2498867">
              <a:off x="7451404" y="2501016"/>
              <a:ext cx="92704" cy="1862574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7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9" name="Google Shape;739;p50"/>
            <p:cNvSpPr/>
            <p:nvPr/>
          </p:nvSpPr>
          <p:spPr>
            <a:xfrm rot="2498867">
              <a:off x="7238399" y="2522974"/>
              <a:ext cx="370182" cy="1677092"/>
            </a:xfrm>
            <a:custGeom>
              <a:avLst/>
              <a:gdLst/>
              <a:ahLst/>
              <a:cxnLst/>
              <a:rect l="l" t="t" r="r" b="b"/>
              <a:pathLst>
                <a:path w="6421" h="29386" extrusionOk="0">
                  <a:moveTo>
                    <a:pt x="240" y="29385"/>
                  </a:moveTo>
                  <a:cubicBezTo>
                    <a:pt x="240" y="29385"/>
                    <a:pt x="3245" y="28401"/>
                    <a:pt x="6421" y="29184"/>
                  </a:cubicBezTo>
                  <a:lnTo>
                    <a:pt x="6187" y="1084"/>
                  </a:lnTo>
                  <a:cubicBezTo>
                    <a:pt x="6187" y="1084"/>
                    <a:pt x="4128" y="1"/>
                    <a:pt x="1" y="734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0" name="Google Shape;740;p50"/>
            <p:cNvSpPr/>
            <p:nvPr/>
          </p:nvSpPr>
          <p:spPr>
            <a:xfrm rot="2498867">
              <a:off x="6377021" y="2579538"/>
              <a:ext cx="369202" cy="2195698"/>
            </a:xfrm>
            <a:custGeom>
              <a:avLst/>
              <a:gdLst/>
              <a:ahLst/>
              <a:cxnLst/>
              <a:rect l="l" t="t" r="r" b="b"/>
              <a:pathLst>
                <a:path w="6404" h="38473" extrusionOk="0">
                  <a:moveTo>
                    <a:pt x="5498" y="33432"/>
                  </a:moveTo>
                  <a:lnTo>
                    <a:pt x="3582" y="38473"/>
                  </a:lnTo>
                  <a:lnTo>
                    <a:pt x="3055" y="38469"/>
                  </a:lnTo>
                  <a:lnTo>
                    <a:pt x="2530" y="38466"/>
                  </a:lnTo>
                  <a:lnTo>
                    <a:pt x="681" y="33399"/>
                  </a:lnTo>
                  <a:lnTo>
                    <a:pt x="1" y="33046"/>
                  </a:lnTo>
                  <a:lnTo>
                    <a:pt x="220" y="164"/>
                  </a:lnTo>
                  <a:cubicBezTo>
                    <a:pt x="1955" y="3"/>
                    <a:pt x="3115" y="1"/>
                    <a:pt x="3115" y="1"/>
                  </a:cubicBezTo>
                  <a:cubicBezTo>
                    <a:pt x="3115" y="1"/>
                    <a:pt x="4670" y="22"/>
                    <a:pt x="6403" y="207"/>
                  </a:cubicBezTo>
                  <a:lnTo>
                    <a:pt x="6184" y="329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1" name="Google Shape;741;p50"/>
            <p:cNvSpPr/>
            <p:nvPr/>
          </p:nvSpPr>
          <p:spPr>
            <a:xfrm rot="2498867">
              <a:off x="5862021" y="4221299"/>
              <a:ext cx="356577" cy="65632"/>
            </a:xfrm>
            <a:custGeom>
              <a:avLst/>
              <a:gdLst/>
              <a:ahLst/>
              <a:cxnLst/>
              <a:rect l="l" t="t" r="r" b="b"/>
              <a:pathLst>
                <a:path w="6185" h="1150" extrusionOk="0">
                  <a:moveTo>
                    <a:pt x="1" y="764"/>
                  </a:moveTo>
                  <a:cubicBezTo>
                    <a:pt x="1" y="764"/>
                    <a:pt x="2143" y="0"/>
                    <a:pt x="6184" y="622"/>
                  </a:cubicBezTo>
                  <a:lnTo>
                    <a:pt x="5498" y="1149"/>
                  </a:lnTo>
                  <a:cubicBezTo>
                    <a:pt x="5498" y="1149"/>
                    <a:pt x="3578" y="111"/>
                    <a:pt x="681" y="111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2" name="Google Shape;742;p50"/>
            <p:cNvSpPr/>
            <p:nvPr/>
          </p:nvSpPr>
          <p:spPr>
            <a:xfrm rot="2498867">
              <a:off x="5906672" y="4243088"/>
              <a:ext cx="103831" cy="313948"/>
            </a:xfrm>
            <a:custGeom>
              <a:avLst/>
              <a:gdLst/>
              <a:ahLst/>
              <a:cxnLst/>
              <a:rect l="l" t="t" r="r" b="b"/>
              <a:pathLst>
                <a:path w="1801" h="5501" extrusionOk="0">
                  <a:moveTo>
                    <a:pt x="0" y="5497"/>
                  </a:moveTo>
                  <a:lnTo>
                    <a:pt x="716" y="1"/>
                  </a:lnTo>
                  <a:lnTo>
                    <a:pt x="1800" y="156"/>
                  </a:lnTo>
                  <a:lnTo>
                    <a:pt x="459" y="5500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3" name="Google Shape;743;p50"/>
            <p:cNvSpPr/>
            <p:nvPr/>
          </p:nvSpPr>
          <p:spPr>
            <a:xfrm rot="2498867">
              <a:off x="6043007" y="4297986"/>
              <a:ext cx="115938" cy="26196"/>
            </a:xfrm>
            <a:custGeom>
              <a:avLst/>
              <a:gdLst/>
              <a:ahLst/>
              <a:cxnLst/>
              <a:rect l="l" t="t" r="r" b="b"/>
              <a:pathLst>
                <a:path w="2011" h="459" extrusionOk="0">
                  <a:moveTo>
                    <a:pt x="1" y="303"/>
                  </a:moveTo>
                  <a:lnTo>
                    <a:pt x="791" y="0"/>
                  </a:lnTo>
                  <a:lnTo>
                    <a:pt x="2010" y="147"/>
                  </a:lnTo>
                  <a:lnTo>
                    <a:pt x="1085" y="458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4" name="Google Shape;744;p50"/>
            <p:cNvSpPr/>
            <p:nvPr/>
          </p:nvSpPr>
          <p:spPr>
            <a:xfrm rot="2498867">
              <a:off x="6705145" y="2694486"/>
              <a:ext cx="70393" cy="1863772"/>
            </a:xfrm>
            <a:custGeom>
              <a:avLst/>
              <a:gdLst/>
              <a:ahLst/>
              <a:cxnLst/>
              <a:rect l="l" t="t" r="r" b="b"/>
              <a:pathLst>
                <a:path w="1221" h="32657" extrusionOk="0">
                  <a:moveTo>
                    <a:pt x="1" y="32509"/>
                  </a:moveTo>
                  <a:lnTo>
                    <a:pt x="104" y="1"/>
                  </a:lnTo>
                  <a:lnTo>
                    <a:pt x="779" y="166"/>
                  </a:lnTo>
                  <a:lnTo>
                    <a:pt x="1220" y="32656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5" name="Google Shape;745;p50"/>
            <p:cNvSpPr/>
            <p:nvPr/>
          </p:nvSpPr>
          <p:spPr>
            <a:xfrm rot="2498867">
              <a:off x="6486045" y="2718827"/>
              <a:ext cx="367415" cy="1673497"/>
            </a:xfrm>
            <a:custGeom>
              <a:avLst/>
              <a:gdLst/>
              <a:ahLst/>
              <a:cxnLst/>
              <a:rect l="l" t="t" r="r" b="b"/>
              <a:pathLst>
                <a:path w="6373" h="29323" extrusionOk="0">
                  <a:moveTo>
                    <a:pt x="1" y="29323"/>
                  </a:moveTo>
                  <a:cubicBezTo>
                    <a:pt x="1" y="29323"/>
                    <a:pt x="3020" y="28385"/>
                    <a:pt x="6184" y="29216"/>
                  </a:cubicBezTo>
                  <a:lnTo>
                    <a:pt x="6373" y="1114"/>
                  </a:lnTo>
                  <a:cubicBezTo>
                    <a:pt x="6373" y="1114"/>
                    <a:pt x="4330" y="1"/>
                    <a:pt x="192" y="67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746" name="Google Shape;746;p50"/>
          <p:cNvSpPr txBox="1">
            <a:spLocks noGrp="1"/>
          </p:cNvSpPr>
          <p:nvPr>
            <p:ph type="title"/>
          </p:nvPr>
        </p:nvSpPr>
        <p:spPr>
          <a:xfrm>
            <a:off x="272496" y="2597798"/>
            <a:ext cx="4855044" cy="1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5B5B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SKILLS </a:t>
            </a: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  <a:endParaRPr sz="54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8" name="Google Shape;748;p50"/>
          <p:cNvSpPr/>
          <p:nvPr/>
        </p:nvSpPr>
        <p:spPr>
          <a:xfrm rot="869368">
            <a:off x="6990764" y="892179"/>
            <a:ext cx="125633" cy="87473"/>
          </a:xfrm>
          <a:custGeom>
            <a:avLst/>
            <a:gdLst/>
            <a:ahLst/>
            <a:cxnLst/>
            <a:rect l="l" t="t" r="r" b="b"/>
            <a:pathLst>
              <a:path w="4849" h="3376" extrusionOk="0">
                <a:moveTo>
                  <a:pt x="0" y="0"/>
                </a:moveTo>
                <a:lnTo>
                  <a:pt x="1356" y="2507"/>
                </a:lnTo>
                <a:lnTo>
                  <a:pt x="4849" y="3376"/>
                </a:lnTo>
                <a:lnTo>
                  <a:pt x="3982" y="13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25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49" name="Google Shape;749;p50"/>
          <p:cNvSpPr/>
          <p:nvPr/>
        </p:nvSpPr>
        <p:spPr>
          <a:xfrm rot="869368">
            <a:off x="6727389" y="1106714"/>
            <a:ext cx="102056" cy="145590"/>
          </a:xfrm>
          <a:custGeom>
            <a:avLst/>
            <a:gdLst/>
            <a:ahLst/>
            <a:cxnLst/>
            <a:rect l="l" t="t" r="r" b="b"/>
            <a:pathLst>
              <a:path w="3939" h="5619" extrusionOk="0">
                <a:moveTo>
                  <a:pt x="676" y="0"/>
                </a:moveTo>
                <a:lnTo>
                  <a:pt x="231" y="3139"/>
                </a:lnTo>
                <a:lnTo>
                  <a:pt x="1210" y="3278"/>
                </a:lnTo>
                <a:cubicBezTo>
                  <a:pt x="1345" y="2974"/>
                  <a:pt x="1590" y="2822"/>
                  <a:pt x="1945" y="2822"/>
                </a:cubicBezTo>
                <a:cubicBezTo>
                  <a:pt x="2010" y="2822"/>
                  <a:pt x="2079" y="2827"/>
                  <a:pt x="2151" y="2837"/>
                </a:cubicBezTo>
                <a:cubicBezTo>
                  <a:pt x="2398" y="2873"/>
                  <a:pt x="2584" y="2980"/>
                  <a:pt x="2707" y="3162"/>
                </a:cubicBezTo>
                <a:cubicBezTo>
                  <a:pt x="2836" y="3344"/>
                  <a:pt x="2880" y="3583"/>
                  <a:pt x="2836" y="3880"/>
                </a:cubicBezTo>
                <a:cubicBezTo>
                  <a:pt x="2795" y="4177"/>
                  <a:pt x="2688" y="4405"/>
                  <a:pt x="2517" y="4565"/>
                </a:cubicBezTo>
                <a:cubicBezTo>
                  <a:pt x="2378" y="4693"/>
                  <a:pt x="2209" y="4757"/>
                  <a:pt x="2008" y="4757"/>
                </a:cubicBezTo>
                <a:cubicBezTo>
                  <a:pt x="1960" y="4757"/>
                  <a:pt x="1910" y="4753"/>
                  <a:pt x="1859" y="4746"/>
                </a:cubicBezTo>
                <a:cubicBezTo>
                  <a:pt x="1595" y="4709"/>
                  <a:pt x="1391" y="4623"/>
                  <a:pt x="1247" y="4489"/>
                </a:cubicBezTo>
                <a:cubicBezTo>
                  <a:pt x="1108" y="4355"/>
                  <a:pt x="1029" y="4190"/>
                  <a:pt x="1011" y="3994"/>
                </a:cubicBezTo>
                <a:lnTo>
                  <a:pt x="4" y="3852"/>
                </a:lnTo>
                <a:lnTo>
                  <a:pt x="4" y="3852"/>
                </a:lnTo>
                <a:cubicBezTo>
                  <a:pt x="1" y="4298"/>
                  <a:pt x="142" y="4680"/>
                  <a:pt x="430" y="4999"/>
                </a:cubicBezTo>
                <a:cubicBezTo>
                  <a:pt x="724" y="5313"/>
                  <a:pt x="1157" y="5511"/>
                  <a:pt x="1731" y="5592"/>
                </a:cubicBezTo>
                <a:cubicBezTo>
                  <a:pt x="1857" y="5610"/>
                  <a:pt x="1977" y="5619"/>
                  <a:pt x="2093" y="5619"/>
                </a:cubicBezTo>
                <a:cubicBezTo>
                  <a:pt x="2507" y="5619"/>
                  <a:pt x="2858" y="5506"/>
                  <a:pt x="3145" y="5278"/>
                </a:cubicBezTo>
                <a:cubicBezTo>
                  <a:pt x="3519" y="4984"/>
                  <a:pt x="3747" y="4555"/>
                  <a:pt x="3827" y="3990"/>
                </a:cubicBezTo>
                <a:cubicBezTo>
                  <a:pt x="3888" y="3562"/>
                  <a:pt x="3821" y="3155"/>
                  <a:pt x="3627" y="2770"/>
                </a:cubicBezTo>
                <a:cubicBezTo>
                  <a:pt x="3531" y="2574"/>
                  <a:pt x="3373" y="2404"/>
                  <a:pt x="3154" y="2265"/>
                </a:cubicBezTo>
                <a:cubicBezTo>
                  <a:pt x="2942" y="2125"/>
                  <a:pt x="2706" y="2037"/>
                  <a:pt x="2448" y="2001"/>
                </a:cubicBezTo>
                <a:cubicBezTo>
                  <a:pt x="2341" y="1986"/>
                  <a:pt x="2239" y="1979"/>
                  <a:pt x="2144" y="1979"/>
                </a:cubicBezTo>
                <a:cubicBezTo>
                  <a:pt x="2009" y="1979"/>
                  <a:pt x="1886" y="1994"/>
                  <a:pt x="1774" y="2024"/>
                </a:cubicBezTo>
                <a:cubicBezTo>
                  <a:pt x="1584" y="2072"/>
                  <a:pt x="1429" y="2144"/>
                  <a:pt x="1312" y="2242"/>
                </a:cubicBezTo>
                <a:lnTo>
                  <a:pt x="1483" y="1030"/>
                </a:lnTo>
                <a:lnTo>
                  <a:pt x="3812" y="1359"/>
                </a:lnTo>
                <a:lnTo>
                  <a:pt x="3938" y="462"/>
                </a:lnTo>
                <a:lnTo>
                  <a:pt x="676" y="0"/>
                </a:lnTo>
                <a:close/>
              </a:path>
            </a:pathLst>
          </a:custGeom>
          <a:gradFill>
            <a:gsLst>
              <a:gs pos="0">
                <a:srgbClr val="A4A4A4"/>
              </a:gs>
              <a:gs pos="100000">
                <a:srgbClr val="63636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750" name="Google Shape;750;p50"/>
          <p:cNvGrpSpPr/>
          <p:nvPr/>
        </p:nvGrpSpPr>
        <p:grpSpPr>
          <a:xfrm>
            <a:off x="4763192" y="217732"/>
            <a:ext cx="2595743" cy="2810238"/>
            <a:chOff x="4763192" y="217732"/>
            <a:chExt cx="2595743" cy="2810238"/>
          </a:xfrm>
        </p:grpSpPr>
        <p:sp>
          <p:nvSpPr>
            <p:cNvPr id="751" name="Google Shape;751;p50"/>
            <p:cNvSpPr/>
            <p:nvPr/>
          </p:nvSpPr>
          <p:spPr>
            <a:xfrm rot="869368">
              <a:off x="5026761" y="438801"/>
              <a:ext cx="2068606" cy="2368100"/>
            </a:xfrm>
            <a:custGeom>
              <a:avLst/>
              <a:gdLst/>
              <a:ahLst/>
              <a:cxnLst/>
              <a:rect l="l" t="t" r="r" b="b"/>
              <a:pathLst>
                <a:path w="79841" h="91396" extrusionOk="0">
                  <a:moveTo>
                    <a:pt x="79841" y="8757"/>
                  </a:moveTo>
                  <a:lnTo>
                    <a:pt x="52597" y="0"/>
                  </a:lnTo>
                  <a:lnTo>
                    <a:pt x="19755" y="0"/>
                  </a:lnTo>
                  <a:lnTo>
                    <a:pt x="6217" y="0"/>
                  </a:lnTo>
                  <a:lnTo>
                    <a:pt x="4068" y="25603"/>
                  </a:lnTo>
                  <a:lnTo>
                    <a:pt x="1" y="82954"/>
                  </a:lnTo>
                  <a:lnTo>
                    <a:pt x="64635" y="91396"/>
                  </a:lnTo>
                  <a:lnTo>
                    <a:pt x="70370" y="59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752" name="Google Shape;752;p50"/>
            <p:cNvGrpSpPr/>
            <p:nvPr/>
          </p:nvGrpSpPr>
          <p:grpSpPr>
            <a:xfrm>
              <a:off x="4889236" y="331041"/>
              <a:ext cx="2353947" cy="2579937"/>
              <a:chOff x="4889236" y="331041"/>
              <a:chExt cx="2353947" cy="2579937"/>
            </a:xfrm>
          </p:grpSpPr>
          <p:sp>
            <p:nvSpPr>
              <p:cNvPr id="753" name="Google Shape;753;p50"/>
              <p:cNvSpPr/>
              <p:nvPr/>
            </p:nvSpPr>
            <p:spPr>
              <a:xfrm rot="869368">
                <a:off x="5132758" y="529835"/>
                <a:ext cx="1866904" cy="2182349"/>
              </a:xfrm>
              <a:custGeom>
                <a:avLst/>
                <a:gdLst/>
                <a:ahLst/>
                <a:cxnLst/>
                <a:rect l="l" t="t" r="r" b="b"/>
                <a:pathLst>
                  <a:path w="72056" h="84227" extrusionOk="0">
                    <a:moveTo>
                      <a:pt x="1" y="76304"/>
                    </a:moveTo>
                    <a:lnTo>
                      <a:pt x="5256" y="22024"/>
                    </a:lnTo>
                    <a:lnTo>
                      <a:pt x="5903" y="1340"/>
                    </a:lnTo>
                    <a:cubicBezTo>
                      <a:pt x="5903" y="1340"/>
                      <a:pt x="43902" y="1"/>
                      <a:pt x="72055" y="9582"/>
                    </a:cubicBezTo>
                    <a:lnTo>
                      <a:pt x="66838" y="30519"/>
                    </a:lnTo>
                    <a:lnTo>
                      <a:pt x="57432" y="842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4" name="Google Shape;754;p50"/>
              <p:cNvSpPr/>
              <p:nvPr/>
            </p:nvSpPr>
            <p:spPr>
              <a:xfrm rot="869368">
                <a:off x="5132758" y="529835"/>
                <a:ext cx="1866904" cy="2182349"/>
              </a:xfrm>
              <a:custGeom>
                <a:avLst/>
                <a:gdLst/>
                <a:ahLst/>
                <a:cxnLst/>
                <a:rect l="l" t="t" r="r" b="b"/>
                <a:pathLst>
                  <a:path w="72056" h="84227" extrusionOk="0">
                    <a:moveTo>
                      <a:pt x="1" y="76304"/>
                    </a:moveTo>
                    <a:lnTo>
                      <a:pt x="5256" y="22024"/>
                    </a:lnTo>
                    <a:lnTo>
                      <a:pt x="5903" y="1340"/>
                    </a:lnTo>
                    <a:cubicBezTo>
                      <a:pt x="5903" y="1340"/>
                      <a:pt x="43902" y="1"/>
                      <a:pt x="72055" y="9582"/>
                    </a:cubicBezTo>
                    <a:lnTo>
                      <a:pt x="66838" y="30519"/>
                    </a:lnTo>
                    <a:lnTo>
                      <a:pt x="57432" y="84226"/>
                    </a:ln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4509"/>
                    </a:srgbClr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755" name="Google Shape;755;p50"/>
            <p:cNvSpPr/>
            <p:nvPr/>
          </p:nvSpPr>
          <p:spPr>
            <a:xfrm rot="869368">
              <a:off x="6194020" y="1349395"/>
              <a:ext cx="644436" cy="865716"/>
            </a:xfrm>
            <a:custGeom>
              <a:avLst/>
              <a:gdLst/>
              <a:ahLst/>
              <a:cxnLst/>
              <a:rect l="l" t="t" r="r" b="b"/>
              <a:pathLst>
                <a:path w="24873" h="33412" extrusionOk="0">
                  <a:moveTo>
                    <a:pt x="1" y="1"/>
                  </a:moveTo>
                  <a:lnTo>
                    <a:pt x="19611" y="33411"/>
                  </a:lnTo>
                  <a:lnTo>
                    <a:pt x="24872" y="34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6" name="Google Shape;756;p50"/>
            <p:cNvSpPr/>
            <p:nvPr/>
          </p:nvSpPr>
          <p:spPr>
            <a:xfrm rot="869368">
              <a:off x="5443429" y="549628"/>
              <a:ext cx="1730752" cy="810475"/>
            </a:xfrm>
            <a:custGeom>
              <a:avLst/>
              <a:gdLst/>
              <a:ahLst/>
              <a:cxnLst/>
              <a:rect l="l" t="t" r="r" b="b"/>
              <a:pathLst>
                <a:path w="66801" h="31280" extrusionOk="0">
                  <a:moveTo>
                    <a:pt x="1" y="22785"/>
                  </a:moveTo>
                  <a:lnTo>
                    <a:pt x="61583" y="31280"/>
                  </a:lnTo>
                  <a:lnTo>
                    <a:pt x="66800" y="10343"/>
                  </a:lnTo>
                  <a:cubicBezTo>
                    <a:pt x="66800" y="10343"/>
                    <a:pt x="36533" y="1"/>
                    <a:pt x="648" y="21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7" name="Google Shape;757;p50"/>
            <p:cNvSpPr/>
            <p:nvPr/>
          </p:nvSpPr>
          <p:spPr>
            <a:xfrm rot="869368">
              <a:off x="5539222" y="470868"/>
              <a:ext cx="1713989" cy="358962"/>
            </a:xfrm>
            <a:custGeom>
              <a:avLst/>
              <a:gdLst/>
              <a:ahLst/>
              <a:cxnLst/>
              <a:rect l="l" t="t" r="r" b="b"/>
              <a:pathLst>
                <a:path w="66154" h="13854" extrusionOk="0">
                  <a:moveTo>
                    <a:pt x="1" y="5611"/>
                  </a:moveTo>
                  <a:lnTo>
                    <a:pt x="1167" y="4305"/>
                  </a:lnTo>
                  <a:cubicBezTo>
                    <a:pt x="1167" y="4305"/>
                    <a:pt x="36003" y="1"/>
                    <a:pt x="65146" y="12216"/>
                  </a:cubicBezTo>
                  <a:lnTo>
                    <a:pt x="66153" y="13853"/>
                  </a:lnTo>
                  <a:cubicBezTo>
                    <a:pt x="66153" y="13853"/>
                    <a:pt x="36279" y="4818"/>
                    <a:pt x="1" y="56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8" name="Google Shape;758;p50"/>
            <p:cNvSpPr/>
            <p:nvPr/>
          </p:nvSpPr>
          <p:spPr>
            <a:xfrm rot="869368">
              <a:off x="5565038" y="718496"/>
              <a:ext cx="1445156" cy="523285"/>
            </a:xfrm>
            <a:custGeom>
              <a:avLst/>
              <a:gdLst/>
              <a:ahLst/>
              <a:cxnLst/>
              <a:rect l="l" t="t" r="r" b="b"/>
              <a:pathLst>
                <a:path w="55778" h="20196" extrusionOk="0">
                  <a:moveTo>
                    <a:pt x="0" y="13216"/>
                  </a:moveTo>
                  <a:lnTo>
                    <a:pt x="948" y="527"/>
                  </a:lnTo>
                  <a:cubicBezTo>
                    <a:pt x="948" y="527"/>
                    <a:pt x="28808" y="1"/>
                    <a:pt x="55777" y="7130"/>
                  </a:cubicBezTo>
                  <a:lnTo>
                    <a:pt x="53230" y="20195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9" name="Google Shape;759;p50"/>
            <p:cNvSpPr/>
            <p:nvPr/>
          </p:nvSpPr>
          <p:spPr>
            <a:xfrm rot="869368">
              <a:off x="5526344" y="1022652"/>
              <a:ext cx="1386006" cy="206687"/>
            </a:xfrm>
            <a:custGeom>
              <a:avLst/>
              <a:gdLst/>
              <a:ahLst/>
              <a:cxnLst/>
              <a:rect l="l" t="t" r="r" b="b"/>
              <a:pathLst>
                <a:path w="53495" h="7977" extrusionOk="0">
                  <a:moveTo>
                    <a:pt x="0" y="997"/>
                  </a:moveTo>
                  <a:lnTo>
                    <a:pt x="75" y="0"/>
                  </a:lnTo>
                  <a:cubicBezTo>
                    <a:pt x="75" y="0"/>
                    <a:pt x="28028" y="4672"/>
                    <a:pt x="53495" y="6756"/>
                  </a:cubicBezTo>
                  <a:lnTo>
                    <a:pt x="53230" y="7976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0" name="Google Shape;760;p50"/>
            <p:cNvSpPr/>
            <p:nvPr/>
          </p:nvSpPr>
          <p:spPr>
            <a:xfrm rot="869368">
              <a:off x="5468977" y="1105941"/>
              <a:ext cx="289663" cy="297295"/>
            </a:xfrm>
            <a:custGeom>
              <a:avLst/>
              <a:gdLst/>
              <a:ahLst/>
              <a:cxnLst/>
              <a:rect l="l" t="t" r="r" b="b"/>
              <a:pathLst>
                <a:path w="11180" h="11474" extrusionOk="0">
                  <a:moveTo>
                    <a:pt x="8328" y="11332"/>
                  </a:moveTo>
                  <a:lnTo>
                    <a:pt x="1785" y="10429"/>
                  </a:lnTo>
                  <a:cubicBezTo>
                    <a:pt x="762" y="10289"/>
                    <a:pt x="1" y="9358"/>
                    <a:pt x="84" y="8347"/>
                  </a:cubicBezTo>
                  <a:lnTo>
                    <a:pt x="631" y="1779"/>
                  </a:lnTo>
                  <a:cubicBezTo>
                    <a:pt x="719" y="734"/>
                    <a:pt x="1638" y="0"/>
                    <a:pt x="2684" y="145"/>
                  </a:cubicBezTo>
                  <a:lnTo>
                    <a:pt x="9374" y="1068"/>
                  </a:lnTo>
                  <a:cubicBezTo>
                    <a:pt x="10421" y="1213"/>
                    <a:pt x="11179" y="2176"/>
                    <a:pt x="11068" y="3219"/>
                  </a:cubicBezTo>
                  <a:lnTo>
                    <a:pt x="10374" y="9767"/>
                  </a:lnTo>
                  <a:cubicBezTo>
                    <a:pt x="10267" y="10774"/>
                    <a:pt x="9350" y="11473"/>
                    <a:pt x="8328" y="1133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1" name="Google Shape;761;p50"/>
            <p:cNvSpPr/>
            <p:nvPr/>
          </p:nvSpPr>
          <p:spPr>
            <a:xfrm rot="869368">
              <a:off x="5776754" y="1234248"/>
              <a:ext cx="295882" cy="296285"/>
            </a:xfrm>
            <a:custGeom>
              <a:avLst/>
              <a:gdLst/>
              <a:ahLst/>
              <a:cxnLst/>
              <a:rect l="l" t="t" r="r" b="b"/>
              <a:pathLst>
                <a:path w="11420" h="11435" extrusionOk="0">
                  <a:moveTo>
                    <a:pt x="8305" y="11292"/>
                  </a:moveTo>
                  <a:lnTo>
                    <a:pt x="1762" y="10391"/>
                  </a:lnTo>
                  <a:cubicBezTo>
                    <a:pt x="738" y="10249"/>
                    <a:pt x="0" y="9322"/>
                    <a:pt x="113" y="8315"/>
                  </a:cubicBezTo>
                  <a:lnTo>
                    <a:pt x="842" y="1772"/>
                  </a:lnTo>
                  <a:cubicBezTo>
                    <a:pt x="958" y="730"/>
                    <a:pt x="1901" y="1"/>
                    <a:pt x="2947" y="145"/>
                  </a:cubicBezTo>
                  <a:lnTo>
                    <a:pt x="9637" y="1067"/>
                  </a:lnTo>
                  <a:cubicBezTo>
                    <a:pt x="10683" y="1212"/>
                    <a:pt x="11419" y="2173"/>
                    <a:pt x="11279" y="3210"/>
                  </a:cubicBezTo>
                  <a:lnTo>
                    <a:pt x="10402" y="9733"/>
                  </a:lnTo>
                  <a:cubicBezTo>
                    <a:pt x="10267" y="10738"/>
                    <a:pt x="9328" y="11434"/>
                    <a:pt x="8305" y="1129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2" name="Google Shape;762;p50"/>
            <p:cNvSpPr/>
            <p:nvPr/>
          </p:nvSpPr>
          <p:spPr>
            <a:xfrm rot="869368">
              <a:off x="6084511" y="1362542"/>
              <a:ext cx="302048" cy="295248"/>
            </a:xfrm>
            <a:custGeom>
              <a:avLst/>
              <a:gdLst/>
              <a:ahLst/>
              <a:cxnLst/>
              <a:rect l="l" t="t" r="r" b="b"/>
              <a:pathLst>
                <a:path w="11658" h="11395" extrusionOk="0">
                  <a:moveTo>
                    <a:pt x="8283" y="11252"/>
                  </a:moveTo>
                  <a:lnTo>
                    <a:pt x="1739" y="10351"/>
                  </a:lnTo>
                  <a:cubicBezTo>
                    <a:pt x="716" y="10209"/>
                    <a:pt x="0" y="9284"/>
                    <a:pt x="141" y="8282"/>
                  </a:cubicBezTo>
                  <a:lnTo>
                    <a:pt x="1053" y="1763"/>
                  </a:lnTo>
                  <a:cubicBezTo>
                    <a:pt x="1199" y="727"/>
                    <a:pt x="2165" y="0"/>
                    <a:pt x="3211" y="144"/>
                  </a:cubicBezTo>
                  <a:lnTo>
                    <a:pt x="9901" y="1068"/>
                  </a:lnTo>
                  <a:cubicBezTo>
                    <a:pt x="10947" y="1212"/>
                    <a:pt x="11658" y="2170"/>
                    <a:pt x="11489" y="3203"/>
                  </a:cubicBezTo>
                  <a:lnTo>
                    <a:pt x="10431" y="9701"/>
                  </a:lnTo>
                  <a:cubicBezTo>
                    <a:pt x="10267" y="10701"/>
                    <a:pt x="9306" y="11394"/>
                    <a:pt x="8283" y="1125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3" name="Google Shape;763;p50"/>
            <p:cNvSpPr/>
            <p:nvPr/>
          </p:nvSpPr>
          <p:spPr>
            <a:xfrm rot="869368">
              <a:off x="6407642" y="1497266"/>
              <a:ext cx="308603" cy="294134"/>
            </a:xfrm>
            <a:custGeom>
              <a:avLst/>
              <a:gdLst/>
              <a:ahLst/>
              <a:cxnLst/>
              <a:rect l="l" t="t" r="r" b="b"/>
              <a:pathLst>
                <a:path w="11911" h="11352" extrusionOk="0">
                  <a:moveTo>
                    <a:pt x="8259" y="11211"/>
                  </a:moveTo>
                  <a:lnTo>
                    <a:pt x="1717" y="10308"/>
                  </a:lnTo>
                  <a:cubicBezTo>
                    <a:pt x="694" y="10167"/>
                    <a:pt x="1" y="9245"/>
                    <a:pt x="170" y="8247"/>
                  </a:cubicBezTo>
                  <a:lnTo>
                    <a:pt x="1275" y="1756"/>
                  </a:lnTo>
                  <a:cubicBezTo>
                    <a:pt x="1451" y="724"/>
                    <a:pt x="2441" y="0"/>
                    <a:pt x="3488" y="144"/>
                  </a:cubicBezTo>
                  <a:lnTo>
                    <a:pt x="10178" y="1067"/>
                  </a:lnTo>
                  <a:cubicBezTo>
                    <a:pt x="11224" y="1211"/>
                    <a:pt x="11910" y="2165"/>
                    <a:pt x="11711" y="3195"/>
                  </a:cubicBezTo>
                  <a:lnTo>
                    <a:pt x="10460" y="9666"/>
                  </a:lnTo>
                  <a:cubicBezTo>
                    <a:pt x="10267" y="10662"/>
                    <a:pt x="9282" y="11351"/>
                    <a:pt x="8259" y="1121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4" name="Google Shape;764;p50"/>
            <p:cNvSpPr/>
            <p:nvPr/>
          </p:nvSpPr>
          <p:spPr>
            <a:xfrm rot="869368">
              <a:off x="5358609" y="1430254"/>
              <a:ext cx="280958" cy="281697"/>
            </a:xfrm>
            <a:custGeom>
              <a:avLst/>
              <a:gdLst/>
              <a:ahLst/>
              <a:cxnLst/>
              <a:rect l="l" t="t" r="r" b="b"/>
              <a:pathLst>
                <a:path w="10844" h="10872" extrusionOk="0">
                  <a:moveTo>
                    <a:pt x="8099" y="10734"/>
                  </a:moveTo>
                  <a:lnTo>
                    <a:pt x="1738" y="9857"/>
                  </a:lnTo>
                  <a:cubicBezTo>
                    <a:pt x="743" y="9720"/>
                    <a:pt x="0" y="8837"/>
                    <a:pt x="80" y="7882"/>
                  </a:cubicBezTo>
                  <a:lnTo>
                    <a:pt x="597" y="1676"/>
                  </a:lnTo>
                  <a:cubicBezTo>
                    <a:pt x="679" y="689"/>
                    <a:pt x="1571" y="0"/>
                    <a:pt x="2587" y="139"/>
                  </a:cubicBezTo>
                  <a:lnTo>
                    <a:pt x="9088" y="1036"/>
                  </a:lnTo>
                  <a:cubicBezTo>
                    <a:pt x="10105" y="1177"/>
                    <a:pt x="10843" y="2090"/>
                    <a:pt x="10740" y="3074"/>
                  </a:cubicBezTo>
                  <a:lnTo>
                    <a:pt x="10084" y="9260"/>
                  </a:lnTo>
                  <a:cubicBezTo>
                    <a:pt x="9982" y="10214"/>
                    <a:pt x="9094" y="10871"/>
                    <a:pt x="8099" y="10734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5" name="Google Shape;765;p50"/>
            <p:cNvSpPr/>
            <p:nvPr/>
          </p:nvSpPr>
          <p:spPr>
            <a:xfrm rot="869368">
              <a:off x="5657843" y="1554919"/>
              <a:ext cx="286839" cy="280738"/>
            </a:xfrm>
            <a:custGeom>
              <a:avLst/>
              <a:gdLst/>
              <a:ahLst/>
              <a:cxnLst/>
              <a:rect l="l" t="t" r="r" b="b"/>
              <a:pathLst>
                <a:path w="11071" h="10835" extrusionOk="0">
                  <a:moveTo>
                    <a:pt x="8079" y="10698"/>
                  </a:moveTo>
                  <a:lnTo>
                    <a:pt x="1717" y="9820"/>
                  </a:lnTo>
                  <a:cubicBezTo>
                    <a:pt x="721" y="9684"/>
                    <a:pt x="1" y="8803"/>
                    <a:pt x="107" y="7852"/>
                  </a:cubicBezTo>
                  <a:lnTo>
                    <a:pt x="797" y="1670"/>
                  </a:lnTo>
                  <a:cubicBezTo>
                    <a:pt x="906" y="687"/>
                    <a:pt x="1819" y="1"/>
                    <a:pt x="2836" y="141"/>
                  </a:cubicBezTo>
                  <a:lnTo>
                    <a:pt x="9336" y="1038"/>
                  </a:lnTo>
                  <a:cubicBezTo>
                    <a:pt x="10353" y="1179"/>
                    <a:pt x="11070" y="2089"/>
                    <a:pt x="10939" y="3068"/>
                  </a:cubicBezTo>
                  <a:lnTo>
                    <a:pt x="10110" y="9231"/>
                  </a:lnTo>
                  <a:cubicBezTo>
                    <a:pt x="9984" y="10180"/>
                    <a:pt x="9073" y="10835"/>
                    <a:pt x="8079" y="10698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6" name="Google Shape;766;p50"/>
            <p:cNvSpPr/>
            <p:nvPr/>
          </p:nvSpPr>
          <p:spPr>
            <a:xfrm rot="869368">
              <a:off x="5957096" y="1679615"/>
              <a:ext cx="292721" cy="279780"/>
            </a:xfrm>
            <a:custGeom>
              <a:avLst/>
              <a:gdLst/>
              <a:ahLst/>
              <a:cxnLst/>
              <a:rect l="l" t="t" r="r" b="b"/>
              <a:pathLst>
                <a:path w="11298" h="10798" extrusionOk="0">
                  <a:moveTo>
                    <a:pt x="8056" y="10661"/>
                  </a:moveTo>
                  <a:lnTo>
                    <a:pt x="1694" y="9783"/>
                  </a:lnTo>
                  <a:cubicBezTo>
                    <a:pt x="700" y="9646"/>
                    <a:pt x="1" y="8769"/>
                    <a:pt x="133" y="7821"/>
                  </a:cubicBezTo>
                  <a:lnTo>
                    <a:pt x="995" y="1662"/>
                  </a:lnTo>
                  <a:cubicBezTo>
                    <a:pt x="1132" y="683"/>
                    <a:pt x="2068" y="0"/>
                    <a:pt x="3085" y="141"/>
                  </a:cubicBezTo>
                  <a:lnTo>
                    <a:pt x="9585" y="1037"/>
                  </a:lnTo>
                  <a:cubicBezTo>
                    <a:pt x="10602" y="1178"/>
                    <a:pt x="11297" y="2085"/>
                    <a:pt x="11138" y="3061"/>
                  </a:cubicBezTo>
                  <a:lnTo>
                    <a:pt x="10136" y="9201"/>
                  </a:lnTo>
                  <a:cubicBezTo>
                    <a:pt x="9983" y="10145"/>
                    <a:pt x="9050" y="10798"/>
                    <a:pt x="8056" y="1066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7" name="Google Shape;767;p50"/>
            <p:cNvSpPr/>
            <p:nvPr/>
          </p:nvSpPr>
          <p:spPr>
            <a:xfrm rot="869368">
              <a:off x="6271289" y="1810529"/>
              <a:ext cx="298835" cy="278769"/>
            </a:xfrm>
            <a:custGeom>
              <a:avLst/>
              <a:gdLst/>
              <a:ahLst/>
              <a:cxnLst/>
              <a:rect l="l" t="t" r="r" b="b"/>
              <a:pathLst>
                <a:path w="11534" h="10759" extrusionOk="0">
                  <a:moveTo>
                    <a:pt x="8033" y="10622"/>
                  </a:moveTo>
                  <a:lnTo>
                    <a:pt x="1672" y="9744"/>
                  </a:lnTo>
                  <a:cubicBezTo>
                    <a:pt x="676" y="9607"/>
                    <a:pt x="0" y="8733"/>
                    <a:pt x="160" y="7788"/>
                  </a:cubicBezTo>
                  <a:lnTo>
                    <a:pt x="1203" y="1655"/>
                  </a:lnTo>
                  <a:cubicBezTo>
                    <a:pt x="1369" y="680"/>
                    <a:pt x="2328" y="0"/>
                    <a:pt x="3345" y="141"/>
                  </a:cubicBezTo>
                  <a:lnTo>
                    <a:pt x="9845" y="1037"/>
                  </a:lnTo>
                  <a:cubicBezTo>
                    <a:pt x="10862" y="1178"/>
                    <a:pt x="11533" y="2082"/>
                    <a:pt x="11346" y="3054"/>
                  </a:cubicBezTo>
                  <a:lnTo>
                    <a:pt x="10164" y="9169"/>
                  </a:lnTo>
                  <a:cubicBezTo>
                    <a:pt x="9982" y="10110"/>
                    <a:pt x="9028" y="10758"/>
                    <a:pt x="8033" y="1062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8" name="Google Shape;768;p50"/>
            <p:cNvSpPr/>
            <p:nvPr/>
          </p:nvSpPr>
          <p:spPr>
            <a:xfrm rot="869368">
              <a:off x="5257691" y="1726529"/>
              <a:ext cx="273082" cy="267835"/>
            </a:xfrm>
            <a:custGeom>
              <a:avLst/>
              <a:gdLst/>
              <a:ahLst/>
              <a:cxnLst/>
              <a:rect l="l" t="t" r="r" b="b"/>
              <a:pathLst>
                <a:path w="10540" h="10337" extrusionOk="0">
                  <a:moveTo>
                    <a:pt x="7890" y="10204"/>
                  </a:moveTo>
                  <a:lnTo>
                    <a:pt x="1695" y="9349"/>
                  </a:lnTo>
                  <a:cubicBezTo>
                    <a:pt x="725" y="9216"/>
                    <a:pt x="0" y="8375"/>
                    <a:pt x="76" y="7469"/>
                  </a:cubicBezTo>
                  <a:lnTo>
                    <a:pt x="566" y="1586"/>
                  </a:lnTo>
                  <a:cubicBezTo>
                    <a:pt x="645" y="651"/>
                    <a:pt x="1511" y="0"/>
                    <a:pt x="2500" y="137"/>
                  </a:cubicBezTo>
                  <a:lnTo>
                    <a:pt x="8828" y="1009"/>
                  </a:lnTo>
                  <a:cubicBezTo>
                    <a:pt x="9817" y="1146"/>
                    <a:pt x="10539" y="2015"/>
                    <a:pt x="10441" y="2947"/>
                  </a:cubicBezTo>
                  <a:lnTo>
                    <a:pt x="9819" y="8813"/>
                  </a:lnTo>
                  <a:cubicBezTo>
                    <a:pt x="9722" y="9716"/>
                    <a:pt x="8860" y="10336"/>
                    <a:pt x="7890" y="10204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9" name="Google Shape;769;p50"/>
            <p:cNvSpPr/>
            <p:nvPr/>
          </p:nvSpPr>
          <p:spPr>
            <a:xfrm rot="869368">
              <a:off x="5549144" y="1847910"/>
              <a:ext cx="278626" cy="266928"/>
            </a:xfrm>
            <a:custGeom>
              <a:avLst/>
              <a:gdLst/>
              <a:ahLst/>
              <a:cxnLst/>
              <a:rect l="l" t="t" r="r" b="b"/>
              <a:pathLst>
                <a:path w="10754" h="10302" extrusionOk="0">
                  <a:moveTo>
                    <a:pt x="7870" y="10169"/>
                  </a:moveTo>
                  <a:lnTo>
                    <a:pt x="1674" y="9314"/>
                  </a:lnTo>
                  <a:cubicBezTo>
                    <a:pt x="705" y="9180"/>
                    <a:pt x="1" y="8343"/>
                    <a:pt x="101" y="7440"/>
                  </a:cubicBezTo>
                  <a:lnTo>
                    <a:pt x="754" y="1579"/>
                  </a:lnTo>
                  <a:cubicBezTo>
                    <a:pt x="858" y="648"/>
                    <a:pt x="1746" y="1"/>
                    <a:pt x="2735" y="138"/>
                  </a:cubicBezTo>
                  <a:lnTo>
                    <a:pt x="9063" y="1010"/>
                  </a:lnTo>
                  <a:cubicBezTo>
                    <a:pt x="10052" y="1147"/>
                    <a:pt x="10754" y="2014"/>
                    <a:pt x="10628" y="2942"/>
                  </a:cubicBezTo>
                  <a:lnTo>
                    <a:pt x="9843" y="8785"/>
                  </a:lnTo>
                  <a:cubicBezTo>
                    <a:pt x="9721" y="9684"/>
                    <a:pt x="8839" y="10302"/>
                    <a:pt x="7870" y="1016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0" name="Google Shape;770;p50"/>
            <p:cNvSpPr/>
            <p:nvPr/>
          </p:nvSpPr>
          <p:spPr>
            <a:xfrm rot="869368">
              <a:off x="5840544" y="1969280"/>
              <a:ext cx="284197" cy="266047"/>
            </a:xfrm>
            <a:custGeom>
              <a:avLst/>
              <a:gdLst/>
              <a:ahLst/>
              <a:cxnLst/>
              <a:rect l="l" t="t" r="r" b="b"/>
              <a:pathLst>
                <a:path w="10969" h="10268" extrusionOk="0">
                  <a:moveTo>
                    <a:pt x="7849" y="10134"/>
                  </a:moveTo>
                  <a:lnTo>
                    <a:pt x="1655" y="9280"/>
                  </a:lnTo>
                  <a:cubicBezTo>
                    <a:pt x="684" y="9145"/>
                    <a:pt x="0" y="8311"/>
                    <a:pt x="127" y="7411"/>
                  </a:cubicBezTo>
                  <a:lnTo>
                    <a:pt x="944" y="1572"/>
                  </a:lnTo>
                  <a:cubicBezTo>
                    <a:pt x="1075" y="645"/>
                    <a:pt x="1983" y="1"/>
                    <a:pt x="2972" y="137"/>
                  </a:cubicBezTo>
                  <a:lnTo>
                    <a:pt x="9300" y="1010"/>
                  </a:lnTo>
                  <a:cubicBezTo>
                    <a:pt x="10289" y="1147"/>
                    <a:pt x="10969" y="2009"/>
                    <a:pt x="10818" y="2935"/>
                  </a:cubicBezTo>
                  <a:lnTo>
                    <a:pt x="9868" y="8755"/>
                  </a:lnTo>
                  <a:cubicBezTo>
                    <a:pt x="9723" y="9652"/>
                    <a:pt x="8820" y="10267"/>
                    <a:pt x="7849" y="10134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1" name="Google Shape;771;p50"/>
            <p:cNvSpPr/>
            <p:nvPr/>
          </p:nvSpPr>
          <p:spPr>
            <a:xfrm rot="869368">
              <a:off x="5158712" y="2017067"/>
              <a:ext cx="265309" cy="254595"/>
            </a:xfrm>
            <a:custGeom>
              <a:avLst/>
              <a:gdLst/>
              <a:ahLst/>
              <a:cxnLst/>
              <a:rect l="l" t="t" r="r" b="b"/>
              <a:pathLst>
                <a:path w="10240" h="9826" extrusionOk="0">
                  <a:moveTo>
                    <a:pt x="7683" y="9695"/>
                  </a:moveTo>
                  <a:lnTo>
                    <a:pt x="1651" y="8863"/>
                  </a:lnTo>
                  <a:cubicBezTo>
                    <a:pt x="707" y="8733"/>
                    <a:pt x="0" y="7933"/>
                    <a:pt x="71" y="7075"/>
                  </a:cubicBezTo>
                  <a:lnTo>
                    <a:pt x="536" y="1499"/>
                  </a:lnTo>
                  <a:cubicBezTo>
                    <a:pt x="610" y="614"/>
                    <a:pt x="1451" y="1"/>
                    <a:pt x="2414" y="134"/>
                  </a:cubicBezTo>
                  <a:lnTo>
                    <a:pt x="8571" y="982"/>
                  </a:lnTo>
                  <a:cubicBezTo>
                    <a:pt x="9535" y="1115"/>
                    <a:pt x="10239" y="1941"/>
                    <a:pt x="10145" y="2824"/>
                  </a:cubicBezTo>
                  <a:lnTo>
                    <a:pt x="9557" y="8382"/>
                  </a:lnTo>
                  <a:cubicBezTo>
                    <a:pt x="9465" y="9239"/>
                    <a:pt x="8627" y="9826"/>
                    <a:pt x="7683" y="9695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2" name="Google Shape;772;p50"/>
            <p:cNvSpPr/>
            <p:nvPr/>
          </p:nvSpPr>
          <p:spPr>
            <a:xfrm rot="869368">
              <a:off x="5442453" y="2135244"/>
              <a:ext cx="270594" cy="253688"/>
            </a:xfrm>
            <a:custGeom>
              <a:avLst/>
              <a:gdLst/>
              <a:ahLst/>
              <a:cxnLst/>
              <a:rect l="l" t="t" r="r" b="b"/>
              <a:pathLst>
                <a:path w="10444" h="9791" extrusionOk="0">
                  <a:moveTo>
                    <a:pt x="7665" y="9660"/>
                  </a:moveTo>
                  <a:lnTo>
                    <a:pt x="1632" y="8828"/>
                  </a:lnTo>
                  <a:cubicBezTo>
                    <a:pt x="688" y="8699"/>
                    <a:pt x="1" y="7902"/>
                    <a:pt x="97" y="7046"/>
                  </a:cubicBezTo>
                  <a:lnTo>
                    <a:pt x="716" y="1492"/>
                  </a:lnTo>
                  <a:cubicBezTo>
                    <a:pt x="814" y="611"/>
                    <a:pt x="1675" y="0"/>
                    <a:pt x="2639" y="133"/>
                  </a:cubicBezTo>
                  <a:lnTo>
                    <a:pt x="8796" y="982"/>
                  </a:lnTo>
                  <a:cubicBezTo>
                    <a:pt x="9759" y="1115"/>
                    <a:pt x="10443" y="1938"/>
                    <a:pt x="10326" y="2818"/>
                  </a:cubicBezTo>
                  <a:lnTo>
                    <a:pt x="9581" y="8355"/>
                  </a:lnTo>
                  <a:cubicBezTo>
                    <a:pt x="9466" y="9208"/>
                    <a:pt x="8608" y="9791"/>
                    <a:pt x="7665" y="966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3" name="Google Shape;773;p50"/>
            <p:cNvSpPr/>
            <p:nvPr/>
          </p:nvSpPr>
          <p:spPr>
            <a:xfrm rot="869368">
              <a:off x="5726242" y="2253403"/>
              <a:ext cx="275854" cy="252859"/>
            </a:xfrm>
            <a:custGeom>
              <a:avLst/>
              <a:gdLst/>
              <a:ahLst/>
              <a:cxnLst/>
              <a:rect l="l" t="t" r="r" b="b"/>
              <a:pathLst>
                <a:path w="10647" h="9759" extrusionOk="0">
                  <a:moveTo>
                    <a:pt x="7645" y="9628"/>
                  </a:moveTo>
                  <a:lnTo>
                    <a:pt x="1612" y="8796"/>
                  </a:lnTo>
                  <a:cubicBezTo>
                    <a:pt x="669" y="8665"/>
                    <a:pt x="0" y="7871"/>
                    <a:pt x="119" y="7019"/>
                  </a:cubicBezTo>
                  <a:lnTo>
                    <a:pt x="894" y="1486"/>
                  </a:lnTo>
                  <a:cubicBezTo>
                    <a:pt x="1017" y="607"/>
                    <a:pt x="1899" y="1"/>
                    <a:pt x="2861" y="134"/>
                  </a:cubicBezTo>
                  <a:lnTo>
                    <a:pt x="9019" y="982"/>
                  </a:lnTo>
                  <a:cubicBezTo>
                    <a:pt x="9982" y="1115"/>
                    <a:pt x="10647" y="1936"/>
                    <a:pt x="10504" y="2812"/>
                  </a:cubicBezTo>
                  <a:lnTo>
                    <a:pt x="9604" y="8327"/>
                  </a:lnTo>
                  <a:cubicBezTo>
                    <a:pt x="9465" y="9177"/>
                    <a:pt x="8589" y="9758"/>
                    <a:pt x="7645" y="9628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4" name="Google Shape;774;p50"/>
            <p:cNvSpPr/>
            <p:nvPr/>
          </p:nvSpPr>
          <p:spPr>
            <a:xfrm rot="869368">
              <a:off x="6060549" y="2091564"/>
              <a:ext cx="338632" cy="549739"/>
            </a:xfrm>
            <a:custGeom>
              <a:avLst/>
              <a:gdLst/>
              <a:ahLst/>
              <a:cxnLst/>
              <a:rect l="l" t="t" r="r" b="b"/>
              <a:pathLst>
                <a:path w="13070" h="21217" extrusionOk="0">
                  <a:moveTo>
                    <a:pt x="7624" y="21086"/>
                  </a:moveTo>
                  <a:lnTo>
                    <a:pt x="1593" y="20254"/>
                  </a:lnTo>
                  <a:cubicBezTo>
                    <a:pt x="649" y="20123"/>
                    <a:pt x="1" y="19332"/>
                    <a:pt x="145" y="18483"/>
                  </a:cubicBezTo>
                  <a:lnTo>
                    <a:pt x="3023" y="1563"/>
                  </a:lnTo>
                  <a:cubicBezTo>
                    <a:pt x="3180" y="641"/>
                    <a:pt x="4110" y="0"/>
                    <a:pt x="5099" y="137"/>
                  </a:cubicBezTo>
                  <a:lnTo>
                    <a:pt x="11423" y="1010"/>
                  </a:lnTo>
                  <a:cubicBezTo>
                    <a:pt x="12412" y="1146"/>
                    <a:pt x="13069" y="2005"/>
                    <a:pt x="12891" y="2925"/>
                  </a:cubicBezTo>
                  <a:lnTo>
                    <a:pt x="9629" y="19792"/>
                  </a:lnTo>
                  <a:cubicBezTo>
                    <a:pt x="9466" y="20638"/>
                    <a:pt x="8568" y="21216"/>
                    <a:pt x="7624" y="2108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5" name="Google Shape;775;p50"/>
            <p:cNvSpPr/>
            <p:nvPr/>
          </p:nvSpPr>
          <p:spPr>
            <a:xfrm rot="869368">
              <a:off x="5479307" y="1075555"/>
              <a:ext cx="290467" cy="298772"/>
            </a:xfrm>
            <a:custGeom>
              <a:avLst/>
              <a:gdLst/>
              <a:ahLst/>
              <a:cxnLst/>
              <a:rect l="l" t="t" r="r" b="b"/>
              <a:pathLst>
                <a:path w="11211" h="11531" extrusionOk="0">
                  <a:moveTo>
                    <a:pt x="8350" y="11389"/>
                  </a:moveTo>
                  <a:lnTo>
                    <a:pt x="1790" y="10484"/>
                  </a:lnTo>
                  <a:cubicBezTo>
                    <a:pt x="764" y="10342"/>
                    <a:pt x="0" y="9407"/>
                    <a:pt x="85" y="8391"/>
                  </a:cubicBezTo>
                  <a:lnTo>
                    <a:pt x="635" y="1789"/>
                  </a:lnTo>
                  <a:cubicBezTo>
                    <a:pt x="724" y="738"/>
                    <a:pt x="1644" y="0"/>
                    <a:pt x="2693" y="146"/>
                  </a:cubicBezTo>
                  <a:lnTo>
                    <a:pt x="9401" y="1071"/>
                  </a:lnTo>
                  <a:cubicBezTo>
                    <a:pt x="10451" y="1215"/>
                    <a:pt x="11211" y="2185"/>
                    <a:pt x="11099" y="3231"/>
                  </a:cubicBezTo>
                  <a:lnTo>
                    <a:pt x="10401" y="9814"/>
                  </a:lnTo>
                  <a:cubicBezTo>
                    <a:pt x="10294" y="10827"/>
                    <a:pt x="9375" y="11530"/>
                    <a:pt x="8350" y="11389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6" name="Google Shape;776;p50"/>
            <p:cNvSpPr/>
            <p:nvPr/>
          </p:nvSpPr>
          <p:spPr>
            <a:xfrm rot="869368">
              <a:off x="5787861" y="1204172"/>
              <a:ext cx="296711" cy="297761"/>
            </a:xfrm>
            <a:custGeom>
              <a:avLst/>
              <a:gdLst/>
              <a:ahLst/>
              <a:cxnLst/>
              <a:rect l="l" t="t" r="r" b="b"/>
              <a:pathLst>
                <a:path w="11452" h="11492" extrusionOk="0">
                  <a:moveTo>
                    <a:pt x="8327" y="11349"/>
                  </a:moveTo>
                  <a:lnTo>
                    <a:pt x="1768" y="10445"/>
                  </a:lnTo>
                  <a:cubicBezTo>
                    <a:pt x="742" y="10303"/>
                    <a:pt x="1" y="9371"/>
                    <a:pt x="113" y="8359"/>
                  </a:cubicBezTo>
                  <a:lnTo>
                    <a:pt x="848" y="1782"/>
                  </a:lnTo>
                  <a:cubicBezTo>
                    <a:pt x="965" y="735"/>
                    <a:pt x="1911" y="1"/>
                    <a:pt x="2959" y="146"/>
                  </a:cubicBezTo>
                  <a:lnTo>
                    <a:pt x="9667" y="1071"/>
                  </a:lnTo>
                  <a:cubicBezTo>
                    <a:pt x="10716" y="1215"/>
                    <a:pt x="11452" y="2182"/>
                    <a:pt x="11312" y="3224"/>
                  </a:cubicBezTo>
                  <a:lnTo>
                    <a:pt x="10431" y="9781"/>
                  </a:lnTo>
                  <a:cubicBezTo>
                    <a:pt x="10295" y="10791"/>
                    <a:pt x="9353" y="11491"/>
                    <a:pt x="8327" y="11349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7" name="Google Shape;777;p50"/>
            <p:cNvSpPr/>
            <p:nvPr/>
          </p:nvSpPr>
          <p:spPr>
            <a:xfrm rot="869368">
              <a:off x="6096466" y="1332799"/>
              <a:ext cx="302929" cy="296751"/>
            </a:xfrm>
            <a:custGeom>
              <a:avLst/>
              <a:gdLst/>
              <a:ahLst/>
              <a:cxnLst/>
              <a:rect l="l" t="t" r="r" b="b"/>
              <a:pathLst>
                <a:path w="11692" h="11453" extrusionOk="0">
                  <a:moveTo>
                    <a:pt x="8304" y="11310"/>
                  </a:moveTo>
                  <a:lnTo>
                    <a:pt x="1744" y="10406"/>
                  </a:lnTo>
                  <a:cubicBezTo>
                    <a:pt x="717" y="10264"/>
                    <a:pt x="0" y="9336"/>
                    <a:pt x="141" y="8327"/>
                  </a:cubicBezTo>
                  <a:lnTo>
                    <a:pt x="1058" y="1774"/>
                  </a:lnTo>
                  <a:cubicBezTo>
                    <a:pt x="1204" y="732"/>
                    <a:pt x="2174" y="1"/>
                    <a:pt x="3223" y="147"/>
                  </a:cubicBezTo>
                  <a:lnTo>
                    <a:pt x="9930" y="1071"/>
                  </a:lnTo>
                  <a:cubicBezTo>
                    <a:pt x="10979" y="1217"/>
                    <a:pt x="11692" y="2179"/>
                    <a:pt x="11522" y="3218"/>
                  </a:cubicBezTo>
                  <a:lnTo>
                    <a:pt x="10457" y="9750"/>
                  </a:lnTo>
                  <a:cubicBezTo>
                    <a:pt x="10294" y="10755"/>
                    <a:pt x="9330" y="11452"/>
                    <a:pt x="8304" y="11310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8" name="Google Shape;778;p50"/>
            <p:cNvSpPr/>
            <p:nvPr/>
          </p:nvSpPr>
          <p:spPr>
            <a:xfrm rot="869368">
              <a:off x="6420416" y="1467873"/>
              <a:ext cx="309510" cy="295637"/>
            </a:xfrm>
            <a:custGeom>
              <a:avLst/>
              <a:gdLst/>
              <a:ahLst/>
              <a:cxnLst/>
              <a:rect l="l" t="t" r="r" b="b"/>
              <a:pathLst>
                <a:path w="11946" h="11410" extrusionOk="0">
                  <a:moveTo>
                    <a:pt x="8280" y="11268"/>
                  </a:moveTo>
                  <a:lnTo>
                    <a:pt x="1721" y="10363"/>
                  </a:lnTo>
                  <a:cubicBezTo>
                    <a:pt x="695" y="10221"/>
                    <a:pt x="1" y="9296"/>
                    <a:pt x="172" y="8291"/>
                  </a:cubicBezTo>
                  <a:lnTo>
                    <a:pt x="1281" y="1766"/>
                  </a:lnTo>
                  <a:cubicBezTo>
                    <a:pt x="1459" y="728"/>
                    <a:pt x="2453" y="0"/>
                    <a:pt x="3502" y="146"/>
                  </a:cubicBezTo>
                  <a:lnTo>
                    <a:pt x="10209" y="1070"/>
                  </a:lnTo>
                  <a:cubicBezTo>
                    <a:pt x="11258" y="1215"/>
                    <a:pt x="11946" y="2175"/>
                    <a:pt x="11746" y="3210"/>
                  </a:cubicBezTo>
                  <a:lnTo>
                    <a:pt x="10488" y="9715"/>
                  </a:lnTo>
                  <a:cubicBezTo>
                    <a:pt x="10294" y="10715"/>
                    <a:pt x="9306" y="11409"/>
                    <a:pt x="8280" y="11268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9" name="Google Shape;779;p50"/>
            <p:cNvSpPr/>
            <p:nvPr/>
          </p:nvSpPr>
          <p:spPr>
            <a:xfrm rot="869368">
              <a:off x="5368383" y="1401539"/>
              <a:ext cx="281735" cy="283096"/>
            </a:xfrm>
            <a:custGeom>
              <a:avLst/>
              <a:gdLst/>
              <a:ahLst/>
              <a:cxnLst/>
              <a:rect l="l" t="t" r="r" b="b"/>
              <a:pathLst>
                <a:path w="10874" h="10926" extrusionOk="0">
                  <a:moveTo>
                    <a:pt x="8119" y="10788"/>
                  </a:moveTo>
                  <a:lnTo>
                    <a:pt x="1742" y="9908"/>
                  </a:lnTo>
                  <a:cubicBezTo>
                    <a:pt x="744" y="9771"/>
                    <a:pt x="0" y="8883"/>
                    <a:pt x="80" y="7923"/>
                  </a:cubicBezTo>
                  <a:lnTo>
                    <a:pt x="599" y="1685"/>
                  </a:lnTo>
                  <a:cubicBezTo>
                    <a:pt x="683" y="693"/>
                    <a:pt x="1576" y="1"/>
                    <a:pt x="2595" y="141"/>
                  </a:cubicBezTo>
                  <a:lnTo>
                    <a:pt x="9113" y="1040"/>
                  </a:lnTo>
                  <a:cubicBezTo>
                    <a:pt x="10133" y="1181"/>
                    <a:pt x="10874" y="2099"/>
                    <a:pt x="10768" y="3088"/>
                  </a:cubicBezTo>
                  <a:lnTo>
                    <a:pt x="10109" y="9306"/>
                  </a:lnTo>
                  <a:cubicBezTo>
                    <a:pt x="10007" y="10264"/>
                    <a:pt x="9117" y="10926"/>
                    <a:pt x="8119" y="10788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0" name="Google Shape;780;p50"/>
            <p:cNvSpPr/>
            <p:nvPr/>
          </p:nvSpPr>
          <p:spPr>
            <a:xfrm rot="869368">
              <a:off x="5668358" y="1526558"/>
              <a:ext cx="287643" cy="282112"/>
            </a:xfrm>
            <a:custGeom>
              <a:avLst/>
              <a:gdLst/>
              <a:ahLst/>
              <a:cxnLst/>
              <a:rect l="l" t="t" r="r" b="b"/>
              <a:pathLst>
                <a:path w="11102" h="10888" extrusionOk="0">
                  <a:moveTo>
                    <a:pt x="8098" y="10749"/>
                  </a:moveTo>
                  <a:lnTo>
                    <a:pt x="1721" y="9870"/>
                  </a:lnTo>
                  <a:cubicBezTo>
                    <a:pt x="723" y="9732"/>
                    <a:pt x="1" y="8848"/>
                    <a:pt x="107" y="7892"/>
                  </a:cubicBezTo>
                  <a:lnTo>
                    <a:pt x="800" y="1678"/>
                  </a:lnTo>
                  <a:cubicBezTo>
                    <a:pt x="912" y="690"/>
                    <a:pt x="1826" y="0"/>
                    <a:pt x="2846" y="141"/>
                  </a:cubicBezTo>
                  <a:lnTo>
                    <a:pt x="9363" y="1040"/>
                  </a:lnTo>
                  <a:cubicBezTo>
                    <a:pt x="10383" y="1181"/>
                    <a:pt x="11101" y="2096"/>
                    <a:pt x="10969" y="3080"/>
                  </a:cubicBezTo>
                  <a:lnTo>
                    <a:pt x="10136" y="9275"/>
                  </a:lnTo>
                  <a:cubicBezTo>
                    <a:pt x="10008" y="10229"/>
                    <a:pt x="9096" y="10888"/>
                    <a:pt x="8098" y="10749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1" name="Google Shape;781;p50"/>
            <p:cNvSpPr/>
            <p:nvPr/>
          </p:nvSpPr>
          <p:spPr>
            <a:xfrm rot="869368">
              <a:off x="5968363" y="1651556"/>
              <a:ext cx="293524" cy="281153"/>
            </a:xfrm>
            <a:custGeom>
              <a:avLst/>
              <a:gdLst/>
              <a:ahLst/>
              <a:cxnLst/>
              <a:rect l="l" t="t" r="r" b="b"/>
              <a:pathLst>
                <a:path w="11329" h="10851" extrusionOk="0">
                  <a:moveTo>
                    <a:pt x="8076" y="10712"/>
                  </a:moveTo>
                  <a:lnTo>
                    <a:pt x="1699" y="9833"/>
                  </a:lnTo>
                  <a:cubicBezTo>
                    <a:pt x="702" y="9695"/>
                    <a:pt x="1" y="8815"/>
                    <a:pt x="134" y="7861"/>
                  </a:cubicBezTo>
                  <a:lnTo>
                    <a:pt x="1000" y="1671"/>
                  </a:lnTo>
                  <a:cubicBezTo>
                    <a:pt x="1138" y="687"/>
                    <a:pt x="2077" y="1"/>
                    <a:pt x="3096" y="141"/>
                  </a:cubicBezTo>
                  <a:lnTo>
                    <a:pt x="9614" y="1041"/>
                  </a:lnTo>
                  <a:cubicBezTo>
                    <a:pt x="10632" y="1181"/>
                    <a:pt x="11329" y="2093"/>
                    <a:pt x="11169" y="3073"/>
                  </a:cubicBezTo>
                  <a:lnTo>
                    <a:pt x="10162" y="9244"/>
                  </a:lnTo>
                  <a:cubicBezTo>
                    <a:pt x="10008" y="10194"/>
                    <a:pt x="9074" y="10850"/>
                    <a:pt x="8076" y="10712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2" name="Google Shape;782;p50"/>
            <p:cNvSpPr/>
            <p:nvPr/>
          </p:nvSpPr>
          <p:spPr>
            <a:xfrm rot="869368">
              <a:off x="6283328" y="1782816"/>
              <a:ext cx="299742" cy="280117"/>
            </a:xfrm>
            <a:custGeom>
              <a:avLst/>
              <a:gdLst/>
              <a:ahLst/>
              <a:cxnLst/>
              <a:rect l="l" t="t" r="r" b="b"/>
              <a:pathLst>
                <a:path w="11569" h="10811" extrusionOk="0">
                  <a:moveTo>
                    <a:pt x="8054" y="10673"/>
                  </a:moveTo>
                  <a:lnTo>
                    <a:pt x="1676" y="9793"/>
                  </a:lnTo>
                  <a:cubicBezTo>
                    <a:pt x="680" y="9656"/>
                    <a:pt x="1" y="8778"/>
                    <a:pt x="163" y="7828"/>
                  </a:cubicBezTo>
                  <a:lnTo>
                    <a:pt x="1210" y="1664"/>
                  </a:lnTo>
                  <a:cubicBezTo>
                    <a:pt x="1378" y="683"/>
                    <a:pt x="2340" y="1"/>
                    <a:pt x="3358" y="141"/>
                  </a:cubicBezTo>
                  <a:lnTo>
                    <a:pt x="9876" y="1041"/>
                  </a:lnTo>
                  <a:cubicBezTo>
                    <a:pt x="10896" y="1181"/>
                    <a:pt x="11568" y="2089"/>
                    <a:pt x="11380" y="3067"/>
                  </a:cubicBezTo>
                  <a:lnTo>
                    <a:pt x="10193" y="9212"/>
                  </a:lnTo>
                  <a:cubicBezTo>
                    <a:pt x="10008" y="10157"/>
                    <a:pt x="9052" y="10811"/>
                    <a:pt x="8054" y="10673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3" name="Google Shape;783;p50"/>
            <p:cNvSpPr/>
            <p:nvPr/>
          </p:nvSpPr>
          <p:spPr>
            <a:xfrm rot="869368">
              <a:off x="5266973" y="1699358"/>
              <a:ext cx="273755" cy="269105"/>
            </a:xfrm>
            <a:custGeom>
              <a:avLst/>
              <a:gdLst/>
              <a:ahLst/>
              <a:cxnLst/>
              <a:rect l="l" t="t" r="r" b="b"/>
              <a:pathLst>
                <a:path w="10566" h="10386" extrusionOk="0">
                  <a:moveTo>
                    <a:pt x="7909" y="10251"/>
                  </a:moveTo>
                  <a:lnTo>
                    <a:pt x="1697" y="9395"/>
                  </a:lnTo>
                  <a:cubicBezTo>
                    <a:pt x="726" y="9261"/>
                    <a:pt x="0" y="8417"/>
                    <a:pt x="76" y="7506"/>
                  </a:cubicBezTo>
                  <a:lnTo>
                    <a:pt x="569" y="1594"/>
                  </a:lnTo>
                  <a:cubicBezTo>
                    <a:pt x="647" y="654"/>
                    <a:pt x="1515" y="1"/>
                    <a:pt x="2507" y="138"/>
                  </a:cubicBezTo>
                  <a:lnTo>
                    <a:pt x="8850" y="1013"/>
                  </a:lnTo>
                  <a:cubicBezTo>
                    <a:pt x="9843" y="1150"/>
                    <a:pt x="10566" y="2022"/>
                    <a:pt x="10466" y="2959"/>
                  </a:cubicBezTo>
                  <a:lnTo>
                    <a:pt x="9841" y="8853"/>
                  </a:lnTo>
                  <a:cubicBezTo>
                    <a:pt x="9745" y="9761"/>
                    <a:pt x="8880" y="10385"/>
                    <a:pt x="7909" y="10251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4" name="Google Shape;784;p50"/>
            <p:cNvSpPr/>
            <p:nvPr/>
          </p:nvSpPr>
          <p:spPr>
            <a:xfrm rot="869368">
              <a:off x="5559099" y="1821055"/>
              <a:ext cx="279378" cy="268172"/>
            </a:xfrm>
            <a:custGeom>
              <a:avLst/>
              <a:gdLst/>
              <a:ahLst/>
              <a:cxnLst/>
              <a:rect l="l" t="t" r="r" b="b"/>
              <a:pathLst>
                <a:path w="10783" h="10350" extrusionOk="0">
                  <a:moveTo>
                    <a:pt x="7889" y="10215"/>
                  </a:moveTo>
                  <a:lnTo>
                    <a:pt x="1679" y="9359"/>
                  </a:lnTo>
                  <a:cubicBezTo>
                    <a:pt x="707" y="9225"/>
                    <a:pt x="0" y="8384"/>
                    <a:pt x="102" y="7477"/>
                  </a:cubicBezTo>
                  <a:lnTo>
                    <a:pt x="759" y="1588"/>
                  </a:lnTo>
                  <a:cubicBezTo>
                    <a:pt x="863" y="652"/>
                    <a:pt x="1753" y="1"/>
                    <a:pt x="2745" y="137"/>
                  </a:cubicBezTo>
                  <a:lnTo>
                    <a:pt x="9088" y="1012"/>
                  </a:lnTo>
                  <a:cubicBezTo>
                    <a:pt x="10081" y="1149"/>
                    <a:pt x="10783" y="2019"/>
                    <a:pt x="10657" y="2953"/>
                  </a:cubicBezTo>
                  <a:lnTo>
                    <a:pt x="9868" y="8825"/>
                  </a:lnTo>
                  <a:cubicBezTo>
                    <a:pt x="9747" y="9728"/>
                    <a:pt x="8860" y="10350"/>
                    <a:pt x="7889" y="10215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5" name="Google Shape;785;p50"/>
            <p:cNvSpPr/>
            <p:nvPr/>
          </p:nvSpPr>
          <p:spPr>
            <a:xfrm rot="869368">
              <a:off x="5851250" y="1942755"/>
              <a:ext cx="284974" cy="267239"/>
            </a:xfrm>
            <a:custGeom>
              <a:avLst/>
              <a:gdLst/>
              <a:ahLst/>
              <a:cxnLst/>
              <a:rect l="l" t="t" r="r" b="b"/>
              <a:pathLst>
                <a:path w="10999" h="10314" extrusionOk="0">
                  <a:moveTo>
                    <a:pt x="7869" y="10180"/>
                  </a:moveTo>
                  <a:lnTo>
                    <a:pt x="1658" y="9323"/>
                  </a:lnTo>
                  <a:cubicBezTo>
                    <a:pt x="686" y="9189"/>
                    <a:pt x="1" y="8351"/>
                    <a:pt x="128" y="7448"/>
                  </a:cubicBezTo>
                  <a:lnTo>
                    <a:pt x="948" y="1580"/>
                  </a:lnTo>
                  <a:cubicBezTo>
                    <a:pt x="1079" y="647"/>
                    <a:pt x="1989" y="0"/>
                    <a:pt x="2982" y="137"/>
                  </a:cubicBezTo>
                  <a:lnTo>
                    <a:pt x="9325" y="1012"/>
                  </a:lnTo>
                  <a:cubicBezTo>
                    <a:pt x="10317" y="1149"/>
                    <a:pt x="10998" y="2017"/>
                    <a:pt x="10846" y="2945"/>
                  </a:cubicBezTo>
                  <a:lnTo>
                    <a:pt x="9893" y="8794"/>
                  </a:lnTo>
                  <a:cubicBezTo>
                    <a:pt x="9746" y="9695"/>
                    <a:pt x="8840" y="10314"/>
                    <a:pt x="7869" y="10180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6" name="Google Shape;786;p50"/>
            <p:cNvSpPr/>
            <p:nvPr/>
          </p:nvSpPr>
          <p:spPr>
            <a:xfrm rot="869368">
              <a:off x="5167424" y="1991329"/>
              <a:ext cx="266008" cy="255761"/>
            </a:xfrm>
            <a:custGeom>
              <a:avLst/>
              <a:gdLst/>
              <a:ahLst/>
              <a:cxnLst/>
              <a:rect l="l" t="t" r="r" b="b"/>
              <a:pathLst>
                <a:path w="10267" h="9871" extrusionOk="0">
                  <a:moveTo>
                    <a:pt x="7704" y="9740"/>
                  </a:moveTo>
                  <a:lnTo>
                    <a:pt x="1656" y="8905"/>
                  </a:lnTo>
                  <a:cubicBezTo>
                    <a:pt x="710" y="8774"/>
                    <a:pt x="1" y="7971"/>
                    <a:pt x="73" y="7109"/>
                  </a:cubicBezTo>
                  <a:lnTo>
                    <a:pt x="539" y="1507"/>
                  </a:lnTo>
                  <a:cubicBezTo>
                    <a:pt x="614" y="616"/>
                    <a:pt x="1456" y="1"/>
                    <a:pt x="2422" y="134"/>
                  </a:cubicBezTo>
                  <a:lnTo>
                    <a:pt x="8594" y="985"/>
                  </a:lnTo>
                  <a:cubicBezTo>
                    <a:pt x="9561" y="1118"/>
                    <a:pt x="10266" y="1948"/>
                    <a:pt x="10172" y="2836"/>
                  </a:cubicBezTo>
                  <a:lnTo>
                    <a:pt x="9580" y="8420"/>
                  </a:lnTo>
                  <a:cubicBezTo>
                    <a:pt x="9490" y="9281"/>
                    <a:pt x="8649" y="9870"/>
                    <a:pt x="7704" y="9740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7" name="Google Shape;787;p50"/>
            <p:cNvSpPr/>
            <p:nvPr/>
          </p:nvSpPr>
          <p:spPr>
            <a:xfrm rot="869368">
              <a:off x="5451895" y="2109800"/>
              <a:ext cx="271294" cy="254828"/>
            </a:xfrm>
            <a:custGeom>
              <a:avLst/>
              <a:gdLst/>
              <a:ahLst/>
              <a:cxnLst/>
              <a:rect l="l" t="t" r="r" b="b"/>
              <a:pathLst>
                <a:path w="10471" h="9835" extrusionOk="0">
                  <a:moveTo>
                    <a:pt x="7683" y="9705"/>
                  </a:moveTo>
                  <a:lnTo>
                    <a:pt x="1635" y="8871"/>
                  </a:lnTo>
                  <a:cubicBezTo>
                    <a:pt x="689" y="8741"/>
                    <a:pt x="0" y="7940"/>
                    <a:pt x="96" y="7080"/>
                  </a:cubicBezTo>
                  <a:lnTo>
                    <a:pt x="719" y="1500"/>
                  </a:lnTo>
                  <a:cubicBezTo>
                    <a:pt x="818" y="613"/>
                    <a:pt x="1681" y="0"/>
                    <a:pt x="2646" y="133"/>
                  </a:cubicBezTo>
                  <a:lnTo>
                    <a:pt x="8819" y="984"/>
                  </a:lnTo>
                  <a:cubicBezTo>
                    <a:pt x="9785" y="1117"/>
                    <a:pt x="10471" y="1944"/>
                    <a:pt x="10352" y="2828"/>
                  </a:cubicBezTo>
                  <a:lnTo>
                    <a:pt x="9604" y="8391"/>
                  </a:lnTo>
                  <a:cubicBezTo>
                    <a:pt x="9489" y="9249"/>
                    <a:pt x="8629" y="9835"/>
                    <a:pt x="7683" y="9705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8" name="Google Shape;788;p50"/>
            <p:cNvSpPr/>
            <p:nvPr/>
          </p:nvSpPr>
          <p:spPr>
            <a:xfrm rot="869368">
              <a:off x="5736335" y="2228238"/>
              <a:ext cx="276579" cy="253999"/>
            </a:xfrm>
            <a:custGeom>
              <a:avLst/>
              <a:gdLst/>
              <a:ahLst/>
              <a:cxnLst/>
              <a:rect l="l" t="t" r="r" b="b"/>
              <a:pathLst>
                <a:path w="10675" h="9803" extrusionOk="0">
                  <a:moveTo>
                    <a:pt x="7664" y="9672"/>
                  </a:moveTo>
                  <a:lnTo>
                    <a:pt x="1616" y="8837"/>
                  </a:lnTo>
                  <a:cubicBezTo>
                    <a:pt x="670" y="8707"/>
                    <a:pt x="0" y="7909"/>
                    <a:pt x="119" y="7052"/>
                  </a:cubicBezTo>
                  <a:lnTo>
                    <a:pt x="898" y="1493"/>
                  </a:lnTo>
                  <a:cubicBezTo>
                    <a:pt x="1022" y="611"/>
                    <a:pt x="1905" y="0"/>
                    <a:pt x="2870" y="133"/>
                  </a:cubicBezTo>
                  <a:lnTo>
                    <a:pt x="9044" y="984"/>
                  </a:lnTo>
                  <a:cubicBezTo>
                    <a:pt x="10009" y="1117"/>
                    <a:pt x="10675" y="1942"/>
                    <a:pt x="10532" y="2822"/>
                  </a:cubicBezTo>
                  <a:lnTo>
                    <a:pt x="9627" y="8363"/>
                  </a:lnTo>
                  <a:cubicBezTo>
                    <a:pt x="9489" y="9218"/>
                    <a:pt x="8610" y="9802"/>
                    <a:pt x="7664" y="9672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9" name="Google Shape;789;p50"/>
            <p:cNvSpPr/>
            <p:nvPr/>
          </p:nvSpPr>
          <p:spPr>
            <a:xfrm rot="869368">
              <a:off x="6071523" y="2065270"/>
              <a:ext cx="339642" cy="552356"/>
            </a:xfrm>
            <a:custGeom>
              <a:avLst/>
              <a:gdLst/>
              <a:ahLst/>
              <a:cxnLst/>
              <a:rect l="l" t="t" r="r" b="b"/>
              <a:pathLst>
                <a:path w="13109" h="21318" extrusionOk="0">
                  <a:moveTo>
                    <a:pt x="7644" y="21187"/>
                  </a:moveTo>
                  <a:lnTo>
                    <a:pt x="1596" y="20352"/>
                  </a:lnTo>
                  <a:cubicBezTo>
                    <a:pt x="650" y="20222"/>
                    <a:pt x="0" y="19427"/>
                    <a:pt x="146" y="18574"/>
                  </a:cubicBezTo>
                  <a:lnTo>
                    <a:pt x="3037" y="1571"/>
                  </a:lnTo>
                  <a:cubicBezTo>
                    <a:pt x="3196" y="644"/>
                    <a:pt x="4128" y="1"/>
                    <a:pt x="5120" y="138"/>
                  </a:cubicBezTo>
                  <a:lnTo>
                    <a:pt x="11459" y="1012"/>
                  </a:lnTo>
                  <a:cubicBezTo>
                    <a:pt x="12450" y="1148"/>
                    <a:pt x="13109" y="2012"/>
                    <a:pt x="12932" y="2937"/>
                  </a:cubicBezTo>
                  <a:lnTo>
                    <a:pt x="9655" y="19886"/>
                  </a:lnTo>
                  <a:cubicBezTo>
                    <a:pt x="9490" y="20736"/>
                    <a:pt x="8591" y="21317"/>
                    <a:pt x="7644" y="21187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0" name="Google Shape;790;p50"/>
            <p:cNvSpPr/>
            <p:nvPr/>
          </p:nvSpPr>
          <p:spPr>
            <a:xfrm rot="869368">
              <a:off x="5470392" y="1066120"/>
              <a:ext cx="308733" cy="317298"/>
            </a:xfrm>
            <a:custGeom>
              <a:avLst/>
              <a:gdLst/>
              <a:ahLst/>
              <a:cxnLst/>
              <a:rect l="l" t="t" r="r" b="b"/>
              <a:pathLst>
                <a:path w="11916" h="12246" extrusionOk="0">
                  <a:moveTo>
                    <a:pt x="2107" y="11175"/>
                  </a:moveTo>
                  <a:cubicBezTo>
                    <a:pt x="901" y="11009"/>
                    <a:pt x="1" y="9906"/>
                    <a:pt x="99" y="8712"/>
                  </a:cubicBezTo>
                  <a:lnTo>
                    <a:pt x="645" y="2108"/>
                  </a:lnTo>
                  <a:cubicBezTo>
                    <a:pt x="747" y="873"/>
                    <a:pt x="1835" y="0"/>
                    <a:pt x="3069" y="171"/>
                  </a:cubicBezTo>
                  <a:lnTo>
                    <a:pt x="9782" y="1097"/>
                  </a:lnTo>
                  <a:cubicBezTo>
                    <a:pt x="11017" y="1267"/>
                    <a:pt x="11915" y="2412"/>
                    <a:pt x="11783" y="3644"/>
                  </a:cubicBezTo>
                  <a:lnTo>
                    <a:pt x="11080" y="10227"/>
                  </a:lnTo>
                  <a:cubicBezTo>
                    <a:pt x="10954" y="11417"/>
                    <a:pt x="9868" y="12246"/>
                    <a:pt x="8663" y="120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1" name="Google Shape;791;p50"/>
            <p:cNvSpPr/>
            <p:nvPr/>
          </p:nvSpPr>
          <p:spPr>
            <a:xfrm rot="869368">
              <a:off x="5778817" y="1194764"/>
              <a:ext cx="315236" cy="316236"/>
            </a:xfrm>
            <a:custGeom>
              <a:avLst/>
              <a:gdLst/>
              <a:ahLst/>
              <a:cxnLst/>
              <a:rect l="l" t="t" r="r" b="b"/>
              <a:pathLst>
                <a:path w="12167" h="12205" extrusionOk="0">
                  <a:moveTo>
                    <a:pt x="2082" y="11134"/>
                  </a:moveTo>
                  <a:cubicBezTo>
                    <a:pt x="875" y="10968"/>
                    <a:pt x="1" y="9869"/>
                    <a:pt x="133" y="8678"/>
                  </a:cubicBezTo>
                  <a:lnTo>
                    <a:pt x="862" y="2100"/>
                  </a:lnTo>
                  <a:cubicBezTo>
                    <a:pt x="998" y="869"/>
                    <a:pt x="2115" y="1"/>
                    <a:pt x="3350" y="172"/>
                  </a:cubicBezTo>
                  <a:lnTo>
                    <a:pt x="10062" y="1098"/>
                  </a:lnTo>
                  <a:cubicBezTo>
                    <a:pt x="11297" y="1268"/>
                    <a:pt x="12166" y="2409"/>
                    <a:pt x="12000" y="3636"/>
                  </a:cubicBezTo>
                  <a:lnTo>
                    <a:pt x="11114" y="10193"/>
                  </a:lnTo>
                  <a:cubicBezTo>
                    <a:pt x="10954" y="11380"/>
                    <a:pt x="9843" y="12204"/>
                    <a:pt x="8636" y="120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2" name="Google Shape;792;p50"/>
            <p:cNvSpPr/>
            <p:nvPr/>
          </p:nvSpPr>
          <p:spPr>
            <a:xfrm rot="869368">
              <a:off x="6087263" y="1323439"/>
              <a:ext cx="321739" cy="315147"/>
            </a:xfrm>
            <a:custGeom>
              <a:avLst/>
              <a:gdLst/>
              <a:ahLst/>
              <a:cxnLst/>
              <a:rect l="l" t="t" r="r" b="b"/>
              <a:pathLst>
                <a:path w="12418" h="12163" extrusionOk="0">
                  <a:moveTo>
                    <a:pt x="2055" y="11092"/>
                  </a:moveTo>
                  <a:cubicBezTo>
                    <a:pt x="849" y="10925"/>
                    <a:pt x="0" y="9830"/>
                    <a:pt x="166" y="8644"/>
                  </a:cubicBezTo>
                  <a:lnTo>
                    <a:pt x="1078" y="2090"/>
                  </a:lnTo>
                  <a:cubicBezTo>
                    <a:pt x="1249" y="864"/>
                    <a:pt x="2394" y="0"/>
                    <a:pt x="3629" y="171"/>
                  </a:cubicBezTo>
                  <a:lnTo>
                    <a:pt x="10342" y="1097"/>
                  </a:lnTo>
                  <a:cubicBezTo>
                    <a:pt x="11577" y="1267"/>
                    <a:pt x="12418" y="2406"/>
                    <a:pt x="12217" y="3627"/>
                  </a:cubicBezTo>
                  <a:lnTo>
                    <a:pt x="11147" y="10158"/>
                  </a:lnTo>
                  <a:cubicBezTo>
                    <a:pt x="10953" y="11340"/>
                    <a:pt x="9816" y="12162"/>
                    <a:pt x="8610" y="119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3" name="Google Shape;793;p50"/>
            <p:cNvSpPr/>
            <p:nvPr/>
          </p:nvSpPr>
          <p:spPr>
            <a:xfrm rot="869368">
              <a:off x="6411103" y="1458570"/>
              <a:ext cx="328579" cy="313981"/>
            </a:xfrm>
            <a:custGeom>
              <a:avLst/>
              <a:gdLst/>
              <a:ahLst/>
              <a:cxnLst/>
              <a:rect l="l" t="t" r="r" b="b"/>
              <a:pathLst>
                <a:path w="12682" h="12118" extrusionOk="0">
                  <a:moveTo>
                    <a:pt x="2026" y="11046"/>
                  </a:moveTo>
                  <a:cubicBezTo>
                    <a:pt x="820" y="10879"/>
                    <a:pt x="1" y="9788"/>
                    <a:pt x="201" y="8608"/>
                  </a:cubicBezTo>
                  <a:lnTo>
                    <a:pt x="1305" y="2081"/>
                  </a:lnTo>
                  <a:cubicBezTo>
                    <a:pt x="1513" y="860"/>
                    <a:pt x="2686" y="0"/>
                    <a:pt x="3922" y="170"/>
                  </a:cubicBezTo>
                  <a:lnTo>
                    <a:pt x="10635" y="1096"/>
                  </a:lnTo>
                  <a:cubicBezTo>
                    <a:pt x="11870" y="1267"/>
                    <a:pt x="12682" y="2400"/>
                    <a:pt x="12445" y="3618"/>
                  </a:cubicBezTo>
                  <a:lnTo>
                    <a:pt x="11182" y="10123"/>
                  </a:lnTo>
                  <a:cubicBezTo>
                    <a:pt x="10954" y="11299"/>
                    <a:pt x="9788" y="12117"/>
                    <a:pt x="8582" y="11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4" name="Google Shape;794;p50"/>
            <p:cNvSpPr/>
            <p:nvPr/>
          </p:nvSpPr>
          <p:spPr>
            <a:xfrm rot="869368">
              <a:off x="5359722" y="1392612"/>
              <a:ext cx="299405" cy="300637"/>
            </a:xfrm>
            <a:custGeom>
              <a:avLst/>
              <a:gdLst/>
              <a:ahLst/>
              <a:cxnLst/>
              <a:rect l="l" t="t" r="r" b="b"/>
              <a:pathLst>
                <a:path w="11556" h="11603" extrusionOk="0">
                  <a:moveTo>
                    <a:pt x="2051" y="10561"/>
                  </a:moveTo>
                  <a:cubicBezTo>
                    <a:pt x="878" y="10399"/>
                    <a:pt x="1" y="9354"/>
                    <a:pt x="93" y="8225"/>
                  </a:cubicBezTo>
                  <a:lnTo>
                    <a:pt x="608" y="1987"/>
                  </a:lnTo>
                  <a:cubicBezTo>
                    <a:pt x="705" y="820"/>
                    <a:pt x="1760" y="1"/>
                    <a:pt x="2960" y="167"/>
                  </a:cubicBezTo>
                  <a:lnTo>
                    <a:pt x="9482" y="1066"/>
                  </a:lnTo>
                  <a:cubicBezTo>
                    <a:pt x="10681" y="1232"/>
                    <a:pt x="11555" y="2316"/>
                    <a:pt x="11433" y="3480"/>
                  </a:cubicBezTo>
                  <a:lnTo>
                    <a:pt x="10768" y="9698"/>
                  </a:lnTo>
                  <a:cubicBezTo>
                    <a:pt x="10647" y="10822"/>
                    <a:pt x="9596" y="11603"/>
                    <a:pt x="8424" y="114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5" name="Google Shape;795;p50"/>
            <p:cNvSpPr/>
            <p:nvPr/>
          </p:nvSpPr>
          <p:spPr>
            <a:xfrm rot="869368">
              <a:off x="5659542" y="1517632"/>
              <a:ext cx="305623" cy="299653"/>
            </a:xfrm>
            <a:custGeom>
              <a:avLst/>
              <a:gdLst/>
              <a:ahLst/>
              <a:cxnLst/>
              <a:rect l="l" t="t" r="r" b="b"/>
              <a:pathLst>
                <a:path w="11796" h="11565" extrusionOk="0">
                  <a:moveTo>
                    <a:pt x="2027" y="10522"/>
                  </a:moveTo>
                  <a:cubicBezTo>
                    <a:pt x="855" y="10361"/>
                    <a:pt x="1" y="9318"/>
                    <a:pt x="126" y="8194"/>
                  </a:cubicBezTo>
                  <a:lnTo>
                    <a:pt x="815" y="1979"/>
                  </a:lnTo>
                  <a:cubicBezTo>
                    <a:pt x="945" y="816"/>
                    <a:pt x="2026" y="0"/>
                    <a:pt x="3226" y="166"/>
                  </a:cubicBezTo>
                  <a:lnTo>
                    <a:pt x="9747" y="1067"/>
                  </a:lnTo>
                  <a:cubicBezTo>
                    <a:pt x="10948" y="1231"/>
                    <a:pt x="11795" y="2313"/>
                    <a:pt x="11639" y="3473"/>
                  </a:cubicBezTo>
                  <a:lnTo>
                    <a:pt x="10801" y="9667"/>
                  </a:lnTo>
                  <a:cubicBezTo>
                    <a:pt x="10650" y="10788"/>
                    <a:pt x="9574" y="11564"/>
                    <a:pt x="8401" y="11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6" name="Google Shape;796;p50"/>
            <p:cNvSpPr/>
            <p:nvPr/>
          </p:nvSpPr>
          <p:spPr>
            <a:xfrm rot="869368">
              <a:off x="5959439" y="1642710"/>
              <a:ext cx="311738" cy="298565"/>
            </a:xfrm>
            <a:custGeom>
              <a:avLst/>
              <a:gdLst/>
              <a:ahLst/>
              <a:cxnLst/>
              <a:rect l="l" t="t" r="r" b="b"/>
              <a:pathLst>
                <a:path w="12032" h="11523" extrusionOk="0">
                  <a:moveTo>
                    <a:pt x="2001" y="10481"/>
                  </a:moveTo>
                  <a:cubicBezTo>
                    <a:pt x="829" y="10319"/>
                    <a:pt x="1" y="9281"/>
                    <a:pt x="157" y="8160"/>
                  </a:cubicBezTo>
                  <a:lnTo>
                    <a:pt x="1019" y="1970"/>
                  </a:lnTo>
                  <a:cubicBezTo>
                    <a:pt x="1180" y="811"/>
                    <a:pt x="2288" y="0"/>
                    <a:pt x="3489" y="165"/>
                  </a:cubicBezTo>
                  <a:lnTo>
                    <a:pt x="10011" y="1064"/>
                  </a:lnTo>
                  <a:cubicBezTo>
                    <a:pt x="11211" y="1230"/>
                    <a:pt x="12032" y="2308"/>
                    <a:pt x="11843" y="3463"/>
                  </a:cubicBezTo>
                  <a:lnTo>
                    <a:pt x="10833" y="9633"/>
                  </a:lnTo>
                  <a:cubicBezTo>
                    <a:pt x="10649" y="10750"/>
                    <a:pt x="9547" y="11522"/>
                    <a:pt x="8375" y="113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7" name="Google Shape;797;p50"/>
            <p:cNvSpPr/>
            <p:nvPr/>
          </p:nvSpPr>
          <p:spPr>
            <a:xfrm rot="869368">
              <a:off x="6274281" y="1773971"/>
              <a:ext cx="318215" cy="297476"/>
            </a:xfrm>
            <a:custGeom>
              <a:avLst/>
              <a:gdLst/>
              <a:ahLst/>
              <a:cxnLst/>
              <a:rect l="l" t="t" r="r" b="b"/>
              <a:pathLst>
                <a:path w="12282" h="11481" extrusionOk="0">
                  <a:moveTo>
                    <a:pt x="1974" y="10440"/>
                  </a:moveTo>
                  <a:cubicBezTo>
                    <a:pt x="803" y="10279"/>
                    <a:pt x="1" y="9243"/>
                    <a:pt x="190" y="8127"/>
                  </a:cubicBezTo>
                  <a:lnTo>
                    <a:pt x="1235" y="1961"/>
                  </a:lnTo>
                  <a:cubicBezTo>
                    <a:pt x="1430" y="809"/>
                    <a:pt x="2566" y="0"/>
                    <a:pt x="3766" y="166"/>
                  </a:cubicBezTo>
                  <a:lnTo>
                    <a:pt x="10288" y="1066"/>
                  </a:lnTo>
                  <a:cubicBezTo>
                    <a:pt x="11487" y="1232"/>
                    <a:pt x="12281" y="2304"/>
                    <a:pt x="12059" y="3454"/>
                  </a:cubicBezTo>
                  <a:lnTo>
                    <a:pt x="10865" y="9600"/>
                  </a:lnTo>
                  <a:cubicBezTo>
                    <a:pt x="10650" y="10712"/>
                    <a:pt x="9522" y="11481"/>
                    <a:pt x="8349" y="11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8" name="Google Shape;798;p50"/>
            <p:cNvSpPr/>
            <p:nvPr/>
          </p:nvSpPr>
          <p:spPr>
            <a:xfrm rot="869368">
              <a:off x="5258542" y="1690871"/>
              <a:ext cx="290959" cy="285791"/>
            </a:xfrm>
            <a:custGeom>
              <a:avLst/>
              <a:gdLst/>
              <a:ahLst/>
              <a:cxnLst/>
              <a:rect l="l" t="t" r="r" b="b"/>
              <a:pathLst>
                <a:path w="11230" h="11030" extrusionOk="0">
                  <a:moveTo>
                    <a:pt x="1999" y="10015"/>
                  </a:moveTo>
                  <a:cubicBezTo>
                    <a:pt x="857" y="9857"/>
                    <a:pt x="0" y="8863"/>
                    <a:pt x="88" y="7792"/>
                  </a:cubicBezTo>
                  <a:lnTo>
                    <a:pt x="577" y="1879"/>
                  </a:lnTo>
                  <a:cubicBezTo>
                    <a:pt x="668" y="773"/>
                    <a:pt x="1693" y="0"/>
                    <a:pt x="2860" y="163"/>
                  </a:cubicBezTo>
                  <a:lnTo>
                    <a:pt x="9208" y="1038"/>
                  </a:lnTo>
                  <a:cubicBezTo>
                    <a:pt x="10376" y="1199"/>
                    <a:pt x="11230" y="2230"/>
                    <a:pt x="11113" y="3332"/>
                  </a:cubicBezTo>
                  <a:lnTo>
                    <a:pt x="10482" y="9226"/>
                  </a:lnTo>
                  <a:cubicBezTo>
                    <a:pt x="10368" y="10293"/>
                    <a:pt x="9348" y="11030"/>
                    <a:pt x="8205" y="108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9" name="Google Shape;799;p50"/>
            <p:cNvSpPr/>
            <p:nvPr/>
          </p:nvSpPr>
          <p:spPr>
            <a:xfrm rot="869368">
              <a:off x="5550542" y="1812595"/>
              <a:ext cx="296840" cy="284780"/>
            </a:xfrm>
            <a:custGeom>
              <a:avLst/>
              <a:gdLst/>
              <a:ahLst/>
              <a:cxnLst/>
              <a:rect l="l" t="t" r="r" b="b"/>
              <a:pathLst>
                <a:path w="11457" h="10991" extrusionOk="0">
                  <a:moveTo>
                    <a:pt x="1976" y="9977"/>
                  </a:moveTo>
                  <a:cubicBezTo>
                    <a:pt x="834" y="9820"/>
                    <a:pt x="1" y="8828"/>
                    <a:pt x="120" y="7761"/>
                  </a:cubicBezTo>
                  <a:lnTo>
                    <a:pt x="772" y="1870"/>
                  </a:lnTo>
                  <a:cubicBezTo>
                    <a:pt x="895" y="769"/>
                    <a:pt x="1943" y="0"/>
                    <a:pt x="3113" y="161"/>
                  </a:cubicBezTo>
                  <a:lnTo>
                    <a:pt x="9459" y="1037"/>
                  </a:lnTo>
                  <a:cubicBezTo>
                    <a:pt x="10628" y="1199"/>
                    <a:pt x="11457" y="2226"/>
                    <a:pt x="11308" y="3324"/>
                  </a:cubicBezTo>
                  <a:lnTo>
                    <a:pt x="10514" y="9194"/>
                  </a:lnTo>
                  <a:cubicBezTo>
                    <a:pt x="10370" y="10257"/>
                    <a:pt x="9325" y="10990"/>
                    <a:pt x="8184" y="10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0" name="Google Shape;800;p50"/>
            <p:cNvSpPr/>
            <p:nvPr/>
          </p:nvSpPr>
          <p:spPr>
            <a:xfrm rot="869368">
              <a:off x="5842615" y="1934324"/>
              <a:ext cx="302618" cy="283796"/>
            </a:xfrm>
            <a:custGeom>
              <a:avLst/>
              <a:gdLst/>
              <a:ahLst/>
              <a:cxnLst/>
              <a:rect l="l" t="t" r="r" b="b"/>
              <a:pathLst>
                <a:path w="11680" h="10953" extrusionOk="0">
                  <a:moveTo>
                    <a:pt x="1951" y="9939"/>
                  </a:moveTo>
                  <a:cubicBezTo>
                    <a:pt x="810" y="9781"/>
                    <a:pt x="0" y="8793"/>
                    <a:pt x="147" y="7732"/>
                  </a:cubicBezTo>
                  <a:lnTo>
                    <a:pt x="965" y="1862"/>
                  </a:lnTo>
                  <a:cubicBezTo>
                    <a:pt x="1117" y="765"/>
                    <a:pt x="2193" y="0"/>
                    <a:pt x="3360" y="161"/>
                  </a:cubicBezTo>
                  <a:lnTo>
                    <a:pt x="9708" y="1038"/>
                  </a:lnTo>
                  <a:cubicBezTo>
                    <a:pt x="10876" y="1199"/>
                    <a:pt x="11679" y="2223"/>
                    <a:pt x="11501" y="3316"/>
                  </a:cubicBezTo>
                  <a:lnTo>
                    <a:pt x="10543" y="9164"/>
                  </a:lnTo>
                  <a:cubicBezTo>
                    <a:pt x="10368" y="10223"/>
                    <a:pt x="9299" y="10952"/>
                    <a:pt x="8158" y="107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1" name="Google Shape;801;p50"/>
            <p:cNvSpPr/>
            <p:nvPr/>
          </p:nvSpPr>
          <p:spPr>
            <a:xfrm rot="869368">
              <a:off x="5159277" y="1983293"/>
              <a:ext cx="282720" cy="271566"/>
            </a:xfrm>
            <a:custGeom>
              <a:avLst/>
              <a:gdLst/>
              <a:ahLst/>
              <a:cxnLst/>
              <a:rect l="l" t="t" r="r" b="b"/>
              <a:pathLst>
                <a:path w="10912" h="10481" extrusionOk="0">
                  <a:moveTo>
                    <a:pt x="1948" y="9493"/>
                  </a:moveTo>
                  <a:cubicBezTo>
                    <a:pt x="836" y="9340"/>
                    <a:pt x="0" y="8394"/>
                    <a:pt x="84" y="7378"/>
                  </a:cubicBezTo>
                  <a:lnTo>
                    <a:pt x="546" y="1776"/>
                  </a:lnTo>
                  <a:cubicBezTo>
                    <a:pt x="633" y="728"/>
                    <a:pt x="1628" y="0"/>
                    <a:pt x="2765" y="157"/>
                  </a:cubicBezTo>
                  <a:lnTo>
                    <a:pt x="8941" y="1010"/>
                  </a:lnTo>
                  <a:cubicBezTo>
                    <a:pt x="10078" y="1167"/>
                    <a:pt x="10911" y="2146"/>
                    <a:pt x="10800" y="3191"/>
                  </a:cubicBezTo>
                  <a:lnTo>
                    <a:pt x="10203" y="8774"/>
                  </a:lnTo>
                  <a:cubicBezTo>
                    <a:pt x="10095" y="9786"/>
                    <a:pt x="9103" y="10481"/>
                    <a:pt x="7991" y="103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2" name="Google Shape;802;p50"/>
            <p:cNvSpPr/>
            <p:nvPr/>
          </p:nvSpPr>
          <p:spPr>
            <a:xfrm rot="869368">
              <a:off x="5443587" y="2101783"/>
              <a:ext cx="288264" cy="270633"/>
            </a:xfrm>
            <a:custGeom>
              <a:avLst/>
              <a:gdLst/>
              <a:ahLst/>
              <a:cxnLst/>
              <a:rect l="l" t="t" r="r" b="b"/>
              <a:pathLst>
                <a:path w="11126" h="10445" extrusionOk="0">
                  <a:moveTo>
                    <a:pt x="1927" y="9457"/>
                  </a:moveTo>
                  <a:cubicBezTo>
                    <a:pt x="815" y="9304"/>
                    <a:pt x="0" y="8360"/>
                    <a:pt x="113" y="7349"/>
                  </a:cubicBezTo>
                  <a:lnTo>
                    <a:pt x="731" y="1768"/>
                  </a:lnTo>
                  <a:cubicBezTo>
                    <a:pt x="846" y="725"/>
                    <a:pt x="1866" y="1"/>
                    <a:pt x="3002" y="157"/>
                  </a:cubicBezTo>
                  <a:lnTo>
                    <a:pt x="9179" y="1009"/>
                  </a:lnTo>
                  <a:cubicBezTo>
                    <a:pt x="10315" y="1166"/>
                    <a:pt x="11126" y="2143"/>
                    <a:pt x="10984" y="3182"/>
                  </a:cubicBezTo>
                  <a:lnTo>
                    <a:pt x="10233" y="8745"/>
                  </a:lnTo>
                  <a:cubicBezTo>
                    <a:pt x="10096" y="9753"/>
                    <a:pt x="9082" y="10445"/>
                    <a:pt x="7969" y="10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3" name="Google Shape;803;p50"/>
            <p:cNvSpPr/>
            <p:nvPr/>
          </p:nvSpPr>
          <p:spPr>
            <a:xfrm rot="869368">
              <a:off x="5727932" y="2220228"/>
              <a:ext cx="293809" cy="269726"/>
            </a:xfrm>
            <a:custGeom>
              <a:avLst/>
              <a:gdLst/>
              <a:ahLst/>
              <a:cxnLst/>
              <a:rect l="l" t="t" r="r" b="b"/>
              <a:pathLst>
                <a:path w="11340" h="10410" extrusionOk="0">
                  <a:moveTo>
                    <a:pt x="1903" y="9423"/>
                  </a:moveTo>
                  <a:cubicBezTo>
                    <a:pt x="791" y="9268"/>
                    <a:pt x="1" y="8329"/>
                    <a:pt x="140" y="7320"/>
                  </a:cubicBezTo>
                  <a:lnTo>
                    <a:pt x="915" y="1761"/>
                  </a:lnTo>
                  <a:cubicBezTo>
                    <a:pt x="1060" y="722"/>
                    <a:pt x="2102" y="1"/>
                    <a:pt x="3239" y="158"/>
                  </a:cubicBezTo>
                  <a:lnTo>
                    <a:pt x="9416" y="1009"/>
                  </a:lnTo>
                  <a:cubicBezTo>
                    <a:pt x="10553" y="1166"/>
                    <a:pt x="11339" y="2140"/>
                    <a:pt x="11169" y="3176"/>
                  </a:cubicBezTo>
                  <a:lnTo>
                    <a:pt x="10261" y="8717"/>
                  </a:lnTo>
                  <a:cubicBezTo>
                    <a:pt x="10097" y="9722"/>
                    <a:pt x="9059" y="10410"/>
                    <a:pt x="7947" y="10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4" name="Google Shape;804;p50"/>
            <p:cNvSpPr/>
            <p:nvPr/>
          </p:nvSpPr>
          <p:spPr>
            <a:xfrm rot="869368">
              <a:off x="6063058" y="2056935"/>
              <a:ext cx="357338" cy="568447"/>
            </a:xfrm>
            <a:custGeom>
              <a:avLst/>
              <a:gdLst/>
              <a:ahLst/>
              <a:cxnLst/>
              <a:rect l="l" t="t" r="r" b="b"/>
              <a:pathLst>
                <a:path w="13792" h="21939" extrusionOk="0">
                  <a:moveTo>
                    <a:pt x="1880" y="20951"/>
                  </a:moveTo>
                  <a:cubicBezTo>
                    <a:pt x="768" y="20797"/>
                    <a:pt x="1" y="19860"/>
                    <a:pt x="171" y="18857"/>
                  </a:cubicBezTo>
                  <a:lnTo>
                    <a:pt x="3049" y="1853"/>
                  </a:lnTo>
                  <a:cubicBezTo>
                    <a:pt x="3234" y="762"/>
                    <a:pt x="4335" y="0"/>
                    <a:pt x="5503" y="162"/>
                  </a:cubicBezTo>
                  <a:lnTo>
                    <a:pt x="11847" y="1038"/>
                  </a:lnTo>
                  <a:cubicBezTo>
                    <a:pt x="13013" y="1198"/>
                    <a:pt x="13791" y="2218"/>
                    <a:pt x="13580" y="3306"/>
                  </a:cubicBezTo>
                  <a:lnTo>
                    <a:pt x="10290" y="20253"/>
                  </a:lnTo>
                  <a:cubicBezTo>
                    <a:pt x="10097" y="21253"/>
                    <a:pt x="9034" y="21939"/>
                    <a:pt x="7923" y="217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5" name="Google Shape;805;p50"/>
            <p:cNvSpPr/>
            <p:nvPr/>
          </p:nvSpPr>
          <p:spPr>
            <a:xfrm rot="869368">
              <a:off x="6420416" y="1467873"/>
              <a:ext cx="309510" cy="295637"/>
            </a:xfrm>
            <a:custGeom>
              <a:avLst/>
              <a:gdLst/>
              <a:ahLst/>
              <a:cxnLst/>
              <a:rect l="l" t="t" r="r" b="b"/>
              <a:pathLst>
                <a:path w="11946" h="11410" extrusionOk="0">
                  <a:moveTo>
                    <a:pt x="8280" y="11268"/>
                  </a:moveTo>
                  <a:lnTo>
                    <a:pt x="1721" y="10363"/>
                  </a:lnTo>
                  <a:cubicBezTo>
                    <a:pt x="695" y="10221"/>
                    <a:pt x="1" y="9296"/>
                    <a:pt x="172" y="8291"/>
                  </a:cubicBezTo>
                  <a:lnTo>
                    <a:pt x="1281" y="1766"/>
                  </a:lnTo>
                  <a:cubicBezTo>
                    <a:pt x="1459" y="728"/>
                    <a:pt x="2453" y="0"/>
                    <a:pt x="3502" y="146"/>
                  </a:cubicBezTo>
                  <a:lnTo>
                    <a:pt x="10209" y="1070"/>
                  </a:lnTo>
                  <a:cubicBezTo>
                    <a:pt x="11258" y="1215"/>
                    <a:pt x="11946" y="2175"/>
                    <a:pt x="11746" y="3210"/>
                  </a:cubicBezTo>
                  <a:lnTo>
                    <a:pt x="10488" y="9715"/>
                  </a:lnTo>
                  <a:cubicBezTo>
                    <a:pt x="10294" y="10715"/>
                    <a:pt x="9306" y="11409"/>
                    <a:pt x="8280" y="11268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6" name="Google Shape;806;p50"/>
            <p:cNvSpPr/>
            <p:nvPr/>
          </p:nvSpPr>
          <p:spPr>
            <a:xfrm rot="869368">
              <a:off x="6283328" y="1782816"/>
              <a:ext cx="299742" cy="280117"/>
            </a:xfrm>
            <a:custGeom>
              <a:avLst/>
              <a:gdLst/>
              <a:ahLst/>
              <a:cxnLst/>
              <a:rect l="l" t="t" r="r" b="b"/>
              <a:pathLst>
                <a:path w="11569" h="10811" extrusionOk="0">
                  <a:moveTo>
                    <a:pt x="8054" y="10673"/>
                  </a:moveTo>
                  <a:lnTo>
                    <a:pt x="1676" y="9793"/>
                  </a:lnTo>
                  <a:cubicBezTo>
                    <a:pt x="680" y="9656"/>
                    <a:pt x="1" y="8778"/>
                    <a:pt x="163" y="7828"/>
                  </a:cubicBezTo>
                  <a:lnTo>
                    <a:pt x="1210" y="1664"/>
                  </a:lnTo>
                  <a:cubicBezTo>
                    <a:pt x="1378" y="683"/>
                    <a:pt x="2340" y="1"/>
                    <a:pt x="3358" y="141"/>
                  </a:cubicBezTo>
                  <a:lnTo>
                    <a:pt x="9876" y="1041"/>
                  </a:lnTo>
                  <a:cubicBezTo>
                    <a:pt x="10896" y="1181"/>
                    <a:pt x="11568" y="2089"/>
                    <a:pt x="11380" y="3067"/>
                  </a:cubicBezTo>
                  <a:lnTo>
                    <a:pt x="10193" y="9212"/>
                  </a:lnTo>
                  <a:cubicBezTo>
                    <a:pt x="10008" y="10157"/>
                    <a:pt x="9052" y="10811"/>
                    <a:pt x="8054" y="106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7" name="Google Shape;807;p50"/>
            <p:cNvSpPr/>
            <p:nvPr/>
          </p:nvSpPr>
          <p:spPr>
            <a:xfrm rot="869368">
              <a:off x="6071523" y="2065270"/>
              <a:ext cx="339642" cy="552356"/>
            </a:xfrm>
            <a:custGeom>
              <a:avLst/>
              <a:gdLst/>
              <a:ahLst/>
              <a:cxnLst/>
              <a:rect l="l" t="t" r="r" b="b"/>
              <a:pathLst>
                <a:path w="13109" h="21318" extrusionOk="0">
                  <a:moveTo>
                    <a:pt x="7644" y="21187"/>
                  </a:moveTo>
                  <a:lnTo>
                    <a:pt x="1596" y="20352"/>
                  </a:lnTo>
                  <a:cubicBezTo>
                    <a:pt x="650" y="20222"/>
                    <a:pt x="0" y="19427"/>
                    <a:pt x="146" y="18574"/>
                  </a:cubicBezTo>
                  <a:lnTo>
                    <a:pt x="3037" y="1571"/>
                  </a:lnTo>
                  <a:cubicBezTo>
                    <a:pt x="3196" y="644"/>
                    <a:pt x="4128" y="1"/>
                    <a:pt x="5120" y="138"/>
                  </a:cubicBezTo>
                  <a:lnTo>
                    <a:pt x="11459" y="1012"/>
                  </a:lnTo>
                  <a:cubicBezTo>
                    <a:pt x="12450" y="1148"/>
                    <a:pt x="13109" y="2012"/>
                    <a:pt x="12932" y="2937"/>
                  </a:cubicBezTo>
                  <a:lnTo>
                    <a:pt x="9655" y="19886"/>
                  </a:lnTo>
                  <a:cubicBezTo>
                    <a:pt x="9490" y="20736"/>
                    <a:pt x="8591" y="21317"/>
                    <a:pt x="7644" y="21187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8" name="Google Shape;808;p50"/>
            <p:cNvSpPr/>
            <p:nvPr/>
          </p:nvSpPr>
          <p:spPr>
            <a:xfrm rot="869368">
              <a:off x="6460475" y="656336"/>
              <a:ext cx="345161" cy="133101"/>
            </a:xfrm>
            <a:custGeom>
              <a:avLst/>
              <a:gdLst/>
              <a:ahLst/>
              <a:cxnLst/>
              <a:rect l="l" t="t" r="r" b="b"/>
              <a:pathLst>
                <a:path w="13322" h="5137" extrusionOk="0">
                  <a:moveTo>
                    <a:pt x="0" y="0"/>
                  </a:moveTo>
                  <a:lnTo>
                    <a:pt x="3291" y="3433"/>
                  </a:lnTo>
                  <a:lnTo>
                    <a:pt x="13322" y="5136"/>
                  </a:lnTo>
                  <a:lnTo>
                    <a:pt x="10924" y="1833"/>
                  </a:lnTo>
                  <a:cubicBezTo>
                    <a:pt x="10924" y="1833"/>
                    <a:pt x="5705" y="608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9" name="Google Shape;809;p50"/>
            <p:cNvSpPr/>
            <p:nvPr/>
          </p:nvSpPr>
          <p:spPr>
            <a:xfrm rot="869368">
              <a:off x="6076861" y="790973"/>
              <a:ext cx="727553" cy="442807"/>
            </a:xfrm>
            <a:custGeom>
              <a:avLst/>
              <a:gdLst/>
              <a:ahLst/>
              <a:cxnLst/>
              <a:rect l="l" t="t" r="r" b="b"/>
              <a:pathLst>
                <a:path w="28081" h="17090" extrusionOk="0">
                  <a:moveTo>
                    <a:pt x="1" y="0"/>
                  </a:moveTo>
                  <a:lnTo>
                    <a:pt x="7737" y="14937"/>
                  </a:lnTo>
                  <a:cubicBezTo>
                    <a:pt x="7737" y="14937"/>
                    <a:pt x="20480" y="16393"/>
                    <a:pt x="28081" y="17090"/>
                  </a:cubicBezTo>
                  <a:lnTo>
                    <a:pt x="25559" y="3472"/>
                  </a:lnTo>
                  <a:cubicBezTo>
                    <a:pt x="25559" y="3472"/>
                    <a:pt x="14362" y="1525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0" name="Google Shape;810;p50"/>
            <p:cNvSpPr/>
            <p:nvPr/>
          </p:nvSpPr>
          <p:spPr>
            <a:xfrm rot="869368">
              <a:off x="5620710" y="739206"/>
              <a:ext cx="1424688" cy="212231"/>
            </a:xfrm>
            <a:custGeom>
              <a:avLst/>
              <a:gdLst/>
              <a:ahLst/>
              <a:cxnLst/>
              <a:rect l="l" t="t" r="r" b="b"/>
              <a:pathLst>
                <a:path w="54988" h="8191" extrusionOk="0">
                  <a:moveTo>
                    <a:pt x="158" y="1"/>
                  </a:moveTo>
                  <a:lnTo>
                    <a:pt x="1" y="1641"/>
                  </a:lnTo>
                  <a:cubicBezTo>
                    <a:pt x="1" y="1641"/>
                    <a:pt x="4385" y="1143"/>
                    <a:pt x="11334" y="1143"/>
                  </a:cubicBezTo>
                  <a:cubicBezTo>
                    <a:pt x="21962" y="1143"/>
                    <a:pt x="38591" y="2306"/>
                    <a:pt x="54716" y="8190"/>
                  </a:cubicBezTo>
                  <a:lnTo>
                    <a:pt x="54987" y="6604"/>
                  </a:lnTo>
                  <a:cubicBezTo>
                    <a:pt x="54987" y="6604"/>
                    <a:pt x="34917" y="255"/>
                    <a:pt x="158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1" name="Google Shape;811;p50"/>
            <p:cNvSpPr/>
            <p:nvPr/>
          </p:nvSpPr>
          <p:spPr>
            <a:xfrm rot="869368">
              <a:off x="6501603" y="1019684"/>
              <a:ext cx="105217" cy="143932"/>
            </a:xfrm>
            <a:custGeom>
              <a:avLst/>
              <a:gdLst/>
              <a:ahLst/>
              <a:cxnLst/>
              <a:rect l="l" t="t" r="r" b="b"/>
              <a:pathLst>
                <a:path w="4061" h="5555" extrusionOk="0">
                  <a:moveTo>
                    <a:pt x="2165" y="0"/>
                  </a:moveTo>
                  <a:cubicBezTo>
                    <a:pt x="1785" y="0"/>
                    <a:pt x="1452" y="96"/>
                    <a:pt x="1165" y="290"/>
                  </a:cubicBezTo>
                  <a:cubicBezTo>
                    <a:pt x="796" y="539"/>
                    <a:pt x="570" y="949"/>
                    <a:pt x="485" y="1518"/>
                  </a:cubicBezTo>
                  <a:lnTo>
                    <a:pt x="1478" y="1659"/>
                  </a:lnTo>
                  <a:cubicBezTo>
                    <a:pt x="1521" y="1386"/>
                    <a:pt x="1618" y="1182"/>
                    <a:pt x="1773" y="1044"/>
                  </a:cubicBezTo>
                  <a:cubicBezTo>
                    <a:pt x="1896" y="934"/>
                    <a:pt x="2045" y="879"/>
                    <a:pt x="2221" y="879"/>
                  </a:cubicBezTo>
                  <a:cubicBezTo>
                    <a:pt x="2264" y="879"/>
                    <a:pt x="2307" y="882"/>
                    <a:pt x="2353" y="889"/>
                  </a:cubicBezTo>
                  <a:cubicBezTo>
                    <a:pt x="2829" y="956"/>
                    <a:pt x="3032" y="1248"/>
                    <a:pt x="2958" y="1764"/>
                  </a:cubicBezTo>
                  <a:cubicBezTo>
                    <a:pt x="2922" y="2026"/>
                    <a:pt x="2760" y="2311"/>
                    <a:pt x="2473" y="2619"/>
                  </a:cubicBezTo>
                  <a:cubicBezTo>
                    <a:pt x="2362" y="2737"/>
                    <a:pt x="2196" y="2880"/>
                    <a:pt x="1973" y="3047"/>
                  </a:cubicBezTo>
                  <a:cubicBezTo>
                    <a:pt x="1756" y="3209"/>
                    <a:pt x="1574" y="3339"/>
                    <a:pt x="1427" y="3438"/>
                  </a:cubicBezTo>
                  <a:cubicBezTo>
                    <a:pt x="1279" y="3536"/>
                    <a:pt x="1057" y="3681"/>
                    <a:pt x="762" y="3873"/>
                  </a:cubicBezTo>
                  <a:cubicBezTo>
                    <a:pt x="467" y="4059"/>
                    <a:pt x="249" y="4199"/>
                    <a:pt x="107" y="4294"/>
                  </a:cubicBezTo>
                  <a:lnTo>
                    <a:pt x="1" y="5045"/>
                  </a:lnTo>
                  <a:lnTo>
                    <a:pt x="3599" y="5555"/>
                  </a:lnTo>
                  <a:lnTo>
                    <a:pt x="3718" y="4715"/>
                  </a:lnTo>
                  <a:lnTo>
                    <a:pt x="1593" y="4415"/>
                  </a:lnTo>
                  <a:cubicBezTo>
                    <a:pt x="1670" y="4362"/>
                    <a:pt x="1808" y="4269"/>
                    <a:pt x="2005" y="4137"/>
                  </a:cubicBezTo>
                  <a:cubicBezTo>
                    <a:pt x="2207" y="4003"/>
                    <a:pt x="2359" y="3898"/>
                    <a:pt x="2459" y="3822"/>
                  </a:cubicBezTo>
                  <a:cubicBezTo>
                    <a:pt x="2559" y="3747"/>
                    <a:pt x="2695" y="3642"/>
                    <a:pt x="2868" y="3508"/>
                  </a:cubicBezTo>
                  <a:cubicBezTo>
                    <a:pt x="3046" y="3375"/>
                    <a:pt x="3185" y="3255"/>
                    <a:pt x="3284" y="3149"/>
                  </a:cubicBezTo>
                  <a:cubicBezTo>
                    <a:pt x="3384" y="3039"/>
                    <a:pt x="3489" y="2913"/>
                    <a:pt x="3598" y="2769"/>
                  </a:cubicBezTo>
                  <a:cubicBezTo>
                    <a:pt x="3815" y="2502"/>
                    <a:pt x="3948" y="2198"/>
                    <a:pt x="3996" y="1858"/>
                  </a:cubicBezTo>
                  <a:cubicBezTo>
                    <a:pt x="4060" y="1400"/>
                    <a:pt x="3963" y="1000"/>
                    <a:pt x="3703" y="656"/>
                  </a:cubicBezTo>
                  <a:cubicBezTo>
                    <a:pt x="3445" y="311"/>
                    <a:pt x="3050" y="101"/>
                    <a:pt x="2519" y="26"/>
                  </a:cubicBezTo>
                  <a:cubicBezTo>
                    <a:pt x="2397" y="9"/>
                    <a:pt x="2279" y="0"/>
                    <a:pt x="216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2" name="Google Shape;812;p50"/>
            <p:cNvSpPr/>
            <p:nvPr/>
          </p:nvSpPr>
          <p:spPr>
            <a:xfrm rot="869368">
              <a:off x="6613804" y="1059565"/>
              <a:ext cx="102056" cy="145590"/>
            </a:xfrm>
            <a:custGeom>
              <a:avLst/>
              <a:gdLst/>
              <a:ahLst/>
              <a:cxnLst/>
              <a:rect l="l" t="t" r="r" b="b"/>
              <a:pathLst>
                <a:path w="3939" h="5619" extrusionOk="0">
                  <a:moveTo>
                    <a:pt x="676" y="0"/>
                  </a:moveTo>
                  <a:lnTo>
                    <a:pt x="231" y="3140"/>
                  </a:lnTo>
                  <a:lnTo>
                    <a:pt x="1209" y="3278"/>
                  </a:lnTo>
                  <a:cubicBezTo>
                    <a:pt x="1345" y="2974"/>
                    <a:pt x="1589" y="2822"/>
                    <a:pt x="1944" y="2822"/>
                  </a:cubicBezTo>
                  <a:cubicBezTo>
                    <a:pt x="2009" y="2822"/>
                    <a:pt x="2077" y="2827"/>
                    <a:pt x="2150" y="2837"/>
                  </a:cubicBezTo>
                  <a:cubicBezTo>
                    <a:pt x="2398" y="2873"/>
                    <a:pt x="2584" y="2980"/>
                    <a:pt x="2707" y="3162"/>
                  </a:cubicBezTo>
                  <a:cubicBezTo>
                    <a:pt x="2835" y="3344"/>
                    <a:pt x="2878" y="3583"/>
                    <a:pt x="2836" y="3880"/>
                  </a:cubicBezTo>
                  <a:cubicBezTo>
                    <a:pt x="2794" y="4177"/>
                    <a:pt x="2688" y="4405"/>
                    <a:pt x="2516" y="4565"/>
                  </a:cubicBezTo>
                  <a:cubicBezTo>
                    <a:pt x="2378" y="4694"/>
                    <a:pt x="2208" y="4758"/>
                    <a:pt x="2007" y="4758"/>
                  </a:cubicBezTo>
                  <a:cubicBezTo>
                    <a:pt x="1959" y="4758"/>
                    <a:pt x="1909" y="4755"/>
                    <a:pt x="1857" y="4747"/>
                  </a:cubicBezTo>
                  <a:cubicBezTo>
                    <a:pt x="1595" y="4709"/>
                    <a:pt x="1391" y="4623"/>
                    <a:pt x="1247" y="4489"/>
                  </a:cubicBezTo>
                  <a:cubicBezTo>
                    <a:pt x="1106" y="4355"/>
                    <a:pt x="1028" y="4190"/>
                    <a:pt x="1011" y="3994"/>
                  </a:cubicBezTo>
                  <a:lnTo>
                    <a:pt x="4" y="3852"/>
                  </a:lnTo>
                  <a:lnTo>
                    <a:pt x="4" y="3852"/>
                  </a:lnTo>
                  <a:cubicBezTo>
                    <a:pt x="0" y="4298"/>
                    <a:pt x="142" y="4680"/>
                    <a:pt x="430" y="4999"/>
                  </a:cubicBezTo>
                  <a:cubicBezTo>
                    <a:pt x="722" y="5313"/>
                    <a:pt x="1157" y="5511"/>
                    <a:pt x="1731" y="5592"/>
                  </a:cubicBezTo>
                  <a:cubicBezTo>
                    <a:pt x="1856" y="5610"/>
                    <a:pt x="1977" y="5619"/>
                    <a:pt x="2093" y="5619"/>
                  </a:cubicBezTo>
                  <a:cubicBezTo>
                    <a:pt x="2506" y="5619"/>
                    <a:pt x="2857" y="5506"/>
                    <a:pt x="3145" y="5279"/>
                  </a:cubicBezTo>
                  <a:cubicBezTo>
                    <a:pt x="3519" y="4984"/>
                    <a:pt x="3746" y="4555"/>
                    <a:pt x="3825" y="3990"/>
                  </a:cubicBezTo>
                  <a:cubicBezTo>
                    <a:pt x="3886" y="3562"/>
                    <a:pt x="3820" y="3155"/>
                    <a:pt x="3627" y="2770"/>
                  </a:cubicBezTo>
                  <a:cubicBezTo>
                    <a:pt x="3530" y="2574"/>
                    <a:pt x="3372" y="2405"/>
                    <a:pt x="3154" y="2265"/>
                  </a:cubicBezTo>
                  <a:cubicBezTo>
                    <a:pt x="2940" y="2126"/>
                    <a:pt x="2705" y="2037"/>
                    <a:pt x="2447" y="2001"/>
                  </a:cubicBezTo>
                  <a:cubicBezTo>
                    <a:pt x="2341" y="1986"/>
                    <a:pt x="2240" y="1979"/>
                    <a:pt x="2145" y="1979"/>
                  </a:cubicBezTo>
                  <a:cubicBezTo>
                    <a:pt x="2010" y="1979"/>
                    <a:pt x="1886" y="1994"/>
                    <a:pt x="1774" y="2025"/>
                  </a:cubicBezTo>
                  <a:cubicBezTo>
                    <a:pt x="1584" y="2072"/>
                    <a:pt x="1429" y="2145"/>
                    <a:pt x="1311" y="2242"/>
                  </a:cubicBezTo>
                  <a:lnTo>
                    <a:pt x="1482" y="1031"/>
                  </a:lnTo>
                  <a:lnTo>
                    <a:pt x="3810" y="1361"/>
                  </a:lnTo>
                  <a:lnTo>
                    <a:pt x="3938" y="463"/>
                  </a:lnTo>
                  <a:lnTo>
                    <a:pt x="676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3" name="Google Shape;813;p50"/>
            <p:cNvSpPr/>
            <p:nvPr/>
          </p:nvSpPr>
          <p:spPr>
            <a:xfrm rot="869368">
              <a:off x="5474358" y="582142"/>
              <a:ext cx="1738758" cy="443326"/>
            </a:xfrm>
            <a:custGeom>
              <a:avLst/>
              <a:gdLst/>
              <a:ahLst/>
              <a:cxnLst/>
              <a:rect l="l" t="t" r="r" b="b"/>
              <a:pathLst>
                <a:path w="67110" h="17110" extrusionOk="0">
                  <a:moveTo>
                    <a:pt x="957" y="998"/>
                  </a:moveTo>
                  <a:cubicBezTo>
                    <a:pt x="957" y="998"/>
                    <a:pt x="34635" y="1"/>
                    <a:pt x="67109" y="9240"/>
                  </a:cubicBezTo>
                  <a:lnTo>
                    <a:pt x="65149" y="17110"/>
                  </a:lnTo>
                  <a:cubicBezTo>
                    <a:pt x="65149" y="17110"/>
                    <a:pt x="66397" y="11435"/>
                    <a:pt x="64705" y="9793"/>
                  </a:cubicBezTo>
                  <a:cubicBezTo>
                    <a:pt x="63012" y="8149"/>
                    <a:pt x="15854" y="154"/>
                    <a:pt x="7927" y="1960"/>
                  </a:cubicBezTo>
                  <a:cubicBezTo>
                    <a:pt x="1" y="3765"/>
                    <a:pt x="597" y="12490"/>
                    <a:pt x="597" y="1249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4" name="Google Shape;814;p50"/>
            <p:cNvSpPr/>
            <p:nvPr/>
          </p:nvSpPr>
          <p:spPr>
            <a:xfrm rot="869368">
              <a:off x="4992545" y="1832744"/>
              <a:ext cx="1551332" cy="778813"/>
            </a:xfrm>
            <a:custGeom>
              <a:avLst/>
              <a:gdLst/>
              <a:ahLst/>
              <a:cxnLst/>
              <a:rect l="l" t="t" r="r" b="b"/>
              <a:pathLst>
                <a:path w="59876" h="30058" extrusionOk="0">
                  <a:moveTo>
                    <a:pt x="2295" y="0"/>
                  </a:moveTo>
                  <a:lnTo>
                    <a:pt x="0" y="22326"/>
                  </a:lnTo>
                  <a:lnTo>
                    <a:pt x="56048" y="30057"/>
                  </a:lnTo>
                  <a:lnTo>
                    <a:pt x="59876" y="10824"/>
                  </a:lnTo>
                  <a:cubicBezTo>
                    <a:pt x="59876" y="10824"/>
                    <a:pt x="56532" y="27676"/>
                    <a:pt x="54669" y="28829"/>
                  </a:cubicBezTo>
                  <a:cubicBezTo>
                    <a:pt x="52806" y="29981"/>
                    <a:pt x="3082" y="22474"/>
                    <a:pt x="1667" y="21166"/>
                  </a:cubicBezTo>
                  <a:cubicBezTo>
                    <a:pt x="252" y="19856"/>
                    <a:pt x="2295" y="0"/>
                    <a:pt x="229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5" name="Google Shape;815;p50"/>
            <p:cNvSpPr/>
            <p:nvPr/>
          </p:nvSpPr>
          <p:spPr>
            <a:xfrm rot="869368">
              <a:off x="4896310" y="2388414"/>
              <a:ext cx="1488036" cy="245526"/>
            </a:xfrm>
            <a:custGeom>
              <a:avLst/>
              <a:gdLst/>
              <a:ahLst/>
              <a:cxnLst/>
              <a:rect l="l" t="t" r="r" b="b"/>
              <a:pathLst>
                <a:path w="57433" h="9476" extrusionOk="0">
                  <a:moveTo>
                    <a:pt x="1" y="1553"/>
                  </a:moveTo>
                  <a:lnTo>
                    <a:pt x="763" y="0"/>
                  </a:lnTo>
                  <a:lnTo>
                    <a:pt x="56811" y="7731"/>
                  </a:lnTo>
                  <a:lnTo>
                    <a:pt x="57433" y="94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6" name="Google Shape;816;p50"/>
            <p:cNvSpPr/>
            <p:nvPr/>
          </p:nvSpPr>
          <p:spPr>
            <a:xfrm rot="869368">
              <a:off x="5479307" y="1075555"/>
              <a:ext cx="290467" cy="298772"/>
            </a:xfrm>
            <a:custGeom>
              <a:avLst/>
              <a:gdLst/>
              <a:ahLst/>
              <a:cxnLst/>
              <a:rect l="l" t="t" r="r" b="b"/>
              <a:pathLst>
                <a:path w="11211" h="11531" extrusionOk="0">
                  <a:moveTo>
                    <a:pt x="8350" y="11389"/>
                  </a:moveTo>
                  <a:lnTo>
                    <a:pt x="1790" y="10484"/>
                  </a:lnTo>
                  <a:cubicBezTo>
                    <a:pt x="764" y="10342"/>
                    <a:pt x="0" y="9407"/>
                    <a:pt x="85" y="8391"/>
                  </a:cubicBezTo>
                  <a:lnTo>
                    <a:pt x="635" y="1789"/>
                  </a:lnTo>
                  <a:cubicBezTo>
                    <a:pt x="724" y="738"/>
                    <a:pt x="1644" y="0"/>
                    <a:pt x="2693" y="146"/>
                  </a:cubicBezTo>
                  <a:lnTo>
                    <a:pt x="9401" y="1071"/>
                  </a:lnTo>
                  <a:cubicBezTo>
                    <a:pt x="10451" y="1215"/>
                    <a:pt x="11211" y="2185"/>
                    <a:pt x="11099" y="3231"/>
                  </a:cubicBezTo>
                  <a:lnTo>
                    <a:pt x="10401" y="9814"/>
                  </a:lnTo>
                  <a:cubicBezTo>
                    <a:pt x="10294" y="10827"/>
                    <a:pt x="9375" y="11530"/>
                    <a:pt x="8350" y="1138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7" name="Google Shape;817;p50"/>
            <p:cNvSpPr/>
            <p:nvPr/>
          </p:nvSpPr>
          <p:spPr>
            <a:xfrm rot="869368">
              <a:off x="5787861" y="1204172"/>
              <a:ext cx="296711" cy="297761"/>
            </a:xfrm>
            <a:custGeom>
              <a:avLst/>
              <a:gdLst/>
              <a:ahLst/>
              <a:cxnLst/>
              <a:rect l="l" t="t" r="r" b="b"/>
              <a:pathLst>
                <a:path w="11452" h="11492" extrusionOk="0">
                  <a:moveTo>
                    <a:pt x="8327" y="11349"/>
                  </a:moveTo>
                  <a:lnTo>
                    <a:pt x="1768" y="10445"/>
                  </a:lnTo>
                  <a:cubicBezTo>
                    <a:pt x="742" y="10303"/>
                    <a:pt x="1" y="9371"/>
                    <a:pt x="113" y="8359"/>
                  </a:cubicBezTo>
                  <a:lnTo>
                    <a:pt x="848" y="1782"/>
                  </a:lnTo>
                  <a:cubicBezTo>
                    <a:pt x="965" y="735"/>
                    <a:pt x="1911" y="1"/>
                    <a:pt x="2959" y="146"/>
                  </a:cubicBezTo>
                  <a:lnTo>
                    <a:pt x="9667" y="1071"/>
                  </a:lnTo>
                  <a:cubicBezTo>
                    <a:pt x="10716" y="1215"/>
                    <a:pt x="11452" y="2182"/>
                    <a:pt x="11312" y="3224"/>
                  </a:cubicBezTo>
                  <a:lnTo>
                    <a:pt x="10431" y="9781"/>
                  </a:lnTo>
                  <a:cubicBezTo>
                    <a:pt x="10295" y="10791"/>
                    <a:pt x="9353" y="11491"/>
                    <a:pt x="8327" y="1134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8" name="Google Shape;818;p50"/>
            <p:cNvSpPr/>
            <p:nvPr/>
          </p:nvSpPr>
          <p:spPr>
            <a:xfrm rot="869368">
              <a:off x="6096466" y="1332799"/>
              <a:ext cx="302929" cy="296751"/>
            </a:xfrm>
            <a:custGeom>
              <a:avLst/>
              <a:gdLst/>
              <a:ahLst/>
              <a:cxnLst/>
              <a:rect l="l" t="t" r="r" b="b"/>
              <a:pathLst>
                <a:path w="11692" h="11453" extrusionOk="0">
                  <a:moveTo>
                    <a:pt x="8304" y="11310"/>
                  </a:moveTo>
                  <a:lnTo>
                    <a:pt x="1744" y="10406"/>
                  </a:lnTo>
                  <a:cubicBezTo>
                    <a:pt x="717" y="10264"/>
                    <a:pt x="0" y="9336"/>
                    <a:pt x="141" y="8327"/>
                  </a:cubicBezTo>
                  <a:lnTo>
                    <a:pt x="1058" y="1774"/>
                  </a:lnTo>
                  <a:cubicBezTo>
                    <a:pt x="1204" y="732"/>
                    <a:pt x="2174" y="1"/>
                    <a:pt x="3223" y="147"/>
                  </a:cubicBezTo>
                  <a:lnTo>
                    <a:pt x="9930" y="1071"/>
                  </a:lnTo>
                  <a:cubicBezTo>
                    <a:pt x="10979" y="1217"/>
                    <a:pt x="11692" y="2179"/>
                    <a:pt x="11522" y="3218"/>
                  </a:cubicBezTo>
                  <a:lnTo>
                    <a:pt x="10457" y="9750"/>
                  </a:lnTo>
                  <a:cubicBezTo>
                    <a:pt x="10294" y="10755"/>
                    <a:pt x="9330" y="11452"/>
                    <a:pt x="8304" y="1131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9" name="Google Shape;819;p50"/>
            <p:cNvSpPr/>
            <p:nvPr/>
          </p:nvSpPr>
          <p:spPr>
            <a:xfrm rot="869368">
              <a:off x="5968363" y="1651556"/>
              <a:ext cx="293524" cy="281153"/>
            </a:xfrm>
            <a:custGeom>
              <a:avLst/>
              <a:gdLst/>
              <a:ahLst/>
              <a:cxnLst/>
              <a:rect l="l" t="t" r="r" b="b"/>
              <a:pathLst>
                <a:path w="11329" h="10851" extrusionOk="0">
                  <a:moveTo>
                    <a:pt x="8076" y="10712"/>
                  </a:moveTo>
                  <a:lnTo>
                    <a:pt x="1699" y="9833"/>
                  </a:lnTo>
                  <a:cubicBezTo>
                    <a:pt x="702" y="9695"/>
                    <a:pt x="1" y="8815"/>
                    <a:pt x="134" y="7861"/>
                  </a:cubicBezTo>
                  <a:lnTo>
                    <a:pt x="1000" y="1671"/>
                  </a:lnTo>
                  <a:cubicBezTo>
                    <a:pt x="1138" y="687"/>
                    <a:pt x="2077" y="1"/>
                    <a:pt x="3096" y="141"/>
                  </a:cubicBezTo>
                  <a:lnTo>
                    <a:pt x="9614" y="1041"/>
                  </a:lnTo>
                  <a:cubicBezTo>
                    <a:pt x="10632" y="1181"/>
                    <a:pt x="11329" y="2093"/>
                    <a:pt x="11169" y="3073"/>
                  </a:cubicBezTo>
                  <a:lnTo>
                    <a:pt x="10162" y="9244"/>
                  </a:lnTo>
                  <a:cubicBezTo>
                    <a:pt x="10008" y="10194"/>
                    <a:pt x="9074" y="10850"/>
                    <a:pt x="8076" y="10712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0" name="Google Shape;820;p50"/>
            <p:cNvSpPr/>
            <p:nvPr/>
          </p:nvSpPr>
          <p:spPr>
            <a:xfrm rot="869368">
              <a:off x="5668358" y="1526558"/>
              <a:ext cx="287643" cy="282112"/>
            </a:xfrm>
            <a:custGeom>
              <a:avLst/>
              <a:gdLst/>
              <a:ahLst/>
              <a:cxnLst/>
              <a:rect l="l" t="t" r="r" b="b"/>
              <a:pathLst>
                <a:path w="11102" h="10888" extrusionOk="0">
                  <a:moveTo>
                    <a:pt x="8098" y="10749"/>
                  </a:moveTo>
                  <a:lnTo>
                    <a:pt x="1721" y="9870"/>
                  </a:lnTo>
                  <a:cubicBezTo>
                    <a:pt x="723" y="9732"/>
                    <a:pt x="1" y="8848"/>
                    <a:pt x="107" y="7892"/>
                  </a:cubicBezTo>
                  <a:lnTo>
                    <a:pt x="800" y="1678"/>
                  </a:lnTo>
                  <a:cubicBezTo>
                    <a:pt x="912" y="690"/>
                    <a:pt x="1826" y="0"/>
                    <a:pt x="2846" y="141"/>
                  </a:cubicBezTo>
                  <a:lnTo>
                    <a:pt x="9363" y="1040"/>
                  </a:lnTo>
                  <a:cubicBezTo>
                    <a:pt x="10383" y="1181"/>
                    <a:pt x="11101" y="2096"/>
                    <a:pt x="10969" y="3080"/>
                  </a:cubicBezTo>
                  <a:lnTo>
                    <a:pt x="10136" y="9275"/>
                  </a:lnTo>
                  <a:cubicBezTo>
                    <a:pt x="10008" y="10229"/>
                    <a:pt x="9096" y="10888"/>
                    <a:pt x="8098" y="1074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1" name="Google Shape;821;p50"/>
            <p:cNvSpPr/>
            <p:nvPr/>
          </p:nvSpPr>
          <p:spPr>
            <a:xfrm rot="869368">
              <a:off x="5368383" y="1401539"/>
              <a:ext cx="281735" cy="283096"/>
            </a:xfrm>
            <a:custGeom>
              <a:avLst/>
              <a:gdLst/>
              <a:ahLst/>
              <a:cxnLst/>
              <a:rect l="l" t="t" r="r" b="b"/>
              <a:pathLst>
                <a:path w="10874" h="10926" extrusionOk="0">
                  <a:moveTo>
                    <a:pt x="8119" y="10788"/>
                  </a:moveTo>
                  <a:lnTo>
                    <a:pt x="1742" y="9908"/>
                  </a:lnTo>
                  <a:cubicBezTo>
                    <a:pt x="744" y="9771"/>
                    <a:pt x="0" y="8883"/>
                    <a:pt x="80" y="7923"/>
                  </a:cubicBezTo>
                  <a:lnTo>
                    <a:pt x="599" y="1685"/>
                  </a:lnTo>
                  <a:cubicBezTo>
                    <a:pt x="683" y="693"/>
                    <a:pt x="1576" y="1"/>
                    <a:pt x="2595" y="141"/>
                  </a:cubicBezTo>
                  <a:lnTo>
                    <a:pt x="9113" y="1040"/>
                  </a:lnTo>
                  <a:cubicBezTo>
                    <a:pt x="10133" y="1181"/>
                    <a:pt x="10874" y="2099"/>
                    <a:pt x="10768" y="3088"/>
                  </a:cubicBezTo>
                  <a:lnTo>
                    <a:pt x="10109" y="9306"/>
                  </a:lnTo>
                  <a:cubicBezTo>
                    <a:pt x="10007" y="10264"/>
                    <a:pt x="9117" y="10926"/>
                    <a:pt x="8119" y="10788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2" name="Google Shape;822;p50"/>
            <p:cNvSpPr/>
            <p:nvPr/>
          </p:nvSpPr>
          <p:spPr>
            <a:xfrm rot="869368">
              <a:off x="5266973" y="1699358"/>
              <a:ext cx="273755" cy="269105"/>
            </a:xfrm>
            <a:custGeom>
              <a:avLst/>
              <a:gdLst/>
              <a:ahLst/>
              <a:cxnLst/>
              <a:rect l="l" t="t" r="r" b="b"/>
              <a:pathLst>
                <a:path w="10566" h="10386" extrusionOk="0">
                  <a:moveTo>
                    <a:pt x="7909" y="10251"/>
                  </a:moveTo>
                  <a:lnTo>
                    <a:pt x="1697" y="9395"/>
                  </a:lnTo>
                  <a:cubicBezTo>
                    <a:pt x="726" y="9261"/>
                    <a:pt x="0" y="8417"/>
                    <a:pt x="76" y="7506"/>
                  </a:cubicBezTo>
                  <a:lnTo>
                    <a:pt x="569" y="1594"/>
                  </a:lnTo>
                  <a:cubicBezTo>
                    <a:pt x="647" y="654"/>
                    <a:pt x="1515" y="1"/>
                    <a:pt x="2507" y="138"/>
                  </a:cubicBezTo>
                  <a:lnTo>
                    <a:pt x="8850" y="1013"/>
                  </a:lnTo>
                  <a:cubicBezTo>
                    <a:pt x="9843" y="1150"/>
                    <a:pt x="10566" y="2022"/>
                    <a:pt x="10466" y="2959"/>
                  </a:cubicBezTo>
                  <a:lnTo>
                    <a:pt x="9841" y="8853"/>
                  </a:lnTo>
                  <a:cubicBezTo>
                    <a:pt x="9745" y="9761"/>
                    <a:pt x="8880" y="10385"/>
                    <a:pt x="7909" y="1025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3" name="Google Shape;823;p50"/>
            <p:cNvSpPr/>
            <p:nvPr/>
          </p:nvSpPr>
          <p:spPr>
            <a:xfrm rot="869368">
              <a:off x="5559099" y="1821055"/>
              <a:ext cx="279378" cy="268172"/>
            </a:xfrm>
            <a:custGeom>
              <a:avLst/>
              <a:gdLst/>
              <a:ahLst/>
              <a:cxnLst/>
              <a:rect l="l" t="t" r="r" b="b"/>
              <a:pathLst>
                <a:path w="10783" h="10350" extrusionOk="0">
                  <a:moveTo>
                    <a:pt x="7889" y="10215"/>
                  </a:moveTo>
                  <a:lnTo>
                    <a:pt x="1679" y="9359"/>
                  </a:lnTo>
                  <a:cubicBezTo>
                    <a:pt x="707" y="9225"/>
                    <a:pt x="0" y="8384"/>
                    <a:pt x="102" y="7477"/>
                  </a:cubicBezTo>
                  <a:lnTo>
                    <a:pt x="759" y="1588"/>
                  </a:lnTo>
                  <a:cubicBezTo>
                    <a:pt x="863" y="652"/>
                    <a:pt x="1753" y="1"/>
                    <a:pt x="2745" y="137"/>
                  </a:cubicBezTo>
                  <a:lnTo>
                    <a:pt x="9088" y="1012"/>
                  </a:lnTo>
                  <a:cubicBezTo>
                    <a:pt x="10081" y="1149"/>
                    <a:pt x="10783" y="2019"/>
                    <a:pt x="10657" y="2953"/>
                  </a:cubicBezTo>
                  <a:lnTo>
                    <a:pt x="9868" y="8825"/>
                  </a:lnTo>
                  <a:cubicBezTo>
                    <a:pt x="9747" y="9728"/>
                    <a:pt x="8860" y="10350"/>
                    <a:pt x="7889" y="1021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4" name="Google Shape;824;p50"/>
            <p:cNvSpPr/>
            <p:nvPr/>
          </p:nvSpPr>
          <p:spPr>
            <a:xfrm rot="869368">
              <a:off x="5851250" y="1942755"/>
              <a:ext cx="284974" cy="267239"/>
            </a:xfrm>
            <a:custGeom>
              <a:avLst/>
              <a:gdLst/>
              <a:ahLst/>
              <a:cxnLst/>
              <a:rect l="l" t="t" r="r" b="b"/>
              <a:pathLst>
                <a:path w="10999" h="10314" extrusionOk="0">
                  <a:moveTo>
                    <a:pt x="7869" y="10180"/>
                  </a:moveTo>
                  <a:lnTo>
                    <a:pt x="1658" y="9323"/>
                  </a:lnTo>
                  <a:cubicBezTo>
                    <a:pt x="686" y="9189"/>
                    <a:pt x="1" y="8351"/>
                    <a:pt x="128" y="7448"/>
                  </a:cubicBezTo>
                  <a:lnTo>
                    <a:pt x="948" y="1580"/>
                  </a:lnTo>
                  <a:cubicBezTo>
                    <a:pt x="1079" y="647"/>
                    <a:pt x="1989" y="0"/>
                    <a:pt x="2982" y="137"/>
                  </a:cubicBezTo>
                  <a:lnTo>
                    <a:pt x="9325" y="1012"/>
                  </a:lnTo>
                  <a:cubicBezTo>
                    <a:pt x="10317" y="1149"/>
                    <a:pt x="10998" y="2017"/>
                    <a:pt x="10846" y="2945"/>
                  </a:cubicBezTo>
                  <a:lnTo>
                    <a:pt x="9893" y="8794"/>
                  </a:lnTo>
                  <a:cubicBezTo>
                    <a:pt x="9746" y="9695"/>
                    <a:pt x="8840" y="10314"/>
                    <a:pt x="7869" y="1018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5" name="Google Shape;825;p50"/>
            <p:cNvSpPr/>
            <p:nvPr/>
          </p:nvSpPr>
          <p:spPr>
            <a:xfrm rot="869368">
              <a:off x="5736335" y="2228238"/>
              <a:ext cx="276579" cy="253999"/>
            </a:xfrm>
            <a:custGeom>
              <a:avLst/>
              <a:gdLst/>
              <a:ahLst/>
              <a:cxnLst/>
              <a:rect l="l" t="t" r="r" b="b"/>
              <a:pathLst>
                <a:path w="10675" h="9803" extrusionOk="0">
                  <a:moveTo>
                    <a:pt x="7664" y="9672"/>
                  </a:moveTo>
                  <a:lnTo>
                    <a:pt x="1616" y="8837"/>
                  </a:lnTo>
                  <a:cubicBezTo>
                    <a:pt x="670" y="8707"/>
                    <a:pt x="0" y="7909"/>
                    <a:pt x="119" y="7052"/>
                  </a:cubicBezTo>
                  <a:lnTo>
                    <a:pt x="898" y="1493"/>
                  </a:lnTo>
                  <a:cubicBezTo>
                    <a:pt x="1022" y="611"/>
                    <a:pt x="1905" y="0"/>
                    <a:pt x="2870" y="133"/>
                  </a:cubicBezTo>
                  <a:lnTo>
                    <a:pt x="9044" y="984"/>
                  </a:lnTo>
                  <a:cubicBezTo>
                    <a:pt x="10009" y="1117"/>
                    <a:pt x="10675" y="1942"/>
                    <a:pt x="10532" y="2822"/>
                  </a:cubicBezTo>
                  <a:lnTo>
                    <a:pt x="9627" y="8363"/>
                  </a:lnTo>
                  <a:cubicBezTo>
                    <a:pt x="9489" y="9218"/>
                    <a:pt x="8610" y="9802"/>
                    <a:pt x="7664" y="9672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6" name="Google Shape;826;p50"/>
            <p:cNvSpPr/>
            <p:nvPr/>
          </p:nvSpPr>
          <p:spPr>
            <a:xfrm rot="869368">
              <a:off x="5451895" y="2109800"/>
              <a:ext cx="271294" cy="254828"/>
            </a:xfrm>
            <a:custGeom>
              <a:avLst/>
              <a:gdLst/>
              <a:ahLst/>
              <a:cxnLst/>
              <a:rect l="l" t="t" r="r" b="b"/>
              <a:pathLst>
                <a:path w="10471" h="9835" extrusionOk="0">
                  <a:moveTo>
                    <a:pt x="7683" y="9705"/>
                  </a:moveTo>
                  <a:lnTo>
                    <a:pt x="1635" y="8871"/>
                  </a:lnTo>
                  <a:cubicBezTo>
                    <a:pt x="689" y="8741"/>
                    <a:pt x="0" y="7940"/>
                    <a:pt x="96" y="7080"/>
                  </a:cubicBezTo>
                  <a:lnTo>
                    <a:pt x="719" y="1500"/>
                  </a:lnTo>
                  <a:cubicBezTo>
                    <a:pt x="818" y="613"/>
                    <a:pt x="1681" y="0"/>
                    <a:pt x="2646" y="133"/>
                  </a:cubicBezTo>
                  <a:lnTo>
                    <a:pt x="8819" y="984"/>
                  </a:lnTo>
                  <a:cubicBezTo>
                    <a:pt x="9785" y="1117"/>
                    <a:pt x="10471" y="1944"/>
                    <a:pt x="10352" y="2828"/>
                  </a:cubicBezTo>
                  <a:lnTo>
                    <a:pt x="9604" y="8391"/>
                  </a:lnTo>
                  <a:cubicBezTo>
                    <a:pt x="9489" y="9249"/>
                    <a:pt x="8629" y="9835"/>
                    <a:pt x="7683" y="970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7" name="Google Shape;827;p50"/>
            <p:cNvSpPr/>
            <p:nvPr/>
          </p:nvSpPr>
          <p:spPr>
            <a:xfrm rot="869368">
              <a:off x="5167424" y="1991329"/>
              <a:ext cx="266008" cy="255761"/>
            </a:xfrm>
            <a:custGeom>
              <a:avLst/>
              <a:gdLst/>
              <a:ahLst/>
              <a:cxnLst/>
              <a:rect l="l" t="t" r="r" b="b"/>
              <a:pathLst>
                <a:path w="10267" h="9871" extrusionOk="0">
                  <a:moveTo>
                    <a:pt x="7704" y="9740"/>
                  </a:moveTo>
                  <a:lnTo>
                    <a:pt x="1656" y="8905"/>
                  </a:lnTo>
                  <a:cubicBezTo>
                    <a:pt x="710" y="8774"/>
                    <a:pt x="1" y="7971"/>
                    <a:pt x="73" y="7109"/>
                  </a:cubicBezTo>
                  <a:lnTo>
                    <a:pt x="539" y="1507"/>
                  </a:lnTo>
                  <a:cubicBezTo>
                    <a:pt x="614" y="616"/>
                    <a:pt x="1456" y="1"/>
                    <a:pt x="2422" y="134"/>
                  </a:cubicBezTo>
                  <a:lnTo>
                    <a:pt x="8594" y="985"/>
                  </a:lnTo>
                  <a:cubicBezTo>
                    <a:pt x="9561" y="1118"/>
                    <a:pt x="10266" y="1948"/>
                    <a:pt x="10172" y="2836"/>
                  </a:cubicBezTo>
                  <a:lnTo>
                    <a:pt x="9580" y="8420"/>
                  </a:lnTo>
                  <a:cubicBezTo>
                    <a:pt x="9490" y="9281"/>
                    <a:pt x="8649" y="9870"/>
                    <a:pt x="7704" y="974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28" name="Google Shape;828;p50"/>
          <p:cNvSpPr/>
          <p:nvPr/>
        </p:nvSpPr>
        <p:spPr>
          <a:xfrm rot="869368">
            <a:off x="6717720" y="1103009"/>
            <a:ext cx="102056" cy="145590"/>
          </a:xfrm>
          <a:custGeom>
            <a:avLst/>
            <a:gdLst/>
            <a:ahLst/>
            <a:cxnLst/>
            <a:rect l="l" t="t" r="r" b="b"/>
            <a:pathLst>
              <a:path w="3939" h="5619" extrusionOk="0">
                <a:moveTo>
                  <a:pt x="676" y="0"/>
                </a:moveTo>
                <a:lnTo>
                  <a:pt x="231" y="3140"/>
                </a:lnTo>
                <a:lnTo>
                  <a:pt x="1209" y="3278"/>
                </a:lnTo>
                <a:cubicBezTo>
                  <a:pt x="1345" y="2974"/>
                  <a:pt x="1589" y="2822"/>
                  <a:pt x="1944" y="2822"/>
                </a:cubicBezTo>
                <a:cubicBezTo>
                  <a:pt x="2009" y="2822"/>
                  <a:pt x="2077" y="2827"/>
                  <a:pt x="2150" y="2837"/>
                </a:cubicBezTo>
                <a:cubicBezTo>
                  <a:pt x="2398" y="2873"/>
                  <a:pt x="2584" y="2980"/>
                  <a:pt x="2707" y="3162"/>
                </a:cubicBezTo>
                <a:cubicBezTo>
                  <a:pt x="2835" y="3344"/>
                  <a:pt x="2878" y="3583"/>
                  <a:pt x="2836" y="3880"/>
                </a:cubicBezTo>
                <a:cubicBezTo>
                  <a:pt x="2794" y="4177"/>
                  <a:pt x="2688" y="4405"/>
                  <a:pt x="2516" y="4565"/>
                </a:cubicBezTo>
                <a:cubicBezTo>
                  <a:pt x="2378" y="4694"/>
                  <a:pt x="2208" y="4758"/>
                  <a:pt x="2007" y="4758"/>
                </a:cubicBezTo>
                <a:cubicBezTo>
                  <a:pt x="1959" y="4758"/>
                  <a:pt x="1909" y="4755"/>
                  <a:pt x="1857" y="4747"/>
                </a:cubicBezTo>
                <a:cubicBezTo>
                  <a:pt x="1595" y="4709"/>
                  <a:pt x="1391" y="4623"/>
                  <a:pt x="1247" y="4489"/>
                </a:cubicBezTo>
                <a:cubicBezTo>
                  <a:pt x="1106" y="4355"/>
                  <a:pt x="1028" y="4190"/>
                  <a:pt x="1011" y="3994"/>
                </a:cubicBezTo>
                <a:lnTo>
                  <a:pt x="4" y="3852"/>
                </a:lnTo>
                <a:lnTo>
                  <a:pt x="4" y="3852"/>
                </a:lnTo>
                <a:cubicBezTo>
                  <a:pt x="0" y="4298"/>
                  <a:pt x="142" y="4680"/>
                  <a:pt x="430" y="4999"/>
                </a:cubicBezTo>
                <a:cubicBezTo>
                  <a:pt x="722" y="5313"/>
                  <a:pt x="1157" y="5511"/>
                  <a:pt x="1731" y="5592"/>
                </a:cubicBezTo>
                <a:cubicBezTo>
                  <a:pt x="1856" y="5610"/>
                  <a:pt x="1977" y="5619"/>
                  <a:pt x="2093" y="5619"/>
                </a:cubicBezTo>
                <a:cubicBezTo>
                  <a:pt x="2506" y="5619"/>
                  <a:pt x="2857" y="5506"/>
                  <a:pt x="3145" y="5279"/>
                </a:cubicBezTo>
                <a:cubicBezTo>
                  <a:pt x="3519" y="4984"/>
                  <a:pt x="3746" y="4555"/>
                  <a:pt x="3825" y="3990"/>
                </a:cubicBezTo>
                <a:cubicBezTo>
                  <a:pt x="3886" y="3562"/>
                  <a:pt x="3820" y="3155"/>
                  <a:pt x="3627" y="2770"/>
                </a:cubicBezTo>
                <a:cubicBezTo>
                  <a:pt x="3530" y="2574"/>
                  <a:pt x="3372" y="2405"/>
                  <a:pt x="3154" y="2265"/>
                </a:cubicBezTo>
                <a:cubicBezTo>
                  <a:pt x="2940" y="2126"/>
                  <a:pt x="2705" y="2037"/>
                  <a:pt x="2447" y="2001"/>
                </a:cubicBezTo>
                <a:cubicBezTo>
                  <a:pt x="2341" y="1986"/>
                  <a:pt x="2240" y="1979"/>
                  <a:pt x="2145" y="1979"/>
                </a:cubicBezTo>
                <a:cubicBezTo>
                  <a:pt x="2010" y="1979"/>
                  <a:pt x="1886" y="1994"/>
                  <a:pt x="1774" y="2025"/>
                </a:cubicBezTo>
                <a:cubicBezTo>
                  <a:pt x="1584" y="2072"/>
                  <a:pt x="1429" y="2145"/>
                  <a:pt x="1311" y="2242"/>
                </a:cubicBezTo>
                <a:lnTo>
                  <a:pt x="1482" y="1031"/>
                </a:lnTo>
                <a:lnTo>
                  <a:pt x="3810" y="1361"/>
                </a:lnTo>
                <a:lnTo>
                  <a:pt x="3938" y="463"/>
                </a:lnTo>
                <a:lnTo>
                  <a:pt x="676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746;p50">
            <a:extLst>
              <a:ext uri="{FF2B5EF4-FFF2-40B4-BE49-F238E27FC236}">
                <a16:creationId xmlns:a16="http://schemas.microsoft.com/office/drawing/2014/main" id="{A7E9AE1F-0C92-8334-8E49-4CE0FCF5C284}"/>
              </a:ext>
            </a:extLst>
          </p:cNvPr>
          <p:cNvSpPr txBox="1">
            <a:spLocks/>
          </p:cNvSpPr>
          <p:nvPr/>
        </p:nvSpPr>
        <p:spPr>
          <a:xfrm>
            <a:off x="274755" y="2595581"/>
            <a:ext cx="4855044" cy="16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Ranchers"/>
              <a:buNone/>
              <a:defRPr sz="57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ctr"/>
            <a:r>
              <a:rPr lang="en-US" sz="5400" b="1" dirty="0">
                <a:solidFill>
                  <a:srgbClr val="5B5B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SKILLS </a:t>
            </a: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  <a:endParaRPr lang="en-US" sz="5400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726;p50">
            <a:extLst>
              <a:ext uri="{FF2B5EF4-FFF2-40B4-BE49-F238E27FC236}">
                <a16:creationId xmlns:a16="http://schemas.microsoft.com/office/drawing/2014/main" id="{E0885866-0519-BCFB-15EE-25E7D62692A6}"/>
              </a:ext>
            </a:extLst>
          </p:cNvPr>
          <p:cNvSpPr/>
          <p:nvPr/>
        </p:nvSpPr>
        <p:spPr>
          <a:xfrm rot="-504450">
            <a:off x="773831" y="655745"/>
            <a:ext cx="3407240" cy="1353904"/>
          </a:xfrm>
          <a:custGeom>
            <a:avLst/>
            <a:gdLst/>
            <a:ahLst/>
            <a:cxnLst/>
            <a:rect l="l" t="t" r="r" b="b"/>
            <a:pathLst>
              <a:path w="58592" h="67516" extrusionOk="0">
                <a:moveTo>
                  <a:pt x="1" y="1"/>
                </a:moveTo>
                <a:lnTo>
                  <a:pt x="1" y="67516"/>
                </a:lnTo>
                <a:lnTo>
                  <a:pt x="58592" y="67516"/>
                </a:lnTo>
                <a:lnTo>
                  <a:pt x="5859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j-lt"/>
            </a:endParaRPr>
          </a:p>
        </p:txBody>
      </p:sp>
      <p:sp>
        <p:nvSpPr>
          <p:cNvPr id="6" name="Google Shape;604;p46">
            <a:extLst>
              <a:ext uri="{FF2B5EF4-FFF2-40B4-BE49-F238E27FC236}">
                <a16:creationId xmlns:a16="http://schemas.microsoft.com/office/drawing/2014/main" id="{7DD75A93-6D8A-BF1E-CFA9-DC955917F9AD}"/>
              </a:ext>
            </a:extLst>
          </p:cNvPr>
          <p:cNvSpPr txBox="1">
            <a:spLocks/>
          </p:cNvSpPr>
          <p:nvPr/>
        </p:nvSpPr>
        <p:spPr>
          <a:xfrm>
            <a:off x="219819" y="699222"/>
            <a:ext cx="4632581" cy="1306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Ranchers"/>
              <a:buNone/>
              <a:defRPr sz="45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nchers"/>
              <a:buNone/>
              <a:defRPr sz="26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nchers"/>
              <a:buNone/>
              <a:defRPr sz="26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nchers"/>
              <a:buNone/>
              <a:defRPr sz="26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nchers"/>
              <a:buNone/>
              <a:defRPr sz="26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nchers"/>
              <a:buNone/>
              <a:defRPr sz="26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nchers"/>
              <a:buNone/>
              <a:defRPr sz="26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nchers"/>
              <a:buNone/>
              <a:defRPr sz="26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anchers"/>
              <a:buNone/>
              <a:defRPr sz="26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 3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4FE9C2D2-456E-4D7B-BD07-7AD0EF9A7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368" y="-90665"/>
            <a:ext cx="638264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5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9" name="Google Shape;3209;p86"/>
          <p:cNvGrpSpPr/>
          <p:nvPr/>
        </p:nvGrpSpPr>
        <p:grpSpPr>
          <a:xfrm rot="-59966">
            <a:off x="933743" y="1757714"/>
            <a:ext cx="2411365" cy="1347429"/>
            <a:chOff x="1619054" y="2953626"/>
            <a:chExt cx="4381243" cy="2529997"/>
          </a:xfrm>
        </p:grpSpPr>
        <p:sp>
          <p:nvSpPr>
            <p:cNvPr id="3210" name="Google Shape;3210;p86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1" name="Google Shape;3211;p86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2" name="Google Shape;3212;p86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3" name="Google Shape;3213;p86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4" name="Google Shape;3214;p86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5" name="Google Shape;3215;p86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6" name="Google Shape;3216;p86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7" name="Google Shape;3217;p86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8" name="Google Shape;3218;p86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9" name="Google Shape;3219;p86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0" name="Google Shape;3220;p86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1" name="Google Shape;3221;p86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2" name="Google Shape;3222;p86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3" name="Google Shape;3223;p86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4" name="Google Shape;3224;p86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5" name="Google Shape;3225;p86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226" name="Google Shape;3226;p86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2765981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29" name="Google Shape;3229;p86"/>
          <p:cNvSpPr txBox="1"/>
          <p:nvPr/>
        </p:nvSpPr>
        <p:spPr>
          <a:xfrm>
            <a:off x="970783" y="3233523"/>
            <a:ext cx="2412000" cy="545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79BEE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anchers"/>
            </a:endParaRPr>
          </a:p>
        </p:txBody>
      </p:sp>
      <p:grpSp>
        <p:nvGrpSpPr>
          <p:cNvPr id="3230" name="Google Shape;3230;p86"/>
          <p:cNvGrpSpPr/>
          <p:nvPr/>
        </p:nvGrpSpPr>
        <p:grpSpPr>
          <a:xfrm rot="7865673">
            <a:off x="7704739" y="28300"/>
            <a:ext cx="493793" cy="1995227"/>
            <a:chOff x="1450525" y="374975"/>
            <a:chExt cx="261625" cy="1057125"/>
          </a:xfrm>
        </p:grpSpPr>
        <p:sp>
          <p:nvSpPr>
            <p:cNvPr id="3231" name="Google Shape;3231;p86"/>
            <p:cNvSpPr/>
            <p:nvPr/>
          </p:nvSpPr>
          <p:spPr>
            <a:xfrm>
              <a:off x="1450525" y="374975"/>
              <a:ext cx="261625" cy="1057125"/>
            </a:xfrm>
            <a:custGeom>
              <a:avLst/>
              <a:gdLst/>
              <a:ahLst/>
              <a:cxnLst/>
              <a:rect l="l" t="t" r="r" b="b"/>
              <a:pathLst>
                <a:path w="10465" h="42285" extrusionOk="0">
                  <a:moveTo>
                    <a:pt x="10465" y="34624"/>
                  </a:moveTo>
                  <a:lnTo>
                    <a:pt x="10220" y="1968"/>
                  </a:lnTo>
                  <a:lnTo>
                    <a:pt x="5281" y="1"/>
                  </a:lnTo>
                  <a:lnTo>
                    <a:pt x="0" y="1988"/>
                  </a:lnTo>
                  <a:lnTo>
                    <a:pt x="684" y="35422"/>
                  </a:lnTo>
                  <a:lnTo>
                    <a:pt x="3285" y="42285"/>
                  </a:lnTo>
                  <a:lnTo>
                    <a:pt x="7809" y="41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2" name="Google Shape;3232;p86"/>
            <p:cNvSpPr/>
            <p:nvPr/>
          </p:nvSpPr>
          <p:spPr>
            <a:xfrm>
              <a:off x="1500150" y="424575"/>
              <a:ext cx="161425" cy="961800"/>
            </a:xfrm>
            <a:custGeom>
              <a:avLst/>
              <a:gdLst/>
              <a:ahLst/>
              <a:cxnLst/>
              <a:rect l="l" t="t" r="r" b="b"/>
              <a:pathLst>
                <a:path w="6457" h="38472" extrusionOk="0">
                  <a:moveTo>
                    <a:pt x="5777" y="33394"/>
                  </a:moveTo>
                  <a:lnTo>
                    <a:pt x="3937" y="38463"/>
                  </a:lnTo>
                  <a:lnTo>
                    <a:pt x="3411" y="38467"/>
                  </a:lnTo>
                  <a:lnTo>
                    <a:pt x="2886" y="38471"/>
                  </a:lnTo>
                  <a:lnTo>
                    <a:pt x="961" y="33434"/>
                  </a:lnTo>
                  <a:lnTo>
                    <a:pt x="275" y="33092"/>
                  </a:lnTo>
                  <a:lnTo>
                    <a:pt x="1" y="210"/>
                  </a:lnTo>
                  <a:cubicBezTo>
                    <a:pt x="1732" y="23"/>
                    <a:pt x="2893" y="3"/>
                    <a:pt x="2893" y="3"/>
                  </a:cubicBezTo>
                  <a:cubicBezTo>
                    <a:pt x="2893" y="3"/>
                    <a:pt x="4448" y="0"/>
                    <a:pt x="6183" y="159"/>
                  </a:cubicBezTo>
                  <a:lnTo>
                    <a:pt x="6456" y="3285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3" name="Google Shape;3233;p86"/>
            <p:cNvSpPr/>
            <p:nvPr/>
          </p:nvSpPr>
          <p:spPr>
            <a:xfrm>
              <a:off x="1507025" y="12319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7"/>
                  </a:moveTo>
                  <a:cubicBezTo>
                    <a:pt x="0" y="797"/>
                    <a:pt x="2131" y="1"/>
                    <a:pt x="6181" y="561"/>
                  </a:cubicBezTo>
                  <a:lnTo>
                    <a:pt x="5502" y="1099"/>
                  </a:lnTo>
                  <a:cubicBezTo>
                    <a:pt x="5502" y="1099"/>
                    <a:pt x="3567" y="89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4" name="Google Shape;3234;p86"/>
            <p:cNvSpPr/>
            <p:nvPr/>
          </p:nvSpPr>
          <p:spPr>
            <a:xfrm>
              <a:off x="1500150" y="418450"/>
              <a:ext cx="154700" cy="30550"/>
            </a:xfrm>
            <a:custGeom>
              <a:avLst/>
              <a:gdLst/>
              <a:ahLst/>
              <a:cxnLst/>
              <a:rect l="l" t="t" r="r" b="b"/>
              <a:pathLst>
                <a:path w="6188" h="1222" extrusionOk="0">
                  <a:moveTo>
                    <a:pt x="7" y="1221"/>
                  </a:moveTo>
                  <a:cubicBezTo>
                    <a:pt x="7" y="1221"/>
                    <a:pt x="421" y="596"/>
                    <a:pt x="2741" y="383"/>
                  </a:cubicBezTo>
                  <a:cubicBezTo>
                    <a:pt x="5061" y="170"/>
                    <a:pt x="6188" y="1012"/>
                    <a:pt x="6188" y="1012"/>
                  </a:cubicBezTo>
                  <a:lnTo>
                    <a:pt x="6183" y="403"/>
                  </a:lnTo>
                  <a:cubicBezTo>
                    <a:pt x="6183" y="403"/>
                    <a:pt x="2685" y="1"/>
                    <a:pt x="1" y="4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5" name="Google Shape;3235;p86"/>
            <p:cNvSpPr/>
            <p:nvPr/>
          </p:nvSpPr>
          <p:spPr>
            <a:xfrm>
              <a:off x="1579400" y="12486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6" name="Google Shape;3236;p86"/>
            <p:cNvSpPr/>
            <p:nvPr/>
          </p:nvSpPr>
          <p:spPr>
            <a:xfrm>
              <a:off x="1595250" y="1240750"/>
              <a:ext cx="50200" cy="11375"/>
            </a:xfrm>
            <a:custGeom>
              <a:avLst/>
              <a:gdLst/>
              <a:ahLst/>
              <a:cxnLst/>
              <a:rect l="l" t="t" r="r" b="b"/>
              <a:pathLst>
                <a:path w="2008" h="455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7" name="Google Shape;3237;p86"/>
            <p:cNvSpPr/>
            <p:nvPr/>
          </p:nvSpPr>
          <p:spPr>
            <a:xfrm>
              <a:off x="1605250" y="4281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6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8" name="Google Shape;3238;p86"/>
            <p:cNvSpPr/>
            <p:nvPr/>
          </p:nvSpPr>
          <p:spPr>
            <a:xfrm>
              <a:off x="1500600" y="467200"/>
              <a:ext cx="160550" cy="734625"/>
            </a:xfrm>
            <a:custGeom>
              <a:avLst/>
              <a:gdLst/>
              <a:ahLst/>
              <a:cxnLst/>
              <a:rect l="l" t="t" r="r" b="b"/>
              <a:pathLst>
                <a:path w="6422" h="29385" extrusionOk="0">
                  <a:moveTo>
                    <a:pt x="241" y="29384"/>
                  </a:moveTo>
                  <a:cubicBezTo>
                    <a:pt x="241" y="29384"/>
                    <a:pt x="3246" y="28400"/>
                    <a:pt x="6422" y="29183"/>
                  </a:cubicBezTo>
                  <a:lnTo>
                    <a:pt x="6186" y="1083"/>
                  </a:lnTo>
                  <a:cubicBezTo>
                    <a:pt x="6186" y="1083"/>
                    <a:pt x="4128" y="0"/>
                    <a:pt x="1" y="7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239" name="Google Shape;3239;p86"/>
          <p:cNvGrpSpPr/>
          <p:nvPr/>
        </p:nvGrpSpPr>
        <p:grpSpPr>
          <a:xfrm rot="-8456640">
            <a:off x="-517969" y="3515631"/>
            <a:ext cx="1905605" cy="870154"/>
            <a:chOff x="7572563" y="760022"/>
            <a:chExt cx="1854337" cy="988427"/>
          </a:xfrm>
        </p:grpSpPr>
        <p:sp>
          <p:nvSpPr>
            <p:cNvPr id="3240" name="Google Shape;3240;p86"/>
            <p:cNvSpPr/>
            <p:nvPr/>
          </p:nvSpPr>
          <p:spPr>
            <a:xfrm rot="-1264" flipH="1">
              <a:off x="7572563" y="760322"/>
              <a:ext cx="1631700" cy="431100"/>
            </a:xfrm>
            <a:prstGeom prst="homePlat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1" name="Google Shape;3241;p86"/>
            <p:cNvSpPr/>
            <p:nvPr/>
          </p:nvSpPr>
          <p:spPr>
            <a:xfrm rot="-1590" flipH="1">
              <a:off x="8129400" y="1317050"/>
              <a:ext cx="1297500" cy="4311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242" name="Google Shape;3242;p86"/>
          <p:cNvGrpSpPr/>
          <p:nvPr/>
        </p:nvGrpSpPr>
        <p:grpSpPr>
          <a:xfrm rot="-59955" flipH="1">
            <a:off x="3478745" y="2367246"/>
            <a:ext cx="2411803" cy="1347429"/>
            <a:chOff x="1619054" y="2953626"/>
            <a:chExt cx="4381243" cy="2529997"/>
          </a:xfrm>
        </p:grpSpPr>
        <p:sp>
          <p:nvSpPr>
            <p:cNvPr id="3243" name="Google Shape;3243;p86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4" name="Google Shape;3244;p86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5" name="Google Shape;3245;p86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6" name="Google Shape;3246;p86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7" name="Google Shape;3247;p86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8" name="Google Shape;3248;p86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9" name="Google Shape;3249;p86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0" name="Google Shape;3250;p86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1" name="Google Shape;3251;p86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2" name="Google Shape;3252;p86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3" name="Google Shape;3253;p86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4" name="Google Shape;3254;p86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5" name="Google Shape;3255;p86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6" name="Google Shape;3256;p86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7" name="Google Shape;3257;p86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8" name="Google Shape;3258;p86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261" name="Google Shape;3261;p86"/>
          <p:cNvSpPr txBox="1"/>
          <p:nvPr/>
        </p:nvSpPr>
        <p:spPr>
          <a:xfrm>
            <a:off x="3478781" y="1776113"/>
            <a:ext cx="2412000" cy="545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D791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anchers"/>
            </a:endParaRPr>
          </a:p>
        </p:txBody>
      </p:sp>
      <p:grpSp>
        <p:nvGrpSpPr>
          <p:cNvPr id="3262" name="Google Shape;3262;p86"/>
          <p:cNvGrpSpPr/>
          <p:nvPr/>
        </p:nvGrpSpPr>
        <p:grpSpPr>
          <a:xfrm rot="-59955">
            <a:off x="6023679" y="1757980"/>
            <a:ext cx="2411803" cy="1347682"/>
            <a:chOff x="1619054" y="2953626"/>
            <a:chExt cx="4381243" cy="2529997"/>
          </a:xfrm>
        </p:grpSpPr>
        <p:sp>
          <p:nvSpPr>
            <p:cNvPr id="3263" name="Google Shape;3263;p86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4" name="Google Shape;3264;p86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5" name="Google Shape;3265;p86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6" name="Google Shape;3266;p86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7" name="Google Shape;3267;p86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8" name="Google Shape;3268;p86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9" name="Google Shape;3269;p86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0" name="Google Shape;3270;p86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1" name="Google Shape;3271;p86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2" name="Google Shape;3272;p86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3" name="Google Shape;3273;p86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4" name="Google Shape;3274;p86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5" name="Google Shape;3275;p86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6" name="Google Shape;3276;p86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7" name="Google Shape;3277;p86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8" name="Google Shape;3278;p86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281" name="Google Shape;3281;p86"/>
          <p:cNvSpPr txBox="1"/>
          <p:nvPr/>
        </p:nvSpPr>
        <p:spPr>
          <a:xfrm>
            <a:off x="6023687" y="3179438"/>
            <a:ext cx="2412000" cy="545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785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anchers"/>
            </a:endParaRPr>
          </a:p>
        </p:txBody>
      </p:sp>
      <p:cxnSp>
        <p:nvCxnSpPr>
          <p:cNvPr id="3282" name="Google Shape;3282;p86"/>
          <p:cNvCxnSpPr>
            <a:cxnSpLocks/>
            <a:stCxn id="3229" idx="3"/>
          </p:cNvCxnSpPr>
          <p:nvPr/>
        </p:nvCxnSpPr>
        <p:spPr>
          <a:xfrm>
            <a:off x="3382783" y="3506073"/>
            <a:ext cx="1302017" cy="59702"/>
          </a:xfrm>
          <a:prstGeom prst="curvedConnector4">
            <a:avLst>
              <a:gd name="adj1" fmla="val 15438"/>
              <a:gd name="adj2" fmla="val 482902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3283" name="Google Shape;3283;p86"/>
          <p:cNvCxnSpPr>
            <a:cxnSpLocks/>
            <a:stCxn id="3261" idx="3"/>
          </p:cNvCxnSpPr>
          <p:nvPr/>
        </p:nvCxnSpPr>
        <p:spPr>
          <a:xfrm rot="10800000" flipH="1">
            <a:off x="5890781" y="1950863"/>
            <a:ext cx="1338900" cy="97800"/>
          </a:xfrm>
          <a:prstGeom prst="curvedConnector4">
            <a:avLst>
              <a:gd name="adj1" fmla="val 16391"/>
              <a:gd name="adj2" fmla="val 343622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12A197B-A349-B486-6D7E-F55395286A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54" t="8900" r="11396" b="6524"/>
          <a:stretch/>
        </p:blipFill>
        <p:spPr>
          <a:xfrm>
            <a:off x="3916193" y="2397658"/>
            <a:ext cx="1474033" cy="1217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ACD73-D77F-4D58-DA25-A75EF4255C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5262" y="1920565"/>
            <a:ext cx="1712711" cy="11132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AFCF6-E8E1-04A4-A6D3-5299BDA1D4F0}"/>
              </a:ext>
            </a:extLst>
          </p:cNvPr>
          <p:cNvSpPr txBox="1"/>
          <p:nvPr/>
        </p:nvSpPr>
        <p:spPr>
          <a:xfrm>
            <a:off x="1035512" y="3179972"/>
            <a:ext cx="2210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boarding school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8117D7-305C-B7F9-6A65-F00FB02DD365}"/>
              </a:ext>
            </a:extLst>
          </p:cNvPr>
          <p:cNvSpPr txBox="1"/>
          <p:nvPr/>
        </p:nvSpPr>
        <p:spPr>
          <a:xfrm>
            <a:off x="3787953" y="1749983"/>
            <a:ext cx="170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</a:t>
            </a:r>
            <a:endParaRPr lang="en-US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21DE-A120-93D9-4389-2A10BF16DB76}"/>
              </a:ext>
            </a:extLst>
          </p:cNvPr>
          <p:cNvSpPr txBox="1"/>
          <p:nvPr/>
        </p:nvSpPr>
        <p:spPr>
          <a:xfrm>
            <a:off x="6289490" y="3143454"/>
            <a:ext cx="1962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</a:t>
            </a:r>
            <a:endParaRPr lang="en-US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boarding_school_1_gb_1">
            <a:hlinkClick r:id="" action="ppaction://media"/>
            <a:extLst>
              <a:ext uri="{FF2B5EF4-FFF2-40B4-BE49-F238E27FC236}">
                <a16:creationId xmlns:a16="http://schemas.microsoft.com/office/drawing/2014/main" id="{294ED27A-05F9-1402-C9C8-BB13B20C7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3661" y="3393250"/>
            <a:ext cx="285347" cy="285347"/>
          </a:xfrm>
          <a:prstGeom prst="rect">
            <a:avLst/>
          </a:prstGeom>
        </p:spPr>
      </p:pic>
      <p:pic>
        <p:nvPicPr>
          <p:cNvPr id="12" name="art__gb_3">
            <a:hlinkClick r:id="" action="ppaction://media"/>
            <a:extLst>
              <a:ext uri="{FF2B5EF4-FFF2-40B4-BE49-F238E27FC236}">
                <a16:creationId xmlns:a16="http://schemas.microsoft.com/office/drawing/2014/main" id="{F91EC697-5B27-62ED-92F6-C34753C05B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59827" y="1911328"/>
            <a:ext cx="281221" cy="281221"/>
          </a:xfrm>
          <a:prstGeom prst="rect">
            <a:avLst/>
          </a:prstGeom>
        </p:spPr>
      </p:pic>
      <p:pic>
        <p:nvPicPr>
          <p:cNvPr id="13" name="international__gb_2">
            <a:hlinkClick r:id="" action="ppaction://media"/>
            <a:extLst>
              <a:ext uri="{FF2B5EF4-FFF2-40B4-BE49-F238E27FC236}">
                <a16:creationId xmlns:a16="http://schemas.microsoft.com/office/drawing/2014/main" id="{9371A176-C181-C69F-35F5-716633E33C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87952" y="3310103"/>
            <a:ext cx="281222" cy="2812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A079CF-34D1-979B-A0BB-7D949DA582D6}"/>
              </a:ext>
            </a:extLst>
          </p:cNvPr>
          <p:cNvSpPr txBox="1"/>
          <p:nvPr/>
        </p:nvSpPr>
        <p:spPr>
          <a:xfrm>
            <a:off x="1458701" y="3428736"/>
            <a:ext cx="1704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bɔːdɪŋ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skuːl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39B716-EC99-ADA6-D394-BEDC0367EE20}"/>
              </a:ext>
            </a:extLst>
          </p:cNvPr>
          <p:cNvSpPr txBox="1"/>
          <p:nvPr/>
        </p:nvSpPr>
        <p:spPr>
          <a:xfrm>
            <a:off x="4122940" y="1987865"/>
            <a:ext cx="10605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/ɑːt/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A94C08-7CD8-74FF-3D5A-852EB8B09657}"/>
              </a:ext>
            </a:extLst>
          </p:cNvPr>
          <p:cNvSpPr txBox="1"/>
          <p:nvPr/>
        </p:nvSpPr>
        <p:spPr>
          <a:xfrm>
            <a:off x="6259335" y="3356389"/>
            <a:ext cx="20293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/ˌ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ɪntəˈnæʃnəl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B0758C6-5701-1780-8E21-D11D4EA4D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24" y="1633284"/>
            <a:ext cx="2425607" cy="16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9" name="Google Shape;3209;p86"/>
          <p:cNvGrpSpPr/>
          <p:nvPr/>
        </p:nvGrpSpPr>
        <p:grpSpPr>
          <a:xfrm rot="-59966">
            <a:off x="933743" y="1757714"/>
            <a:ext cx="2411365" cy="1347429"/>
            <a:chOff x="1619054" y="2953626"/>
            <a:chExt cx="4381243" cy="2529997"/>
          </a:xfrm>
        </p:grpSpPr>
        <p:sp>
          <p:nvSpPr>
            <p:cNvPr id="3210" name="Google Shape;3210;p86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1" name="Google Shape;3211;p86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2" name="Google Shape;3212;p86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3" name="Google Shape;3213;p86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4" name="Google Shape;3214;p86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5" name="Google Shape;3215;p86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6" name="Google Shape;3216;p86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7" name="Google Shape;3217;p86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8" name="Google Shape;3218;p86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9" name="Google Shape;3219;p86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0" name="Google Shape;3220;p86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1" name="Google Shape;3221;p86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2" name="Google Shape;3222;p86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3" name="Google Shape;3223;p86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4" name="Google Shape;3224;p86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5" name="Google Shape;3225;p86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226" name="Google Shape;3226;p86"/>
          <p:cNvSpPr txBox="1">
            <a:spLocks noGrp="1"/>
          </p:cNvSpPr>
          <p:nvPr>
            <p:ph type="title"/>
          </p:nvPr>
        </p:nvSpPr>
        <p:spPr>
          <a:xfrm>
            <a:off x="712800" y="457200"/>
            <a:ext cx="2765981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29" name="Google Shape;3229;p86"/>
          <p:cNvSpPr txBox="1"/>
          <p:nvPr/>
        </p:nvSpPr>
        <p:spPr>
          <a:xfrm>
            <a:off x="970783" y="3233523"/>
            <a:ext cx="2412000" cy="545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79BEE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anchers"/>
            </a:endParaRPr>
          </a:p>
        </p:txBody>
      </p:sp>
      <p:grpSp>
        <p:nvGrpSpPr>
          <p:cNvPr id="3230" name="Google Shape;3230;p86"/>
          <p:cNvGrpSpPr/>
          <p:nvPr/>
        </p:nvGrpSpPr>
        <p:grpSpPr>
          <a:xfrm rot="7865673">
            <a:off x="7704739" y="28300"/>
            <a:ext cx="493793" cy="1995227"/>
            <a:chOff x="1450525" y="374975"/>
            <a:chExt cx="261625" cy="1057125"/>
          </a:xfrm>
        </p:grpSpPr>
        <p:sp>
          <p:nvSpPr>
            <p:cNvPr id="3231" name="Google Shape;3231;p86"/>
            <p:cNvSpPr/>
            <p:nvPr/>
          </p:nvSpPr>
          <p:spPr>
            <a:xfrm>
              <a:off x="1450525" y="374975"/>
              <a:ext cx="261625" cy="1057125"/>
            </a:xfrm>
            <a:custGeom>
              <a:avLst/>
              <a:gdLst/>
              <a:ahLst/>
              <a:cxnLst/>
              <a:rect l="l" t="t" r="r" b="b"/>
              <a:pathLst>
                <a:path w="10465" h="42285" extrusionOk="0">
                  <a:moveTo>
                    <a:pt x="10465" y="34624"/>
                  </a:moveTo>
                  <a:lnTo>
                    <a:pt x="10220" y="1968"/>
                  </a:lnTo>
                  <a:lnTo>
                    <a:pt x="5281" y="1"/>
                  </a:lnTo>
                  <a:lnTo>
                    <a:pt x="0" y="1988"/>
                  </a:lnTo>
                  <a:lnTo>
                    <a:pt x="684" y="35422"/>
                  </a:lnTo>
                  <a:lnTo>
                    <a:pt x="3285" y="42285"/>
                  </a:lnTo>
                  <a:lnTo>
                    <a:pt x="7809" y="41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2" name="Google Shape;3232;p86"/>
            <p:cNvSpPr/>
            <p:nvPr/>
          </p:nvSpPr>
          <p:spPr>
            <a:xfrm>
              <a:off x="1500150" y="424575"/>
              <a:ext cx="161425" cy="961800"/>
            </a:xfrm>
            <a:custGeom>
              <a:avLst/>
              <a:gdLst/>
              <a:ahLst/>
              <a:cxnLst/>
              <a:rect l="l" t="t" r="r" b="b"/>
              <a:pathLst>
                <a:path w="6457" h="38472" extrusionOk="0">
                  <a:moveTo>
                    <a:pt x="5777" y="33394"/>
                  </a:moveTo>
                  <a:lnTo>
                    <a:pt x="3937" y="38463"/>
                  </a:lnTo>
                  <a:lnTo>
                    <a:pt x="3411" y="38467"/>
                  </a:lnTo>
                  <a:lnTo>
                    <a:pt x="2886" y="38471"/>
                  </a:lnTo>
                  <a:lnTo>
                    <a:pt x="961" y="33434"/>
                  </a:lnTo>
                  <a:lnTo>
                    <a:pt x="275" y="33092"/>
                  </a:lnTo>
                  <a:lnTo>
                    <a:pt x="1" y="210"/>
                  </a:lnTo>
                  <a:cubicBezTo>
                    <a:pt x="1732" y="23"/>
                    <a:pt x="2893" y="3"/>
                    <a:pt x="2893" y="3"/>
                  </a:cubicBezTo>
                  <a:cubicBezTo>
                    <a:pt x="2893" y="3"/>
                    <a:pt x="4448" y="0"/>
                    <a:pt x="6183" y="159"/>
                  </a:cubicBezTo>
                  <a:lnTo>
                    <a:pt x="6456" y="3285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3" name="Google Shape;3233;p86"/>
            <p:cNvSpPr/>
            <p:nvPr/>
          </p:nvSpPr>
          <p:spPr>
            <a:xfrm>
              <a:off x="1507025" y="12319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7"/>
                  </a:moveTo>
                  <a:cubicBezTo>
                    <a:pt x="0" y="797"/>
                    <a:pt x="2131" y="1"/>
                    <a:pt x="6181" y="561"/>
                  </a:cubicBezTo>
                  <a:lnTo>
                    <a:pt x="5502" y="1099"/>
                  </a:lnTo>
                  <a:cubicBezTo>
                    <a:pt x="5502" y="1099"/>
                    <a:pt x="3567" y="89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4" name="Google Shape;3234;p86"/>
            <p:cNvSpPr/>
            <p:nvPr/>
          </p:nvSpPr>
          <p:spPr>
            <a:xfrm>
              <a:off x="1500150" y="418450"/>
              <a:ext cx="154700" cy="30550"/>
            </a:xfrm>
            <a:custGeom>
              <a:avLst/>
              <a:gdLst/>
              <a:ahLst/>
              <a:cxnLst/>
              <a:rect l="l" t="t" r="r" b="b"/>
              <a:pathLst>
                <a:path w="6188" h="1222" extrusionOk="0">
                  <a:moveTo>
                    <a:pt x="7" y="1221"/>
                  </a:moveTo>
                  <a:cubicBezTo>
                    <a:pt x="7" y="1221"/>
                    <a:pt x="421" y="596"/>
                    <a:pt x="2741" y="383"/>
                  </a:cubicBezTo>
                  <a:cubicBezTo>
                    <a:pt x="5061" y="170"/>
                    <a:pt x="6188" y="1012"/>
                    <a:pt x="6188" y="1012"/>
                  </a:cubicBezTo>
                  <a:lnTo>
                    <a:pt x="6183" y="403"/>
                  </a:lnTo>
                  <a:cubicBezTo>
                    <a:pt x="6183" y="403"/>
                    <a:pt x="2685" y="1"/>
                    <a:pt x="1" y="4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5" name="Google Shape;3235;p86"/>
            <p:cNvSpPr/>
            <p:nvPr/>
          </p:nvSpPr>
          <p:spPr>
            <a:xfrm>
              <a:off x="1579400" y="12486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6" name="Google Shape;3236;p86"/>
            <p:cNvSpPr/>
            <p:nvPr/>
          </p:nvSpPr>
          <p:spPr>
            <a:xfrm>
              <a:off x="1595250" y="1240750"/>
              <a:ext cx="50200" cy="11375"/>
            </a:xfrm>
            <a:custGeom>
              <a:avLst/>
              <a:gdLst/>
              <a:ahLst/>
              <a:cxnLst/>
              <a:rect l="l" t="t" r="r" b="b"/>
              <a:pathLst>
                <a:path w="2008" h="455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7" name="Google Shape;3237;p86"/>
            <p:cNvSpPr/>
            <p:nvPr/>
          </p:nvSpPr>
          <p:spPr>
            <a:xfrm>
              <a:off x="1605250" y="4281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6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8" name="Google Shape;3238;p86"/>
            <p:cNvSpPr/>
            <p:nvPr/>
          </p:nvSpPr>
          <p:spPr>
            <a:xfrm>
              <a:off x="1500600" y="467200"/>
              <a:ext cx="160550" cy="734625"/>
            </a:xfrm>
            <a:custGeom>
              <a:avLst/>
              <a:gdLst/>
              <a:ahLst/>
              <a:cxnLst/>
              <a:rect l="l" t="t" r="r" b="b"/>
              <a:pathLst>
                <a:path w="6422" h="29385" extrusionOk="0">
                  <a:moveTo>
                    <a:pt x="241" y="29384"/>
                  </a:moveTo>
                  <a:cubicBezTo>
                    <a:pt x="241" y="29384"/>
                    <a:pt x="3246" y="28400"/>
                    <a:pt x="6422" y="29183"/>
                  </a:cubicBezTo>
                  <a:lnTo>
                    <a:pt x="6186" y="1083"/>
                  </a:lnTo>
                  <a:cubicBezTo>
                    <a:pt x="6186" y="1083"/>
                    <a:pt x="4128" y="0"/>
                    <a:pt x="1" y="7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239" name="Google Shape;3239;p86"/>
          <p:cNvGrpSpPr/>
          <p:nvPr/>
        </p:nvGrpSpPr>
        <p:grpSpPr>
          <a:xfrm rot="-8456640">
            <a:off x="-517969" y="3515631"/>
            <a:ext cx="1905605" cy="870154"/>
            <a:chOff x="7572563" y="760022"/>
            <a:chExt cx="1854337" cy="988427"/>
          </a:xfrm>
        </p:grpSpPr>
        <p:sp>
          <p:nvSpPr>
            <p:cNvPr id="3240" name="Google Shape;3240;p86"/>
            <p:cNvSpPr/>
            <p:nvPr/>
          </p:nvSpPr>
          <p:spPr>
            <a:xfrm rot="-1264" flipH="1">
              <a:off x="7572563" y="760322"/>
              <a:ext cx="1631700" cy="431100"/>
            </a:xfrm>
            <a:prstGeom prst="homePlat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1" name="Google Shape;3241;p86"/>
            <p:cNvSpPr/>
            <p:nvPr/>
          </p:nvSpPr>
          <p:spPr>
            <a:xfrm rot="-1590" flipH="1">
              <a:off x="8129400" y="1317050"/>
              <a:ext cx="1297500" cy="4311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242" name="Google Shape;3242;p86"/>
          <p:cNvGrpSpPr/>
          <p:nvPr/>
        </p:nvGrpSpPr>
        <p:grpSpPr>
          <a:xfrm rot="-59955" flipH="1">
            <a:off x="3478745" y="2367246"/>
            <a:ext cx="2411803" cy="1347429"/>
            <a:chOff x="1619054" y="2953626"/>
            <a:chExt cx="4381243" cy="2529997"/>
          </a:xfrm>
        </p:grpSpPr>
        <p:sp>
          <p:nvSpPr>
            <p:cNvPr id="3243" name="Google Shape;3243;p86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4" name="Google Shape;3244;p86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5" name="Google Shape;3245;p86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6" name="Google Shape;3246;p86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7" name="Google Shape;3247;p86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8" name="Google Shape;3248;p86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9" name="Google Shape;3249;p86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0" name="Google Shape;3250;p86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1" name="Google Shape;3251;p86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2" name="Google Shape;3252;p86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3" name="Google Shape;3253;p86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4" name="Google Shape;3254;p86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5" name="Google Shape;3255;p86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6" name="Google Shape;3256;p86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7" name="Google Shape;3257;p86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8" name="Google Shape;3258;p86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261" name="Google Shape;3261;p86"/>
          <p:cNvSpPr txBox="1"/>
          <p:nvPr/>
        </p:nvSpPr>
        <p:spPr>
          <a:xfrm>
            <a:off x="3478781" y="1776113"/>
            <a:ext cx="2412000" cy="545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D791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anchers"/>
            </a:endParaRPr>
          </a:p>
        </p:txBody>
      </p:sp>
      <p:grpSp>
        <p:nvGrpSpPr>
          <p:cNvPr id="3262" name="Google Shape;3262;p86"/>
          <p:cNvGrpSpPr/>
          <p:nvPr/>
        </p:nvGrpSpPr>
        <p:grpSpPr>
          <a:xfrm rot="-59955">
            <a:off x="6023679" y="1757980"/>
            <a:ext cx="2411803" cy="1347682"/>
            <a:chOff x="1619054" y="2953626"/>
            <a:chExt cx="4381243" cy="2529997"/>
          </a:xfrm>
        </p:grpSpPr>
        <p:sp>
          <p:nvSpPr>
            <p:cNvPr id="3263" name="Google Shape;3263;p86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4" name="Google Shape;3264;p86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5" name="Google Shape;3265;p86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6" name="Google Shape;3266;p86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7" name="Google Shape;3267;p86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8" name="Google Shape;3268;p86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9" name="Google Shape;3269;p86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0" name="Google Shape;3270;p86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1" name="Google Shape;3271;p86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2" name="Google Shape;3272;p86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3" name="Google Shape;3273;p86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4" name="Google Shape;3274;p86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5" name="Google Shape;3275;p86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6" name="Google Shape;3276;p86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7" name="Google Shape;3277;p86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8" name="Google Shape;3278;p86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281" name="Google Shape;3281;p86"/>
          <p:cNvSpPr txBox="1"/>
          <p:nvPr/>
        </p:nvSpPr>
        <p:spPr>
          <a:xfrm>
            <a:off x="6023687" y="3179438"/>
            <a:ext cx="2412000" cy="545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785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anchers"/>
            </a:endParaRPr>
          </a:p>
        </p:txBody>
      </p:sp>
      <p:cxnSp>
        <p:nvCxnSpPr>
          <p:cNvPr id="3282" name="Google Shape;3282;p86"/>
          <p:cNvCxnSpPr>
            <a:cxnSpLocks/>
            <a:stCxn id="3229" idx="3"/>
          </p:cNvCxnSpPr>
          <p:nvPr/>
        </p:nvCxnSpPr>
        <p:spPr>
          <a:xfrm>
            <a:off x="3382783" y="3506073"/>
            <a:ext cx="1302017" cy="59702"/>
          </a:xfrm>
          <a:prstGeom prst="curvedConnector4">
            <a:avLst>
              <a:gd name="adj1" fmla="val 15438"/>
              <a:gd name="adj2" fmla="val 482902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3283" name="Google Shape;3283;p86"/>
          <p:cNvCxnSpPr>
            <a:cxnSpLocks/>
            <a:stCxn id="3261" idx="3"/>
            <a:endCxn id="2050" idx="0"/>
          </p:cNvCxnSpPr>
          <p:nvPr/>
        </p:nvCxnSpPr>
        <p:spPr>
          <a:xfrm flipV="1">
            <a:off x="5890781" y="1793792"/>
            <a:ext cx="1332409" cy="254871"/>
          </a:xfrm>
          <a:prstGeom prst="curvedConnector4">
            <a:avLst>
              <a:gd name="adj1" fmla="val 16428"/>
              <a:gd name="adj2" fmla="val 19662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F3F584E5-0167-2464-A97B-D651FF6B7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05" y="1679031"/>
            <a:ext cx="1920853" cy="134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D721B40-4A72-F1AB-7669-C82230C57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2"/>
          <a:stretch/>
        </p:blipFill>
        <p:spPr bwMode="auto">
          <a:xfrm>
            <a:off x="6328563" y="1793792"/>
            <a:ext cx="1789253" cy="133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4C2F91D-F6F8-3E27-52AB-78994E3D2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15" y="2412927"/>
            <a:ext cx="2286433" cy="119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A518B-E42A-2244-3FF6-34EEE186CB54}"/>
              </a:ext>
            </a:extLst>
          </p:cNvPr>
          <p:cNvSpPr txBox="1"/>
          <p:nvPr/>
        </p:nvSpPr>
        <p:spPr>
          <a:xfrm>
            <a:off x="1631081" y="3209853"/>
            <a:ext cx="929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lang="en-US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EDDCD8-F728-5A50-3B90-0FA66B22D4E9}"/>
              </a:ext>
            </a:extLst>
          </p:cNvPr>
          <p:cNvSpPr txBox="1"/>
          <p:nvPr/>
        </p:nvSpPr>
        <p:spPr>
          <a:xfrm>
            <a:off x="4107292" y="1730704"/>
            <a:ext cx="92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</a:t>
            </a:r>
            <a:endParaRPr lang="en-US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8FBC6C-60E2-2F3F-FE52-76607991E9F4}"/>
              </a:ext>
            </a:extLst>
          </p:cNvPr>
          <p:cNvSpPr txBox="1"/>
          <p:nvPr/>
        </p:nvSpPr>
        <p:spPr>
          <a:xfrm>
            <a:off x="6235494" y="3154057"/>
            <a:ext cx="1962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club</a:t>
            </a:r>
            <a:endParaRPr lang="en-US" sz="1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09869F-60EA-C44B-CB90-65A6E049397D}"/>
              </a:ext>
            </a:extLst>
          </p:cNvPr>
          <p:cNvSpPr txBox="1"/>
          <p:nvPr/>
        </p:nvSpPr>
        <p:spPr>
          <a:xfrm>
            <a:off x="1777530" y="3448112"/>
            <a:ext cx="7933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fiːld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8ACD7F-5669-0112-1940-69B90A14E1CA}"/>
              </a:ext>
            </a:extLst>
          </p:cNvPr>
          <p:cNvSpPr txBox="1"/>
          <p:nvPr/>
        </p:nvSpPr>
        <p:spPr>
          <a:xfrm>
            <a:off x="4041729" y="1966823"/>
            <a:ext cx="10605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spɔːt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8CEDED-C890-6B13-DEAC-13595597BD2E}"/>
              </a:ext>
            </a:extLst>
          </p:cNvPr>
          <p:cNvSpPr txBox="1"/>
          <p:nvPr/>
        </p:nvSpPr>
        <p:spPr>
          <a:xfrm>
            <a:off x="6208509" y="3396323"/>
            <a:ext cx="20293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klʌb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27" name="field__gb_3">
            <a:hlinkClick r:id="" action="ppaction://media"/>
            <a:extLst>
              <a:ext uri="{FF2B5EF4-FFF2-40B4-BE49-F238E27FC236}">
                <a16:creationId xmlns:a16="http://schemas.microsoft.com/office/drawing/2014/main" id="{70188AE8-F9BB-FD21-D832-B42B146F5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96141" y="3378651"/>
            <a:ext cx="256098" cy="256098"/>
          </a:xfrm>
          <a:prstGeom prst="rect">
            <a:avLst/>
          </a:prstGeom>
        </p:spPr>
      </p:pic>
      <p:pic>
        <p:nvPicPr>
          <p:cNvPr id="28" name="sport__gb_1">
            <a:hlinkClick r:id="" action="ppaction://media"/>
            <a:extLst>
              <a:ext uri="{FF2B5EF4-FFF2-40B4-BE49-F238E27FC236}">
                <a16:creationId xmlns:a16="http://schemas.microsoft.com/office/drawing/2014/main" id="{5FC0AEF7-94C8-84BB-0CB8-E12ADEA231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26359" y="1882729"/>
            <a:ext cx="256098" cy="256098"/>
          </a:xfrm>
          <a:prstGeom prst="rect">
            <a:avLst/>
          </a:prstGeom>
        </p:spPr>
      </p:pic>
      <p:pic>
        <p:nvPicPr>
          <p:cNvPr id="29" name="club__gb_1">
            <a:hlinkClick r:id="" action="ppaction://media"/>
            <a:extLst>
              <a:ext uri="{FF2B5EF4-FFF2-40B4-BE49-F238E27FC236}">
                <a16:creationId xmlns:a16="http://schemas.microsoft.com/office/drawing/2014/main" id="{D7012F34-5C21-16C0-2397-5DDA686696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00514" y="3378651"/>
            <a:ext cx="256098" cy="25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4242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74242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72"/>
          <p:cNvSpPr/>
          <p:nvPr/>
        </p:nvSpPr>
        <p:spPr>
          <a:xfrm>
            <a:off x="3088025" y="957604"/>
            <a:ext cx="5187300" cy="1685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27" name="Google Shape;2027;p72"/>
          <p:cNvSpPr/>
          <p:nvPr/>
        </p:nvSpPr>
        <p:spPr>
          <a:xfrm rot="-1064814">
            <a:off x="5178961" y="2445500"/>
            <a:ext cx="3160228" cy="1574774"/>
          </a:xfrm>
          <a:custGeom>
            <a:avLst/>
            <a:gdLst/>
            <a:ahLst/>
            <a:cxnLst/>
            <a:rect l="l" t="t" r="r" b="b"/>
            <a:pathLst>
              <a:path w="44447" h="27682" extrusionOk="0">
                <a:moveTo>
                  <a:pt x="4883" y="0"/>
                </a:moveTo>
                <a:lnTo>
                  <a:pt x="5711" y="3885"/>
                </a:lnTo>
                <a:lnTo>
                  <a:pt x="2460" y="6099"/>
                </a:lnTo>
                <a:lnTo>
                  <a:pt x="3230" y="10131"/>
                </a:lnTo>
                <a:lnTo>
                  <a:pt x="0" y="12286"/>
                </a:lnTo>
                <a:lnTo>
                  <a:pt x="38737" y="27681"/>
                </a:lnTo>
                <a:lnTo>
                  <a:pt x="41964" y="25525"/>
                </a:lnTo>
                <a:lnTo>
                  <a:pt x="41187" y="21516"/>
                </a:lnTo>
                <a:lnTo>
                  <a:pt x="44446" y="19280"/>
                </a:lnTo>
                <a:lnTo>
                  <a:pt x="43619" y="15395"/>
                </a:lnTo>
                <a:lnTo>
                  <a:pt x="48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28575" dir="684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79BEE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29" name="Google Shape;2029;p72"/>
          <p:cNvSpPr txBox="1">
            <a:spLocks noGrp="1"/>
          </p:cNvSpPr>
          <p:nvPr>
            <p:ph type="subTitle" idx="1"/>
          </p:nvPr>
        </p:nvSpPr>
        <p:spPr>
          <a:xfrm>
            <a:off x="3798288" y="1273358"/>
            <a:ext cx="3766774" cy="960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READING</a:t>
            </a:r>
            <a:endParaRPr sz="5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30" name="Google Shape;2030;p72"/>
          <p:cNvSpPr/>
          <p:nvPr/>
        </p:nvSpPr>
        <p:spPr>
          <a:xfrm rot="-1740692">
            <a:off x="2660280" y="950557"/>
            <a:ext cx="1395505" cy="323904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031" name="Google Shape;2031;p72"/>
          <p:cNvGrpSpPr/>
          <p:nvPr/>
        </p:nvGrpSpPr>
        <p:grpSpPr>
          <a:xfrm rot="522190">
            <a:off x="751322" y="1341944"/>
            <a:ext cx="1882121" cy="1984256"/>
            <a:chOff x="1401700" y="238125"/>
            <a:chExt cx="1915225" cy="2019125"/>
          </a:xfrm>
        </p:grpSpPr>
        <p:sp>
          <p:nvSpPr>
            <p:cNvPr id="2032" name="Google Shape;2032;p72"/>
            <p:cNvSpPr/>
            <p:nvPr/>
          </p:nvSpPr>
          <p:spPr>
            <a:xfrm>
              <a:off x="1401700" y="238125"/>
              <a:ext cx="1915225" cy="2019125"/>
            </a:xfrm>
            <a:custGeom>
              <a:avLst/>
              <a:gdLst/>
              <a:ahLst/>
              <a:cxnLst/>
              <a:rect l="l" t="t" r="r" b="b"/>
              <a:pathLst>
                <a:path w="76609" h="80765" extrusionOk="0">
                  <a:moveTo>
                    <a:pt x="39058" y="1534"/>
                  </a:moveTo>
                  <a:lnTo>
                    <a:pt x="32511" y="0"/>
                  </a:lnTo>
                  <a:cubicBezTo>
                    <a:pt x="32511" y="0"/>
                    <a:pt x="26932" y="4743"/>
                    <a:pt x="26653" y="8648"/>
                  </a:cubicBezTo>
                  <a:cubicBezTo>
                    <a:pt x="26364" y="12563"/>
                    <a:pt x="21464" y="17706"/>
                    <a:pt x="21464" y="17706"/>
                  </a:cubicBezTo>
                  <a:cubicBezTo>
                    <a:pt x="21464" y="17706"/>
                    <a:pt x="6575" y="23081"/>
                    <a:pt x="5106" y="28279"/>
                  </a:cubicBezTo>
                  <a:cubicBezTo>
                    <a:pt x="3628" y="33487"/>
                    <a:pt x="1" y="44795"/>
                    <a:pt x="838" y="50105"/>
                  </a:cubicBezTo>
                  <a:cubicBezTo>
                    <a:pt x="1665" y="55405"/>
                    <a:pt x="17660" y="75938"/>
                    <a:pt x="17660" y="75938"/>
                  </a:cubicBezTo>
                  <a:lnTo>
                    <a:pt x="44628" y="80764"/>
                  </a:lnTo>
                  <a:lnTo>
                    <a:pt x="65849" y="72925"/>
                  </a:lnTo>
                  <a:lnTo>
                    <a:pt x="76608" y="49407"/>
                  </a:lnTo>
                  <a:lnTo>
                    <a:pt x="73465" y="22207"/>
                  </a:lnTo>
                  <a:lnTo>
                    <a:pt x="57489" y="9904"/>
                  </a:lnTo>
                  <a:lnTo>
                    <a:pt x="42963" y="9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3" name="Google Shape;2033;p72"/>
            <p:cNvSpPr/>
            <p:nvPr/>
          </p:nvSpPr>
          <p:spPr>
            <a:xfrm>
              <a:off x="1454725" y="545925"/>
              <a:ext cx="1767350" cy="1611350"/>
            </a:xfrm>
            <a:custGeom>
              <a:avLst/>
              <a:gdLst/>
              <a:ahLst/>
              <a:cxnLst/>
              <a:rect l="l" t="t" r="r" b="b"/>
              <a:pathLst>
                <a:path w="70694" h="64454" extrusionOk="0">
                  <a:moveTo>
                    <a:pt x="66871" y="45167"/>
                  </a:moveTo>
                  <a:cubicBezTo>
                    <a:pt x="66871" y="45185"/>
                    <a:pt x="66862" y="45195"/>
                    <a:pt x="66853" y="45213"/>
                  </a:cubicBezTo>
                  <a:cubicBezTo>
                    <a:pt x="66713" y="45548"/>
                    <a:pt x="66564" y="45864"/>
                    <a:pt x="66406" y="46190"/>
                  </a:cubicBezTo>
                  <a:lnTo>
                    <a:pt x="66332" y="46357"/>
                  </a:lnTo>
                  <a:lnTo>
                    <a:pt x="66332" y="46366"/>
                  </a:lnTo>
                  <a:cubicBezTo>
                    <a:pt x="65225" y="48673"/>
                    <a:pt x="63812" y="50812"/>
                    <a:pt x="62129" y="52736"/>
                  </a:cubicBezTo>
                  <a:cubicBezTo>
                    <a:pt x="62129" y="52746"/>
                    <a:pt x="62119" y="52746"/>
                    <a:pt x="62119" y="52755"/>
                  </a:cubicBezTo>
                  <a:cubicBezTo>
                    <a:pt x="59943" y="55247"/>
                    <a:pt x="57284" y="57284"/>
                    <a:pt x="54299" y="58735"/>
                  </a:cubicBezTo>
                  <a:lnTo>
                    <a:pt x="54271" y="58744"/>
                  </a:lnTo>
                  <a:cubicBezTo>
                    <a:pt x="52550" y="59581"/>
                    <a:pt x="50728" y="60204"/>
                    <a:pt x="48858" y="60604"/>
                  </a:cubicBezTo>
                  <a:cubicBezTo>
                    <a:pt x="45966" y="62203"/>
                    <a:pt x="42795" y="63226"/>
                    <a:pt x="39513" y="63626"/>
                  </a:cubicBezTo>
                  <a:lnTo>
                    <a:pt x="39513" y="63626"/>
                  </a:lnTo>
                  <a:cubicBezTo>
                    <a:pt x="32603" y="64454"/>
                    <a:pt x="25666" y="62371"/>
                    <a:pt x="19789" y="58121"/>
                  </a:cubicBezTo>
                  <a:cubicBezTo>
                    <a:pt x="19780" y="58111"/>
                    <a:pt x="19780" y="58102"/>
                    <a:pt x="19761" y="58102"/>
                  </a:cubicBezTo>
                  <a:cubicBezTo>
                    <a:pt x="13568" y="53601"/>
                    <a:pt x="8555" y="46683"/>
                    <a:pt x="6026" y="38220"/>
                  </a:cubicBezTo>
                  <a:cubicBezTo>
                    <a:pt x="0" y="18069"/>
                    <a:pt x="9857" y="13122"/>
                    <a:pt x="28549" y="7207"/>
                  </a:cubicBezTo>
                  <a:cubicBezTo>
                    <a:pt x="38369" y="2827"/>
                    <a:pt x="46004" y="0"/>
                    <a:pt x="52374" y="1479"/>
                  </a:cubicBezTo>
                  <a:cubicBezTo>
                    <a:pt x="52560" y="1516"/>
                    <a:pt x="52746" y="1553"/>
                    <a:pt x="52913" y="1600"/>
                  </a:cubicBezTo>
                  <a:lnTo>
                    <a:pt x="52969" y="1618"/>
                  </a:lnTo>
                  <a:lnTo>
                    <a:pt x="52969" y="1618"/>
                  </a:lnTo>
                  <a:cubicBezTo>
                    <a:pt x="57944" y="3004"/>
                    <a:pt x="62129" y="7142"/>
                    <a:pt x="65988" y="15409"/>
                  </a:cubicBezTo>
                  <a:cubicBezTo>
                    <a:pt x="70693" y="25508"/>
                    <a:pt x="70637" y="36491"/>
                    <a:pt x="66871" y="45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4" name="Google Shape;2034;p72"/>
            <p:cNvSpPr/>
            <p:nvPr/>
          </p:nvSpPr>
          <p:spPr>
            <a:xfrm>
              <a:off x="1454725" y="556850"/>
              <a:ext cx="1767350" cy="1600425"/>
            </a:xfrm>
            <a:custGeom>
              <a:avLst/>
              <a:gdLst/>
              <a:ahLst/>
              <a:cxnLst/>
              <a:rect l="l" t="t" r="r" b="b"/>
              <a:pathLst>
                <a:path w="70694" h="64017" extrusionOk="0">
                  <a:moveTo>
                    <a:pt x="66871" y="44730"/>
                  </a:moveTo>
                  <a:cubicBezTo>
                    <a:pt x="66871" y="44748"/>
                    <a:pt x="66862" y="44758"/>
                    <a:pt x="66853" y="44776"/>
                  </a:cubicBezTo>
                  <a:cubicBezTo>
                    <a:pt x="66713" y="45111"/>
                    <a:pt x="66564" y="45427"/>
                    <a:pt x="66406" y="45753"/>
                  </a:cubicBezTo>
                  <a:lnTo>
                    <a:pt x="66332" y="45920"/>
                  </a:lnTo>
                  <a:lnTo>
                    <a:pt x="66332" y="45929"/>
                  </a:lnTo>
                  <a:cubicBezTo>
                    <a:pt x="65225" y="48236"/>
                    <a:pt x="63812" y="50375"/>
                    <a:pt x="62129" y="52299"/>
                  </a:cubicBezTo>
                  <a:cubicBezTo>
                    <a:pt x="62129" y="52309"/>
                    <a:pt x="62119" y="52309"/>
                    <a:pt x="62119" y="52318"/>
                  </a:cubicBezTo>
                  <a:cubicBezTo>
                    <a:pt x="59943" y="54810"/>
                    <a:pt x="57284" y="56847"/>
                    <a:pt x="54299" y="58298"/>
                  </a:cubicBezTo>
                  <a:lnTo>
                    <a:pt x="54271" y="58307"/>
                  </a:lnTo>
                  <a:cubicBezTo>
                    <a:pt x="52550" y="59144"/>
                    <a:pt x="50728" y="59767"/>
                    <a:pt x="48858" y="60167"/>
                  </a:cubicBezTo>
                  <a:cubicBezTo>
                    <a:pt x="45966" y="61766"/>
                    <a:pt x="42795" y="62789"/>
                    <a:pt x="39513" y="63189"/>
                  </a:cubicBezTo>
                  <a:lnTo>
                    <a:pt x="39513" y="63189"/>
                  </a:lnTo>
                  <a:cubicBezTo>
                    <a:pt x="32603" y="64017"/>
                    <a:pt x="25666" y="61934"/>
                    <a:pt x="19789" y="57684"/>
                  </a:cubicBezTo>
                  <a:cubicBezTo>
                    <a:pt x="19780" y="57674"/>
                    <a:pt x="19780" y="57665"/>
                    <a:pt x="19761" y="57665"/>
                  </a:cubicBezTo>
                  <a:cubicBezTo>
                    <a:pt x="13568" y="53164"/>
                    <a:pt x="8555" y="46246"/>
                    <a:pt x="6026" y="37783"/>
                  </a:cubicBezTo>
                  <a:cubicBezTo>
                    <a:pt x="0" y="17632"/>
                    <a:pt x="9857" y="12685"/>
                    <a:pt x="28549" y="6770"/>
                  </a:cubicBezTo>
                  <a:cubicBezTo>
                    <a:pt x="38369" y="2381"/>
                    <a:pt x="45260" y="0"/>
                    <a:pt x="51620" y="1488"/>
                  </a:cubicBezTo>
                  <a:cubicBezTo>
                    <a:pt x="51816" y="1516"/>
                    <a:pt x="52746" y="1116"/>
                    <a:pt x="52913" y="1163"/>
                  </a:cubicBezTo>
                  <a:lnTo>
                    <a:pt x="52969" y="1172"/>
                  </a:lnTo>
                  <a:lnTo>
                    <a:pt x="52969" y="1172"/>
                  </a:lnTo>
                  <a:cubicBezTo>
                    <a:pt x="57944" y="2558"/>
                    <a:pt x="62129" y="6705"/>
                    <a:pt x="65988" y="14972"/>
                  </a:cubicBezTo>
                  <a:cubicBezTo>
                    <a:pt x="70693" y="25071"/>
                    <a:pt x="70637" y="36054"/>
                    <a:pt x="66871" y="4473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5" name="Google Shape;2035;p72"/>
            <p:cNvSpPr/>
            <p:nvPr/>
          </p:nvSpPr>
          <p:spPr>
            <a:xfrm>
              <a:off x="1454725" y="565450"/>
              <a:ext cx="1783625" cy="1571125"/>
            </a:xfrm>
            <a:custGeom>
              <a:avLst/>
              <a:gdLst/>
              <a:ahLst/>
              <a:cxnLst/>
              <a:rect l="l" t="t" r="r" b="b"/>
              <a:pathLst>
                <a:path w="71345" h="62845" extrusionOk="0">
                  <a:moveTo>
                    <a:pt x="67206" y="24262"/>
                  </a:moveTo>
                  <a:cubicBezTo>
                    <a:pt x="70191" y="34278"/>
                    <a:pt x="67996" y="41624"/>
                    <a:pt x="66871" y="44386"/>
                  </a:cubicBezTo>
                  <a:cubicBezTo>
                    <a:pt x="66871" y="44404"/>
                    <a:pt x="66862" y="44414"/>
                    <a:pt x="66853" y="44432"/>
                  </a:cubicBezTo>
                  <a:cubicBezTo>
                    <a:pt x="66592" y="45074"/>
                    <a:pt x="66388" y="45465"/>
                    <a:pt x="66341" y="45567"/>
                  </a:cubicBezTo>
                  <a:lnTo>
                    <a:pt x="66341" y="45567"/>
                  </a:lnTo>
                  <a:lnTo>
                    <a:pt x="66415" y="45409"/>
                  </a:lnTo>
                  <a:cubicBezTo>
                    <a:pt x="67066" y="43874"/>
                    <a:pt x="71344" y="32901"/>
                    <a:pt x="64937" y="19622"/>
                  </a:cubicBezTo>
                  <a:cubicBezTo>
                    <a:pt x="58028" y="5292"/>
                    <a:pt x="44702" y="4185"/>
                    <a:pt x="48459" y="6705"/>
                  </a:cubicBezTo>
                  <a:cubicBezTo>
                    <a:pt x="52215" y="9216"/>
                    <a:pt x="64360" y="19278"/>
                    <a:pt x="65420" y="32799"/>
                  </a:cubicBezTo>
                  <a:cubicBezTo>
                    <a:pt x="66434" y="45902"/>
                    <a:pt x="62380" y="51611"/>
                    <a:pt x="62129" y="51955"/>
                  </a:cubicBezTo>
                  <a:cubicBezTo>
                    <a:pt x="62435" y="51323"/>
                    <a:pt x="69791" y="35831"/>
                    <a:pt x="59478" y="19148"/>
                  </a:cubicBezTo>
                  <a:cubicBezTo>
                    <a:pt x="48961" y="2121"/>
                    <a:pt x="39466" y="6696"/>
                    <a:pt x="40433" y="9755"/>
                  </a:cubicBezTo>
                  <a:cubicBezTo>
                    <a:pt x="41410" y="12815"/>
                    <a:pt x="50142" y="15437"/>
                    <a:pt x="54866" y="32213"/>
                  </a:cubicBezTo>
                  <a:cubicBezTo>
                    <a:pt x="59283" y="47836"/>
                    <a:pt x="54912" y="56810"/>
                    <a:pt x="54299" y="57954"/>
                  </a:cubicBezTo>
                  <a:cubicBezTo>
                    <a:pt x="54271" y="57991"/>
                    <a:pt x="54261" y="58028"/>
                    <a:pt x="54243" y="58047"/>
                  </a:cubicBezTo>
                  <a:cubicBezTo>
                    <a:pt x="54243" y="58019"/>
                    <a:pt x="54261" y="58000"/>
                    <a:pt x="54271" y="57963"/>
                  </a:cubicBezTo>
                  <a:cubicBezTo>
                    <a:pt x="54754" y="56680"/>
                    <a:pt x="59041" y="44098"/>
                    <a:pt x="52085" y="28038"/>
                  </a:cubicBezTo>
                  <a:cubicBezTo>
                    <a:pt x="44730" y="11067"/>
                    <a:pt x="36704" y="11411"/>
                    <a:pt x="32882" y="14145"/>
                  </a:cubicBezTo>
                  <a:cubicBezTo>
                    <a:pt x="29051" y="16879"/>
                    <a:pt x="28540" y="22830"/>
                    <a:pt x="31692" y="34436"/>
                  </a:cubicBezTo>
                  <a:cubicBezTo>
                    <a:pt x="34835" y="46041"/>
                    <a:pt x="44190" y="60371"/>
                    <a:pt x="44190" y="60371"/>
                  </a:cubicBezTo>
                  <a:cubicBezTo>
                    <a:pt x="44190" y="60371"/>
                    <a:pt x="42247" y="58865"/>
                    <a:pt x="35505" y="45864"/>
                  </a:cubicBezTo>
                  <a:cubicBezTo>
                    <a:pt x="28763" y="32855"/>
                    <a:pt x="27210" y="14070"/>
                    <a:pt x="24457" y="16823"/>
                  </a:cubicBezTo>
                  <a:cubicBezTo>
                    <a:pt x="21714" y="19575"/>
                    <a:pt x="22142" y="46153"/>
                    <a:pt x="39503" y="62845"/>
                  </a:cubicBezTo>
                  <a:cubicBezTo>
                    <a:pt x="39215" y="62743"/>
                    <a:pt x="29051" y="59125"/>
                    <a:pt x="24308" y="41587"/>
                  </a:cubicBezTo>
                  <a:cubicBezTo>
                    <a:pt x="19510" y="23797"/>
                    <a:pt x="23927" y="17771"/>
                    <a:pt x="22337" y="15986"/>
                  </a:cubicBezTo>
                  <a:cubicBezTo>
                    <a:pt x="20756" y="14200"/>
                    <a:pt x="14451" y="11848"/>
                    <a:pt x="8109" y="19901"/>
                  </a:cubicBezTo>
                  <a:cubicBezTo>
                    <a:pt x="1767" y="27945"/>
                    <a:pt x="6268" y="44981"/>
                    <a:pt x="19761" y="57321"/>
                  </a:cubicBezTo>
                  <a:cubicBezTo>
                    <a:pt x="13568" y="52820"/>
                    <a:pt x="8555" y="45902"/>
                    <a:pt x="6026" y="37439"/>
                  </a:cubicBezTo>
                  <a:cubicBezTo>
                    <a:pt x="0" y="17288"/>
                    <a:pt x="9857" y="12341"/>
                    <a:pt x="28549" y="6426"/>
                  </a:cubicBezTo>
                  <a:cubicBezTo>
                    <a:pt x="38369" y="2037"/>
                    <a:pt x="44897" y="0"/>
                    <a:pt x="51267" y="1479"/>
                  </a:cubicBezTo>
                  <a:cubicBezTo>
                    <a:pt x="46022" y="465"/>
                    <a:pt x="35189" y="2083"/>
                    <a:pt x="45222" y="3283"/>
                  </a:cubicBezTo>
                  <a:cubicBezTo>
                    <a:pt x="55647" y="4529"/>
                    <a:pt x="63384" y="11401"/>
                    <a:pt x="67206" y="242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6" name="Google Shape;2036;p72"/>
            <p:cNvSpPr/>
            <p:nvPr/>
          </p:nvSpPr>
          <p:spPr>
            <a:xfrm>
              <a:off x="1902250" y="666454"/>
              <a:ext cx="573550" cy="266450"/>
            </a:xfrm>
            <a:custGeom>
              <a:avLst/>
              <a:gdLst/>
              <a:ahLst/>
              <a:cxnLst/>
              <a:rect l="l" t="t" r="r" b="b"/>
              <a:pathLst>
                <a:path w="22942" h="10658" extrusionOk="0">
                  <a:moveTo>
                    <a:pt x="0" y="8724"/>
                  </a:moveTo>
                  <a:cubicBezTo>
                    <a:pt x="0" y="8724"/>
                    <a:pt x="7226" y="10658"/>
                    <a:pt x="13252" y="8668"/>
                  </a:cubicBezTo>
                  <a:cubicBezTo>
                    <a:pt x="19268" y="6678"/>
                    <a:pt x="22941" y="1"/>
                    <a:pt x="22941" y="1"/>
                  </a:cubicBezTo>
                  <a:cubicBezTo>
                    <a:pt x="18934" y="717"/>
                    <a:pt x="15000" y="1823"/>
                    <a:pt x="11206" y="3302"/>
                  </a:cubicBezTo>
                  <a:cubicBezTo>
                    <a:pt x="7347" y="4836"/>
                    <a:pt x="3599" y="6650"/>
                    <a:pt x="0" y="8724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alpha val="14510"/>
                  </a:schemeClr>
                </a:gs>
                <a:gs pos="100000">
                  <a:srgbClr val="000000">
                    <a:alpha val="14509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7" name="Google Shape;2037;p72"/>
            <p:cNvSpPr/>
            <p:nvPr/>
          </p:nvSpPr>
          <p:spPr>
            <a:xfrm>
              <a:off x="2777525" y="585900"/>
              <a:ext cx="1425" cy="500"/>
            </a:xfrm>
            <a:custGeom>
              <a:avLst/>
              <a:gdLst/>
              <a:ahLst/>
              <a:cxnLst/>
              <a:rect l="l" t="t" r="r" b="b"/>
              <a:pathLst>
                <a:path w="57" h="20" extrusionOk="0">
                  <a:moveTo>
                    <a:pt x="57" y="19"/>
                  </a:moveTo>
                  <a:cubicBezTo>
                    <a:pt x="38" y="19"/>
                    <a:pt x="20" y="10"/>
                    <a:pt x="1" y="1"/>
                  </a:cubicBezTo>
                  <a:lnTo>
                    <a:pt x="57" y="19"/>
                  </a:lnTo>
                  <a:close/>
                </a:path>
              </a:pathLst>
            </a:custGeom>
            <a:solidFill>
              <a:srgbClr val="FF9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8" name="Google Shape;2038;p72"/>
            <p:cNvSpPr/>
            <p:nvPr/>
          </p:nvSpPr>
          <p:spPr>
            <a:xfrm>
              <a:off x="2764050" y="582875"/>
              <a:ext cx="13500" cy="3050"/>
            </a:xfrm>
            <a:custGeom>
              <a:avLst/>
              <a:gdLst/>
              <a:ahLst/>
              <a:cxnLst/>
              <a:rect l="l" t="t" r="r" b="b"/>
              <a:pathLst>
                <a:path w="540" h="122" extrusionOk="0">
                  <a:moveTo>
                    <a:pt x="540" y="122"/>
                  </a:moveTo>
                  <a:cubicBezTo>
                    <a:pt x="363" y="75"/>
                    <a:pt x="177" y="38"/>
                    <a:pt x="1" y="1"/>
                  </a:cubicBezTo>
                  <a:cubicBezTo>
                    <a:pt x="187" y="47"/>
                    <a:pt x="373" y="75"/>
                    <a:pt x="540" y="122"/>
                  </a:cubicBezTo>
                  <a:close/>
                </a:path>
              </a:pathLst>
            </a:custGeom>
            <a:solidFill>
              <a:srgbClr val="FF9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9" name="Google Shape;2039;p72"/>
            <p:cNvSpPr/>
            <p:nvPr/>
          </p:nvSpPr>
          <p:spPr>
            <a:xfrm>
              <a:off x="2096600" y="297400"/>
              <a:ext cx="244825" cy="588200"/>
            </a:xfrm>
            <a:custGeom>
              <a:avLst/>
              <a:gdLst/>
              <a:ahLst/>
              <a:cxnLst/>
              <a:rect l="l" t="t" r="r" b="b"/>
              <a:pathLst>
                <a:path w="9793" h="23528" extrusionOk="0">
                  <a:moveTo>
                    <a:pt x="5422" y="23527"/>
                  </a:moveTo>
                  <a:cubicBezTo>
                    <a:pt x="5422" y="23527"/>
                    <a:pt x="0" y="8714"/>
                    <a:pt x="5971" y="0"/>
                  </a:cubicBezTo>
                  <a:lnTo>
                    <a:pt x="9793" y="2139"/>
                  </a:lnTo>
                  <a:cubicBezTo>
                    <a:pt x="9793" y="2139"/>
                    <a:pt x="1851" y="9393"/>
                    <a:pt x="6631" y="230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0" name="Google Shape;2040;p72"/>
            <p:cNvSpPr/>
            <p:nvPr/>
          </p:nvSpPr>
          <p:spPr>
            <a:xfrm>
              <a:off x="2245850" y="297400"/>
              <a:ext cx="95575" cy="53500"/>
            </a:xfrm>
            <a:custGeom>
              <a:avLst/>
              <a:gdLst/>
              <a:ahLst/>
              <a:cxnLst/>
              <a:rect l="l" t="t" r="r" b="b"/>
              <a:pathLst>
                <a:path w="3823" h="2140" extrusionOk="0">
                  <a:moveTo>
                    <a:pt x="1" y="0"/>
                  </a:moveTo>
                  <a:cubicBezTo>
                    <a:pt x="1" y="0"/>
                    <a:pt x="335" y="2111"/>
                    <a:pt x="3823" y="2139"/>
                  </a:cubicBezTo>
                  <a:cubicBezTo>
                    <a:pt x="3823" y="2139"/>
                    <a:pt x="2521" y="56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1" name="Google Shape;2041;p72"/>
            <p:cNvSpPr/>
            <p:nvPr/>
          </p:nvSpPr>
          <p:spPr>
            <a:xfrm>
              <a:off x="2452300" y="968350"/>
              <a:ext cx="483125" cy="1092675"/>
            </a:xfrm>
            <a:custGeom>
              <a:avLst/>
              <a:gdLst/>
              <a:ahLst/>
              <a:cxnLst/>
              <a:rect l="l" t="t" r="r" b="b"/>
              <a:pathLst>
                <a:path w="19325" h="43707" extrusionOk="0">
                  <a:moveTo>
                    <a:pt x="8955" y="43707"/>
                  </a:moveTo>
                  <a:cubicBezTo>
                    <a:pt x="15074" y="40322"/>
                    <a:pt x="6882" y="14535"/>
                    <a:pt x="0" y="0"/>
                  </a:cubicBezTo>
                  <a:cubicBezTo>
                    <a:pt x="10" y="0"/>
                    <a:pt x="19324" y="37244"/>
                    <a:pt x="8955" y="43707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2" name="Google Shape;2042;p72"/>
            <p:cNvSpPr/>
            <p:nvPr/>
          </p:nvSpPr>
          <p:spPr>
            <a:xfrm>
              <a:off x="1739975" y="960875"/>
              <a:ext cx="463125" cy="241150"/>
            </a:xfrm>
            <a:custGeom>
              <a:avLst/>
              <a:gdLst/>
              <a:ahLst/>
              <a:cxnLst/>
              <a:rect l="l" t="t" r="r" b="b"/>
              <a:pathLst>
                <a:path w="18525" h="9646" extrusionOk="0">
                  <a:moveTo>
                    <a:pt x="10475" y="1"/>
                  </a:moveTo>
                  <a:cubicBezTo>
                    <a:pt x="9926" y="1"/>
                    <a:pt x="9362" y="28"/>
                    <a:pt x="8788" y="85"/>
                  </a:cubicBezTo>
                  <a:cubicBezTo>
                    <a:pt x="3822" y="578"/>
                    <a:pt x="0" y="3107"/>
                    <a:pt x="261" y="5721"/>
                  </a:cubicBezTo>
                  <a:cubicBezTo>
                    <a:pt x="491" y="8032"/>
                    <a:pt x="3836" y="9645"/>
                    <a:pt x="8050" y="9645"/>
                  </a:cubicBezTo>
                  <a:cubicBezTo>
                    <a:pt x="8599" y="9645"/>
                    <a:pt x="9163" y="9618"/>
                    <a:pt x="9737" y="9561"/>
                  </a:cubicBezTo>
                  <a:cubicBezTo>
                    <a:pt x="14702" y="9068"/>
                    <a:pt x="18524" y="6548"/>
                    <a:pt x="18264" y="3926"/>
                  </a:cubicBezTo>
                  <a:cubicBezTo>
                    <a:pt x="18034" y="1614"/>
                    <a:pt x="14688" y="1"/>
                    <a:pt x="10475" y="1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3" name="Google Shape;2043;p72"/>
            <p:cNvSpPr/>
            <p:nvPr/>
          </p:nvSpPr>
          <p:spPr>
            <a:xfrm>
              <a:off x="2193550" y="955025"/>
              <a:ext cx="193200" cy="121375"/>
            </a:xfrm>
            <a:custGeom>
              <a:avLst/>
              <a:gdLst/>
              <a:ahLst/>
              <a:cxnLst/>
              <a:rect l="l" t="t" r="r" b="b"/>
              <a:pathLst>
                <a:path w="7728" h="4855" extrusionOk="0">
                  <a:moveTo>
                    <a:pt x="5518" y="1"/>
                  </a:moveTo>
                  <a:cubicBezTo>
                    <a:pt x="4771" y="1"/>
                    <a:pt x="3879" y="214"/>
                    <a:pt x="2995" y="645"/>
                  </a:cubicBezTo>
                  <a:cubicBezTo>
                    <a:pt x="1125" y="1556"/>
                    <a:pt x="0" y="3090"/>
                    <a:pt x="474" y="4076"/>
                  </a:cubicBezTo>
                  <a:cubicBezTo>
                    <a:pt x="723" y="4593"/>
                    <a:pt x="1366" y="4854"/>
                    <a:pt x="2192" y="4854"/>
                  </a:cubicBezTo>
                  <a:cubicBezTo>
                    <a:pt x="2941" y="4854"/>
                    <a:pt x="3840" y="4640"/>
                    <a:pt x="4734" y="4206"/>
                  </a:cubicBezTo>
                  <a:cubicBezTo>
                    <a:pt x="6603" y="3304"/>
                    <a:pt x="7728" y="1770"/>
                    <a:pt x="7254" y="784"/>
                  </a:cubicBezTo>
                  <a:cubicBezTo>
                    <a:pt x="6999" y="265"/>
                    <a:pt x="6349" y="1"/>
                    <a:pt x="5518" y="1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4" name="Google Shape;2044;p72"/>
            <p:cNvSpPr/>
            <p:nvPr/>
          </p:nvSpPr>
          <p:spPr>
            <a:xfrm>
              <a:off x="2403250" y="634150"/>
              <a:ext cx="228075" cy="256575"/>
            </a:xfrm>
            <a:custGeom>
              <a:avLst/>
              <a:gdLst/>
              <a:ahLst/>
              <a:cxnLst/>
              <a:rect l="l" t="t" r="r" b="b"/>
              <a:pathLst>
                <a:path w="9123" h="10263" extrusionOk="0">
                  <a:moveTo>
                    <a:pt x="6726" y="0"/>
                  </a:moveTo>
                  <a:cubicBezTo>
                    <a:pt x="5295" y="0"/>
                    <a:pt x="3393" y="1342"/>
                    <a:pt x="2009" y="3474"/>
                  </a:cubicBezTo>
                  <a:cubicBezTo>
                    <a:pt x="270" y="6152"/>
                    <a:pt x="0" y="9072"/>
                    <a:pt x="1414" y="9983"/>
                  </a:cubicBezTo>
                  <a:cubicBezTo>
                    <a:pt x="1704" y="10172"/>
                    <a:pt x="2042" y="10262"/>
                    <a:pt x="2412" y="10262"/>
                  </a:cubicBezTo>
                  <a:cubicBezTo>
                    <a:pt x="3841" y="10262"/>
                    <a:pt x="5734" y="8919"/>
                    <a:pt x="7123" y="6784"/>
                  </a:cubicBezTo>
                  <a:cubicBezTo>
                    <a:pt x="8862" y="4106"/>
                    <a:pt x="9123" y="1195"/>
                    <a:pt x="7719" y="275"/>
                  </a:cubicBezTo>
                  <a:cubicBezTo>
                    <a:pt x="7430" y="89"/>
                    <a:pt x="7094" y="0"/>
                    <a:pt x="6726" y="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5" name="Google Shape;2045;p72"/>
            <p:cNvSpPr/>
            <p:nvPr/>
          </p:nvSpPr>
          <p:spPr>
            <a:xfrm>
              <a:off x="2794750" y="1321225"/>
              <a:ext cx="418475" cy="555525"/>
            </a:xfrm>
            <a:custGeom>
              <a:avLst/>
              <a:gdLst/>
              <a:ahLst/>
              <a:cxnLst/>
              <a:rect l="l" t="t" r="r" b="b"/>
              <a:pathLst>
                <a:path w="16739" h="22221" extrusionOk="0">
                  <a:moveTo>
                    <a:pt x="11778" y="1"/>
                  </a:moveTo>
                  <a:cubicBezTo>
                    <a:pt x="8767" y="1"/>
                    <a:pt x="4972" y="3443"/>
                    <a:pt x="2678" y="8557"/>
                  </a:cubicBezTo>
                  <a:cubicBezTo>
                    <a:pt x="0" y="14527"/>
                    <a:pt x="372" y="20506"/>
                    <a:pt x="3515" y="21920"/>
                  </a:cubicBezTo>
                  <a:cubicBezTo>
                    <a:pt x="3968" y="22123"/>
                    <a:pt x="4453" y="22221"/>
                    <a:pt x="4960" y="22221"/>
                  </a:cubicBezTo>
                  <a:cubicBezTo>
                    <a:pt x="7974" y="22221"/>
                    <a:pt x="11760" y="18773"/>
                    <a:pt x="14061" y="13662"/>
                  </a:cubicBezTo>
                  <a:cubicBezTo>
                    <a:pt x="16739" y="7692"/>
                    <a:pt x="16358" y="1712"/>
                    <a:pt x="13214" y="299"/>
                  </a:cubicBezTo>
                  <a:cubicBezTo>
                    <a:pt x="12765" y="97"/>
                    <a:pt x="12282" y="1"/>
                    <a:pt x="11778" y="1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6" name="Google Shape;2046;p72"/>
            <p:cNvSpPr/>
            <p:nvPr/>
          </p:nvSpPr>
          <p:spPr>
            <a:xfrm>
              <a:off x="1660225" y="1589175"/>
              <a:ext cx="510325" cy="443825"/>
            </a:xfrm>
            <a:custGeom>
              <a:avLst/>
              <a:gdLst/>
              <a:ahLst/>
              <a:cxnLst/>
              <a:rect l="l" t="t" r="r" b="b"/>
              <a:pathLst>
                <a:path w="20413" h="17753" extrusionOk="0">
                  <a:moveTo>
                    <a:pt x="3423" y="1"/>
                  </a:moveTo>
                  <a:cubicBezTo>
                    <a:pt x="2707" y="1"/>
                    <a:pt x="2126" y="194"/>
                    <a:pt x="1730" y="601"/>
                  </a:cubicBezTo>
                  <a:cubicBezTo>
                    <a:pt x="1" y="2367"/>
                    <a:pt x="2400" y="7510"/>
                    <a:pt x="7077" y="12076"/>
                  </a:cubicBezTo>
                  <a:cubicBezTo>
                    <a:pt x="10685" y="15598"/>
                    <a:pt x="14596" y="17753"/>
                    <a:pt x="16990" y="17753"/>
                  </a:cubicBezTo>
                  <a:cubicBezTo>
                    <a:pt x="17706" y="17753"/>
                    <a:pt x="18287" y="17560"/>
                    <a:pt x="18683" y="17153"/>
                  </a:cubicBezTo>
                  <a:cubicBezTo>
                    <a:pt x="20413" y="15386"/>
                    <a:pt x="18013" y="10244"/>
                    <a:pt x="13327" y="5678"/>
                  </a:cubicBezTo>
                  <a:cubicBezTo>
                    <a:pt x="9726" y="2156"/>
                    <a:pt x="5817" y="1"/>
                    <a:pt x="3423" y="1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047" name="Google Shape;2047;p72"/>
          <p:cNvGrpSpPr/>
          <p:nvPr/>
        </p:nvGrpSpPr>
        <p:grpSpPr>
          <a:xfrm>
            <a:off x="4065561" y="3117290"/>
            <a:ext cx="2510806" cy="2199883"/>
            <a:chOff x="4065561" y="3117290"/>
            <a:chExt cx="2510806" cy="2199883"/>
          </a:xfrm>
        </p:grpSpPr>
        <p:sp>
          <p:nvSpPr>
            <p:cNvPr id="2048" name="Google Shape;2048;p72"/>
            <p:cNvSpPr/>
            <p:nvPr/>
          </p:nvSpPr>
          <p:spPr>
            <a:xfrm rot="3205041" flipH="1">
              <a:off x="4818976" y="3093411"/>
              <a:ext cx="1071397" cy="2247642"/>
            </a:xfrm>
            <a:custGeom>
              <a:avLst/>
              <a:gdLst/>
              <a:ahLst/>
              <a:cxnLst/>
              <a:rect l="l" t="t" r="r" b="b"/>
              <a:pathLst>
                <a:path w="99856" h="209484" extrusionOk="0">
                  <a:moveTo>
                    <a:pt x="85501" y="200586"/>
                  </a:moveTo>
                  <a:lnTo>
                    <a:pt x="66191" y="174708"/>
                  </a:lnTo>
                  <a:lnTo>
                    <a:pt x="0" y="12292"/>
                  </a:lnTo>
                  <a:lnTo>
                    <a:pt x="1765" y="10081"/>
                  </a:lnTo>
                  <a:cubicBezTo>
                    <a:pt x="3844" y="7486"/>
                    <a:pt x="6255" y="5350"/>
                    <a:pt x="8935" y="3731"/>
                  </a:cubicBezTo>
                  <a:cubicBezTo>
                    <a:pt x="11140" y="2398"/>
                    <a:pt x="13538" y="1411"/>
                    <a:pt x="16043" y="802"/>
                  </a:cubicBezTo>
                  <a:cubicBezTo>
                    <a:pt x="17953" y="275"/>
                    <a:pt x="19924" y="5"/>
                    <a:pt x="21905" y="0"/>
                  </a:cubicBezTo>
                  <a:cubicBezTo>
                    <a:pt x="23203" y="0"/>
                    <a:pt x="24498" y="118"/>
                    <a:pt x="25775" y="355"/>
                  </a:cubicBezTo>
                  <a:cubicBezTo>
                    <a:pt x="25927" y="380"/>
                    <a:pt x="26032" y="401"/>
                    <a:pt x="26084" y="414"/>
                  </a:cubicBezTo>
                  <a:lnTo>
                    <a:pt x="28576" y="946"/>
                  </a:lnTo>
                  <a:lnTo>
                    <a:pt x="33924" y="14070"/>
                  </a:lnTo>
                  <a:lnTo>
                    <a:pt x="33945" y="14088"/>
                  </a:lnTo>
                  <a:lnTo>
                    <a:pt x="34305" y="15000"/>
                  </a:lnTo>
                  <a:lnTo>
                    <a:pt x="36168" y="19569"/>
                  </a:lnTo>
                  <a:lnTo>
                    <a:pt x="44273" y="40293"/>
                  </a:lnTo>
                  <a:lnTo>
                    <a:pt x="92938" y="163807"/>
                  </a:lnTo>
                  <a:lnTo>
                    <a:pt x="97289" y="193735"/>
                  </a:lnTo>
                  <a:lnTo>
                    <a:pt x="99856" y="205914"/>
                  </a:lnTo>
                  <a:lnTo>
                    <a:pt x="91093" y="20948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049" name="Google Shape;2049;p72"/>
            <p:cNvGrpSpPr/>
            <p:nvPr/>
          </p:nvGrpSpPr>
          <p:grpSpPr>
            <a:xfrm rot="-6867036">
              <a:off x="4670115" y="3136969"/>
              <a:ext cx="1296596" cy="2163015"/>
              <a:chOff x="-26243" y="2713324"/>
              <a:chExt cx="1296622" cy="2163059"/>
            </a:xfrm>
          </p:grpSpPr>
          <p:sp>
            <p:nvSpPr>
              <p:cNvPr id="2050" name="Google Shape;2050;p72"/>
              <p:cNvSpPr/>
              <p:nvPr/>
            </p:nvSpPr>
            <p:spPr>
              <a:xfrm rot="10072077" flipH="1">
                <a:off x="176145" y="2784476"/>
                <a:ext cx="891847" cy="2020756"/>
              </a:xfrm>
              <a:custGeom>
                <a:avLst/>
                <a:gdLst/>
                <a:ahLst/>
                <a:cxnLst/>
                <a:rect l="l" t="t" r="r" b="b"/>
                <a:pathLst>
                  <a:path w="83120" h="188334" extrusionOk="0">
                    <a:moveTo>
                      <a:pt x="60140" y="159546"/>
                    </a:moveTo>
                    <a:lnTo>
                      <a:pt x="1" y="11981"/>
                    </a:lnTo>
                    <a:cubicBezTo>
                      <a:pt x="1" y="11981"/>
                      <a:pt x="6890" y="0"/>
                      <a:pt x="19549" y="4014"/>
                    </a:cubicBezTo>
                    <a:lnTo>
                      <a:pt x="77969" y="152281"/>
                    </a:lnTo>
                    <a:lnTo>
                      <a:pt x="83119" y="187709"/>
                    </a:lnTo>
                    <a:lnTo>
                      <a:pt x="81618" y="18833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1" name="Google Shape;2051;p72"/>
              <p:cNvSpPr/>
              <p:nvPr/>
            </p:nvSpPr>
            <p:spPr>
              <a:xfrm rot="10072077" flipH="1">
                <a:off x="176145" y="2784476"/>
                <a:ext cx="891847" cy="2020756"/>
              </a:xfrm>
              <a:custGeom>
                <a:avLst/>
                <a:gdLst/>
                <a:ahLst/>
                <a:cxnLst/>
                <a:rect l="l" t="t" r="r" b="b"/>
                <a:pathLst>
                  <a:path w="83120" h="188334" extrusionOk="0">
                    <a:moveTo>
                      <a:pt x="60140" y="159546"/>
                    </a:moveTo>
                    <a:lnTo>
                      <a:pt x="1" y="11981"/>
                    </a:lnTo>
                    <a:cubicBezTo>
                      <a:pt x="1" y="11981"/>
                      <a:pt x="6890" y="0"/>
                      <a:pt x="19549" y="4014"/>
                    </a:cubicBezTo>
                    <a:lnTo>
                      <a:pt x="77969" y="152281"/>
                    </a:lnTo>
                    <a:lnTo>
                      <a:pt x="83119" y="187709"/>
                    </a:lnTo>
                    <a:lnTo>
                      <a:pt x="81618" y="188333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2052" name="Google Shape;2052;p72"/>
            <p:cNvGrpSpPr/>
            <p:nvPr/>
          </p:nvGrpSpPr>
          <p:grpSpPr>
            <a:xfrm rot="-6867036">
              <a:off x="4333858" y="4242612"/>
              <a:ext cx="306012" cy="394018"/>
              <a:chOff x="611935" y="2749316"/>
              <a:chExt cx="306019" cy="394026"/>
            </a:xfrm>
          </p:grpSpPr>
          <p:sp>
            <p:nvSpPr>
              <p:cNvPr id="2053" name="Google Shape;2053;p72"/>
              <p:cNvSpPr/>
              <p:nvPr/>
            </p:nvSpPr>
            <p:spPr>
              <a:xfrm rot="10072077" flipH="1">
                <a:off x="646275" y="2770325"/>
                <a:ext cx="237340" cy="352007"/>
              </a:xfrm>
              <a:custGeom>
                <a:avLst/>
                <a:gdLst/>
                <a:ahLst/>
                <a:cxnLst/>
                <a:rect l="l" t="t" r="r" b="b"/>
                <a:pathLst>
                  <a:path w="22120" h="32807" extrusionOk="0">
                    <a:moveTo>
                      <a:pt x="1" y="7265"/>
                    </a:moveTo>
                    <a:cubicBezTo>
                      <a:pt x="1" y="7265"/>
                      <a:pt x="7304" y="604"/>
                      <a:pt x="17828" y="0"/>
                    </a:cubicBezTo>
                    <a:lnTo>
                      <a:pt x="22119" y="29525"/>
                    </a:lnTo>
                    <a:lnTo>
                      <a:pt x="19056" y="3280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4" name="Google Shape;2054;p72"/>
              <p:cNvSpPr/>
              <p:nvPr/>
            </p:nvSpPr>
            <p:spPr>
              <a:xfrm rot="10072077" flipH="1">
                <a:off x="646275" y="2770325"/>
                <a:ext cx="237340" cy="352007"/>
              </a:xfrm>
              <a:custGeom>
                <a:avLst/>
                <a:gdLst/>
                <a:ahLst/>
                <a:cxnLst/>
                <a:rect l="l" t="t" r="r" b="b"/>
                <a:pathLst>
                  <a:path w="22120" h="32807" extrusionOk="0">
                    <a:moveTo>
                      <a:pt x="1" y="7265"/>
                    </a:moveTo>
                    <a:cubicBezTo>
                      <a:pt x="1" y="7265"/>
                      <a:pt x="7304" y="604"/>
                      <a:pt x="17828" y="0"/>
                    </a:cubicBezTo>
                    <a:lnTo>
                      <a:pt x="22119" y="29525"/>
                    </a:lnTo>
                    <a:lnTo>
                      <a:pt x="19056" y="32807"/>
                    </a:ln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4509"/>
                    </a:srgbClr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2055" name="Google Shape;2055;p72"/>
            <p:cNvSpPr/>
            <p:nvPr/>
          </p:nvSpPr>
          <p:spPr>
            <a:xfrm rot="3205041" flipH="1">
              <a:off x="4242881" y="4414474"/>
              <a:ext cx="51845" cy="95685"/>
            </a:xfrm>
            <a:custGeom>
              <a:avLst/>
              <a:gdLst/>
              <a:ahLst/>
              <a:cxnLst/>
              <a:rect l="l" t="t" r="r" b="b"/>
              <a:pathLst>
                <a:path w="4832" h="8918" extrusionOk="0">
                  <a:moveTo>
                    <a:pt x="1" y="3282"/>
                  </a:moveTo>
                  <a:lnTo>
                    <a:pt x="3064" y="0"/>
                  </a:lnTo>
                  <a:lnTo>
                    <a:pt x="4832" y="8391"/>
                  </a:lnTo>
                  <a:lnTo>
                    <a:pt x="3542" y="89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6" name="Google Shape;2056;p72"/>
            <p:cNvSpPr/>
            <p:nvPr/>
          </p:nvSpPr>
          <p:spPr>
            <a:xfrm rot="3205041" flipH="1">
              <a:off x="5934262" y="3794850"/>
              <a:ext cx="307773" cy="382278"/>
            </a:xfrm>
            <a:custGeom>
              <a:avLst/>
              <a:gdLst/>
              <a:ahLst/>
              <a:cxnLst/>
              <a:rect l="l" t="t" r="r" b="b"/>
              <a:pathLst>
                <a:path w="28685" h="35629" extrusionOk="0">
                  <a:moveTo>
                    <a:pt x="10154" y="35628"/>
                  </a:moveTo>
                  <a:cubicBezTo>
                    <a:pt x="10154" y="35628"/>
                    <a:pt x="13201" y="30666"/>
                    <a:pt x="28685" y="26112"/>
                  </a:cubicBezTo>
                  <a:lnTo>
                    <a:pt x="19549" y="2750"/>
                  </a:lnTo>
                  <a:cubicBezTo>
                    <a:pt x="19549" y="2750"/>
                    <a:pt x="13171" y="0"/>
                    <a:pt x="0" y="10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7" name="Google Shape;2057;p72"/>
            <p:cNvSpPr/>
            <p:nvPr/>
          </p:nvSpPr>
          <p:spPr>
            <a:xfrm rot="3205041" flipH="1">
              <a:off x="6172954" y="3782557"/>
              <a:ext cx="280703" cy="283074"/>
            </a:xfrm>
            <a:custGeom>
              <a:avLst/>
              <a:gdLst/>
              <a:ahLst/>
              <a:cxnLst/>
              <a:rect l="l" t="t" r="r" b="b"/>
              <a:pathLst>
                <a:path w="26162" h="26383" extrusionOk="0">
                  <a:moveTo>
                    <a:pt x="6613" y="26382"/>
                  </a:moveTo>
                  <a:lnTo>
                    <a:pt x="1" y="10154"/>
                  </a:lnTo>
                  <a:cubicBezTo>
                    <a:pt x="1" y="10154"/>
                    <a:pt x="8386" y="0"/>
                    <a:pt x="19547" y="2187"/>
                  </a:cubicBezTo>
                  <a:lnTo>
                    <a:pt x="26162" y="18416"/>
                  </a:lnTo>
                  <a:cubicBezTo>
                    <a:pt x="26162" y="18416"/>
                    <a:pt x="14891" y="18413"/>
                    <a:pt x="6613" y="263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8" name="Google Shape;2058;p72"/>
            <p:cNvSpPr/>
            <p:nvPr/>
          </p:nvSpPr>
          <p:spPr>
            <a:xfrm rot="3205041" flipH="1">
              <a:off x="6300413" y="3844369"/>
              <a:ext cx="209739" cy="111296"/>
            </a:xfrm>
            <a:custGeom>
              <a:avLst/>
              <a:gdLst/>
              <a:ahLst/>
              <a:cxnLst/>
              <a:rect l="l" t="t" r="r" b="b"/>
              <a:pathLst>
                <a:path w="19548" h="10373" extrusionOk="0">
                  <a:moveTo>
                    <a:pt x="1" y="10372"/>
                  </a:moveTo>
                  <a:cubicBezTo>
                    <a:pt x="1" y="10372"/>
                    <a:pt x="7217" y="5955"/>
                    <a:pt x="19547" y="2406"/>
                  </a:cubicBezTo>
                  <a:cubicBezTo>
                    <a:pt x="19547" y="2406"/>
                    <a:pt x="8302" y="0"/>
                    <a:pt x="1" y="10372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9" name="Google Shape;2059;p72"/>
            <p:cNvSpPr/>
            <p:nvPr/>
          </p:nvSpPr>
          <p:spPr>
            <a:xfrm rot="3205041" flipH="1">
              <a:off x="5841735" y="3973653"/>
              <a:ext cx="201402" cy="102112"/>
            </a:xfrm>
            <a:custGeom>
              <a:avLst/>
              <a:gdLst/>
              <a:ahLst/>
              <a:cxnLst/>
              <a:rect l="l" t="t" r="r" b="b"/>
              <a:pathLst>
                <a:path w="18771" h="9517" extrusionOk="0">
                  <a:moveTo>
                    <a:pt x="1" y="9516"/>
                  </a:moveTo>
                  <a:cubicBezTo>
                    <a:pt x="1" y="9516"/>
                    <a:pt x="5788" y="3441"/>
                    <a:pt x="18771" y="589"/>
                  </a:cubicBezTo>
                  <a:lnTo>
                    <a:pt x="18532" y="0"/>
                  </a:lnTo>
                  <a:cubicBezTo>
                    <a:pt x="18532" y="0"/>
                    <a:pt x="5248" y="3099"/>
                    <a:pt x="1" y="951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0" name="Google Shape;2060;p72"/>
            <p:cNvSpPr/>
            <p:nvPr/>
          </p:nvSpPr>
          <p:spPr>
            <a:xfrm rot="3205041" flipH="1">
              <a:off x="5922005" y="3960717"/>
              <a:ext cx="206198" cy="86844"/>
            </a:xfrm>
            <a:custGeom>
              <a:avLst/>
              <a:gdLst/>
              <a:ahLst/>
              <a:cxnLst/>
              <a:rect l="l" t="t" r="r" b="b"/>
              <a:pathLst>
                <a:path w="19218" h="8094" extrusionOk="0">
                  <a:moveTo>
                    <a:pt x="0" y="8093"/>
                  </a:moveTo>
                  <a:cubicBezTo>
                    <a:pt x="0" y="8093"/>
                    <a:pt x="9221" y="1"/>
                    <a:pt x="19217" y="260"/>
                  </a:cubicBezTo>
                  <a:cubicBezTo>
                    <a:pt x="19217" y="263"/>
                    <a:pt x="9627" y="558"/>
                    <a:pt x="0" y="8093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1" name="Google Shape;2061;p72"/>
            <p:cNvSpPr/>
            <p:nvPr/>
          </p:nvSpPr>
          <p:spPr>
            <a:xfrm rot="3205041" flipH="1">
              <a:off x="6037600" y="3930917"/>
              <a:ext cx="204353" cy="88625"/>
            </a:xfrm>
            <a:custGeom>
              <a:avLst/>
              <a:gdLst/>
              <a:ahLst/>
              <a:cxnLst/>
              <a:rect l="l" t="t" r="r" b="b"/>
              <a:pathLst>
                <a:path w="19046" h="8260" extrusionOk="0">
                  <a:moveTo>
                    <a:pt x="1" y="8260"/>
                  </a:moveTo>
                  <a:cubicBezTo>
                    <a:pt x="1" y="8260"/>
                    <a:pt x="8075" y="1701"/>
                    <a:pt x="19046" y="0"/>
                  </a:cubicBezTo>
                  <a:cubicBezTo>
                    <a:pt x="19043" y="0"/>
                    <a:pt x="9080" y="2169"/>
                    <a:pt x="1" y="826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2" name="Google Shape;2062;p72"/>
            <p:cNvSpPr/>
            <p:nvPr/>
          </p:nvSpPr>
          <p:spPr>
            <a:xfrm rot="3204858" flipH="1">
              <a:off x="5053965" y="3555655"/>
              <a:ext cx="517150" cy="1179529"/>
            </a:xfrm>
            <a:custGeom>
              <a:avLst/>
              <a:gdLst/>
              <a:ahLst/>
              <a:cxnLst/>
              <a:rect l="l" t="t" r="r" b="b"/>
              <a:pathLst>
                <a:path w="53489" h="121999" extrusionOk="0">
                  <a:moveTo>
                    <a:pt x="30835" y="59330"/>
                  </a:moveTo>
                  <a:cubicBezTo>
                    <a:pt x="44360" y="92512"/>
                    <a:pt x="53488" y="120156"/>
                    <a:pt x="51227" y="121076"/>
                  </a:cubicBezTo>
                  <a:cubicBezTo>
                    <a:pt x="48968" y="121999"/>
                    <a:pt x="36173" y="95848"/>
                    <a:pt x="22650" y="62666"/>
                  </a:cubicBezTo>
                  <a:cubicBezTo>
                    <a:pt x="9128" y="29487"/>
                    <a:pt x="0" y="1841"/>
                    <a:pt x="2259" y="921"/>
                  </a:cubicBezTo>
                  <a:cubicBezTo>
                    <a:pt x="4518" y="1"/>
                    <a:pt x="17313" y="26151"/>
                    <a:pt x="30835" y="5933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3" name="Google Shape;2063;p72"/>
            <p:cNvSpPr/>
            <p:nvPr/>
          </p:nvSpPr>
          <p:spPr>
            <a:xfrm rot="3205041" flipH="1">
              <a:off x="6172954" y="3782557"/>
              <a:ext cx="280703" cy="283074"/>
            </a:xfrm>
            <a:custGeom>
              <a:avLst/>
              <a:gdLst/>
              <a:ahLst/>
              <a:cxnLst/>
              <a:rect l="l" t="t" r="r" b="b"/>
              <a:pathLst>
                <a:path w="26162" h="26383" extrusionOk="0">
                  <a:moveTo>
                    <a:pt x="6613" y="26382"/>
                  </a:moveTo>
                  <a:lnTo>
                    <a:pt x="1" y="10154"/>
                  </a:lnTo>
                  <a:cubicBezTo>
                    <a:pt x="1" y="10154"/>
                    <a:pt x="8386" y="0"/>
                    <a:pt x="19547" y="2187"/>
                  </a:cubicBezTo>
                  <a:lnTo>
                    <a:pt x="26162" y="18416"/>
                  </a:lnTo>
                  <a:cubicBezTo>
                    <a:pt x="26162" y="18416"/>
                    <a:pt x="14891" y="18413"/>
                    <a:pt x="6613" y="26382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" name="Google Shape;2028;p72">
            <a:extLst>
              <a:ext uri="{FF2B5EF4-FFF2-40B4-BE49-F238E27FC236}">
                <a16:creationId xmlns:a16="http://schemas.microsoft.com/office/drawing/2014/main" id="{01EF5D7D-05AC-CE7F-AE42-80A6B1E599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2365" y="2917561"/>
            <a:ext cx="1553419" cy="6139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SKILLS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1 -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694081-CC29-C06E-1B84-544360FD82A7}"/>
              </a:ext>
            </a:extLst>
          </p:cNvPr>
          <p:cNvGrpSpPr/>
          <p:nvPr/>
        </p:nvGrpSpPr>
        <p:grpSpPr>
          <a:xfrm>
            <a:off x="513982" y="748894"/>
            <a:ext cx="2609510" cy="4236143"/>
            <a:chOff x="486381" y="742196"/>
            <a:chExt cx="2609510" cy="4236143"/>
          </a:xfrm>
        </p:grpSpPr>
        <p:sp>
          <p:nvSpPr>
            <p:cNvPr id="3" name="Rounded Rectangle 2"/>
            <p:cNvSpPr/>
            <p:nvPr/>
          </p:nvSpPr>
          <p:spPr>
            <a:xfrm>
              <a:off x="486381" y="742196"/>
              <a:ext cx="2609510" cy="1347107"/>
            </a:xfrm>
            <a:prstGeom prst="roundRect">
              <a:avLst>
                <a:gd name="adj" fmla="val 1718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4442" y="752722"/>
              <a:ext cx="23921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buClrTx/>
              </a:pPr>
              <a:r>
                <a:rPr lang="en-US" sz="1200" b="1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Sunrise</a:t>
              </a:r>
              <a:r>
                <a:rPr lang="en-US" sz="12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 is a boarding school in Sydney. Students study and live there. About 1,200 boys and girls go to Sunrise. It has students from all over Australia. They study subjects like </a:t>
              </a:r>
              <a:r>
                <a:rPr lang="en-US" sz="1200" kern="1200" dirty="0" err="1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Maths</a:t>
              </a:r>
              <a:r>
                <a:rPr lang="en-US" sz="12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, Science and English.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86381" y="2175204"/>
              <a:ext cx="2609510" cy="1347107"/>
            </a:xfrm>
            <a:prstGeom prst="roundRect">
              <a:avLst>
                <a:gd name="adj" fmla="val 1718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9674" y="2167340"/>
              <a:ext cx="23921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buClrTx/>
              </a:pPr>
              <a:r>
                <a:rPr lang="en-US" sz="1200" b="1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An Son </a:t>
              </a:r>
              <a:r>
                <a:rPr lang="en-US" sz="12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is a lower secondary school in Bac Giang. It has only 8 classes. There are mountains and green fields around the school. There is a computer room and a library. There is also a school garden and a playground. 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86381" y="3612096"/>
              <a:ext cx="2609510" cy="1347107"/>
            </a:xfrm>
            <a:prstGeom prst="roundRect">
              <a:avLst>
                <a:gd name="adj" fmla="val 1718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4442" y="3593344"/>
              <a:ext cx="23921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buClrTx/>
              </a:pPr>
              <a:r>
                <a:rPr lang="en-US" sz="1200" b="1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Dream </a:t>
              </a:r>
              <a:r>
                <a:rPr lang="en-US" sz="12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is an international school. Here students learn English with English-speaking teachers. In the afternoon, they join many interesting clubs. They play sports and games. Some students do paintings in the art club. 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2195752-BEE3-E224-7FB4-885A920D3913}"/>
              </a:ext>
            </a:extLst>
          </p:cNvPr>
          <p:cNvSpPr/>
          <p:nvPr/>
        </p:nvSpPr>
        <p:spPr>
          <a:xfrm>
            <a:off x="6048112" y="3096166"/>
            <a:ext cx="959571" cy="306554"/>
          </a:xfrm>
          <a:prstGeom prst="rect">
            <a:avLst/>
          </a:prstGeom>
          <a:solidFill>
            <a:srgbClr val="9DC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b="1" kern="1200" dirty="0">
                <a:solidFill>
                  <a:srgbClr val="0088EE"/>
                </a:solidFill>
              </a:rPr>
              <a:t>1.</a:t>
            </a:r>
            <a:r>
              <a:rPr lang="en-US" kern="1200" dirty="0">
                <a:solidFill>
                  <a:prstClr val="white"/>
                </a:solidFill>
              </a:rPr>
              <a:t> </a:t>
            </a:r>
            <a:r>
              <a:rPr lang="en-US" kern="1200" dirty="0">
                <a:solidFill>
                  <a:prstClr val="black"/>
                </a:solidFill>
              </a:rPr>
              <a:t>Sunrise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489838-F2A4-54DD-AE25-A7E39B2A4A55}"/>
              </a:ext>
            </a:extLst>
          </p:cNvPr>
          <p:cNvSpPr/>
          <p:nvPr/>
        </p:nvSpPr>
        <p:spPr>
          <a:xfrm>
            <a:off x="6048112" y="3570432"/>
            <a:ext cx="959571" cy="306554"/>
          </a:xfrm>
          <a:prstGeom prst="rect">
            <a:avLst/>
          </a:prstGeom>
          <a:solidFill>
            <a:srgbClr val="9DC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b="1" kern="1200" dirty="0">
                <a:solidFill>
                  <a:srgbClr val="0088EE"/>
                </a:solidFill>
              </a:rPr>
              <a:t>2.</a:t>
            </a:r>
            <a:r>
              <a:rPr lang="en-US" kern="1200" dirty="0">
                <a:solidFill>
                  <a:prstClr val="white"/>
                </a:solidFill>
              </a:rPr>
              <a:t> </a:t>
            </a:r>
            <a:r>
              <a:rPr lang="en-US" kern="1200" dirty="0">
                <a:solidFill>
                  <a:prstClr val="black"/>
                </a:solidFill>
              </a:rPr>
              <a:t>An 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241D8E-1B5C-C584-B9F5-0ED2BE1AA5D5}"/>
              </a:ext>
            </a:extLst>
          </p:cNvPr>
          <p:cNvSpPr/>
          <p:nvPr/>
        </p:nvSpPr>
        <p:spPr>
          <a:xfrm>
            <a:off x="6048112" y="4059664"/>
            <a:ext cx="959571" cy="306554"/>
          </a:xfrm>
          <a:prstGeom prst="rect">
            <a:avLst/>
          </a:prstGeom>
          <a:solidFill>
            <a:srgbClr val="9DC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b="1" kern="1200" dirty="0">
                <a:solidFill>
                  <a:srgbClr val="0088EE"/>
                </a:solidFill>
              </a:rPr>
              <a:t>3.</a:t>
            </a:r>
            <a:r>
              <a:rPr lang="en-US" kern="1200" dirty="0">
                <a:solidFill>
                  <a:prstClr val="white"/>
                </a:solidFill>
              </a:rPr>
              <a:t> </a:t>
            </a:r>
            <a:r>
              <a:rPr lang="en-US" kern="1200" dirty="0">
                <a:solidFill>
                  <a:prstClr val="black"/>
                </a:solidFill>
              </a:rPr>
              <a:t>Dream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79D03F9-ED2E-BAA0-A81E-961A2485E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311678"/>
              </p:ext>
            </p:extLst>
          </p:nvPr>
        </p:nvGraphicFramePr>
        <p:xfrm>
          <a:off x="6048112" y="1125328"/>
          <a:ext cx="2609508" cy="44092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09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928">
                <a:tc>
                  <a:txBody>
                    <a:bodyPr/>
                    <a:lstStyle/>
                    <a:p>
                      <a:pPr indent="182880"/>
                      <a:r>
                        <a:rPr lang="en-US" sz="1400" b="1" dirty="0">
                          <a:solidFill>
                            <a:srgbClr val="0088EE"/>
                          </a:solidFill>
                        </a:rPr>
                        <a:t>A.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 school in Bac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Giang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9C6ED8E-70FF-4D83-B582-AE1DD5076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483647"/>
              </p:ext>
            </p:extLst>
          </p:nvPr>
        </p:nvGraphicFramePr>
        <p:xfrm>
          <a:off x="6048111" y="1725596"/>
          <a:ext cx="2609509" cy="39598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09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5981">
                <a:tc>
                  <a:txBody>
                    <a:bodyPr/>
                    <a:lstStyle/>
                    <a:p>
                      <a:pPr indent="182880"/>
                      <a:r>
                        <a:rPr lang="en-US" sz="1400" b="1" dirty="0">
                          <a:solidFill>
                            <a:srgbClr val="0088EE"/>
                          </a:solidFill>
                        </a:rPr>
                        <a:t>B.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an international school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C6F35E5-8D96-AC37-FD68-8D10B1B8A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896013"/>
              </p:ext>
            </p:extLst>
          </p:nvPr>
        </p:nvGraphicFramePr>
        <p:xfrm>
          <a:off x="6048111" y="2280917"/>
          <a:ext cx="2609510" cy="41416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09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4164">
                <a:tc>
                  <a:txBody>
                    <a:bodyPr/>
                    <a:lstStyle/>
                    <a:p>
                      <a:pPr indent="182880"/>
                      <a:r>
                        <a:rPr lang="en-US" sz="1400" b="1" dirty="0">
                          <a:solidFill>
                            <a:srgbClr val="0088EE"/>
                          </a:solidFill>
                        </a:rPr>
                        <a:t>C.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 boarding school in Sydney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6D029164-5392-0C6E-C8F9-13169AEA53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27" y="715410"/>
            <a:ext cx="2134823" cy="134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CCB886F-A82B-9E26-9E7A-8BF7C24F0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48" y="2225241"/>
            <a:ext cx="2055202" cy="134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9E2A96-9939-548B-8663-0EBD9EF5DD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61" y="3729128"/>
            <a:ext cx="2068975" cy="134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62D9F7-02CA-B445-5662-6A744F057E6F}"/>
              </a:ext>
            </a:extLst>
          </p:cNvPr>
          <p:cNvSpPr txBox="1"/>
          <p:nvPr/>
        </p:nvSpPr>
        <p:spPr>
          <a:xfrm>
            <a:off x="7348503" y="3053234"/>
            <a:ext cx="3273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</a:t>
            </a:r>
            <a:endParaRPr lang="en-GB" sz="2100" b="1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E6926E-A0EB-ECC3-C945-28D949537A24}"/>
              </a:ext>
            </a:extLst>
          </p:cNvPr>
          <p:cNvSpPr txBox="1"/>
          <p:nvPr/>
        </p:nvSpPr>
        <p:spPr>
          <a:xfrm>
            <a:off x="7348503" y="3523939"/>
            <a:ext cx="3481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</a:t>
            </a:r>
            <a:endParaRPr lang="en-GB" sz="2100" b="1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03FF22-650D-B6E5-4E4A-65896C989DCE}"/>
              </a:ext>
            </a:extLst>
          </p:cNvPr>
          <p:cNvSpPr txBox="1"/>
          <p:nvPr/>
        </p:nvSpPr>
        <p:spPr>
          <a:xfrm>
            <a:off x="7348503" y="4016732"/>
            <a:ext cx="3353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</a:t>
            </a:r>
            <a:endParaRPr lang="en-GB" sz="2100" b="1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C5133-9E37-258D-6AEC-55652DF16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28" y="208490"/>
            <a:ext cx="422149" cy="422149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CB68CB12-2618-6A41-87A1-F2C7C7270B85}"/>
              </a:ext>
            </a:extLst>
          </p:cNvPr>
          <p:cNvSpPr txBox="1">
            <a:spLocks/>
          </p:cNvSpPr>
          <p:nvPr/>
        </p:nvSpPr>
        <p:spPr>
          <a:xfrm>
            <a:off x="880600" y="-64654"/>
            <a:ext cx="7209151" cy="473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2747"/>
              </a:buClr>
              <a:buSzPts val="3500"/>
              <a:buFont typeface="Rancher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32747"/>
                </a:solidFill>
                <a:effectLst/>
                <a:uLnTx/>
                <a:uFillTx/>
                <a:latin typeface="+mn-lt"/>
                <a:sym typeface="Ranchers"/>
              </a:rPr>
              <a:t>Look at the pictures and quickly read the passages. Match 1-3 with A-C.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B9E3FE-32A1-1B51-28CA-5F7F4E459FD8}"/>
              </a:ext>
            </a:extLst>
          </p:cNvPr>
          <p:cNvCxnSpPr/>
          <p:nvPr/>
        </p:nvCxnSpPr>
        <p:spPr>
          <a:xfrm>
            <a:off x="1613647" y="968189"/>
            <a:ext cx="128016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CB5031-1F08-F88C-D1AD-75F1E3D9EDDC}"/>
              </a:ext>
            </a:extLst>
          </p:cNvPr>
          <p:cNvCxnSpPr>
            <a:cxnSpLocks/>
          </p:cNvCxnSpPr>
          <p:nvPr/>
        </p:nvCxnSpPr>
        <p:spPr>
          <a:xfrm>
            <a:off x="694988" y="1146844"/>
            <a:ext cx="423807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1AF79F-6966-9A38-EA2A-B070AEA16D50}"/>
              </a:ext>
            </a:extLst>
          </p:cNvPr>
          <p:cNvCxnSpPr>
            <a:cxnSpLocks/>
          </p:cNvCxnSpPr>
          <p:nvPr/>
        </p:nvCxnSpPr>
        <p:spPr>
          <a:xfrm>
            <a:off x="1430767" y="2379234"/>
            <a:ext cx="146304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DFA7C59-B12D-A6F8-8C43-CA6108BA7A8B}"/>
              </a:ext>
            </a:extLst>
          </p:cNvPr>
          <p:cNvCxnSpPr>
            <a:cxnSpLocks/>
          </p:cNvCxnSpPr>
          <p:nvPr/>
        </p:nvCxnSpPr>
        <p:spPr>
          <a:xfrm>
            <a:off x="679454" y="2560992"/>
            <a:ext cx="751313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9A26E4A-61B0-97ED-5599-4830622A618D}"/>
              </a:ext>
            </a:extLst>
          </p:cNvPr>
          <p:cNvCxnSpPr>
            <a:cxnSpLocks/>
          </p:cNvCxnSpPr>
          <p:nvPr/>
        </p:nvCxnSpPr>
        <p:spPr>
          <a:xfrm>
            <a:off x="1613647" y="3805266"/>
            <a:ext cx="1262784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356DC67-1355-4337-BF47-07AAF456A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2560" y="-9698"/>
            <a:ext cx="724001" cy="63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560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5B5291-CC78-B374-732E-B30836B3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78" y="92642"/>
            <a:ext cx="7704000" cy="523208"/>
          </a:xfrm>
        </p:spPr>
        <p:txBody>
          <a:bodyPr/>
          <a:lstStyle/>
          <a:p>
            <a:r>
              <a:rPr lang="en-US" sz="2400" b="1" dirty="0">
                <a:latin typeface="+mj-lt"/>
              </a:rPr>
              <a:t>Read the passages again and complete these sentences.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B746C0E-EFAD-18D7-0568-4D2CB747D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9" y="182946"/>
            <a:ext cx="399473" cy="399473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50BE78A-4498-18C7-1BBE-1CEAC6050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16533"/>
              </p:ext>
            </p:extLst>
          </p:nvPr>
        </p:nvGraphicFramePr>
        <p:xfrm>
          <a:off x="3527456" y="1123113"/>
          <a:ext cx="5481600" cy="31142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1600">
                  <a:extLst>
                    <a:ext uri="{9D8B030D-6E8A-4147-A177-3AD203B41FA5}">
                      <a16:colId xmlns:a16="http://schemas.microsoft.com/office/drawing/2014/main" val="272604071"/>
                    </a:ext>
                  </a:extLst>
                </a:gridCol>
              </a:tblGrid>
              <a:tr h="750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none" strike="noStrike" kern="1200" cap="none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1. </a:t>
                      </a:r>
                      <a:r>
                        <a:rPr lang="en-US" sz="1600" b="0" u="none" strike="noStrike" kern="1200" cap="none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Students live and study in a __________ school. They only go home at weekends.</a:t>
                      </a:r>
                      <a:endParaRPr lang="en-US" sz="1600" b="0" i="0" u="none" strike="noStrike" kern="1200" cap="none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958275"/>
                  </a:ext>
                </a:extLst>
              </a:tr>
              <a:tr h="537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none" strike="noStrike" kern="1200" cap="none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1600" b="0" u="none" strike="noStrike" kern="1200" cap="none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Sunrise is a school in __________.</a:t>
                      </a:r>
                      <a:endParaRPr lang="en-US" sz="1600" b="0" i="0" u="none" strike="noStrike" kern="1200" cap="none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875327"/>
                  </a:ext>
                </a:extLst>
              </a:tr>
              <a:tr h="537447">
                <a:tc>
                  <a:txBody>
                    <a:bodyPr/>
                    <a:lstStyle/>
                    <a:p>
                      <a:r>
                        <a:rPr lang="vi-VN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There are ______</a:t>
                      </a:r>
                      <a:r>
                        <a:rPr lang="en-US" sz="1600" b="0" u="none" strike="noStrike" kern="1200" cap="none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_________________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around An Son School.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338649"/>
                  </a:ext>
                </a:extLst>
              </a:tr>
              <a:tr h="537447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1600" b="0" u="none" strike="noStrike" kern="1200" cap="none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______________ has an art club.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916378"/>
                  </a:ext>
                </a:extLst>
              </a:tr>
              <a:tr h="750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 Dream School, students learn English with </a:t>
                      </a:r>
                      <a:r>
                        <a:rPr lang="en-US" sz="1600" b="0" u="none" strike="noStrike" kern="1200" cap="none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________________________.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30004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D4F746D-1BF4-224F-416B-FB2371ADDF21}"/>
              </a:ext>
            </a:extLst>
          </p:cNvPr>
          <p:cNvSpPr txBox="1"/>
          <p:nvPr/>
        </p:nvSpPr>
        <p:spPr>
          <a:xfrm>
            <a:off x="6193620" y="1110630"/>
            <a:ext cx="925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600" kern="1200" dirty="0">
                <a:solidFill>
                  <a:srgbClr val="00B050"/>
                </a:solidFill>
                <a:latin typeface="+mj-lt"/>
                <a:ea typeface="+mn-ea"/>
                <a:cs typeface="+mn-cs"/>
              </a:rPr>
              <a:t>boarding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7ACAEB-8C93-93F4-8751-5B5B49087785}"/>
              </a:ext>
            </a:extLst>
          </p:cNvPr>
          <p:cNvSpPr txBox="1"/>
          <p:nvPr/>
        </p:nvSpPr>
        <p:spPr>
          <a:xfrm>
            <a:off x="5661312" y="1865907"/>
            <a:ext cx="776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600" kern="1200" dirty="0">
                <a:solidFill>
                  <a:srgbClr val="00B050"/>
                </a:solidFill>
                <a:latin typeface="+mj-lt"/>
                <a:ea typeface="+mn-ea"/>
                <a:cs typeface="+mn-cs"/>
              </a:rPr>
              <a:t>Sydney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358DC-8D4F-05FF-A747-36DDDDC509C2}"/>
              </a:ext>
            </a:extLst>
          </p:cNvPr>
          <p:cNvSpPr txBox="1"/>
          <p:nvPr/>
        </p:nvSpPr>
        <p:spPr>
          <a:xfrm>
            <a:off x="4605453" y="2390831"/>
            <a:ext cx="2444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600" kern="1200" dirty="0">
                <a:solidFill>
                  <a:srgbClr val="00B050"/>
                </a:solidFill>
                <a:latin typeface="+mj-lt"/>
                <a:ea typeface="+mn-ea"/>
                <a:cs typeface="+mn-cs"/>
              </a:rPr>
              <a:t>mountains and green fields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EAB950-407F-3581-2C29-6EE2422DE871}"/>
              </a:ext>
            </a:extLst>
          </p:cNvPr>
          <p:cNvSpPr txBox="1"/>
          <p:nvPr/>
        </p:nvSpPr>
        <p:spPr>
          <a:xfrm>
            <a:off x="3907138" y="2928003"/>
            <a:ext cx="1329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600" kern="1200" dirty="0">
                <a:solidFill>
                  <a:srgbClr val="00B050"/>
                </a:solidFill>
                <a:latin typeface="+mj-lt"/>
                <a:ea typeface="+mn-ea"/>
                <a:cs typeface="+mn-cs"/>
              </a:rPr>
              <a:t>Dream school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53B258-86CB-D302-82AA-0520C17BA09D}"/>
              </a:ext>
            </a:extLst>
          </p:cNvPr>
          <p:cNvSpPr txBox="1"/>
          <p:nvPr/>
        </p:nvSpPr>
        <p:spPr>
          <a:xfrm>
            <a:off x="3624851" y="3722712"/>
            <a:ext cx="242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600" kern="1200" dirty="0">
                <a:solidFill>
                  <a:srgbClr val="00B050"/>
                </a:solidFill>
                <a:latin typeface="+mj-lt"/>
                <a:ea typeface="+mn-ea"/>
                <a:cs typeface="+mn-cs"/>
              </a:rPr>
              <a:t>English-speaking teachers</a:t>
            </a:r>
            <a:endParaRPr lang="en-US" sz="16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97D3F1-5F2C-373B-FCE5-5AD7BFEE99E8}"/>
              </a:ext>
            </a:extLst>
          </p:cNvPr>
          <p:cNvGrpSpPr/>
          <p:nvPr/>
        </p:nvGrpSpPr>
        <p:grpSpPr>
          <a:xfrm>
            <a:off x="703502" y="693907"/>
            <a:ext cx="2609510" cy="4236143"/>
            <a:chOff x="486381" y="742196"/>
            <a:chExt cx="2609510" cy="4236143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9A8DE385-3A4C-F0E7-5A72-12F5AAD4C39E}"/>
                </a:ext>
              </a:extLst>
            </p:cNvPr>
            <p:cNvSpPr/>
            <p:nvPr/>
          </p:nvSpPr>
          <p:spPr>
            <a:xfrm>
              <a:off x="486381" y="742196"/>
              <a:ext cx="2609510" cy="1347107"/>
            </a:xfrm>
            <a:prstGeom prst="roundRect">
              <a:avLst>
                <a:gd name="adj" fmla="val 1718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1A127A-D852-ED93-D5E5-542B6091AE31}"/>
                </a:ext>
              </a:extLst>
            </p:cNvPr>
            <p:cNvSpPr txBox="1"/>
            <p:nvPr/>
          </p:nvSpPr>
          <p:spPr>
            <a:xfrm>
              <a:off x="564442" y="752722"/>
              <a:ext cx="23921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buClrTx/>
              </a:pPr>
              <a:r>
                <a:rPr lang="en-US" sz="1200" b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Sunrise</a:t>
              </a:r>
              <a:r>
                <a:rPr lang="en-US" sz="1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is a boarding school in Sydney. Students study and live there. About 1,200 boys and girls go to Sunrise. It has students from all over Australia. They study subjects like </a:t>
              </a:r>
              <a:r>
                <a:rPr lang="en-US" sz="1200" kern="1200" dirty="0" err="1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Maths</a:t>
              </a:r>
              <a:r>
                <a:rPr lang="en-US" sz="1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, Science and English.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6D69D73-C7B4-5BAD-1589-4019E46E04F8}"/>
                </a:ext>
              </a:extLst>
            </p:cNvPr>
            <p:cNvSpPr/>
            <p:nvPr/>
          </p:nvSpPr>
          <p:spPr>
            <a:xfrm>
              <a:off x="486381" y="2175204"/>
              <a:ext cx="2609510" cy="1347107"/>
            </a:xfrm>
            <a:prstGeom prst="roundRect">
              <a:avLst>
                <a:gd name="adj" fmla="val 1718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4C031C-08F1-FB18-F6A7-BB31079E9312}"/>
                </a:ext>
              </a:extLst>
            </p:cNvPr>
            <p:cNvSpPr txBox="1"/>
            <p:nvPr/>
          </p:nvSpPr>
          <p:spPr>
            <a:xfrm>
              <a:off x="569674" y="2167340"/>
              <a:ext cx="23921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buClrTx/>
              </a:pPr>
              <a:r>
                <a:rPr lang="en-US" sz="1200" b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An Son </a:t>
              </a:r>
              <a:r>
                <a:rPr lang="en-US" sz="1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is a lower secondary school in Bac Giang. It has only 8 classes. There are mountains and green fields around the school. There is a computer room and a library. There is also a school garden and a playground. </a:t>
              </a:r>
            </a:p>
          </p:txBody>
        </p:sp>
        <p:sp>
          <p:nvSpPr>
            <p:cNvPr id="15" name="Rounded Rectangle 18">
              <a:extLst>
                <a:ext uri="{FF2B5EF4-FFF2-40B4-BE49-F238E27FC236}">
                  <a16:creationId xmlns:a16="http://schemas.microsoft.com/office/drawing/2014/main" id="{39E4F5FE-B6CD-BED7-1FCD-981A9C05598F}"/>
                </a:ext>
              </a:extLst>
            </p:cNvPr>
            <p:cNvSpPr/>
            <p:nvPr/>
          </p:nvSpPr>
          <p:spPr>
            <a:xfrm>
              <a:off x="486381" y="3612096"/>
              <a:ext cx="2609510" cy="1347107"/>
            </a:xfrm>
            <a:prstGeom prst="roundRect">
              <a:avLst>
                <a:gd name="adj" fmla="val 1718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840B10-B9A8-3BEC-978E-A5FF8CABF82E}"/>
                </a:ext>
              </a:extLst>
            </p:cNvPr>
            <p:cNvSpPr txBox="1"/>
            <p:nvPr/>
          </p:nvSpPr>
          <p:spPr>
            <a:xfrm>
              <a:off x="564442" y="3593344"/>
              <a:ext cx="23921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buClrTx/>
              </a:pPr>
              <a:r>
                <a:rPr lang="en-US" sz="1200" b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Dream </a:t>
              </a:r>
              <a:r>
                <a:rPr lang="en-US" sz="1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is an international school. Here students learn English with English-speaking teachers. In the afternoon, they join many interesting clubs. They play sports and games. Some students do paintings in the art club.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C9A4775-8B83-4FE7-AFD5-995FE8735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368" y="-90665"/>
            <a:ext cx="638264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978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5B5291-CC78-B374-732E-B30836B3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009" y="116739"/>
            <a:ext cx="3213364" cy="594300"/>
          </a:xfrm>
        </p:spPr>
        <p:txBody>
          <a:bodyPr/>
          <a:lstStyle/>
          <a:p>
            <a:r>
              <a:rPr lang="en-US" sz="2400" b="1" dirty="0">
                <a:latin typeface="+mj-lt"/>
              </a:rPr>
              <a:t>Answer the questions.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9798C-5FA7-9D0D-C716-7C4BA7BA1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45" y="205680"/>
            <a:ext cx="410986" cy="410986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D166CD2D-0394-3149-A8CD-4D3992BE2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91229"/>
              </p:ext>
            </p:extLst>
          </p:nvPr>
        </p:nvGraphicFramePr>
        <p:xfrm>
          <a:off x="3855168" y="901761"/>
          <a:ext cx="4673600" cy="31699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85773">
                  <a:extLst>
                    <a:ext uri="{9D8B030D-6E8A-4147-A177-3AD203B41FA5}">
                      <a16:colId xmlns:a16="http://schemas.microsoft.com/office/drawing/2014/main" val="3411437433"/>
                    </a:ext>
                  </a:extLst>
                </a:gridCol>
                <a:gridCol w="4187827">
                  <a:extLst>
                    <a:ext uri="{9D8B030D-6E8A-4147-A177-3AD203B41FA5}">
                      <a16:colId xmlns:a16="http://schemas.microsoft.com/office/drawing/2014/main" val="3207046000"/>
                    </a:ext>
                  </a:extLst>
                </a:gridCol>
              </a:tblGrid>
              <a:tr h="302472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Which school is a boarding school?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66588590"/>
                  </a:ext>
                </a:extLst>
              </a:tr>
              <a:tr h="302472">
                <a:tc>
                  <a:txBody>
                    <a:bodyPr/>
                    <a:lstStyle/>
                    <a:p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53085318"/>
                  </a:ext>
                </a:extLst>
              </a:tr>
              <a:tr h="302472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Where is An Son School?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80924028"/>
                  </a:ext>
                </a:extLst>
              </a:tr>
              <a:tr h="302472">
                <a:tc>
                  <a:txBody>
                    <a:bodyPr/>
                    <a:lstStyle/>
                    <a:p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19245049"/>
                  </a:ext>
                </a:extLst>
              </a:tr>
              <a:tr h="302472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 there a school garden in An Son School?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6544171"/>
                  </a:ext>
                </a:extLst>
              </a:tr>
              <a:tr h="3024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27116301"/>
                  </a:ext>
                </a:extLst>
              </a:tr>
              <a:tr h="3024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do Dream School students do in the afternoon?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56658007"/>
                  </a:ext>
                </a:extLst>
              </a:tr>
              <a:tr h="3024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65336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8B3A5F1-7840-D642-37DB-130B0B6468AA}"/>
              </a:ext>
            </a:extLst>
          </p:cNvPr>
          <p:cNvSpPr txBox="1"/>
          <p:nvPr/>
        </p:nvSpPr>
        <p:spPr>
          <a:xfrm>
            <a:off x="4373143" y="1285395"/>
            <a:ext cx="2539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Sunrise is a boarding school.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F21002-A5EA-D5EB-B633-E3C549D4715B}"/>
              </a:ext>
            </a:extLst>
          </p:cNvPr>
          <p:cNvSpPr txBox="1"/>
          <p:nvPr/>
        </p:nvSpPr>
        <p:spPr>
          <a:xfrm>
            <a:off x="4373143" y="2007583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It is in Bac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Giang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1DF9A-9A14-EE0A-20B0-995B638C1939}"/>
              </a:ext>
            </a:extLst>
          </p:cNvPr>
          <p:cNvSpPr txBox="1"/>
          <p:nvPr/>
        </p:nvSpPr>
        <p:spPr>
          <a:xfrm>
            <a:off x="4373143" y="2737391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Yes, there is.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9CA4D3-7602-7E9C-8475-A0B5CBE13C84}"/>
              </a:ext>
            </a:extLst>
          </p:cNvPr>
          <p:cNvSpPr txBox="1"/>
          <p:nvPr/>
        </p:nvSpPr>
        <p:spPr>
          <a:xfrm>
            <a:off x="4373143" y="3733127"/>
            <a:ext cx="2925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They join many interesting clubs.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59E72E-23E6-49D2-1FCA-A251F638D299}"/>
              </a:ext>
            </a:extLst>
          </p:cNvPr>
          <p:cNvGrpSpPr/>
          <p:nvPr/>
        </p:nvGrpSpPr>
        <p:grpSpPr>
          <a:xfrm>
            <a:off x="681338" y="700513"/>
            <a:ext cx="2609510" cy="4236143"/>
            <a:chOff x="486381" y="742196"/>
            <a:chExt cx="2609510" cy="4236143"/>
          </a:xfrm>
        </p:grpSpPr>
        <p:sp>
          <p:nvSpPr>
            <p:cNvPr id="13" name="Rounded Rectangle 2">
              <a:extLst>
                <a:ext uri="{FF2B5EF4-FFF2-40B4-BE49-F238E27FC236}">
                  <a16:creationId xmlns:a16="http://schemas.microsoft.com/office/drawing/2014/main" id="{F7D1CD5C-5130-2739-CF22-D8402F55F232}"/>
                </a:ext>
              </a:extLst>
            </p:cNvPr>
            <p:cNvSpPr/>
            <p:nvPr/>
          </p:nvSpPr>
          <p:spPr>
            <a:xfrm>
              <a:off x="486381" y="742196"/>
              <a:ext cx="2609510" cy="1347107"/>
            </a:xfrm>
            <a:prstGeom prst="roundRect">
              <a:avLst>
                <a:gd name="adj" fmla="val 1718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1C8570-411D-E5DF-3F86-C45A8A9E04BA}"/>
                </a:ext>
              </a:extLst>
            </p:cNvPr>
            <p:cNvSpPr txBox="1"/>
            <p:nvPr/>
          </p:nvSpPr>
          <p:spPr>
            <a:xfrm>
              <a:off x="564442" y="752722"/>
              <a:ext cx="23921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buClrTx/>
              </a:pPr>
              <a:r>
                <a:rPr lang="en-US" sz="1200" b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Sunrise</a:t>
              </a:r>
              <a:r>
                <a:rPr lang="en-US" sz="1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is a boarding school in Sydney. Students study and live there. About 1,200 boys and girls go to Sunrise. It has students from all over Australia. They study subjects like </a:t>
              </a:r>
              <a:r>
                <a:rPr lang="en-US" sz="1200" kern="1200" dirty="0" err="1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Maths</a:t>
              </a:r>
              <a:r>
                <a:rPr lang="en-US" sz="1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, Science and English.</a:t>
              </a:r>
            </a:p>
          </p:txBody>
        </p:sp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id="{7AE36584-6E55-B0CE-48EB-8D59A59E4C23}"/>
                </a:ext>
              </a:extLst>
            </p:cNvPr>
            <p:cNvSpPr/>
            <p:nvPr/>
          </p:nvSpPr>
          <p:spPr>
            <a:xfrm>
              <a:off x="486381" y="2175204"/>
              <a:ext cx="2609510" cy="1347107"/>
            </a:xfrm>
            <a:prstGeom prst="roundRect">
              <a:avLst>
                <a:gd name="adj" fmla="val 1718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FE1CF6-EAC4-9763-384A-AE721166E605}"/>
                </a:ext>
              </a:extLst>
            </p:cNvPr>
            <p:cNvSpPr txBox="1"/>
            <p:nvPr/>
          </p:nvSpPr>
          <p:spPr>
            <a:xfrm>
              <a:off x="569674" y="2167340"/>
              <a:ext cx="23921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buClrTx/>
              </a:pPr>
              <a:r>
                <a:rPr lang="en-US" sz="1200" b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An Son </a:t>
              </a:r>
              <a:r>
                <a:rPr lang="en-US" sz="1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is a lower secondary school in Bac Giang. It has only 8 classes. There are mountains and green fields around the school. There is a computer room and a library. There is also a school garden and a playground. </a:t>
              </a:r>
            </a:p>
          </p:txBody>
        </p:sp>
        <p:sp>
          <p:nvSpPr>
            <p:cNvPr id="17" name="Rounded Rectangle 18">
              <a:extLst>
                <a:ext uri="{FF2B5EF4-FFF2-40B4-BE49-F238E27FC236}">
                  <a16:creationId xmlns:a16="http://schemas.microsoft.com/office/drawing/2014/main" id="{26AF5810-E80C-29A0-B1D4-1878FE67AC00}"/>
                </a:ext>
              </a:extLst>
            </p:cNvPr>
            <p:cNvSpPr/>
            <p:nvPr/>
          </p:nvSpPr>
          <p:spPr>
            <a:xfrm>
              <a:off x="486381" y="3612096"/>
              <a:ext cx="2609510" cy="1347107"/>
            </a:xfrm>
            <a:prstGeom prst="roundRect">
              <a:avLst>
                <a:gd name="adj" fmla="val 1718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D3C312-B6A4-F4FA-6CE0-735CA17DCBC1}"/>
                </a:ext>
              </a:extLst>
            </p:cNvPr>
            <p:cNvSpPr txBox="1"/>
            <p:nvPr/>
          </p:nvSpPr>
          <p:spPr>
            <a:xfrm>
              <a:off x="564442" y="3593344"/>
              <a:ext cx="23921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buClrTx/>
              </a:pPr>
              <a:r>
                <a:rPr lang="en-US" sz="1200" b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Dream </a:t>
              </a:r>
              <a:r>
                <a:rPr lang="en-US" sz="1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is an international school. Here students learn English with English-speaking teachers. In the afternoon, they join many interesting clubs. They play sports and games. Some students do paintings in the art club. 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089B07-6D03-797D-54EE-EBEA8E30DCD4}"/>
              </a:ext>
            </a:extLst>
          </p:cNvPr>
          <p:cNvCxnSpPr>
            <a:cxnSpLocks/>
          </p:cNvCxnSpPr>
          <p:nvPr/>
        </p:nvCxnSpPr>
        <p:spPr>
          <a:xfrm>
            <a:off x="886831" y="924063"/>
            <a:ext cx="1917766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0D2AE7-42F7-80B8-8CC0-6F22FFD91013}"/>
              </a:ext>
            </a:extLst>
          </p:cNvPr>
          <p:cNvCxnSpPr>
            <a:cxnSpLocks/>
          </p:cNvCxnSpPr>
          <p:nvPr/>
        </p:nvCxnSpPr>
        <p:spPr>
          <a:xfrm>
            <a:off x="875680" y="2346137"/>
            <a:ext cx="2168603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4A99EA-F32F-6C7B-C98E-B88952775FA8}"/>
              </a:ext>
            </a:extLst>
          </p:cNvPr>
          <p:cNvCxnSpPr>
            <a:cxnSpLocks/>
          </p:cNvCxnSpPr>
          <p:nvPr/>
        </p:nvCxnSpPr>
        <p:spPr>
          <a:xfrm>
            <a:off x="864529" y="2520839"/>
            <a:ext cx="752398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A2C514-6F53-0830-CAFC-E30104E8A4F6}"/>
              </a:ext>
            </a:extLst>
          </p:cNvPr>
          <p:cNvCxnSpPr>
            <a:cxnSpLocks/>
          </p:cNvCxnSpPr>
          <p:nvPr/>
        </p:nvCxnSpPr>
        <p:spPr>
          <a:xfrm>
            <a:off x="864529" y="3256820"/>
            <a:ext cx="1655647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DC5ECB-6EE8-1E7A-4539-15A1EB911771}"/>
              </a:ext>
            </a:extLst>
          </p:cNvPr>
          <p:cNvCxnSpPr>
            <a:cxnSpLocks/>
          </p:cNvCxnSpPr>
          <p:nvPr/>
        </p:nvCxnSpPr>
        <p:spPr>
          <a:xfrm>
            <a:off x="2711914" y="3061741"/>
            <a:ext cx="332369" cy="305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DF3664-790F-DC1F-FB25-2CD822C82711}"/>
              </a:ext>
            </a:extLst>
          </p:cNvPr>
          <p:cNvCxnSpPr>
            <a:cxnSpLocks/>
          </p:cNvCxnSpPr>
          <p:nvPr/>
        </p:nvCxnSpPr>
        <p:spPr>
          <a:xfrm>
            <a:off x="864529" y="4312469"/>
            <a:ext cx="2179754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AF10E9A-7E88-52DF-F0A8-F27638C65BD6}"/>
              </a:ext>
            </a:extLst>
          </p:cNvPr>
          <p:cNvCxnSpPr>
            <a:cxnSpLocks/>
          </p:cNvCxnSpPr>
          <p:nvPr/>
        </p:nvCxnSpPr>
        <p:spPr>
          <a:xfrm>
            <a:off x="2620537" y="4135535"/>
            <a:ext cx="46581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810D1C-490F-688B-7204-9BAEF1B971A5}"/>
              </a:ext>
            </a:extLst>
          </p:cNvPr>
          <p:cNvCxnSpPr>
            <a:cxnSpLocks/>
          </p:cNvCxnSpPr>
          <p:nvPr/>
        </p:nvCxnSpPr>
        <p:spPr>
          <a:xfrm>
            <a:off x="842044" y="4490888"/>
            <a:ext cx="100367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E4F6167-643A-476A-A97A-0480F5464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368" y="-90665"/>
            <a:ext cx="638264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First Day of School by Slidesgo">
  <a:themeElements>
    <a:clrScheme name="Simple Light">
      <a:dk1>
        <a:srgbClr val="434343"/>
      </a:dk1>
      <a:lt1>
        <a:srgbClr val="FFFFFF"/>
      </a:lt1>
      <a:dk2>
        <a:srgbClr val="F9F9F9"/>
      </a:dk2>
      <a:lt2>
        <a:srgbClr val="79BEE0"/>
      </a:lt2>
      <a:accent1>
        <a:srgbClr val="D791FF"/>
      </a:accent1>
      <a:accent2>
        <a:srgbClr val="E32747"/>
      </a:accent2>
      <a:accent3>
        <a:srgbClr val="FF785D"/>
      </a:accent3>
      <a:accent4>
        <a:srgbClr val="FFE487"/>
      </a:accent4>
      <a:accent5>
        <a:srgbClr val="82EF69"/>
      </a:accent5>
      <a:accent6>
        <a:srgbClr val="838383"/>
      </a:accent6>
      <a:hlink>
        <a:srgbClr val="434343"/>
      </a:hlink>
      <a:folHlink>
        <a:srgbClr val="0097A7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irst Day of School by Slidesgo">
  <a:themeElements>
    <a:clrScheme name="Simple Light">
      <a:dk1>
        <a:srgbClr val="434343"/>
      </a:dk1>
      <a:lt1>
        <a:srgbClr val="FFFFFF"/>
      </a:lt1>
      <a:dk2>
        <a:srgbClr val="F9F9F9"/>
      </a:dk2>
      <a:lt2>
        <a:srgbClr val="79BEE0"/>
      </a:lt2>
      <a:accent1>
        <a:srgbClr val="D791FF"/>
      </a:accent1>
      <a:accent2>
        <a:srgbClr val="E32747"/>
      </a:accent2>
      <a:accent3>
        <a:srgbClr val="FF785D"/>
      </a:accent3>
      <a:accent4>
        <a:srgbClr val="FFE487"/>
      </a:accent4>
      <a:accent5>
        <a:srgbClr val="82EF69"/>
      </a:accent5>
      <a:accent6>
        <a:srgbClr val="83838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irst Day of School by Slidesgo">
  <a:themeElements>
    <a:clrScheme name="Simple Light">
      <a:dk1>
        <a:srgbClr val="434343"/>
      </a:dk1>
      <a:lt1>
        <a:srgbClr val="FFFFFF"/>
      </a:lt1>
      <a:dk2>
        <a:srgbClr val="F9F9F9"/>
      </a:dk2>
      <a:lt2>
        <a:srgbClr val="79BEE0"/>
      </a:lt2>
      <a:accent1>
        <a:srgbClr val="D791FF"/>
      </a:accent1>
      <a:accent2>
        <a:srgbClr val="E32747"/>
      </a:accent2>
      <a:accent3>
        <a:srgbClr val="FF785D"/>
      </a:accent3>
      <a:accent4>
        <a:srgbClr val="FFE487"/>
      </a:accent4>
      <a:accent5>
        <a:srgbClr val="82EF69"/>
      </a:accent5>
      <a:accent6>
        <a:srgbClr val="83838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Fun Students of the Year Awards by Slidesgo">
  <a:themeElements>
    <a:clrScheme name="Simple Light">
      <a:dk1>
        <a:srgbClr val="FFFEF8"/>
      </a:dk1>
      <a:lt1>
        <a:srgbClr val="D0F7FD"/>
      </a:lt1>
      <a:dk2>
        <a:srgbClr val="96F0FF"/>
      </a:dk2>
      <a:lt2>
        <a:srgbClr val="84B2FF"/>
      </a:lt2>
      <a:accent1>
        <a:srgbClr val="4586F1"/>
      </a:accent1>
      <a:accent2>
        <a:srgbClr val="28397E"/>
      </a:accent2>
      <a:accent3>
        <a:srgbClr val="FFE061"/>
      </a:accent3>
      <a:accent4>
        <a:srgbClr val="F9851F"/>
      </a:accent4>
      <a:accent5>
        <a:srgbClr val="E51F38"/>
      </a:accent5>
      <a:accent6>
        <a:srgbClr val="000000"/>
      </a:accent6>
      <a:hlink>
        <a:srgbClr val="28397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834</Words>
  <Application>Microsoft Office PowerPoint</Application>
  <PresentationFormat>On-screen Show (16:9)</PresentationFormat>
  <Paragraphs>81</Paragraphs>
  <Slides>12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Allerta</vt:lpstr>
      <vt:lpstr>Anaheim</vt:lpstr>
      <vt:lpstr>Calibri Light</vt:lpstr>
      <vt:lpstr>Montserrat</vt:lpstr>
      <vt:lpstr>Barrio</vt:lpstr>
      <vt:lpstr>Tw Cen MT</vt:lpstr>
      <vt:lpstr>Cabin</vt:lpstr>
      <vt:lpstr>Calibri</vt:lpstr>
      <vt:lpstr>Ranchers</vt:lpstr>
      <vt:lpstr>Fredericka the Great</vt:lpstr>
      <vt:lpstr>First Day of School by Slidesgo</vt:lpstr>
      <vt:lpstr>Office Theme</vt:lpstr>
      <vt:lpstr>1_First Day of School by Slidesgo</vt:lpstr>
      <vt:lpstr>2_First Day of School by Slidesgo</vt:lpstr>
      <vt:lpstr>1_Fun Students of the Year Awards by Slidesgo</vt:lpstr>
      <vt:lpstr>WELCOME </vt:lpstr>
      <vt:lpstr>UNIT 1  MY NEW SCHOOL</vt:lpstr>
      <vt:lpstr>SKILLS  1</vt:lpstr>
      <vt:lpstr>VOCABULARY</vt:lpstr>
      <vt:lpstr>VOCABULARY</vt:lpstr>
      <vt:lpstr>- SKILLS 1 -</vt:lpstr>
      <vt:lpstr>PowerPoint Presentation</vt:lpstr>
      <vt:lpstr>Read the passages again and complete these sentences.</vt:lpstr>
      <vt:lpstr>Answer the questions.</vt:lpstr>
      <vt:lpstr>- SKILL 1 -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LENOVO</cp:lastModifiedBy>
  <cp:revision>17</cp:revision>
  <dcterms:modified xsi:type="dcterms:W3CDTF">2025-01-10T03:04:12Z</dcterms:modified>
</cp:coreProperties>
</file>