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76" r:id="rId2"/>
    <p:sldId id="1376" r:id="rId3"/>
    <p:sldId id="1475" r:id="rId4"/>
    <p:sldId id="1476" r:id="rId5"/>
    <p:sldId id="1477" r:id="rId6"/>
    <p:sldId id="1478" r:id="rId7"/>
    <p:sldId id="1400" r:id="rId8"/>
    <p:sldId id="1460" r:id="rId9"/>
    <p:sldId id="1463" r:id="rId10"/>
    <p:sldId id="1464" r:id="rId11"/>
    <p:sldId id="1465" r:id="rId12"/>
    <p:sldId id="1467" r:id="rId13"/>
    <p:sldId id="1469" r:id="rId14"/>
    <p:sldId id="1466" r:id="rId15"/>
    <p:sldId id="1468" r:id="rId16"/>
    <p:sldId id="1462" r:id="rId17"/>
    <p:sldId id="1479" r:id="rId18"/>
    <p:sldId id="1480" r:id="rId19"/>
    <p:sldId id="1481" r:id="rId20"/>
    <p:sldId id="1482" r:id="rId21"/>
    <p:sldId id="1483" r:id="rId22"/>
    <p:sldId id="1484" r:id="rId23"/>
    <p:sldId id="1485" r:id="rId24"/>
    <p:sldId id="1486" r:id="rId25"/>
    <p:sldId id="1487" r:id="rId26"/>
    <p:sldId id="1488" r:id="rId27"/>
    <p:sldId id="1489" r:id="rId28"/>
    <p:sldId id="1490" r:id="rId29"/>
    <p:sldId id="1491" r:id="rId30"/>
    <p:sldId id="1492" r:id="rId31"/>
    <p:sldId id="1493" r:id="rId32"/>
    <p:sldId id="1494" r:id="rId33"/>
    <p:sldId id="1495" r:id="rId34"/>
    <p:sldId id="1496" r:id="rId35"/>
    <p:sldId id="1497" r:id="rId36"/>
    <p:sldId id="1498" r:id="rId37"/>
    <p:sldId id="1499" r:id="rId38"/>
    <p:sldId id="1500" r:id="rId39"/>
    <p:sldId id="1501" r:id="rId40"/>
    <p:sldId id="1502" r:id="rId41"/>
    <p:sldId id="1503" r:id="rId42"/>
    <p:sldId id="279" r:id="rId43"/>
    <p:sldId id="1471" r:id="rId44"/>
    <p:sldId id="1472" r:id="rId45"/>
    <p:sldId id="1473" r:id="rId46"/>
    <p:sldId id="1415" r:id="rId47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1B04FA"/>
    <a:srgbClr val="FF0066"/>
    <a:srgbClr val="FF0000"/>
    <a:srgbClr val="1503BD"/>
    <a:srgbClr val="FCFEB0"/>
    <a:srgbClr val="F7FA76"/>
    <a:srgbClr val="1C11AF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75" d="100"/>
          <a:sy n="75" d="100"/>
        </p:scale>
        <p:origin x="77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10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95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6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0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39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28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6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32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03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41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36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84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88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64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88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85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37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13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2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3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81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054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>
                <a:solidFill>
                  <a:srgbClr val="FF0066"/>
                </a:solidFill>
                <a:latin typeface="+mn-lt"/>
                <a:cs typeface="Arial" panose="020B0604020202020204" pitchFamily="34" charset="0"/>
              </a:rPr>
              <a:t>Dựa vào thông tin và hình ảnh trong mục d, hãy trình bày đặc điểm của một trong các môi trường tự nhiên ở châu Phi.</a:t>
            </a:r>
            <a:endParaRPr lang="en-US" sz="120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463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0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022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01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83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80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5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87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9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jp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gi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gif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3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8.xml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gif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jpeg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jpeg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id="{D20BC49D-2B02-481D-B433-80A78CFE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847993"/>
              </p:ext>
            </p:extLst>
          </p:nvPr>
        </p:nvGraphicFramePr>
        <p:xfrm>
          <a:off x="0" y="1583212"/>
          <a:ext cx="7128873" cy="4818138"/>
        </p:xfrm>
        <a:graphic>
          <a:graphicData uri="http://schemas.openxmlformats.org/drawingml/2006/table">
            <a:tbl>
              <a:tblPr/>
              <a:tblGrid>
                <a:gridCol w="380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id="{A3B0AB5E-EA08-47B9-A5FD-2E006D17C591}"/>
              </a:ext>
            </a:extLst>
          </p:cNvPr>
          <p:cNvSpPr/>
          <p:nvPr/>
        </p:nvSpPr>
        <p:spPr>
          <a:xfrm>
            <a:off x="1084942" y="91101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 flipV="1">
            <a:off x="72825" y="621026"/>
            <a:ext cx="908878" cy="8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6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9">
            <a:extLst>
              <a:ext uri="{FF2B5EF4-FFF2-40B4-BE49-F238E27FC236}">
                <a16:creationId xmlns:a16="http://schemas.microsoft.com/office/drawing/2014/main" id="{99EA8779-72A0-40DA-B741-45C70BF01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23136"/>
              </p:ext>
            </p:extLst>
          </p:nvPr>
        </p:nvGraphicFramePr>
        <p:xfrm>
          <a:off x="233066" y="1562223"/>
          <a:ext cx="7319445" cy="5132367"/>
        </p:xfrm>
        <a:graphic>
          <a:graphicData uri="http://schemas.openxmlformats.org/drawingml/2006/table">
            <a:tbl>
              <a:tblPr/>
              <a:tblGrid>
                <a:gridCol w="3571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7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855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F80AF3D-778A-489E-A439-F7002A8F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407829"/>
              </p:ext>
            </p:extLst>
          </p:nvPr>
        </p:nvGraphicFramePr>
        <p:xfrm>
          <a:off x="7552511" y="1577461"/>
          <a:ext cx="4308184" cy="5132366"/>
        </p:xfrm>
        <a:graphic>
          <a:graphicData uri="http://schemas.openxmlformats.org/drawingml/2006/table">
            <a:tbl>
              <a:tblPr/>
              <a:tblGrid>
                <a:gridCol w="4308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8780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19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321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Hình Chữ nhật 3">
            <a:extLst>
              <a:ext uri="{FF2B5EF4-FFF2-40B4-BE49-F238E27FC236}">
                <a16:creationId xmlns:a16="http://schemas.microsoft.com/office/drawing/2014/main" id="{B0DB6325-3463-4ACE-B484-33A80B1EBCAC}"/>
              </a:ext>
            </a:extLst>
          </p:cNvPr>
          <p:cNvSpPr/>
          <p:nvPr/>
        </p:nvSpPr>
        <p:spPr>
          <a:xfrm>
            <a:off x="4280860" y="548272"/>
            <a:ext cx="3801041" cy="646331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PHIẾU HỌC TẬP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F5A70-D6EA-4A35-8C3D-DFB4DC03E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124379"/>
            <a:ext cx="1964653" cy="1254034"/>
          </a:xfrm>
          <a:prstGeom prst="rect">
            <a:avLst/>
          </a:prstGeom>
        </p:spPr>
      </p:pic>
      <p:pic>
        <p:nvPicPr>
          <p:cNvPr id="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79ED3891-DB06-4F1A-87E7-FFDE77CB1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650" y="290653"/>
            <a:ext cx="2077424" cy="11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23020"/>
              </p:ext>
            </p:extLst>
          </p:nvPr>
        </p:nvGraphicFramePr>
        <p:xfrm>
          <a:off x="233066" y="1562223"/>
          <a:ext cx="6962863" cy="4807976"/>
        </p:xfrm>
        <a:graphic>
          <a:graphicData uri="http://schemas.openxmlformats.org/drawingml/2006/table">
            <a:tbl>
              <a:tblPr/>
              <a:tblGrid>
                <a:gridCol w="3397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5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35F98353-13E4-4067-8361-5D88529B6DDE}"/>
              </a:ext>
            </a:extLst>
          </p:cNvPr>
          <p:cNvSpPr/>
          <p:nvPr/>
        </p:nvSpPr>
        <p:spPr>
          <a:xfrm>
            <a:off x="1383158" y="847284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2" y="532723"/>
            <a:ext cx="936267" cy="936267"/>
          </a:xfrm>
          <a:prstGeom prst="rect">
            <a:avLst/>
          </a:prstGeom>
        </p:spPr>
      </p:pic>
      <p:sp>
        <p:nvSpPr>
          <p:cNvPr id="9" name="Hộp_Văn_Bản 13">
            <a:extLst>
              <a:ext uri="{FF2B5EF4-FFF2-40B4-BE49-F238E27FC236}">
                <a16:creationId xmlns:a16="http://schemas.microsoft.com/office/drawing/2014/main" id="{2364681E-19D9-4D88-9B75-9E9812CF5787}"/>
              </a:ext>
            </a:extLst>
          </p:cNvPr>
          <p:cNvSpPr txBox="1"/>
          <p:nvPr/>
        </p:nvSpPr>
        <p:spPr>
          <a:xfrm>
            <a:off x="3887217" y="2230747"/>
            <a:ext cx="294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phi, Ê-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-ô-p-a</a:t>
            </a:r>
          </a:p>
        </p:txBody>
      </p:sp>
      <p:sp>
        <p:nvSpPr>
          <p:cNvPr id="10" name="Hộp_Văn_Bản 14">
            <a:extLst>
              <a:ext uri="{FF2B5EF4-FFF2-40B4-BE49-F238E27FC236}">
                <a16:creationId xmlns:a16="http://schemas.microsoft.com/office/drawing/2014/main" id="{9C2C87C5-B404-4CCC-8203-26DCE56E03A3}"/>
              </a:ext>
            </a:extLst>
          </p:cNvPr>
          <p:cNvSpPr txBox="1"/>
          <p:nvPr/>
        </p:nvSpPr>
        <p:spPr>
          <a:xfrm>
            <a:off x="3778368" y="2746996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Ca-la-ha-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ri,Đông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Công-gô</a:t>
            </a:r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Nin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Thượng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Hộp_Văn_Bản 15">
            <a:extLst>
              <a:ext uri="{FF2B5EF4-FFF2-40B4-BE49-F238E27FC236}">
                <a16:creationId xmlns:a16="http://schemas.microsoft.com/office/drawing/2014/main" id="{3E90B54D-7337-47FC-881E-A523C0023DD0}"/>
              </a:ext>
            </a:extLst>
          </p:cNvPr>
          <p:cNvSpPr txBox="1"/>
          <p:nvPr/>
        </p:nvSpPr>
        <p:spPr>
          <a:xfrm>
            <a:off x="3795862" y="3540244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hẹp,thấp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ven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6">
            <a:extLst>
              <a:ext uri="{FF2B5EF4-FFF2-40B4-BE49-F238E27FC236}">
                <a16:creationId xmlns:a16="http://schemas.microsoft.com/office/drawing/2014/main" id="{1C156698-9157-4D11-A3E4-4D6237E466C7}"/>
              </a:ext>
            </a:extLst>
          </p:cNvPr>
          <p:cNvSpPr txBox="1"/>
          <p:nvPr/>
        </p:nvSpPr>
        <p:spPr>
          <a:xfrm>
            <a:off x="3742470" y="4056493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At-lat,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Đrê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-ken-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bec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Hộp_Văn_Bản 19">
            <a:extLst>
              <a:ext uri="{FF2B5EF4-FFF2-40B4-BE49-F238E27FC236}">
                <a16:creationId xmlns:a16="http://schemas.microsoft.com/office/drawing/2014/main" id="{E61688C9-F9F0-4287-B1AB-AFFCB6E14718}"/>
              </a:ext>
            </a:extLst>
          </p:cNvPr>
          <p:cNvSpPr txBox="1"/>
          <p:nvPr/>
        </p:nvSpPr>
        <p:spPr>
          <a:xfrm>
            <a:off x="3699706" y="5245712"/>
            <a:ext cx="339020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cao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sơn nguyên xen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bồn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/>
              <a:t>. </a:t>
            </a:r>
            <a:endParaRPr lang="en-US" dirty="0"/>
          </a:p>
        </p:txBody>
      </p:sp>
      <p:sp>
        <p:nvSpPr>
          <p:cNvPr id="18" name="Hộp_Văn_Bản 20">
            <a:extLst>
              <a:ext uri="{FF2B5EF4-FFF2-40B4-BE49-F238E27FC236}">
                <a16:creationId xmlns:a16="http://schemas.microsoft.com/office/drawing/2014/main" id="{68EBED7F-F550-4E91-AE02-69FEA1CC4ECC}"/>
              </a:ext>
            </a:extLst>
          </p:cNvPr>
          <p:cNvSpPr txBox="1"/>
          <p:nvPr/>
        </p:nvSpPr>
        <p:spPr>
          <a:xfrm>
            <a:off x="3742469" y="4571939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3333CC"/>
                </a:solidFill>
              </a:rPr>
              <a:t>Tây Bắc - Đông Nam</a:t>
            </a:r>
            <a:endParaRPr lang="en-US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9" grpId="0"/>
      <p:bldP spid="10" grpId="0"/>
      <p:bldP spid="11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61.jpg" descr="Image result for table mountain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97223" y="193302"/>
            <a:ext cx="5744825" cy="3321079"/>
          </a:xfrm>
          <a:prstGeom prst="rect">
            <a:avLst/>
          </a:prstGeom>
          <a:ln/>
        </p:spPr>
      </p:pic>
      <p:pic>
        <p:nvPicPr>
          <p:cNvPr id="5" name="image537.jpg" descr="Image result for Namib desert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249953" y="193302"/>
            <a:ext cx="5372843" cy="3321079"/>
          </a:xfrm>
          <a:prstGeom prst="rect">
            <a:avLst/>
          </a:prstGeom>
          <a:ln/>
        </p:spPr>
      </p:pic>
      <p:sp>
        <p:nvSpPr>
          <p:cNvPr id="6" name="Hình Chữ nhật 5"/>
          <p:cNvSpPr/>
          <p:nvPr/>
        </p:nvSpPr>
        <p:spPr>
          <a:xfrm>
            <a:off x="2697175" y="3059668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 err="1">
                <a:solidFill>
                  <a:schemeClr val="bg1"/>
                </a:solidFill>
              </a:rPr>
              <a:t>Núi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Bàn</a:t>
            </a:r>
            <a:r>
              <a:rPr lang="vi-VN" b="1" dirty="0">
                <a:solidFill>
                  <a:schemeClr val="bg1"/>
                </a:solidFill>
              </a:rPr>
              <a:t> – Nam Phi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8969808" y="25036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Hoang </a:t>
            </a:r>
            <a:r>
              <a:rPr lang="vi-VN" b="1" dirty="0" err="1">
                <a:solidFill>
                  <a:schemeClr val="bg1"/>
                </a:solidFill>
              </a:rPr>
              <a:t>mạc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Namib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image533.jpg" descr="Image result for kilimanjaro">
            <a:extLst>
              <a:ext uri="{FF2B5EF4-FFF2-40B4-BE49-F238E27FC236}">
                <a16:creationId xmlns:a16="http://schemas.microsoft.com/office/drawing/2014/main" id="{511DC8F9-F7CA-4BF3-A44F-3DBFEAB1C8A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00611" y="3787669"/>
            <a:ext cx="5741103" cy="2930097"/>
          </a:xfrm>
          <a:prstGeom prst="rect">
            <a:avLst/>
          </a:prstGeom>
          <a:ln/>
        </p:spPr>
      </p:pic>
      <p:pic>
        <p:nvPicPr>
          <p:cNvPr id="9" name="image549.jpg" descr="Image result for victoria falls">
            <a:extLst>
              <a:ext uri="{FF2B5EF4-FFF2-40B4-BE49-F238E27FC236}">
                <a16:creationId xmlns:a16="http://schemas.microsoft.com/office/drawing/2014/main" id="{FF1BE2FF-8E59-432F-9054-E49F447A78A9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283386" y="3745013"/>
            <a:ext cx="5372843" cy="2972753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5521C8DA-E9AF-4A85-B9C4-6EC03D3B6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347" y="1957361"/>
            <a:ext cx="1091299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a</a:t>
            </a: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hình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Toàn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bộ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lục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Phi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là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một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khối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cao nguyên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khổng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lồ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cao trung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bình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750m.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Châu Phi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có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rất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ít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núi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cao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và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đồng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bằng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thấp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chủ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yếu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là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các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sơn nguyên xen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các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bồn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thấp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 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Nghiêng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từ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Tây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Bắc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xuống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Đông Nam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id="{D1BF4FF7-9159-4ABB-A9DA-73EA51953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" y="1178785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63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id="{D20BC49D-2B02-481D-B433-80A78CFE6087}"/>
              </a:ext>
            </a:extLst>
          </p:cNvPr>
          <p:cNvGraphicFramePr>
            <a:graphicFrameLocks noGrp="1"/>
          </p:cNvGraphicFramePr>
          <p:nvPr/>
        </p:nvGraphicFramePr>
        <p:xfrm>
          <a:off x="0" y="1583212"/>
          <a:ext cx="7128873" cy="4818138"/>
        </p:xfrm>
        <a:graphic>
          <a:graphicData uri="http://schemas.openxmlformats.org/drawingml/2006/table">
            <a:tbl>
              <a:tblPr/>
              <a:tblGrid>
                <a:gridCol w="380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id="{A3B0AB5E-EA08-47B9-A5FD-2E006D17C591}"/>
              </a:ext>
            </a:extLst>
          </p:cNvPr>
          <p:cNvSpPr/>
          <p:nvPr/>
        </p:nvSpPr>
        <p:spPr>
          <a:xfrm>
            <a:off x="1084942" y="91101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 flipV="1">
            <a:off x="72825" y="621026"/>
            <a:ext cx="908878" cy="887697"/>
          </a:xfrm>
          <a:prstGeom prst="rect">
            <a:avLst/>
          </a:prstGeom>
        </p:spPr>
      </p:pic>
      <p:sp>
        <p:nvSpPr>
          <p:cNvPr id="10" name="Hộp_Văn_Bản 8">
            <a:extLst>
              <a:ext uri="{FF2B5EF4-FFF2-40B4-BE49-F238E27FC236}">
                <a16:creationId xmlns:a16="http://schemas.microsoft.com/office/drawing/2014/main" id="{FD485AC5-E0D7-4824-AAE9-4652E2011AD6}"/>
              </a:ext>
            </a:extLst>
          </p:cNvPr>
          <p:cNvSpPr txBox="1"/>
          <p:nvPr/>
        </p:nvSpPr>
        <p:spPr>
          <a:xfrm>
            <a:off x="4154615" y="2423953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sắt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man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gan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crôm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1" name="Hộp_Văn_Bản 9">
            <a:extLst>
              <a:ext uri="{FF2B5EF4-FFF2-40B4-BE49-F238E27FC236}">
                <a16:creationId xmlns:a16="http://schemas.microsoft.com/office/drawing/2014/main" id="{F8CE624E-106B-4D4D-AC36-D12D80C295A7}"/>
              </a:ext>
            </a:extLst>
          </p:cNvPr>
          <p:cNvSpPr txBox="1"/>
          <p:nvPr/>
        </p:nvSpPr>
        <p:spPr>
          <a:xfrm>
            <a:off x="4065666" y="3372218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Dầu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mỏ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đốt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0">
            <a:extLst>
              <a:ext uri="{FF2B5EF4-FFF2-40B4-BE49-F238E27FC236}">
                <a16:creationId xmlns:a16="http://schemas.microsoft.com/office/drawing/2014/main" id="{D8BA00C5-4ADE-443E-8B6D-6AB8CC99F692}"/>
              </a:ext>
            </a:extLst>
          </p:cNvPr>
          <p:cNvSpPr txBox="1"/>
          <p:nvPr/>
        </p:nvSpPr>
        <p:spPr>
          <a:xfrm>
            <a:off x="3737358" y="4187479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Nam phi</a:t>
            </a:r>
          </a:p>
        </p:txBody>
      </p:sp>
      <p:sp>
        <p:nvSpPr>
          <p:cNvPr id="15" name="Hộp_Văn_Bản 12">
            <a:extLst>
              <a:ext uri="{FF2B5EF4-FFF2-40B4-BE49-F238E27FC236}">
                <a16:creationId xmlns:a16="http://schemas.microsoft.com/office/drawing/2014/main" id="{E64922C7-AE3E-4BEA-B9FD-1B5235E82F79}"/>
              </a:ext>
            </a:extLst>
          </p:cNvPr>
          <p:cNvSpPr txBox="1"/>
          <p:nvPr/>
        </p:nvSpPr>
        <p:spPr>
          <a:xfrm>
            <a:off x="3893144" y="4777690"/>
            <a:ext cx="329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sản</a:t>
            </a:r>
          </a:p>
          <a:p>
            <a:pPr algn="ctr"/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phú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Hộp_Văn_Bản 13">
            <a:extLst>
              <a:ext uri="{FF2B5EF4-FFF2-40B4-BE49-F238E27FC236}">
                <a16:creationId xmlns:a16="http://schemas.microsoft.com/office/drawing/2014/main" id="{F49CCF19-2F82-4BEB-BF03-CCC2E5F8DDFF}"/>
              </a:ext>
            </a:extLst>
          </p:cNvPr>
          <p:cNvSpPr txBox="1"/>
          <p:nvPr/>
        </p:nvSpPr>
        <p:spPr>
          <a:xfrm>
            <a:off x="4065666" y="5636610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02A29841-3B1F-4FB0-9F05-CB91CE514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42" y="2151727"/>
            <a:ext cx="1152881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36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*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Khoáng sản:</a:t>
            </a:r>
            <a:endParaRPr kumimoji="0" lang="en-US" sz="4000" b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857250" algn="l"/>
              </a:tabLst>
            </a:pP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Tài nguyên khoáng sản châu Phi rất phong phú: vàng, kim cương, dầu khí...</a:t>
            </a: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Có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ý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nghĩa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đặc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biệt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cho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phát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triển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kinh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tế</a:t>
            </a:r>
            <a:r>
              <a:rPr kumimoji="0" lang="en-US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id="{259DD8AC-62C8-46BA-92CE-BB5855B62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218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8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1AADE4-CDF8-416B-9191-1EF8A19B7273}"/>
              </a:ext>
            </a:extLst>
          </p:cNvPr>
          <p:cNvSpPr txBox="1"/>
          <p:nvPr/>
        </p:nvSpPr>
        <p:spPr>
          <a:xfrm>
            <a:off x="100046" y="62948"/>
            <a:ext cx="230599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Khí hậu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76291CC-BACC-4E05-B1FA-EC7B203DED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6B37020-2705-4C04-B503-6DB8D65CC6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E2E182-C3D6-4F92-B93D-7DE8F41D38F8}"/>
              </a:ext>
            </a:extLst>
          </p:cNvPr>
          <p:cNvSpPr/>
          <p:nvPr/>
        </p:nvSpPr>
        <p:spPr>
          <a:xfrm>
            <a:off x="47758" y="884893"/>
            <a:ext cx="6320960" cy="2400657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trong mục b và hình 2, hãy:</a:t>
            </a:r>
          </a:p>
          <a:p>
            <a:pPr algn="just"/>
            <a:r>
              <a:rPr lang="en-US" sz="3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tên các đới khí hậu Châu Phi</a:t>
            </a:r>
          </a:p>
          <a:p>
            <a:pPr algn="just"/>
            <a:r>
              <a:rPr lang="en-US" sz="3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Cho biết các đặc điểm nổi bật của khí hậu châu Phi.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B98B4CD-3F86-43E6-968D-FB0D8D203743}"/>
              </a:ext>
            </a:extLst>
          </p:cNvPr>
          <p:cNvGrpSpPr/>
          <p:nvPr/>
        </p:nvGrpSpPr>
        <p:grpSpPr>
          <a:xfrm>
            <a:off x="6400800" y="-3313"/>
            <a:ext cx="5743442" cy="6858000"/>
            <a:chOff x="6400800" y="-3313"/>
            <a:chExt cx="5743442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D07C71-1E6D-434C-AA9A-028462C71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-3313"/>
              <a:ext cx="5743442" cy="685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31A9DF-AED8-41EA-B2D6-E79329B0E9D3}"/>
                </a:ext>
              </a:extLst>
            </p:cNvPr>
            <p:cNvSpPr txBox="1"/>
            <p:nvPr/>
          </p:nvSpPr>
          <p:spPr>
            <a:xfrm>
              <a:off x="6924401" y="6454577"/>
              <a:ext cx="469624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các đới khí hậu ở Châu Phi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36E1B4A-56FC-4418-9BC3-4057B87DED2C}"/>
              </a:ext>
            </a:extLst>
          </p:cNvPr>
          <p:cNvSpPr txBox="1"/>
          <p:nvPr/>
        </p:nvSpPr>
        <p:spPr>
          <a:xfrm>
            <a:off x="898487" y="3581400"/>
            <a:ext cx="46195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 xích đạo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 cận xích đạo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 nhiệt đới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 cận nhiệt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2E6C4D-2699-4673-9CDE-D1D05C9745FF}"/>
              </a:ext>
            </a:extLst>
          </p:cNvPr>
          <p:cNvSpPr/>
          <p:nvPr/>
        </p:nvSpPr>
        <p:spPr>
          <a:xfrm>
            <a:off x="100046" y="3572451"/>
            <a:ext cx="6224554" cy="24006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0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0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 khô nóng bậc nhất thế giới, nhiệt độ trung bình năm trên </a:t>
            </a:r>
            <a:r>
              <a:rPr lang="en-US" altLang="en-US" sz="3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altLang="en-US" sz="30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en-US" altLang="en-US" sz="3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30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lượng mưa thấp.</a:t>
            </a:r>
          </a:p>
          <a:p>
            <a:pPr algn="just"/>
            <a:r>
              <a:rPr lang="vi-VN" sz="30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đới khí hậu phân bố gần như đối xứng nhau qua Xích đạo.</a:t>
            </a:r>
            <a:endParaRPr lang="en-US" sz="3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3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95A3504-9B3B-4964-8A76-83FAFE5EAE1F}"/>
              </a:ext>
            </a:extLst>
          </p:cNvPr>
          <p:cNvGrpSpPr/>
          <p:nvPr/>
        </p:nvGrpSpPr>
        <p:grpSpPr>
          <a:xfrm>
            <a:off x="6400800" y="-3313"/>
            <a:ext cx="5743442" cy="6858000"/>
            <a:chOff x="6400800" y="-3313"/>
            <a:chExt cx="5743442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9A9389-017C-4DF6-9889-40B7D8C19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-3313"/>
              <a:ext cx="5743442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9C9E31-EE63-4A2F-B44A-2ECE7155B5ED}"/>
                </a:ext>
              </a:extLst>
            </p:cNvPr>
            <p:cNvSpPr txBox="1"/>
            <p:nvPr/>
          </p:nvSpPr>
          <p:spPr>
            <a:xfrm>
              <a:off x="6924401" y="6454577"/>
              <a:ext cx="469624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các đới khí hậu ở Châu Phi</a:t>
              </a:r>
            </a:p>
          </p:txBody>
        </p:sp>
      </p:grpSp>
      <p:sp>
        <p:nvSpPr>
          <p:cNvPr id="5" name="Rectangle 7">
            <a:extLst>
              <a:ext uri="{FF2B5EF4-FFF2-40B4-BE49-F238E27FC236}">
                <a16:creationId xmlns:a16="http://schemas.microsoft.com/office/drawing/2014/main" id="{F6B3A525-F478-4625-A6AD-44ACBC52CEB7}"/>
              </a:ext>
            </a:extLst>
          </p:cNvPr>
          <p:cNvSpPr/>
          <p:nvPr/>
        </p:nvSpPr>
        <p:spPr>
          <a:xfrm>
            <a:off x="352558" y="2378922"/>
            <a:ext cx="5743442" cy="3664273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txBody>
          <a:bodyPr wrap="square">
            <a:spAutoFit/>
          </a:bodyPr>
          <a:lstStyle/>
          <a:p>
            <a:pPr marL="51435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581660" algn="l"/>
                <a:tab pos="85725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800" dirty="0" err="1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sao</a:t>
            </a:r>
            <a:r>
              <a:rPr lang="en-US" sz="2800" dirty="0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Châu</a:t>
            </a:r>
            <a:r>
              <a:rPr lang="en-US" sz="2800" dirty="0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Phi </a:t>
            </a:r>
            <a:r>
              <a:rPr lang="en-US" sz="2800" dirty="0" err="1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châu</a:t>
            </a:r>
            <a:r>
              <a:rPr lang="en-US" sz="2800" dirty="0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lục</a:t>
            </a:r>
            <a:r>
              <a:rPr lang="en-US" sz="2800" dirty="0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nóng</a:t>
            </a:r>
            <a:r>
              <a:rPr lang="en-US" sz="2800" dirty="0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khô</a:t>
            </a:r>
            <a:r>
              <a:rPr lang="en-US" sz="2800" dirty="0">
                <a:solidFill>
                  <a:srgbClr val="FF0066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?</a:t>
            </a:r>
          </a:p>
          <a:p>
            <a:pPr marL="51435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581660" algn="l"/>
                <a:tab pos="85725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800" dirty="0" err="1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Nguyên</a:t>
            </a:r>
            <a:r>
              <a:rPr lang="en-US" sz="2800" dirty="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thành</a:t>
            </a:r>
            <a:r>
              <a:rPr lang="en-US" sz="2800" dirty="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hoang</a:t>
            </a:r>
            <a:r>
              <a:rPr lang="en-US" sz="2800" dirty="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err="1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mạc</a:t>
            </a:r>
            <a:r>
              <a:rPr lang="en-US" sz="280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kể </a:t>
            </a:r>
            <a:r>
              <a:rPr lang="en-US" sz="2800" dirty="0" err="1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tên</a:t>
            </a:r>
            <a:r>
              <a:rPr lang="en-US" sz="2800" dirty="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hoang</a:t>
            </a:r>
            <a:r>
              <a:rPr lang="en-US" sz="2800" dirty="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mạc</a:t>
            </a:r>
            <a:r>
              <a:rPr lang="en-US" sz="2800" dirty="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ở </a:t>
            </a:r>
            <a:r>
              <a:rPr lang="en-US" sz="2800" dirty="0" err="1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châu</a:t>
            </a:r>
            <a:r>
              <a:rPr lang="en-US" sz="2800" dirty="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>
                <a:solidFill>
                  <a:srgbClr val="FF0066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Phi?</a:t>
            </a:r>
            <a:endParaRPr lang="vi-VN" sz="2800">
              <a:solidFill>
                <a:srgbClr val="FF0066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marL="51435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1660" algn="l"/>
                <a:tab pos="85725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đặc điểm của các đới khí hậu ở châu Phi</a:t>
            </a:r>
            <a:r>
              <a:rPr lang="vi-VN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66"/>
              </a:solidFill>
              <a:effectLst/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FEDEE6-BAA1-48A2-B239-B94EC8440CBC}"/>
              </a:ext>
            </a:extLst>
          </p:cNvPr>
          <p:cNvGrpSpPr/>
          <p:nvPr/>
        </p:nvGrpSpPr>
        <p:grpSpPr>
          <a:xfrm>
            <a:off x="515000" y="249043"/>
            <a:ext cx="5276201" cy="827835"/>
            <a:chOff x="2739812" y="730913"/>
            <a:chExt cx="3779376" cy="68223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306C81A-9D27-4271-8FD0-36EE68A88FD1}"/>
                </a:ext>
              </a:extLst>
            </p:cNvPr>
            <p:cNvSpPr/>
            <p:nvPr/>
          </p:nvSpPr>
          <p:spPr>
            <a:xfrm>
              <a:off x="2739812" y="730913"/>
              <a:ext cx="3779376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484C55-BB4F-43F7-BEA6-2E4A070F4807}"/>
                </a:ext>
              </a:extLst>
            </p:cNvPr>
            <p:cNvSpPr txBox="1"/>
            <p:nvPr/>
          </p:nvSpPr>
          <p:spPr>
            <a:xfrm>
              <a:off x="2739812" y="887397"/>
              <a:ext cx="3779376" cy="431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 LÀ CHUYÊN GIA KHÍ HẬU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AB067F-62CE-41C8-BA3F-2A31B4076B88}"/>
              </a:ext>
            </a:extLst>
          </p:cNvPr>
          <p:cNvGrpSpPr/>
          <p:nvPr/>
        </p:nvGrpSpPr>
        <p:grpSpPr>
          <a:xfrm>
            <a:off x="47758" y="1329665"/>
            <a:ext cx="848449" cy="796469"/>
            <a:chOff x="3634055" y="3302115"/>
            <a:chExt cx="848449" cy="79646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F70217B-EBD5-4DE8-AE60-C19D535A2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6C7996E-9EB6-4E3E-8F26-DD64CB556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pic>
        <p:nvPicPr>
          <p:cNvPr id="29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E6D6F9A2-3431-4E3D-B003-F51F592469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19076" y="1374538"/>
            <a:ext cx="1281724" cy="8278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16221C-C599-4F51-A7A5-0A0CAB243F23}"/>
              </a:ext>
            </a:extLst>
          </p:cNvPr>
          <p:cNvSpPr/>
          <p:nvPr/>
        </p:nvSpPr>
        <p:spPr>
          <a:xfrm>
            <a:off x="1013715" y="1266759"/>
            <a:ext cx="4048615" cy="1014893"/>
          </a:xfrm>
          <a:prstGeom prst="rect">
            <a:avLst/>
          </a:prstGeom>
          <a:ln w="3175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việc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cặp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 gian: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phút</a:t>
            </a:r>
            <a:endParaRPr lang="en-US" sz="2400" dirty="0">
              <a:solidFill>
                <a:srgbClr val="FF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11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34660" t="22681" r="33148" b="11391"/>
          <a:stretch>
            <a:fillRect/>
          </a:stretch>
        </p:blipFill>
        <p:spPr bwMode="auto">
          <a:xfrm>
            <a:off x="6297561" y="-22737"/>
            <a:ext cx="5894439" cy="688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reeform 5"/>
          <p:cNvSpPr>
            <a:spLocks/>
          </p:cNvSpPr>
          <p:nvPr/>
        </p:nvSpPr>
        <p:spPr bwMode="auto">
          <a:xfrm>
            <a:off x="6545911" y="1573468"/>
            <a:ext cx="5646089" cy="121143"/>
          </a:xfrm>
          <a:custGeom>
            <a:avLst/>
            <a:gdLst>
              <a:gd name="T0" fmla="*/ 0 w 3168"/>
              <a:gd name="T1" fmla="*/ 0 h 96"/>
              <a:gd name="T2" fmla="*/ 2147483647 w 3168"/>
              <a:gd name="T3" fmla="*/ 2147483647 h 96"/>
              <a:gd name="T4" fmla="*/ 2147483647 w 3168"/>
              <a:gd name="T5" fmla="*/ 0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68" h="96">
                <a:moveTo>
                  <a:pt x="0" y="0"/>
                </a:moveTo>
                <a:cubicBezTo>
                  <a:pt x="600" y="48"/>
                  <a:pt x="1200" y="96"/>
                  <a:pt x="1728" y="96"/>
                </a:cubicBezTo>
                <a:cubicBezTo>
                  <a:pt x="2256" y="96"/>
                  <a:pt x="2928" y="16"/>
                  <a:pt x="3168" y="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 flipV="1">
            <a:off x="8598310" y="5054313"/>
            <a:ext cx="3377380" cy="45719"/>
          </a:xfrm>
          <a:custGeom>
            <a:avLst/>
            <a:gdLst>
              <a:gd name="T0" fmla="*/ 0 w 3168"/>
              <a:gd name="T1" fmla="*/ 0 h 96"/>
              <a:gd name="T2" fmla="*/ 2147483647 w 3168"/>
              <a:gd name="T3" fmla="*/ 2147483647 h 96"/>
              <a:gd name="T4" fmla="*/ 2147483647 w 3168"/>
              <a:gd name="T5" fmla="*/ 0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68" h="96">
                <a:moveTo>
                  <a:pt x="0" y="0"/>
                </a:moveTo>
                <a:cubicBezTo>
                  <a:pt x="600" y="48"/>
                  <a:pt x="1200" y="96"/>
                  <a:pt x="1728" y="96"/>
                </a:cubicBezTo>
                <a:cubicBezTo>
                  <a:pt x="2256" y="96"/>
                  <a:pt x="2928" y="16"/>
                  <a:pt x="3168" y="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8"/>
          <p:cNvSpPr/>
          <p:nvPr/>
        </p:nvSpPr>
        <p:spPr>
          <a:xfrm>
            <a:off x="218384" y="282889"/>
            <a:ext cx="58478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thổ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nằm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tuyến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lục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nóng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Nhiệt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20</a:t>
            </a:r>
            <a:r>
              <a:rPr lang="en-US" altLang="en-US" sz="3200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 </a:t>
            </a:r>
            <a:r>
              <a:rPr lang="en-US" alt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</a:t>
            </a:r>
            <a:endParaRPr lang="en-US" altLang="en-US" sz="3200" baseline="30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 l="36046" t="26411" r="35049" b="14315"/>
          <a:stretch>
            <a:fillRect/>
          </a:stretch>
        </p:blipFill>
        <p:spPr bwMode="auto">
          <a:xfrm>
            <a:off x="6243735" y="0"/>
            <a:ext cx="59482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06477" y="2285999"/>
            <a:ext cx="617957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581025" algn="l"/>
                <a:tab pos="8572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3200" dirty="0">
                <a:solidFill>
                  <a:srgbClr val="0070C0"/>
                </a:solidFill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Lãnh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thổ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rộng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lớn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dạng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khối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</a:t>
            </a:r>
          </a:p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8572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đường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bờ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biển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ít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bị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cắt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xẻ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nên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Cambria" pitchFamily="18" charset="0"/>
              <a:cs typeface="Cambria" pitchFamily="18" charset="0"/>
            </a:endParaRPr>
          </a:p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8572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3200" dirty="0">
                <a:solidFill>
                  <a:srgbClr val="0070C0"/>
                </a:solidFill>
                <a:latin typeface="Arial" pitchFamily="34" charset="0"/>
                <a:ea typeface="Cambria" pitchFamily="18" charset="0"/>
                <a:cs typeface="Cambria" pitchFamily="18" charset="0"/>
              </a:rPr>
              <a:t>ả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nh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hưởng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của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biển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không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Cambria" pitchFamily="18" charset="0"/>
              <a:cs typeface="Cambria" pitchFamily="18" charset="0"/>
            </a:endParaRPr>
          </a:p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8572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vào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sâu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đất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liền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=&gt;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châu Phi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Cambria" pitchFamily="18" charset="0"/>
              <a:cs typeface="Cambria" pitchFamily="18" charset="0"/>
            </a:endParaRPr>
          </a:p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8572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là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lục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khô</a:t>
            </a:r>
            <a:endParaRPr kumimoji="0" lang="vi-VN" sz="32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Hình Chữ nhật 14"/>
          <p:cNvSpPr/>
          <p:nvPr/>
        </p:nvSpPr>
        <p:spPr>
          <a:xfrm>
            <a:off x="235975" y="5648321"/>
            <a:ext cx="6038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itchFamily="34" charset="0"/>
                <a:ea typeface="Cambria" pitchFamily="18" charset="0"/>
                <a:cs typeface="Cambria" pitchFamily="18" charset="0"/>
                <a:sym typeface="Wingdings" pitchFamily="2" charset="2"/>
              </a:rPr>
              <a:t>=&gt; </a:t>
            </a:r>
            <a:r>
              <a:rPr lang="vi-VN" sz="3200" dirty="0" err="1">
                <a:solidFill>
                  <a:srgbClr val="0070C0"/>
                </a:solidFill>
                <a:latin typeface="Arial" pitchFamily="34" charset="0"/>
                <a:ea typeface="Cambria" pitchFamily="18" charset="0"/>
                <a:cs typeface="Cambria" pitchFamily="18" charset="0"/>
              </a:rPr>
              <a:t>Hình</a:t>
            </a:r>
            <a:r>
              <a:rPr lang="vi-VN" sz="3200" dirty="0">
                <a:solidFill>
                  <a:srgbClr val="0070C0"/>
                </a:solidFill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Arial" pitchFamily="34" charset="0"/>
                <a:ea typeface="Cambria" pitchFamily="18" charset="0"/>
                <a:cs typeface="Cambria" pitchFamily="18" charset="0"/>
              </a:rPr>
              <a:t>thành</a:t>
            </a:r>
            <a:r>
              <a:rPr lang="vi-VN" sz="3200" dirty="0">
                <a:solidFill>
                  <a:srgbClr val="0070C0"/>
                </a:solidFill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Arial" pitchFamily="34" charset="0"/>
                <a:ea typeface="Cambria" pitchFamily="18" charset="0"/>
                <a:cs typeface="Cambria" pitchFamily="18" charset="0"/>
              </a:rPr>
              <a:t>nhiều</a:t>
            </a:r>
            <a:r>
              <a:rPr lang="vi-VN" sz="3200" dirty="0">
                <a:solidFill>
                  <a:srgbClr val="0070C0"/>
                </a:solidFill>
                <a:latin typeface="Arial" pitchFamily="34" charset="0"/>
                <a:ea typeface="Cambria" pitchFamily="18" charset="0"/>
                <a:cs typeface="Cambria" pitchFamily="18" charset="0"/>
              </a:rPr>
              <a:t> hoang </a:t>
            </a:r>
            <a:r>
              <a:rPr lang="vi-VN" sz="3200" dirty="0" err="1">
                <a:solidFill>
                  <a:srgbClr val="0070C0"/>
                </a:solidFill>
                <a:latin typeface="Arial" pitchFamily="34" charset="0"/>
                <a:ea typeface="Cambria" pitchFamily="18" charset="0"/>
                <a:cs typeface="Cambria" pitchFamily="18" charset="0"/>
              </a:rPr>
              <a:t>mạc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6" name="Hình Chữ nhật 15"/>
          <p:cNvSpPr/>
          <p:nvPr/>
        </p:nvSpPr>
        <p:spPr>
          <a:xfrm>
            <a:off x="250722" y="4896153"/>
            <a:ext cx="6175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hưởng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dòng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biển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lạnh</a:t>
            </a:r>
            <a:endParaRPr lang="vi-VN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Đường kết nối Mũi tên Thẳng 16"/>
          <p:cNvCxnSpPr/>
          <p:nvPr/>
        </p:nvCxnSpPr>
        <p:spPr>
          <a:xfrm rot="5400000">
            <a:off x="6799006" y="973394"/>
            <a:ext cx="678426" cy="6194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kết nối Mũi tên Thẳng 18"/>
          <p:cNvCxnSpPr/>
          <p:nvPr/>
        </p:nvCxnSpPr>
        <p:spPr>
          <a:xfrm rot="10800000">
            <a:off x="7993626" y="4070556"/>
            <a:ext cx="486697" cy="44245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kết nối Mũi tên Thẳng 22"/>
          <p:cNvCxnSpPr/>
          <p:nvPr/>
        </p:nvCxnSpPr>
        <p:spPr>
          <a:xfrm rot="16200000" flipV="1">
            <a:off x="8507364" y="4923505"/>
            <a:ext cx="644011" cy="3342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kết nối Mũi tên Thẳng 24"/>
          <p:cNvCxnSpPr/>
          <p:nvPr/>
        </p:nvCxnSpPr>
        <p:spPr>
          <a:xfrm flipV="1">
            <a:off x="10928555" y="3495368"/>
            <a:ext cx="442451" cy="4277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kết nối Mũi tên Thẳng 26"/>
          <p:cNvCxnSpPr/>
          <p:nvPr/>
        </p:nvCxnSpPr>
        <p:spPr>
          <a:xfrm rot="5400000" flipH="1" flipV="1">
            <a:off x="11395585" y="2804645"/>
            <a:ext cx="587474" cy="5039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ình tự do 29"/>
          <p:cNvSpPr/>
          <p:nvPr/>
        </p:nvSpPr>
        <p:spPr>
          <a:xfrm>
            <a:off x="6808839" y="946355"/>
            <a:ext cx="4805516" cy="2239296"/>
          </a:xfrm>
          <a:custGeom>
            <a:avLst/>
            <a:gdLst>
              <a:gd name="connsiteX0" fmla="*/ 609600 w 4805516"/>
              <a:gd name="connsiteY0" fmla="*/ 263013 h 2239296"/>
              <a:gd name="connsiteX1" fmla="*/ 1538748 w 4805516"/>
              <a:gd name="connsiteY1" fmla="*/ 71284 h 2239296"/>
              <a:gd name="connsiteX2" fmla="*/ 1922206 w 4805516"/>
              <a:gd name="connsiteY2" fmla="*/ 12290 h 2239296"/>
              <a:gd name="connsiteX3" fmla="*/ 1981200 w 4805516"/>
              <a:gd name="connsiteY3" fmla="*/ 145026 h 2239296"/>
              <a:gd name="connsiteX4" fmla="*/ 2423651 w 4805516"/>
              <a:gd name="connsiteY4" fmla="*/ 351503 h 2239296"/>
              <a:gd name="connsiteX5" fmla="*/ 2615380 w 4805516"/>
              <a:gd name="connsiteY5" fmla="*/ 292510 h 2239296"/>
              <a:gd name="connsiteX6" fmla="*/ 2777613 w 4805516"/>
              <a:gd name="connsiteY6" fmla="*/ 174522 h 2239296"/>
              <a:gd name="connsiteX7" fmla="*/ 3161071 w 4805516"/>
              <a:gd name="connsiteY7" fmla="*/ 233516 h 2239296"/>
              <a:gd name="connsiteX8" fmla="*/ 3308555 w 4805516"/>
              <a:gd name="connsiteY8" fmla="*/ 233516 h 2239296"/>
              <a:gd name="connsiteX9" fmla="*/ 3500284 w 4805516"/>
              <a:gd name="connsiteY9" fmla="*/ 572729 h 2239296"/>
              <a:gd name="connsiteX10" fmla="*/ 3677264 w 4805516"/>
              <a:gd name="connsiteY10" fmla="*/ 823451 h 2239296"/>
              <a:gd name="connsiteX11" fmla="*/ 3839496 w 4805516"/>
              <a:gd name="connsiteY11" fmla="*/ 1192161 h 2239296"/>
              <a:gd name="connsiteX12" fmla="*/ 4045974 w 4805516"/>
              <a:gd name="connsiteY12" fmla="*/ 1413387 h 2239296"/>
              <a:gd name="connsiteX13" fmla="*/ 4281948 w 4805516"/>
              <a:gd name="connsiteY13" fmla="*/ 1649361 h 2239296"/>
              <a:gd name="connsiteX14" fmla="*/ 4355690 w 4805516"/>
              <a:gd name="connsiteY14" fmla="*/ 1723103 h 2239296"/>
              <a:gd name="connsiteX15" fmla="*/ 4694903 w 4805516"/>
              <a:gd name="connsiteY15" fmla="*/ 1590368 h 2239296"/>
              <a:gd name="connsiteX16" fmla="*/ 4783393 w 4805516"/>
              <a:gd name="connsiteY16" fmla="*/ 1796845 h 2239296"/>
              <a:gd name="connsiteX17" fmla="*/ 4562167 w 4805516"/>
              <a:gd name="connsiteY17" fmla="*/ 2180303 h 2239296"/>
              <a:gd name="connsiteX18" fmla="*/ 4208206 w 4805516"/>
              <a:gd name="connsiteY18" fmla="*/ 2150806 h 2239296"/>
              <a:gd name="connsiteX19" fmla="*/ 4178709 w 4805516"/>
              <a:gd name="connsiteY19" fmla="*/ 2121310 h 2239296"/>
              <a:gd name="connsiteX20" fmla="*/ 4355690 w 4805516"/>
              <a:gd name="connsiteY20" fmla="*/ 1796845 h 2239296"/>
              <a:gd name="connsiteX21" fmla="*/ 4119716 w 4805516"/>
              <a:gd name="connsiteY21" fmla="*/ 1737851 h 2239296"/>
              <a:gd name="connsiteX22" fmla="*/ 3898490 w 4805516"/>
              <a:gd name="connsiteY22" fmla="*/ 1383890 h 2239296"/>
              <a:gd name="connsiteX23" fmla="*/ 3795251 w 4805516"/>
              <a:gd name="connsiteY23" fmla="*/ 1310148 h 2239296"/>
              <a:gd name="connsiteX24" fmla="*/ 3736258 w 4805516"/>
              <a:gd name="connsiteY24" fmla="*/ 1428135 h 2239296"/>
              <a:gd name="connsiteX25" fmla="*/ 3382296 w 4805516"/>
              <a:gd name="connsiteY25" fmla="*/ 1590368 h 2239296"/>
              <a:gd name="connsiteX26" fmla="*/ 2984090 w 4805516"/>
              <a:gd name="connsiteY26" fmla="*/ 1605116 h 2239296"/>
              <a:gd name="connsiteX27" fmla="*/ 2379406 w 4805516"/>
              <a:gd name="connsiteY27" fmla="*/ 1472380 h 2239296"/>
              <a:gd name="connsiteX28" fmla="*/ 2113935 w 4805516"/>
              <a:gd name="connsiteY28" fmla="*/ 1487129 h 2239296"/>
              <a:gd name="connsiteX29" fmla="*/ 1745226 w 4805516"/>
              <a:gd name="connsiteY29" fmla="*/ 1354393 h 2239296"/>
              <a:gd name="connsiteX30" fmla="*/ 1479755 w 4805516"/>
              <a:gd name="connsiteY30" fmla="*/ 1369142 h 2239296"/>
              <a:gd name="connsiteX31" fmla="*/ 1199535 w 4805516"/>
              <a:gd name="connsiteY31" fmla="*/ 1206910 h 2239296"/>
              <a:gd name="connsiteX32" fmla="*/ 816077 w 4805516"/>
              <a:gd name="connsiteY32" fmla="*/ 1265903 h 2239296"/>
              <a:gd name="connsiteX33" fmla="*/ 476864 w 4805516"/>
              <a:gd name="connsiteY33" fmla="*/ 1251155 h 2239296"/>
              <a:gd name="connsiteX34" fmla="*/ 270387 w 4805516"/>
              <a:gd name="connsiteY34" fmla="*/ 1147916 h 2239296"/>
              <a:gd name="connsiteX35" fmla="*/ 34413 w 4805516"/>
              <a:gd name="connsiteY35" fmla="*/ 1265903 h 2239296"/>
              <a:gd name="connsiteX36" fmla="*/ 63909 w 4805516"/>
              <a:gd name="connsiteY36" fmla="*/ 926690 h 2239296"/>
              <a:gd name="connsiteX37" fmla="*/ 152400 w 4805516"/>
              <a:gd name="connsiteY37" fmla="*/ 705464 h 2239296"/>
              <a:gd name="connsiteX38" fmla="*/ 314632 w 4805516"/>
              <a:gd name="connsiteY38" fmla="*/ 484239 h 2239296"/>
              <a:gd name="connsiteX39" fmla="*/ 462116 w 4805516"/>
              <a:gd name="connsiteY39" fmla="*/ 395748 h 2239296"/>
              <a:gd name="connsiteX40" fmla="*/ 580103 w 4805516"/>
              <a:gd name="connsiteY40" fmla="*/ 381000 h 2239296"/>
              <a:gd name="connsiteX41" fmla="*/ 624348 w 4805516"/>
              <a:gd name="connsiteY41" fmla="*/ 322006 h 2239296"/>
              <a:gd name="connsiteX42" fmla="*/ 624348 w 4805516"/>
              <a:gd name="connsiteY42" fmla="*/ 322006 h 2239296"/>
              <a:gd name="connsiteX43" fmla="*/ 683342 w 4805516"/>
              <a:gd name="connsiteY43" fmla="*/ 248264 h 2239296"/>
              <a:gd name="connsiteX44" fmla="*/ 683342 w 4805516"/>
              <a:gd name="connsiteY44" fmla="*/ 218768 h 2239296"/>
              <a:gd name="connsiteX45" fmla="*/ 609600 w 4805516"/>
              <a:gd name="connsiteY45" fmla="*/ 263013 h 223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805516" h="2239296">
                <a:moveTo>
                  <a:pt x="609600" y="263013"/>
                </a:moveTo>
                <a:cubicBezTo>
                  <a:pt x="752168" y="238432"/>
                  <a:pt x="1319980" y="113071"/>
                  <a:pt x="1538748" y="71284"/>
                </a:cubicBezTo>
                <a:cubicBezTo>
                  <a:pt x="1757516" y="29497"/>
                  <a:pt x="1848464" y="0"/>
                  <a:pt x="1922206" y="12290"/>
                </a:cubicBezTo>
                <a:cubicBezTo>
                  <a:pt x="1995948" y="24580"/>
                  <a:pt x="1897626" y="88491"/>
                  <a:pt x="1981200" y="145026"/>
                </a:cubicBezTo>
                <a:cubicBezTo>
                  <a:pt x="2064774" y="201561"/>
                  <a:pt x="2317954" y="326922"/>
                  <a:pt x="2423651" y="351503"/>
                </a:cubicBezTo>
                <a:cubicBezTo>
                  <a:pt x="2529348" y="376084"/>
                  <a:pt x="2556386" y="322007"/>
                  <a:pt x="2615380" y="292510"/>
                </a:cubicBezTo>
                <a:cubicBezTo>
                  <a:pt x="2674374" y="263013"/>
                  <a:pt x="2686665" y="184354"/>
                  <a:pt x="2777613" y="174522"/>
                </a:cubicBezTo>
                <a:cubicBezTo>
                  <a:pt x="2868562" y="164690"/>
                  <a:pt x="3072581" y="223684"/>
                  <a:pt x="3161071" y="233516"/>
                </a:cubicBezTo>
                <a:cubicBezTo>
                  <a:pt x="3249561" y="243348"/>
                  <a:pt x="3252020" y="176981"/>
                  <a:pt x="3308555" y="233516"/>
                </a:cubicBezTo>
                <a:cubicBezTo>
                  <a:pt x="3365090" y="290051"/>
                  <a:pt x="3438833" y="474407"/>
                  <a:pt x="3500284" y="572729"/>
                </a:cubicBezTo>
                <a:cubicBezTo>
                  <a:pt x="3561735" y="671051"/>
                  <a:pt x="3620729" y="720212"/>
                  <a:pt x="3677264" y="823451"/>
                </a:cubicBezTo>
                <a:cubicBezTo>
                  <a:pt x="3733799" y="926690"/>
                  <a:pt x="3778044" y="1093838"/>
                  <a:pt x="3839496" y="1192161"/>
                </a:cubicBezTo>
                <a:cubicBezTo>
                  <a:pt x="3900948" y="1290484"/>
                  <a:pt x="3972232" y="1337187"/>
                  <a:pt x="4045974" y="1413387"/>
                </a:cubicBezTo>
                <a:cubicBezTo>
                  <a:pt x="4119716" y="1489587"/>
                  <a:pt x="4281948" y="1649361"/>
                  <a:pt x="4281948" y="1649361"/>
                </a:cubicBezTo>
                <a:cubicBezTo>
                  <a:pt x="4333567" y="1700980"/>
                  <a:pt x="4286864" y="1732935"/>
                  <a:pt x="4355690" y="1723103"/>
                </a:cubicBezTo>
                <a:cubicBezTo>
                  <a:pt x="4424516" y="1713271"/>
                  <a:pt x="4623619" y="1578078"/>
                  <a:pt x="4694903" y="1590368"/>
                </a:cubicBezTo>
                <a:cubicBezTo>
                  <a:pt x="4766187" y="1602658"/>
                  <a:pt x="4805516" y="1698523"/>
                  <a:pt x="4783393" y="1796845"/>
                </a:cubicBezTo>
                <a:cubicBezTo>
                  <a:pt x="4761270" y="1895168"/>
                  <a:pt x="4658031" y="2121310"/>
                  <a:pt x="4562167" y="2180303"/>
                </a:cubicBezTo>
                <a:cubicBezTo>
                  <a:pt x="4466303" y="2239296"/>
                  <a:pt x="4272116" y="2160638"/>
                  <a:pt x="4208206" y="2150806"/>
                </a:cubicBezTo>
                <a:cubicBezTo>
                  <a:pt x="4144296" y="2140974"/>
                  <a:pt x="4154128" y="2180304"/>
                  <a:pt x="4178709" y="2121310"/>
                </a:cubicBezTo>
                <a:cubicBezTo>
                  <a:pt x="4203290" y="2062316"/>
                  <a:pt x="4365522" y="1860755"/>
                  <a:pt x="4355690" y="1796845"/>
                </a:cubicBezTo>
                <a:cubicBezTo>
                  <a:pt x="4345858" y="1732935"/>
                  <a:pt x="4195916" y="1806677"/>
                  <a:pt x="4119716" y="1737851"/>
                </a:cubicBezTo>
                <a:cubicBezTo>
                  <a:pt x="4043516" y="1669025"/>
                  <a:pt x="3952567" y="1455174"/>
                  <a:pt x="3898490" y="1383890"/>
                </a:cubicBezTo>
                <a:cubicBezTo>
                  <a:pt x="3844413" y="1312606"/>
                  <a:pt x="3822290" y="1302774"/>
                  <a:pt x="3795251" y="1310148"/>
                </a:cubicBezTo>
                <a:cubicBezTo>
                  <a:pt x="3768212" y="1317522"/>
                  <a:pt x="3805084" y="1381432"/>
                  <a:pt x="3736258" y="1428135"/>
                </a:cubicBezTo>
                <a:cubicBezTo>
                  <a:pt x="3667432" y="1474838"/>
                  <a:pt x="3507657" y="1560871"/>
                  <a:pt x="3382296" y="1590368"/>
                </a:cubicBezTo>
                <a:cubicBezTo>
                  <a:pt x="3256935" y="1619865"/>
                  <a:pt x="3151238" y="1624781"/>
                  <a:pt x="2984090" y="1605116"/>
                </a:cubicBezTo>
                <a:cubicBezTo>
                  <a:pt x="2816942" y="1585451"/>
                  <a:pt x="2524432" y="1492044"/>
                  <a:pt x="2379406" y="1472380"/>
                </a:cubicBezTo>
                <a:cubicBezTo>
                  <a:pt x="2234380" y="1452716"/>
                  <a:pt x="2219632" y="1506794"/>
                  <a:pt x="2113935" y="1487129"/>
                </a:cubicBezTo>
                <a:cubicBezTo>
                  <a:pt x="2008238" y="1467464"/>
                  <a:pt x="1850923" y="1374058"/>
                  <a:pt x="1745226" y="1354393"/>
                </a:cubicBezTo>
                <a:cubicBezTo>
                  <a:pt x="1639529" y="1334728"/>
                  <a:pt x="1570704" y="1393723"/>
                  <a:pt x="1479755" y="1369142"/>
                </a:cubicBezTo>
                <a:cubicBezTo>
                  <a:pt x="1388806" y="1344561"/>
                  <a:pt x="1310148" y="1224116"/>
                  <a:pt x="1199535" y="1206910"/>
                </a:cubicBezTo>
                <a:cubicBezTo>
                  <a:pt x="1088922" y="1189704"/>
                  <a:pt x="936522" y="1258529"/>
                  <a:pt x="816077" y="1265903"/>
                </a:cubicBezTo>
                <a:cubicBezTo>
                  <a:pt x="695632" y="1273277"/>
                  <a:pt x="567812" y="1270819"/>
                  <a:pt x="476864" y="1251155"/>
                </a:cubicBezTo>
                <a:cubicBezTo>
                  <a:pt x="385916" y="1231491"/>
                  <a:pt x="344129" y="1145458"/>
                  <a:pt x="270387" y="1147916"/>
                </a:cubicBezTo>
                <a:cubicBezTo>
                  <a:pt x="196645" y="1150374"/>
                  <a:pt x="68826" y="1302774"/>
                  <a:pt x="34413" y="1265903"/>
                </a:cubicBezTo>
                <a:cubicBezTo>
                  <a:pt x="0" y="1229032"/>
                  <a:pt x="44245" y="1020096"/>
                  <a:pt x="63909" y="926690"/>
                </a:cubicBezTo>
                <a:cubicBezTo>
                  <a:pt x="83573" y="833284"/>
                  <a:pt x="110613" y="779206"/>
                  <a:pt x="152400" y="705464"/>
                </a:cubicBezTo>
                <a:cubicBezTo>
                  <a:pt x="194187" y="631722"/>
                  <a:pt x="263013" y="535858"/>
                  <a:pt x="314632" y="484239"/>
                </a:cubicBezTo>
                <a:cubicBezTo>
                  <a:pt x="366251" y="432620"/>
                  <a:pt x="417871" y="412954"/>
                  <a:pt x="462116" y="395748"/>
                </a:cubicBezTo>
                <a:cubicBezTo>
                  <a:pt x="506361" y="378542"/>
                  <a:pt x="553064" y="393290"/>
                  <a:pt x="580103" y="381000"/>
                </a:cubicBezTo>
                <a:cubicBezTo>
                  <a:pt x="607142" y="368710"/>
                  <a:pt x="624348" y="322006"/>
                  <a:pt x="624348" y="322006"/>
                </a:cubicBezTo>
                <a:lnTo>
                  <a:pt x="624348" y="322006"/>
                </a:lnTo>
                <a:cubicBezTo>
                  <a:pt x="634180" y="309716"/>
                  <a:pt x="673510" y="265470"/>
                  <a:pt x="683342" y="248264"/>
                </a:cubicBezTo>
                <a:cubicBezTo>
                  <a:pt x="693174" y="231058"/>
                  <a:pt x="690716" y="218768"/>
                  <a:pt x="683342" y="218768"/>
                </a:cubicBezTo>
                <a:cubicBezTo>
                  <a:pt x="675968" y="218768"/>
                  <a:pt x="467032" y="287594"/>
                  <a:pt x="609600" y="26301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tự do 31"/>
          <p:cNvSpPr/>
          <p:nvPr/>
        </p:nvSpPr>
        <p:spPr>
          <a:xfrm>
            <a:off x="8760542" y="4336026"/>
            <a:ext cx="990600" cy="1413387"/>
          </a:xfrm>
          <a:custGeom>
            <a:avLst/>
            <a:gdLst>
              <a:gd name="connsiteX0" fmla="*/ 0 w 990600"/>
              <a:gd name="connsiteY0" fmla="*/ 117987 h 1413387"/>
              <a:gd name="connsiteX1" fmla="*/ 73742 w 990600"/>
              <a:gd name="connsiteY1" fmla="*/ 486697 h 1413387"/>
              <a:gd name="connsiteX2" fmla="*/ 206477 w 990600"/>
              <a:gd name="connsiteY2" fmla="*/ 589935 h 1413387"/>
              <a:gd name="connsiteX3" fmla="*/ 191729 w 990600"/>
              <a:gd name="connsiteY3" fmla="*/ 855406 h 1413387"/>
              <a:gd name="connsiteX4" fmla="*/ 398206 w 990600"/>
              <a:gd name="connsiteY4" fmla="*/ 1150374 h 1413387"/>
              <a:gd name="connsiteX5" fmla="*/ 486697 w 990600"/>
              <a:gd name="connsiteY5" fmla="*/ 1371600 h 1413387"/>
              <a:gd name="connsiteX6" fmla="*/ 648929 w 990600"/>
              <a:gd name="connsiteY6" fmla="*/ 1401097 h 1413387"/>
              <a:gd name="connsiteX7" fmla="*/ 899652 w 990600"/>
              <a:gd name="connsiteY7" fmla="*/ 1401097 h 1413387"/>
              <a:gd name="connsiteX8" fmla="*/ 973393 w 990600"/>
              <a:gd name="connsiteY8" fmla="*/ 1342103 h 1413387"/>
              <a:gd name="connsiteX9" fmla="*/ 796413 w 990600"/>
              <a:gd name="connsiteY9" fmla="*/ 1120877 h 1413387"/>
              <a:gd name="connsiteX10" fmla="*/ 663677 w 990600"/>
              <a:gd name="connsiteY10" fmla="*/ 988142 h 1413387"/>
              <a:gd name="connsiteX11" fmla="*/ 560439 w 990600"/>
              <a:gd name="connsiteY11" fmla="*/ 722671 h 1413387"/>
              <a:gd name="connsiteX12" fmla="*/ 265471 w 990600"/>
              <a:gd name="connsiteY12" fmla="*/ 471948 h 1413387"/>
              <a:gd name="connsiteX13" fmla="*/ 14748 w 990600"/>
              <a:gd name="connsiteY13" fmla="*/ 0 h 1413387"/>
              <a:gd name="connsiteX14" fmla="*/ 14748 w 990600"/>
              <a:gd name="connsiteY14" fmla="*/ 0 h 1413387"/>
              <a:gd name="connsiteX15" fmla="*/ 0 w 990600"/>
              <a:gd name="connsiteY15" fmla="*/ 176980 h 1413387"/>
              <a:gd name="connsiteX16" fmla="*/ 0 w 990600"/>
              <a:gd name="connsiteY16" fmla="*/ 176980 h 1413387"/>
              <a:gd name="connsiteX17" fmla="*/ 0 w 990600"/>
              <a:gd name="connsiteY17" fmla="*/ 176980 h 1413387"/>
              <a:gd name="connsiteX18" fmla="*/ 44245 w 990600"/>
              <a:gd name="connsiteY18" fmla="*/ 294968 h 1413387"/>
              <a:gd name="connsiteX19" fmla="*/ 14748 w 990600"/>
              <a:gd name="connsiteY19" fmla="*/ 191729 h 141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0600" h="1413387">
                <a:moveTo>
                  <a:pt x="0" y="117987"/>
                </a:moveTo>
                <a:cubicBezTo>
                  <a:pt x="19664" y="263013"/>
                  <a:pt x="39329" y="408039"/>
                  <a:pt x="73742" y="486697"/>
                </a:cubicBezTo>
                <a:cubicBezTo>
                  <a:pt x="108155" y="565355"/>
                  <a:pt x="186813" y="528484"/>
                  <a:pt x="206477" y="589935"/>
                </a:cubicBezTo>
                <a:cubicBezTo>
                  <a:pt x="226141" y="651386"/>
                  <a:pt x="159774" y="761999"/>
                  <a:pt x="191729" y="855406"/>
                </a:cubicBezTo>
                <a:cubicBezTo>
                  <a:pt x="223684" y="948813"/>
                  <a:pt x="349045" y="1064342"/>
                  <a:pt x="398206" y="1150374"/>
                </a:cubicBezTo>
                <a:cubicBezTo>
                  <a:pt x="447367" y="1236406"/>
                  <a:pt x="444910" y="1329813"/>
                  <a:pt x="486697" y="1371600"/>
                </a:cubicBezTo>
                <a:cubicBezTo>
                  <a:pt x="528484" y="1413387"/>
                  <a:pt x="580103" y="1396181"/>
                  <a:pt x="648929" y="1401097"/>
                </a:cubicBezTo>
                <a:cubicBezTo>
                  <a:pt x="717755" y="1406013"/>
                  <a:pt x="845575" y="1410929"/>
                  <a:pt x="899652" y="1401097"/>
                </a:cubicBezTo>
                <a:cubicBezTo>
                  <a:pt x="953729" y="1391265"/>
                  <a:pt x="990600" y="1388806"/>
                  <a:pt x="973393" y="1342103"/>
                </a:cubicBezTo>
                <a:cubicBezTo>
                  <a:pt x="956187" y="1295400"/>
                  <a:pt x="848032" y="1179870"/>
                  <a:pt x="796413" y="1120877"/>
                </a:cubicBezTo>
                <a:cubicBezTo>
                  <a:pt x="744794" y="1061884"/>
                  <a:pt x="703006" y="1054510"/>
                  <a:pt x="663677" y="988142"/>
                </a:cubicBezTo>
                <a:cubicBezTo>
                  <a:pt x="624348" y="921774"/>
                  <a:pt x="626807" y="808703"/>
                  <a:pt x="560439" y="722671"/>
                </a:cubicBezTo>
                <a:cubicBezTo>
                  <a:pt x="494071" y="636639"/>
                  <a:pt x="356420" y="592393"/>
                  <a:pt x="265471" y="471948"/>
                </a:cubicBezTo>
                <a:cubicBezTo>
                  <a:pt x="174523" y="351503"/>
                  <a:pt x="14748" y="0"/>
                  <a:pt x="14748" y="0"/>
                </a:cubicBezTo>
                <a:lnTo>
                  <a:pt x="14748" y="0"/>
                </a:lnTo>
                <a:lnTo>
                  <a:pt x="0" y="176980"/>
                </a:lnTo>
                <a:lnTo>
                  <a:pt x="0" y="176980"/>
                </a:lnTo>
                <a:lnTo>
                  <a:pt x="0" y="176980"/>
                </a:lnTo>
                <a:cubicBezTo>
                  <a:pt x="7374" y="196645"/>
                  <a:pt x="41787" y="292510"/>
                  <a:pt x="44245" y="294968"/>
                </a:cubicBezTo>
                <a:cubicBezTo>
                  <a:pt x="46703" y="297426"/>
                  <a:pt x="14748" y="191729"/>
                  <a:pt x="14748" y="191729"/>
                </a:cubicBezTo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6491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8433" grpId="0"/>
      <p:bldP spid="15" grpId="0"/>
      <p:bldP spid="16" grpId="0"/>
      <p:bldP spid="30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DD41B3FC-1ADF-4D72-80C7-9C2900475AD3}"/>
              </a:ext>
            </a:extLst>
          </p:cNvPr>
          <p:cNvSpPr/>
          <p:nvPr/>
        </p:nvSpPr>
        <p:spPr>
          <a:xfrm>
            <a:off x="142505" y="89066"/>
            <a:ext cx="2505692" cy="1200622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03F42-1F15-4C18-87C9-F601E2A8FB42}"/>
              </a:ext>
            </a:extLst>
          </p:cNvPr>
          <p:cNvSpPr txBox="1"/>
          <p:nvPr/>
        </p:nvSpPr>
        <p:spPr>
          <a:xfrm>
            <a:off x="2232190" y="114894"/>
            <a:ext cx="10506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PHI</a:t>
            </a:r>
          </a:p>
        </p:txBody>
      </p:sp>
      <p:pic>
        <p:nvPicPr>
          <p:cNvPr id="11" name="Ảnh 8" descr="7732142.jpg">
            <a:extLst>
              <a:ext uri="{FF2B5EF4-FFF2-40B4-BE49-F238E27FC236}">
                <a16:creationId xmlns:a16="http://schemas.microsoft.com/office/drawing/2014/main" id="{3E8E932F-888F-4845-8D9D-72693BE9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108"/>
          <a:stretch>
            <a:fillRect/>
          </a:stretch>
        </p:blipFill>
        <p:spPr>
          <a:xfrm>
            <a:off x="2778826" y="1509522"/>
            <a:ext cx="7180984" cy="51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529.jpg" descr="Sahara satellite hires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692878" y="265471"/>
            <a:ext cx="6253316" cy="3657600"/>
          </a:xfrm>
          <a:prstGeom prst="rect">
            <a:avLst/>
          </a:prstGeom>
          <a:ln/>
        </p:spPr>
      </p:pic>
      <p:pic>
        <p:nvPicPr>
          <p:cNvPr id="4" name="image502.jpg" descr="https://upload.wikimedia.org/wikipedia/commons/thumb/c/cb/Libya_4985_Tadrart_Acacus_Luca_Galuzzi_2007.jpg/800px-Libya_4985_Tadrart_Acacus_Luca_Galuzzi_2007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65469" y="3967317"/>
            <a:ext cx="5161937" cy="2861187"/>
          </a:xfrm>
          <a:prstGeom prst="rect">
            <a:avLst/>
          </a:prstGeom>
          <a:ln/>
        </p:spPr>
      </p:pic>
      <p:sp>
        <p:nvSpPr>
          <p:cNvPr id="5" name="Hộp_Văn_Bản 4"/>
          <p:cNvSpPr txBox="1"/>
          <p:nvPr/>
        </p:nvSpPr>
        <p:spPr>
          <a:xfrm>
            <a:off x="6681020" y="4026310"/>
            <a:ext cx="473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ha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̉nh 5" descr="Anh-1871-148101110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75" y="280219"/>
            <a:ext cx="5229534" cy="3229897"/>
          </a:xfrm>
          <a:prstGeom prst="rect">
            <a:avLst/>
          </a:prstGeom>
        </p:spPr>
      </p:pic>
      <p:sp>
        <p:nvSpPr>
          <p:cNvPr id="7" name="Hộp_Văn_Bản 6"/>
          <p:cNvSpPr txBox="1"/>
          <p:nvPr/>
        </p:nvSpPr>
        <p:spPr>
          <a:xfrm>
            <a:off x="771832" y="3529783"/>
            <a:ext cx="473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Hoang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ha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21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95A3504-9B3B-4964-8A76-83FAFE5EAE1F}"/>
              </a:ext>
            </a:extLst>
          </p:cNvPr>
          <p:cNvGrpSpPr/>
          <p:nvPr/>
        </p:nvGrpSpPr>
        <p:grpSpPr>
          <a:xfrm>
            <a:off x="6400800" y="-3313"/>
            <a:ext cx="5743442" cy="6858000"/>
            <a:chOff x="6400800" y="-3313"/>
            <a:chExt cx="5743442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9A9389-017C-4DF6-9889-40B7D8C19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-3313"/>
              <a:ext cx="5743442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9C9E31-EE63-4A2F-B44A-2ECE7155B5ED}"/>
                </a:ext>
              </a:extLst>
            </p:cNvPr>
            <p:cNvSpPr txBox="1"/>
            <p:nvPr/>
          </p:nvSpPr>
          <p:spPr>
            <a:xfrm>
              <a:off x="6924401" y="6454577"/>
              <a:ext cx="469624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các đới khí hậu ở Châu Phi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C85BD4F-1432-4894-BC63-7B7A1A971517}"/>
              </a:ext>
            </a:extLst>
          </p:cNvPr>
          <p:cNvSpPr txBox="1"/>
          <p:nvPr/>
        </p:nvSpPr>
        <p:spPr>
          <a:xfrm>
            <a:off x="47758" y="53008"/>
            <a:ext cx="230599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Khí hậu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B9F11-DC92-4461-B9FB-7A4068F57096}"/>
              </a:ext>
            </a:extLst>
          </p:cNvPr>
          <p:cNvSpPr/>
          <p:nvPr/>
        </p:nvSpPr>
        <p:spPr>
          <a:xfrm>
            <a:off x="47758" y="1240068"/>
            <a:ext cx="6224554" cy="240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0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0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 khô nóng bậc nhất thế giới, nhiệt độ trung bình năm trên </a:t>
            </a:r>
            <a:r>
              <a:rPr lang="en-US" altLang="en-US" sz="3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altLang="en-US" sz="30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en-US" altLang="en-US" sz="3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30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lượng mưa thấp.</a:t>
            </a:r>
          </a:p>
          <a:p>
            <a:pPr algn="just"/>
            <a:r>
              <a:rPr lang="vi-VN" sz="30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đới khí hậu phân bố gần như đối xứng nhau qua Xích đạo.</a:t>
            </a:r>
            <a:endParaRPr lang="en-US" sz="3000">
              <a:solidFill>
                <a:srgbClr val="3333CC"/>
              </a:solidFill>
            </a:endParaRPr>
          </a:p>
        </p:txBody>
      </p:sp>
      <p:pic>
        <p:nvPicPr>
          <p:cNvPr id="9" name="Picture 5" descr="book9">
            <a:extLst>
              <a:ext uri="{FF2B5EF4-FFF2-40B4-BE49-F238E27FC236}">
                <a16:creationId xmlns:a16="http://schemas.microsoft.com/office/drawing/2014/main" id="{F5595A14-600D-4C6A-9D6A-86E31FDE1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061" y="53008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16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85BD4F-1432-4894-BC63-7B7A1A971517}"/>
              </a:ext>
            </a:extLst>
          </p:cNvPr>
          <p:cNvSpPr txBox="1"/>
          <p:nvPr/>
        </p:nvSpPr>
        <p:spPr>
          <a:xfrm>
            <a:off x="47758" y="53008"/>
            <a:ext cx="230599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Sông,hồ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637EED-2BE1-42CB-853D-D341FCF1C433}"/>
              </a:ext>
            </a:extLst>
          </p:cNvPr>
          <p:cNvSpPr/>
          <p:nvPr/>
        </p:nvSpPr>
        <p:spPr>
          <a:xfrm>
            <a:off x="193276" y="1997333"/>
            <a:ext cx="6096000" cy="3108543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>
            <a:spAutoFit/>
          </a:bodyPr>
          <a:lstStyle/>
          <a:p>
            <a:pPr algn="just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trong mục c và hình 1, hãy:</a:t>
            </a:r>
          </a:p>
          <a:p>
            <a:pPr algn="just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đặc điểm sông, hồ ở châu Phi.</a:t>
            </a:r>
          </a:p>
          <a:p>
            <a:r>
              <a:rPr lang="vi-VN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vị trí các sông và hồ lớn ở châu Phi.</a:t>
            </a:r>
            <a:endParaRPr lang="vi-VN" sz="28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ngòi châu Phi mang lại cho con người những giá trị nào?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929C0-D74F-44F7-B09C-3AC0B1166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76" y="1024015"/>
            <a:ext cx="889649" cy="8896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7B9F1C4-7534-422B-9B45-5A38D8C595A7}"/>
              </a:ext>
            </a:extLst>
          </p:cNvPr>
          <p:cNvGrpSpPr/>
          <p:nvPr/>
        </p:nvGrpSpPr>
        <p:grpSpPr>
          <a:xfrm>
            <a:off x="1274427" y="1088518"/>
            <a:ext cx="3834233" cy="827835"/>
            <a:chOff x="3146222" y="946175"/>
            <a:chExt cx="3536524" cy="68223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3774168-05E1-47F3-B608-CDA0679D46E0}"/>
                </a:ext>
              </a:extLst>
            </p:cNvPr>
            <p:cNvSpPr/>
            <p:nvPr/>
          </p:nvSpPr>
          <p:spPr>
            <a:xfrm>
              <a:off x="3146222" y="946175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F86163-BFB3-420E-9676-72705FC439FB}"/>
                </a:ext>
              </a:extLst>
            </p:cNvPr>
            <p:cNvSpPr txBox="1"/>
            <p:nvPr/>
          </p:nvSpPr>
          <p:spPr>
            <a:xfrm>
              <a:off x="3229719" y="1046329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13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5F63FFC2-FC66-4844-B281-D08D8B6DD5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5345" y="1042822"/>
            <a:ext cx="1357110" cy="8708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1FA18A-CA7B-4AAE-BB26-935199AA2B81}"/>
              </a:ext>
            </a:extLst>
          </p:cNvPr>
          <p:cNvGrpSpPr/>
          <p:nvPr/>
        </p:nvGrpSpPr>
        <p:grpSpPr>
          <a:xfrm>
            <a:off x="6911439" y="344384"/>
            <a:ext cx="5239181" cy="6430157"/>
            <a:chOff x="8055449" y="2525306"/>
            <a:chExt cx="3677372" cy="4277179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5EB362F1-6327-411C-8118-7384DA49D9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E69039-FE19-4DE9-A928-DC0483A0CA6A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25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B2858-95A4-49A4-A55C-3A3C1F97C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BE23DD-53A5-43B9-8D14-42511B44FF6F}"/>
              </a:ext>
            </a:extLst>
          </p:cNvPr>
          <p:cNvSpPr/>
          <p:nvPr/>
        </p:nvSpPr>
        <p:spPr>
          <a:xfrm>
            <a:off x="231872" y="935642"/>
            <a:ext cx="60128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Mạng lưới sông ngòi của phân bố không đều, tùy thuộc vào lượng mưa.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EEEA5A-6477-4748-8412-B6F9AFD5AA92}"/>
              </a:ext>
            </a:extLst>
          </p:cNvPr>
          <p:cNvSpPr/>
          <p:nvPr/>
        </p:nvSpPr>
        <p:spPr>
          <a:xfrm>
            <a:off x="184766" y="2528410"/>
            <a:ext cx="60128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Các sông có nhiều thác ghềnh không thuận lợi cho giao thông nhưng có trữ năng thủy điện lớn.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2E4977-BCFC-430A-8E0F-75D619CAC48D}"/>
              </a:ext>
            </a:extLst>
          </p:cNvPr>
          <p:cNvSpPr/>
          <p:nvPr/>
        </p:nvSpPr>
        <p:spPr>
          <a:xfrm>
            <a:off x="184766" y="4668403"/>
            <a:ext cx="3563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1C11AF"/>
                </a:solidFill>
                <a:cs typeface="Arial" panose="020B0604020202020204" pitchFamily="34" charset="0"/>
              </a:rPr>
              <a:t>+ Có nhiều hồ lớn.</a:t>
            </a:r>
            <a:endParaRPr lang="en-US" sz="32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D3947F-4C10-445A-9E33-3CFE803651AB}"/>
              </a:ext>
            </a:extLst>
          </p:cNvPr>
          <p:cNvGrpSpPr/>
          <p:nvPr/>
        </p:nvGrpSpPr>
        <p:grpSpPr>
          <a:xfrm>
            <a:off x="6911439" y="344384"/>
            <a:ext cx="5239181" cy="6430157"/>
            <a:chOff x="8055449" y="2525306"/>
            <a:chExt cx="3677372" cy="427717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693093D-BB80-4712-819B-7C78A232C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8C343E-17E8-4CAE-8E19-F2E2E4335458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DE272EB-F5FB-457E-B6C9-E0ED62EC4BE7}"/>
              </a:ext>
            </a:extLst>
          </p:cNvPr>
          <p:cNvSpPr txBox="1"/>
          <p:nvPr/>
        </p:nvSpPr>
        <p:spPr>
          <a:xfrm>
            <a:off x="47758" y="53008"/>
            <a:ext cx="230599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Sông,hồ</a:t>
            </a:r>
          </a:p>
        </p:txBody>
      </p:sp>
    </p:spTree>
    <p:extLst>
      <p:ext uri="{BB962C8B-B14F-4D97-AF65-F5344CB8AC3E}">
        <p14:creationId xmlns:p14="http://schemas.microsoft.com/office/powerpoint/2010/main" val="4292330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B2858-95A4-49A4-A55C-3A3C1F97C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1D3947F-4C10-445A-9E33-3CFE803651AB}"/>
              </a:ext>
            </a:extLst>
          </p:cNvPr>
          <p:cNvGrpSpPr/>
          <p:nvPr/>
        </p:nvGrpSpPr>
        <p:grpSpPr>
          <a:xfrm>
            <a:off x="6911439" y="344384"/>
            <a:ext cx="5239181" cy="6430157"/>
            <a:chOff x="8055449" y="2525306"/>
            <a:chExt cx="3677372" cy="427717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693093D-BB80-4712-819B-7C78A232C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8C343E-17E8-4CAE-8E19-F2E2E4335458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8959DA0-EA0E-4BBF-8859-E3716DEB67E2}"/>
              </a:ext>
            </a:extLst>
          </p:cNvPr>
          <p:cNvSpPr/>
          <p:nvPr/>
        </p:nvSpPr>
        <p:spPr>
          <a:xfrm>
            <a:off x="7802088" y="2113808"/>
            <a:ext cx="1114805" cy="855023"/>
          </a:xfrm>
          <a:custGeom>
            <a:avLst/>
            <a:gdLst>
              <a:gd name="connsiteX0" fmla="*/ 0 w 1114805"/>
              <a:gd name="connsiteY0" fmla="*/ 463137 h 855023"/>
              <a:gd name="connsiteX1" fmla="*/ 59377 w 1114805"/>
              <a:gd name="connsiteY1" fmla="*/ 415636 h 855023"/>
              <a:gd name="connsiteX2" fmla="*/ 166255 w 1114805"/>
              <a:gd name="connsiteY2" fmla="*/ 380010 h 855023"/>
              <a:gd name="connsiteX3" fmla="*/ 201881 w 1114805"/>
              <a:gd name="connsiteY3" fmla="*/ 332509 h 855023"/>
              <a:gd name="connsiteX4" fmla="*/ 225631 w 1114805"/>
              <a:gd name="connsiteY4" fmla="*/ 296883 h 855023"/>
              <a:gd name="connsiteX5" fmla="*/ 296883 w 1114805"/>
              <a:gd name="connsiteY5" fmla="*/ 261257 h 855023"/>
              <a:gd name="connsiteX6" fmla="*/ 332509 w 1114805"/>
              <a:gd name="connsiteY6" fmla="*/ 237506 h 855023"/>
              <a:gd name="connsiteX7" fmla="*/ 415637 w 1114805"/>
              <a:gd name="connsiteY7" fmla="*/ 213756 h 855023"/>
              <a:gd name="connsiteX8" fmla="*/ 463138 w 1114805"/>
              <a:gd name="connsiteY8" fmla="*/ 142504 h 855023"/>
              <a:gd name="connsiteX9" fmla="*/ 498764 w 1114805"/>
              <a:gd name="connsiteY9" fmla="*/ 59376 h 855023"/>
              <a:gd name="connsiteX10" fmla="*/ 534390 w 1114805"/>
              <a:gd name="connsiteY10" fmla="*/ 23750 h 855023"/>
              <a:gd name="connsiteX11" fmla="*/ 629393 w 1114805"/>
              <a:gd name="connsiteY11" fmla="*/ 0 h 855023"/>
              <a:gd name="connsiteX12" fmla="*/ 736270 w 1114805"/>
              <a:gd name="connsiteY12" fmla="*/ 11875 h 855023"/>
              <a:gd name="connsiteX13" fmla="*/ 748146 w 1114805"/>
              <a:gd name="connsiteY13" fmla="*/ 47501 h 855023"/>
              <a:gd name="connsiteX14" fmla="*/ 760021 w 1114805"/>
              <a:gd name="connsiteY14" fmla="*/ 95002 h 855023"/>
              <a:gd name="connsiteX15" fmla="*/ 771896 w 1114805"/>
              <a:gd name="connsiteY15" fmla="*/ 130628 h 855023"/>
              <a:gd name="connsiteX16" fmla="*/ 783772 w 1114805"/>
              <a:gd name="connsiteY16" fmla="*/ 178130 h 855023"/>
              <a:gd name="connsiteX17" fmla="*/ 807522 w 1114805"/>
              <a:gd name="connsiteY17" fmla="*/ 249382 h 855023"/>
              <a:gd name="connsiteX18" fmla="*/ 819398 w 1114805"/>
              <a:gd name="connsiteY18" fmla="*/ 296883 h 855023"/>
              <a:gd name="connsiteX19" fmla="*/ 855024 w 1114805"/>
              <a:gd name="connsiteY19" fmla="*/ 308758 h 855023"/>
              <a:gd name="connsiteX20" fmla="*/ 926276 w 1114805"/>
              <a:gd name="connsiteY20" fmla="*/ 368135 h 855023"/>
              <a:gd name="connsiteX21" fmla="*/ 985652 w 1114805"/>
              <a:gd name="connsiteY21" fmla="*/ 439387 h 855023"/>
              <a:gd name="connsiteX22" fmla="*/ 1009403 w 1114805"/>
              <a:gd name="connsiteY22" fmla="*/ 534389 h 855023"/>
              <a:gd name="connsiteX23" fmla="*/ 1021278 w 1114805"/>
              <a:gd name="connsiteY23" fmla="*/ 570015 h 855023"/>
              <a:gd name="connsiteX24" fmla="*/ 1045029 w 1114805"/>
              <a:gd name="connsiteY24" fmla="*/ 605641 h 855023"/>
              <a:gd name="connsiteX25" fmla="*/ 1080655 w 1114805"/>
              <a:gd name="connsiteY25" fmla="*/ 629392 h 855023"/>
              <a:gd name="connsiteX26" fmla="*/ 1104406 w 1114805"/>
              <a:gd name="connsiteY26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14805" h="855023">
                <a:moveTo>
                  <a:pt x="0" y="463137"/>
                </a:moveTo>
                <a:cubicBezTo>
                  <a:pt x="19792" y="447303"/>
                  <a:pt x="36302" y="426124"/>
                  <a:pt x="59377" y="415636"/>
                </a:cubicBezTo>
                <a:cubicBezTo>
                  <a:pt x="132360" y="382462"/>
                  <a:pt x="117914" y="428351"/>
                  <a:pt x="166255" y="380010"/>
                </a:cubicBezTo>
                <a:cubicBezTo>
                  <a:pt x="180250" y="366015"/>
                  <a:pt x="190377" y="348615"/>
                  <a:pt x="201881" y="332509"/>
                </a:cubicBezTo>
                <a:cubicBezTo>
                  <a:pt x="210177" y="320895"/>
                  <a:pt x="215539" y="306975"/>
                  <a:pt x="225631" y="296883"/>
                </a:cubicBezTo>
                <a:cubicBezTo>
                  <a:pt x="248652" y="273862"/>
                  <a:pt x="267907" y="270915"/>
                  <a:pt x="296883" y="261257"/>
                </a:cubicBezTo>
                <a:cubicBezTo>
                  <a:pt x="308758" y="253340"/>
                  <a:pt x="319743" y="243889"/>
                  <a:pt x="332509" y="237506"/>
                </a:cubicBezTo>
                <a:cubicBezTo>
                  <a:pt x="349545" y="228988"/>
                  <a:pt x="400418" y="217561"/>
                  <a:pt x="415637" y="213756"/>
                </a:cubicBezTo>
                <a:cubicBezTo>
                  <a:pt x="431471" y="190005"/>
                  <a:pt x="456215" y="170196"/>
                  <a:pt x="463138" y="142504"/>
                </a:cubicBezTo>
                <a:cubicBezTo>
                  <a:pt x="474456" y="97232"/>
                  <a:pt x="469474" y="94524"/>
                  <a:pt x="498764" y="59376"/>
                </a:cubicBezTo>
                <a:cubicBezTo>
                  <a:pt x="509515" y="46474"/>
                  <a:pt x="519101" y="30699"/>
                  <a:pt x="534390" y="23750"/>
                </a:cubicBezTo>
                <a:cubicBezTo>
                  <a:pt x="564106" y="10243"/>
                  <a:pt x="629393" y="0"/>
                  <a:pt x="629393" y="0"/>
                </a:cubicBezTo>
                <a:cubicBezTo>
                  <a:pt x="665019" y="3958"/>
                  <a:pt x="702989" y="-1437"/>
                  <a:pt x="736270" y="11875"/>
                </a:cubicBezTo>
                <a:cubicBezTo>
                  <a:pt x="747892" y="16524"/>
                  <a:pt x="744707" y="35465"/>
                  <a:pt x="748146" y="47501"/>
                </a:cubicBezTo>
                <a:cubicBezTo>
                  <a:pt x="752630" y="63194"/>
                  <a:pt x="755537" y="79309"/>
                  <a:pt x="760021" y="95002"/>
                </a:cubicBezTo>
                <a:cubicBezTo>
                  <a:pt x="763460" y="107038"/>
                  <a:pt x="768457" y="118592"/>
                  <a:pt x="771896" y="130628"/>
                </a:cubicBezTo>
                <a:cubicBezTo>
                  <a:pt x="776380" y="146321"/>
                  <a:pt x="779082" y="162497"/>
                  <a:pt x="783772" y="178130"/>
                </a:cubicBezTo>
                <a:cubicBezTo>
                  <a:pt x="790966" y="202110"/>
                  <a:pt x="801450" y="225094"/>
                  <a:pt x="807522" y="249382"/>
                </a:cubicBezTo>
                <a:cubicBezTo>
                  <a:pt x="811481" y="265216"/>
                  <a:pt x="809202" y="284139"/>
                  <a:pt x="819398" y="296883"/>
                </a:cubicBezTo>
                <a:cubicBezTo>
                  <a:pt x="827218" y="306658"/>
                  <a:pt x="843149" y="304800"/>
                  <a:pt x="855024" y="308758"/>
                </a:cubicBezTo>
                <a:cubicBezTo>
                  <a:pt x="959106" y="412840"/>
                  <a:pt x="827077" y="285469"/>
                  <a:pt x="926276" y="368135"/>
                </a:cubicBezTo>
                <a:cubicBezTo>
                  <a:pt x="960565" y="396710"/>
                  <a:pt x="962299" y="404356"/>
                  <a:pt x="985652" y="439387"/>
                </a:cubicBezTo>
                <a:cubicBezTo>
                  <a:pt x="993569" y="471054"/>
                  <a:pt x="999081" y="503422"/>
                  <a:pt x="1009403" y="534389"/>
                </a:cubicBezTo>
                <a:cubicBezTo>
                  <a:pt x="1013361" y="546264"/>
                  <a:pt x="1015680" y="558819"/>
                  <a:pt x="1021278" y="570015"/>
                </a:cubicBezTo>
                <a:cubicBezTo>
                  <a:pt x="1027661" y="582781"/>
                  <a:pt x="1034937" y="595549"/>
                  <a:pt x="1045029" y="605641"/>
                </a:cubicBezTo>
                <a:cubicBezTo>
                  <a:pt x="1055121" y="615733"/>
                  <a:pt x="1068780" y="621475"/>
                  <a:pt x="1080655" y="629392"/>
                </a:cubicBezTo>
                <a:cubicBezTo>
                  <a:pt x="1139538" y="717716"/>
                  <a:pt x="1104406" y="650746"/>
                  <a:pt x="1104406" y="855023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8A765B-41D0-46B3-93B7-87EB289A4721}"/>
              </a:ext>
            </a:extLst>
          </p:cNvPr>
          <p:cNvSpPr/>
          <p:nvPr/>
        </p:nvSpPr>
        <p:spPr>
          <a:xfrm>
            <a:off x="7517081" y="2054431"/>
            <a:ext cx="344384" cy="498764"/>
          </a:xfrm>
          <a:custGeom>
            <a:avLst/>
            <a:gdLst>
              <a:gd name="connsiteX0" fmla="*/ 0 w 344384"/>
              <a:gd name="connsiteY0" fmla="*/ 130629 h 498764"/>
              <a:gd name="connsiteX1" fmla="*/ 83127 w 344384"/>
              <a:gd name="connsiteY1" fmla="*/ 23751 h 498764"/>
              <a:gd name="connsiteX2" fmla="*/ 118753 w 344384"/>
              <a:gd name="connsiteY2" fmla="*/ 0 h 498764"/>
              <a:gd name="connsiteX3" fmla="*/ 190005 w 344384"/>
              <a:gd name="connsiteY3" fmla="*/ 142504 h 498764"/>
              <a:gd name="connsiteX4" fmla="*/ 249381 w 344384"/>
              <a:gd name="connsiteY4" fmla="*/ 154379 h 498764"/>
              <a:gd name="connsiteX5" fmla="*/ 273132 w 344384"/>
              <a:gd name="connsiteY5" fmla="*/ 190005 h 498764"/>
              <a:gd name="connsiteX6" fmla="*/ 308758 w 344384"/>
              <a:gd name="connsiteY6" fmla="*/ 273133 h 498764"/>
              <a:gd name="connsiteX7" fmla="*/ 344384 w 344384"/>
              <a:gd name="connsiteY7" fmla="*/ 296883 h 498764"/>
              <a:gd name="connsiteX8" fmla="*/ 332509 w 344384"/>
              <a:gd name="connsiteY8" fmla="*/ 415637 h 498764"/>
              <a:gd name="connsiteX9" fmla="*/ 308758 w 344384"/>
              <a:gd name="connsiteY9" fmla="*/ 451263 h 498764"/>
              <a:gd name="connsiteX10" fmla="*/ 296883 w 344384"/>
              <a:gd name="connsiteY10" fmla="*/ 498764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4384" h="498764">
                <a:moveTo>
                  <a:pt x="0" y="130629"/>
                </a:moveTo>
                <a:cubicBezTo>
                  <a:pt x="17473" y="43261"/>
                  <a:pt x="-4919" y="82449"/>
                  <a:pt x="83127" y="23751"/>
                </a:cubicBezTo>
                <a:lnTo>
                  <a:pt x="118753" y="0"/>
                </a:lnTo>
                <a:cubicBezTo>
                  <a:pt x="126533" y="23340"/>
                  <a:pt x="157117" y="135926"/>
                  <a:pt x="190005" y="142504"/>
                </a:cubicBezTo>
                <a:lnTo>
                  <a:pt x="249381" y="154379"/>
                </a:lnTo>
                <a:cubicBezTo>
                  <a:pt x="257298" y="166254"/>
                  <a:pt x="267510" y="176887"/>
                  <a:pt x="273132" y="190005"/>
                </a:cubicBezTo>
                <a:cubicBezTo>
                  <a:pt x="293573" y="237701"/>
                  <a:pt x="271490" y="235865"/>
                  <a:pt x="308758" y="273133"/>
                </a:cubicBezTo>
                <a:cubicBezTo>
                  <a:pt x="318850" y="283225"/>
                  <a:pt x="332509" y="288966"/>
                  <a:pt x="344384" y="296883"/>
                </a:cubicBezTo>
                <a:cubicBezTo>
                  <a:pt x="340426" y="336468"/>
                  <a:pt x="341454" y="376874"/>
                  <a:pt x="332509" y="415637"/>
                </a:cubicBezTo>
                <a:cubicBezTo>
                  <a:pt x="329300" y="429544"/>
                  <a:pt x="315141" y="438497"/>
                  <a:pt x="308758" y="451263"/>
                </a:cubicBezTo>
                <a:cubicBezTo>
                  <a:pt x="295631" y="477516"/>
                  <a:pt x="296883" y="478522"/>
                  <a:pt x="296883" y="498764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87D69E-75D6-4EFC-B318-BC510C560438}"/>
              </a:ext>
            </a:extLst>
          </p:cNvPr>
          <p:cNvSpPr/>
          <p:nvPr/>
        </p:nvSpPr>
        <p:spPr>
          <a:xfrm>
            <a:off x="9274629" y="3122763"/>
            <a:ext cx="1092529" cy="548243"/>
          </a:xfrm>
          <a:custGeom>
            <a:avLst/>
            <a:gdLst>
              <a:gd name="connsiteX0" fmla="*/ 1092529 w 1092529"/>
              <a:gd name="connsiteY0" fmla="*/ 546712 h 548243"/>
              <a:gd name="connsiteX1" fmla="*/ 1033153 w 1092529"/>
              <a:gd name="connsiteY1" fmla="*/ 534837 h 548243"/>
              <a:gd name="connsiteX2" fmla="*/ 938150 w 1092529"/>
              <a:gd name="connsiteY2" fmla="*/ 546712 h 548243"/>
              <a:gd name="connsiteX3" fmla="*/ 926275 w 1092529"/>
              <a:gd name="connsiteY3" fmla="*/ 511086 h 548243"/>
              <a:gd name="connsiteX4" fmla="*/ 914400 w 1092529"/>
              <a:gd name="connsiteY4" fmla="*/ 451710 h 548243"/>
              <a:gd name="connsiteX5" fmla="*/ 878774 w 1092529"/>
              <a:gd name="connsiteY5" fmla="*/ 416084 h 548243"/>
              <a:gd name="connsiteX6" fmla="*/ 855023 w 1092529"/>
              <a:gd name="connsiteY6" fmla="*/ 380458 h 548243"/>
              <a:gd name="connsiteX7" fmla="*/ 843148 w 1092529"/>
              <a:gd name="connsiteY7" fmla="*/ 178577 h 548243"/>
              <a:gd name="connsiteX8" fmla="*/ 807522 w 1092529"/>
              <a:gd name="connsiteY8" fmla="*/ 154827 h 548243"/>
              <a:gd name="connsiteX9" fmla="*/ 748145 w 1092529"/>
              <a:gd name="connsiteY9" fmla="*/ 83575 h 548243"/>
              <a:gd name="connsiteX10" fmla="*/ 641267 w 1092529"/>
              <a:gd name="connsiteY10" fmla="*/ 47949 h 548243"/>
              <a:gd name="connsiteX11" fmla="*/ 558140 w 1092529"/>
              <a:gd name="connsiteY11" fmla="*/ 447 h 548243"/>
              <a:gd name="connsiteX12" fmla="*/ 451262 w 1092529"/>
              <a:gd name="connsiteY12" fmla="*/ 12323 h 548243"/>
              <a:gd name="connsiteX13" fmla="*/ 391885 w 1092529"/>
              <a:gd name="connsiteY13" fmla="*/ 71699 h 548243"/>
              <a:gd name="connsiteX14" fmla="*/ 368135 w 1092529"/>
              <a:gd name="connsiteY14" fmla="*/ 107325 h 548243"/>
              <a:gd name="connsiteX15" fmla="*/ 332509 w 1092529"/>
              <a:gd name="connsiteY15" fmla="*/ 166702 h 548243"/>
              <a:gd name="connsiteX16" fmla="*/ 261257 w 1092529"/>
              <a:gd name="connsiteY16" fmla="*/ 226079 h 548243"/>
              <a:gd name="connsiteX17" fmla="*/ 249381 w 1092529"/>
              <a:gd name="connsiteY17" fmla="*/ 332956 h 548243"/>
              <a:gd name="connsiteX18" fmla="*/ 166254 w 1092529"/>
              <a:gd name="connsiteY18" fmla="*/ 451710 h 548243"/>
              <a:gd name="connsiteX19" fmla="*/ 154379 w 1092529"/>
              <a:gd name="connsiteY19" fmla="*/ 487336 h 548243"/>
              <a:gd name="connsiteX20" fmla="*/ 106877 w 1092529"/>
              <a:gd name="connsiteY20" fmla="*/ 511086 h 548243"/>
              <a:gd name="connsiteX21" fmla="*/ 23750 w 1092529"/>
              <a:gd name="connsiteY21" fmla="*/ 534837 h 548243"/>
              <a:gd name="connsiteX22" fmla="*/ 0 w 1092529"/>
              <a:gd name="connsiteY22" fmla="*/ 546712 h 5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92529" h="548243">
                <a:moveTo>
                  <a:pt x="1092529" y="546712"/>
                </a:moveTo>
                <a:cubicBezTo>
                  <a:pt x="1072737" y="542754"/>
                  <a:pt x="1053337" y="534837"/>
                  <a:pt x="1033153" y="534837"/>
                </a:cubicBezTo>
                <a:cubicBezTo>
                  <a:pt x="1001239" y="534837"/>
                  <a:pt x="969304" y="553635"/>
                  <a:pt x="938150" y="546712"/>
                </a:cubicBezTo>
                <a:cubicBezTo>
                  <a:pt x="925930" y="543997"/>
                  <a:pt x="929311" y="523230"/>
                  <a:pt x="926275" y="511086"/>
                </a:cubicBezTo>
                <a:cubicBezTo>
                  <a:pt x="921380" y="491505"/>
                  <a:pt x="923427" y="469763"/>
                  <a:pt x="914400" y="451710"/>
                </a:cubicBezTo>
                <a:cubicBezTo>
                  <a:pt x="906889" y="436689"/>
                  <a:pt x="889525" y="428986"/>
                  <a:pt x="878774" y="416084"/>
                </a:cubicBezTo>
                <a:cubicBezTo>
                  <a:pt x="869637" y="405120"/>
                  <a:pt x="862940" y="392333"/>
                  <a:pt x="855023" y="380458"/>
                </a:cubicBezTo>
                <a:cubicBezTo>
                  <a:pt x="851065" y="313164"/>
                  <a:pt x="857035" y="244541"/>
                  <a:pt x="843148" y="178577"/>
                </a:cubicBezTo>
                <a:cubicBezTo>
                  <a:pt x="840208" y="164611"/>
                  <a:pt x="817614" y="164919"/>
                  <a:pt x="807522" y="154827"/>
                </a:cubicBezTo>
                <a:cubicBezTo>
                  <a:pt x="755439" y="102745"/>
                  <a:pt x="816239" y="132214"/>
                  <a:pt x="748145" y="83575"/>
                </a:cubicBezTo>
                <a:cubicBezTo>
                  <a:pt x="709904" y="56260"/>
                  <a:pt x="686861" y="57067"/>
                  <a:pt x="641267" y="47949"/>
                </a:cubicBezTo>
                <a:cubicBezTo>
                  <a:pt x="625769" y="37617"/>
                  <a:pt x="575171" y="1757"/>
                  <a:pt x="558140" y="447"/>
                </a:cubicBezTo>
                <a:cubicBezTo>
                  <a:pt x="522400" y="-2302"/>
                  <a:pt x="486888" y="8364"/>
                  <a:pt x="451262" y="12323"/>
                </a:cubicBezTo>
                <a:cubicBezTo>
                  <a:pt x="387923" y="107330"/>
                  <a:pt x="471057" y="-7473"/>
                  <a:pt x="391885" y="71699"/>
                </a:cubicBezTo>
                <a:cubicBezTo>
                  <a:pt x="381793" y="81791"/>
                  <a:pt x="375699" y="95222"/>
                  <a:pt x="368135" y="107325"/>
                </a:cubicBezTo>
                <a:cubicBezTo>
                  <a:pt x="355902" y="126898"/>
                  <a:pt x="346358" y="148237"/>
                  <a:pt x="332509" y="166702"/>
                </a:cubicBezTo>
                <a:cubicBezTo>
                  <a:pt x="309650" y="197180"/>
                  <a:pt x="291430" y="205964"/>
                  <a:pt x="261257" y="226079"/>
                </a:cubicBezTo>
                <a:cubicBezTo>
                  <a:pt x="257298" y="261705"/>
                  <a:pt x="260716" y="298951"/>
                  <a:pt x="249381" y="332956"/>
                </a:cubicBezTo>
                <a:cubicBezTo>
                  <a:pt x="243533" y="350499"/>
                  <a:pt x="182513" y="430032"/>
                  <a:pt x="166254" y="451710"/>
                </a:cubicBezTo>
                <a:cubicBezTo>
                  <a:pt x="162296" y="463585"/>
                  <a:pt x="163230" y="478485"/>
                  <a:pt x="154379" y="487336"/>
                </a:cubicBezTo>
                <a:cubicBezTo>
                  <a:pt x="141861" y="499854"/>
                  <a:pt x="123148" y="504113"/>
                  <a:pt x="106877" y="511086"/>
                </a:cubicBezTo>
                <a:cubicBezTo>
                  <a:pt x="66834" y="528247"/>
                  <a:pt x="68967" y="519765"/>
                  <a:pt x="23750" y="534837"/>
                </a:cubicBezTo>
                <a:cubicBezTo>
                  <a:pt x="15353" y="537636"/>
                  <a:pt x="7917" y="542754"/>
                  <a:pt x="0" y="546712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C4F04D-F14C-47E8-BD61-2C6D30991108}"/>
              </a:ext>
            </a:extLst>
          </p:cNvPr>
          <p:cNvSpPr/>
          <p:nvPr/>
        </p:nvSpPr>
        <p:spPr>
          <a:xfrm>
            <a:off x="10010899" y="4310743"/>
            <a:ext cx="748145" cy="225631"/>
          </a:xfrm>
          <a:custGeom>
            <a:avLst/>
            <a:gdLst>
              <a:gd name="connsiteX0" fmla="*/ 748145 w 748145"/>
              <a:gd name="connsiteY0" fmla="*/ 225631 h 225631"/>
              <a:gd name="connsiteX1" fmla="*/ 688769 w 748145"/>
              <a:gd name="connsiteY1" fmla="*/ 190005 h 225631"/>
              <a:gd name="connsiteX2" fmla="*/ 641267 w 748145"/>
              <a:gd name="connsiteY2" fmla="*/ 83127 h 225631"/>
              <a:gd name="connsiteX3" fmla="*/ 558140 w 748145"/>
              <a:gd name="connsiteY3" fmla="*/ 11875 h 225631"/>
              <a:gd name="connsiteX4" fmla="*/ 522514 w 748145"/>
              <a:gd name="connsiteY4" fmla="*/ 0 h 225631"/>
              <a:gd name="connsiteX5" fmla="*/ 308758 w 748145"/>
              <a:gd name="connsiteY5" fmla="*/ 11875 h 225631"/>
              <a:gd name="connsiteX6" fmla="*/ 273132 w 748145"/>
              <a:gd name="connsiteY6" fmla="*/ 35626 h 225631"/>
              <a:gd name="connsiteX7" fmla="*/ 237506 w 748145"/>
              <a:gd name="connsiteY7" fmla="*/ 71252 h 225631"/>
              <a:gd name="connsiteX8" fmla="*/ 201880 w 748145"/>
              <a:gd name="connsiteY8" fmla="*/ 95002 h 225631"/>
              <a:gd name="connsiteX9" fmla="*/ 166254 w 748145"/>
              <a:gd name="connsiteY9" fmla="*/ 130628 h 225631"/>
              <a:gd name="connsiteX10" fmla="*/ 130628 w 748145"/>
              <a:gd name="connsiteY10" fmla="*/ 142504 h 225631"/>
              <a:gd name="connsiteX11" fmla="*/ 83127 w 748145"/>
              <a:gd name="connsiteY11" fmla="*/ 154379 h 225631"/>
              <a:gd name="connsiteX12" fmla="*/ 23750 w 748145"/>
              <a:gd name="connsiteY12" fmla="*/ 166254 h 225631"/>
              <a:gd name="connsiteX13" fmla="*/ 0 w 748145"/>
              <a:gd name="connsiteY13" fmla="*/ 178130 h 22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8145" h="225631">
                <a:moveTo>
                  <a:pt x="748145" y="225631"/>
                </a:moveTo>
                <a:cubicBezTo>
                  <a:pt x="728353" y="213756"/>
                  <a:pt x="706294" y="205026"/>
                  <a:pt x="688769" y="190005"/>
                </a:cubicBezTo>
                <a:cubicBezTo>
                  <a:pt x="594915" y="109558"/>
                  <a:pt x="768140" y="210000"/>
                  <a:pt x="641267" y="83127"/>
                </a:cubicBezTo>
                <a:cubicBezTo>
                  <a:pt x="612050" y="53910"/>
                  <a:pt x="594311" y="29960"/>
                  <a:pt x="558140" y="11875"/>
                </a:cubicBezTo>
                <a:cubicBezTo>
                  <a:pt x="546944" y="6277"/>
                  <a:pt x="534389" y="3958"/>
                  <a:pt x="522514" y="0"/>
                </a:cubicBezTo>
                <a:cubicBezTo>
                  <a:pt x="451262" y="3958"/>
                  <a:pt x="379403" y="1783"/>
                  <a:pt x="308758" y="11875"/>
                </a:cubicBezTo>
                <a:cubicBezTo>
                  <a:pt x="294629" y="13893"/>
                  <a:pt x="284096" y="26489"/>
                  <a:pt x="273132" y="35626"/>
                </a:cubicBezTo>
                <a:cubicBezTo>
                  <a:pt x="260230" y="46377"/>
                  <a:pt x="250408" y="60501"/>
                  <a:pt x="237506" y="71252"/>
                </a:cubicBezTo>
                <a:cubicBezTo>
                  <a:pt x="226542" y="80389"/>
                  <a:pt x="212844" y="85865"/>
                  <a:pt x="201880" y="95002"/>
                </a:cubicBezTo>
                <a:cubicBezTo>
                  <a:pt x="188978" y="105753"/>
                  <a:pt x="180228" y="121312"/>
                  <a:pt x="166254" y="130628"/>
                </a:cubicBezTo>
                <a:cubicBezTo>
                  <a:pt x="155839" y="137572"/>
                  <a:pt x="142664" y="139065"/>
                  <a:pt x="130628" y="142504"/>
                </a:cubicBezTo>
                <a:cubicBezTo>
                  <a:pt x="114935" y="146988"/>
                  <a:pt x="99059" y="150839"/>
                  <a:pt x="83127" y="154379"/>
                </a:cubicBezTo>
                <a:cubicBezTo>
                  <a:pt x="63423" y="158757"/>
                  <a:pt x="43158" y="160709"/>
                  <a:pt x="23750" y="166254"/>
                </a:cubicBezTo>
                <a:cubicBezTo>
                  <a:pt x="15239" y="168686"/>
                  <a:pt x="7917" y="174171"/>
                  <a:pt x="0" y="17813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485AB8-2F21-4653-B1EF-CDD27E9F602D}"/>
              </a:ext>
            </a:extLst>
          </p:cNvPr>
          <p:cNvSpPr/>
          <p:nvPr/>
        </p:nvSpPr>
        <p:spPr>
          <a:xfrm>
            <a:off x="10319657" y="1199408"/>
            <a:ext cx="273133" cy="1425825"/>
          </a:xfrm>
          <a:custGeom>
            <a:avLst/>
            <a:gdLst>
              <a:gd name="connsiteX0" fmla="*/ 0 w 273133"/>
              <a:gd name="connsiteY0" fmla="*/ 0 h 1425825"/>
              <a:gd name="connsiteX1" fmla="*/ 71252 w 273133"/>
              <a:gd name="connsiteY1" fmla="*/ 95002 h 1425825"/>
              <a:gd name="connsiteX2" fmla="*/ 95003 w 273133"/>
              <a:gd name="connsiteY2" fmla="*/ 178130 h 1425825"/>
              <a:gd name="connsiteX3" fmla="*/ 118753 w 273133"/>
              <a:gd name="connsiteY3" fmla="*/ 249382 h 1425825"/>
              <a:gd name="connsiteX4" fmla="*/ 154379 w 273133"/>
              <a:gd name="connsiteY4" fmla="*/ 296883 h 1425825"/>
              <a:gd name="connsiteX5" fmla="*/ 178130 w 273133"/>
              <a:gd name="connsiteY5" fmla="*/ 439387 h 1425825"/>
              <a:gd name="connsiteX6" fmla="*/ 201881 w 273133"/>
              <a:gd name="connsiteY6" fmla="*/ 475013 h 1425825"/>
              <a:gd name="connsiteX7" fmla="*/ 190005 w 273133"/>
              <a:gd name="connsiteY7" fmla="*/ 581891 h 1425825"/>
              <a:gd name="connsiteX8" fmla="*/ 154379 w 273133"/>
              <a:gd name="connsiteY8" fmla="*/ 593766 h 1425825"/>
              <a:gd name="connsiteX9" fmla="*/ 118753 w 273133"/>
              <a:gd name="connsiteY9" fmla="*/ 617517 h 1425825"/>
              <a:gd name="connsiteX10" fmla="*/ 106878 w 273133"/>
              <a:gd name="connsiteY10" fmla="*/ 653143 h 1425825"/>
              <a:gd name="connsiteX11" fmla="*/ 59377 w 273133"/>
              <a:gd name="connsiteY11" fmla="*/ 748145 h 1425825"/>
              <a:gd name="connsiteX12" fmla="*/ 142504 w 273133"/>
              <a:gd name="connsiteY12" fmla="*/ 878774 h 1425825"/>
              <a:gd name="connsiteX13" fmla="*/ 178130 w 273133"/>
              <a:gd name="connsiteY13" fmla="*/ 855023 h 1425825"/>
              <a:gd name="connsiteX14" fmla="*/ 190005 w 273133"/>
              <a:gd name="connsiteY14" fmla="*/ 819397 h 1425825"/>
              <a:gd name="connsiteX15" fmla="*/ 201881 w 273133"/>
              <a:gd name="connsiteY15" fmla="*/ 771896 h 1425825"/>
              <a:gd name="connsiteX16" fmla="*/ 273133 w 273133"/>
              <a:gd name="connsiteY16" fmla="*/ 819397 h 1425825"/>
              <a:gd name="connsiteX17" fmla="*/ 261257 w 273133"/>
              <a:gd name="connsiteY17" fmla="*/ 997527 h 1425825"/>
              <a:gd name="connsiteX18" fmla="*/ 237507 w 273133"/>
              <a:gd name="connsiteY18" fmla="*/ 1033153 h 1425825"/>
              <a:gd name="connsiteX19" fmla="*/ 225631 w 273133"/>
              <a:gd name="connsiteY19" fmla="*/ 1092530 h 1425825"/>
              <a:gd name="connsiteX20" fmla="*/ 213756 w 273133"/>
              <a:gd name="connsiteY20" fmla="*/ 1128156 h 1425825"/>
              <a:gd name="connsiteX21" fmla="*/ 201881 w 273133"/>
              <a:gd name="connsiteY21" fmla="*/ 1175657 h 1425825"/>
              <a:gd name="connsiteX22" fmla="*/ 213756 w 273133"/>
              <a:gd name="connsiteY22" fmla="*/ 1282535 h 1425825"/>
              <a:gd name="connsiteX23" fmla="*/ 261257 w 273133"/>
              <a:gd name="connsiteY23" fmla="*/ 1425039 h 1425825"/>
              <a:gd name="connsiteX24" fmla="*/ 273133 w 273133"/>
              <a:gd name="connsiteY24" fmla="*/ 1425039 h 142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3133" h="1425825">
                <a:moveTo>
                  <a:pt x="0" y="0"/>
                </a:moveTo>
                <a:cubicBezTo>
                  <a:pt x="11651" y="14563"/>
                  <a:pt x="58649" y="69797"/>
                  <a:pt x="71252" y="95002"/>
                </a:cubicBezTo>
                <a:cubicBezTo>
                  <a:pt x="81227" y="114952"/>
                  <a:pt x="89298" y="159113"/>
                  <a:pt x="95003" y="178130"/>
                </a:cubicBezTo>
                <a:cubicBezTo>
                  <a:pt x="102197" y="202110"/>
                  <a:pt x="103732" y="229354"/>
                  <a:pt x="118753" y="249382"/>
                </a:cubicBezTo>
                <a:lnTo>
                  <a:pt x="154379" y="296883"/>
                </a:lnTo>
                <a:cubicBezTo>
                  <a:pt x="158141" y="330740"/>
                  <a:pt x="158236" y="399599"/>
                  <a:pt x="178130" y="439387"/>
                </a:cubicBezTo>
                <a:cubicBezTo>
                  <a:pt x="184513" y="452153"/>
                  <a:pt x="193964" y="463138"/>
                  <a:pt x="201881" y="475013"/>
                </a:cubicBezTo>
                <a:cubicBezTo>
                  <a:pt x="210589" y="501139"/>
                  <a:pt x="239881" y="565266"/>
                  <a:pt x="190005" y="581891"/>
                </a:cubicBezTo>
                <a:lnTo>
                  <a:pt x="154379" y="593766"/>
                </a:lnTo>
                <a:cubicBezTo>
                  <a:pt x="142504" y="601683"/>
                  <a:pt x="127669" y="606372"/>
                  <a:pt x="118753" y="617517"/>
                </a:cubicBezTo>
                <a:cubicBezTo>
                  <a:pt x="110933" y="627292"/>
                  <a:pt x="111273" y="641422"/>
                  <a:pt x="106878" y="653143"/>
                </a:cubicBezTo>
                <a:cubicBezTo>
                  <a:pt x="81978" y="719543"/>
                  <a:pt x="92172" y="698952"/>
                  <a:pt x="59377" y="748145"/>
                </a:cubicBezTo>
                <a:cubicBezTo>
                  <a:pt x="70088" y="876676"/>
                  <a:pt x="25833" y="917664"/>
                  <a:pt x="142504" y="878774"/>
                </a:cubicBezTo>
                <a:cubicBezTo>
                  <a:pt x="156044" y="874261"/>
                  <a:pt x="166255" y="862940"/>
                  <a:pt x="178130" y="855023"/>
                </a:cubicBezTo>
                <a:cubicBezTo>
                  <a:pt x="182088" y="843148"/>
                  <a:pt x="186566" y="831433"/>
                  <a:pt x="190005" y="819397"/>
                </a:cubicBezTo>
                <a:cubicBezTo>
                  <a:pt x="194489" y="803704"/>
                  <a:pt x="185560" y="771896"/>
                  <a:pt x="201881" y="771896"/>
                </a:cubicBezTo>
                <a:cubicBezTo>
                  <a:pt x="230426" y="771896"/>
                  <a:pt x="273133" y="819397"/>
                  <a:pt x="273133" y="819397"/>
                </a:cubicBezTo>
                <a:cubicBezTo>
                  <a:pt x="269174" y="878774"/>
                  <a:pt x="271040" y="938828"/>
                  <a:pt x="261257" y="997527"/>
                </a:cubicBezTo>
                <a:cubicBezTo>
                  <a:pt x="258911" y="1011605"/>
                  <a:pt x="242518" y="1019789"/>
                  <a:pt x="237507" y="1033153"/>
                </a:cubicBezTo>
                <a:cubicBezTo>
                  <a:pt x="230420" y="1052052"/>
                  <a:pt x="230526" y="1072948"/>
                  <a:pt x="225631" y="1092530"/>
                </a:cubicBezTo>
                <a:cubicBezTo>
                  <a:pt x="222595" y="1104674"/>
                  <a:pt x="217195" y="1116120"/>
                  <a:pt x="213756" y="1128156"/>
                </a:cubicBezTo>
                <a:cubicBezTo>
                  <a:pt x="209272" y="1143849"/>
                  <a:pt x="205839" y="1159823"/>
                  <a:pt x="201881" y="1175657"/>
                </a:cubicBezTo>
                <a:cubicBezTo>
                  <a:pt x="205839" y="1211283"/>
                  <a:pt x="210004" y="1246887"/>
                  <a:pt x="213756" y="1282535"/>
                </a:cubicBezTo>
                <a:cubicBezTo>
                  <a:pt x="224242" y="1382156"/>
                  <a:pt x="193538" y="1391180"/>
                  <a:pt x="261257" y="1425039"/>
                </a:cubicBezTo>
                <a:cubicBezTo>
                  <a:pt x="264798" y="1426809"/>
                  <a:pt x="269174" y="1425039"/>
                  <a:pt x="273133" y="1425039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63DA00-3059-4D09-8142-E82D89F105F0}"/>
              </a:ext>
            </a:extLst>
          </p:cNvPr>
          <p:cNvSpPr/>
          <p:nvPr/>
        </p:nvSpPr>
        <p:spPr>
          <a:xfrm>
            <a:off x="302939" y="41457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Sông Nin: nằm ở phía đông bắc châu Phi, đổ ra biển Địa Trung Hải.</a:t>
            </a:r>
            <a:endParaRPr lang="en-US" sz="3200"/>
          </a:p>
        </p:txBody>
      </p:sp>
      <p:pic>
        <p:nvPicPr>
          <p:cNvPr id="1026" name="Picture 2" descr="Sông Nile đổ ra biển nào?">
            <a:extLst>
              <a:ext uri="{FF2B5EF4-FFF2-40B4-BE49-F238E27FC236}">
                <a16:creationId xmlns:a16="http://schemas.microsoft.com/office/drawing/2014/main" id="{531C7E63-4AF2-4B1C-B886-3D4BFC03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7" y="2483089"/>
            <a:ext cx="5862444" cy="388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ông Nin là gì 17 - Leafdesign.vn">
            <a:extLst>
              <a:ext uri="{FF2B5EF4-FFF2-40B4-BE49-F238E27FC236}">
                <a16:creationId xmlns:a16="http://schemas.microsoft.com/office/drawing/2014/main" id="{87E5FF33-527E-471B-AABB-165D3CF6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5" y="2420677"/>
            <a:ext cx="59055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3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B2858-95A4-49A4-A55C-3A3C1F97C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1D3947F-4C10-445A-9E33-3CFE803651AB}"/>
              </a:ext>
            </a:extLst>
          </p:cNvPr>
          <p:cNvGrpSpPr/>
          <p:nvPr/>
        </p:nvGrpSpPr>
        <p:grpSpPr>
          <a:xfrm>
            <a:off x="6911439" y="344384"/>
            <a:ext cx="5239181" cy="6430157"/>
            <a:chOff x="8055449" y="2525306"/>
            <a:chExt cx="3677372" cy="427717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693093D-BB80-4712-819B-7C78A232C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8C343E-17E8-4CAE-8E19-F2E2E4335458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8959DA0-EA0E-4BBF-8859-E3716DEB67E2}"/>
              </a:ext>
            </a:extLst>
          </p:cNvPr>
          <p:cNvSpPr/>
          <p:nvPr/>
        </p:nvSpPr>
        <p:spPr>
          <a:xfrm>
            <a:off x="7802088" y="2113808"/>
            <a:ext cx="1114805" cy="855023"/>
          </a:xfrm>
          <a:custGeom>
            <a:avLst/>
            <a:gdLst>
              <a:gd name="connsiteX0" fmla="*/ 0 w 1114805"/>
              <a:gd name="connsiteY0" fmla="*/ 463137 h 855023"/>
              <a:gd name="connsiteX1" fmla="*/ 59377 w 1114805"/>
              <a:gd name="connsiteY1" fmla="*/ 415636 h 855023"/>
              <a:gd name="connsiteX2" fmla="*/ 166255 w 1114805"/>
              <a:gd name="connsiteY2" fmla="*/ 380010 h 855023"/>
              <a:gd name="connsiteX3" fmla="*/ 201881 w 1114805"/>
              <a:gd name="connsiteY3" fmla="*/ 332509 h 855023"/>
              <a:gd name="connsiteX4" fmla="*/ 225631 w 1114805"/>
              <a:gd name="connsiteY4" fmla="*/ 296883 h 855023"/>
              <a:gd name="connsiteX5" fmla="*/ 296883 w 1114805"/>
              <a:gd name="connsiteY5" fmla="*/ 261257 h 855023"/>
              <a:gd name="connsiteX6" fmla="*/ 332509 w 1114805"/>
              <a:gd name="connsiteY6" fmla="*/ 237506 h 855023"/>
              <a:gd name="connsiteX7" fmla="*/ 415637 w 1114805"/>
              <a:gd name="connsiteY7" fmla="*/ 213756 h 855023"/>
              <a:gd name="connsiteX8" fmla="*/ 463138 w 1114805"/>
              <a:gd name="connsiteY8" fmla="*/ 142504 h 855023"/>
              <a:gd name="connsiteX9" fmla="*/ 498764 w 1114805"/>
              <a:gd name="connsiteY9" fmla="*/ 59376 h 855023"/>
              <a:gd name="connsiteX10" fmla="*/ 534390 w 1114805"/>
              <a:gd name="connsiteY10" fmla="*/ 23750 h 855023"/>
              <a:gd name="connsiteX11" fmla="*/ 629393 w 1114805"/>
              <a:gd name="connsiteY11" fmla="*/ 0 h 855023"/>
              <a:gd name="connsiteX12" fmla="*/ 736270 w 1114805"/>
              <a:gd name="connsiteY12" fmla="*/ 11875 h 855023"/>
              <a:gd name="connsiteX13" fmla="*/ 748146 w 1114805"/>
              <a:gd name="connsiteY13" fmla="*/ 47501 h 855023"/>
              <a:gd name="connsiteX14" fmla="*/ 760021 w 1114805"/>
              <a:gd name="connsiteY14" fmla="*/ 95002 h 855023"/>
              <a:gd name="connsiteX15" fmla="*/ 771896 w 1114805"/>
              <a:gd name="connsiteY15" fmla="*/ 130628 h 855023"/>
              <a:gd name="connsiteX16" fmla="*/ 783772 w 1114805"/>
              <a:gd name="connsiteY16" fmla="*/ 178130 h 855023"/>
              <a:gd name="connsiteX17" fmla="*/ 807522 w 1114805"/>
              <a:gd name="connsiteY17" fmla="*/ 249382 h 855023"/>
              <a:gd name="connsiteX18" fmla="*/ 819398 w 1114805"/>
              <a:gd name="connsiteY18" fmla="*/ 296883 h 855023"/>
              <a:gd name="connsiteX19" fmla="*/ 855024 w 1114805"/>
              <a:gd name="connsiteY19" fmla="*/ 308758 h 855023"/>
              <a:gd name="connsiteX20" fmla="*/ 926276 w 1114805"/>
              <a:gd name="connsiteY20" fmla="*/ 368135 h 855023"/>
              <a:gd name="connsiteX21" fmla="*/ 985652 w 1114805"/>
              <a:gd name="connsiteY21" fmla="*/ 439387 h 855023"/>
              <a:gd name="connsiteX22" fmla="*/ 1009403 w 1114805"/>
              <a:gd name="connsiteY22" fmla="*/ 534389 h 855023"/>
              <a:gd name="connsiteX23" fmla="*/ 1021278 w 1114805"/>
              <a:gd name="connsiteY23" fmla="*/ 570015 h 855023"/>
              <a:gd name="connsiteX24" fmla="*/ 1045029 w 1114805"/>
              <a:gd name="connsiteY24" fmla="*/ 605641 h 855023"/>
              <a:gd name="connsiteX25" fmla="*/ 1080655 w 1114805"/>
              <a:gd name="connsiteY25" fmla="*/ 629392 h 855023"/>
              <a:gd name="connsiteX26" fmla="*/ 1104406 w 1114805"/>
              <a:gd name="connsiteY26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14805" h="855023">
                <a:moveTo>
                  <a:pt x="0" y="463137"/>
                </a:moveTo>
                <a:cubicBezTo>
                  <a:pt x="19792" y="447303"/>
                  <a:pt x="36302" y="426124"/>
                  <a:pt x="59377" y="415636"/>
                </a:cubicBezTo>
                <a:cubicBezTo>
                  <a:pt x="132360" y="382462"/>
                  <a:pt x="117914" y="428351"/>
                  <a:pt x="166255" y="380010"/>
                </a:cubicBezTo>
                <a:cubicBezTo>
                  <a:pt x="180250" y="366015"/>
                  <a:pt x="190377" y="348615"/>
                  <a:pt x="201881" y="332509"/>
                </a:cubicBezTo>
                <a:cubicBezTo>
                  <a:pt x="210177" y="320895"/>
                  <a:pt x="215539" y="306975"/>
                  <a:pt x="225631" y="296883"/>
                </a:cubicBezTo>
                <a:cubicBezTo>
                  <a:pt x="248652" y="273862"/>
                  <a:pt x="267907" y="270915"/>
                  <a:pt x="296883" y="261257"/>
                </a:cubicBezTo>
                <a:cubicBezTo>
                  <a:pt x="308758" y="253340"/>
                  <a:pt x="319743" y="243889"/>
                  <a:pt x="332509" y="237506"/>
                </a:cubicBezTo>
                <a:cubicBezTo>
                  <a:pt x="349545" y="228988"/>
                  <a:pt x="400418" y="217561"/>
                  <a:pt x="415637" y="213756"/>
                </a:cubicBezTo>
                <a:cubicBezTo>
                  <a:pt x="431471" y="190005"/>
                  <a:pt x="456215" y="170196"/>
                  <a:pt x="463138" y="142504"/>
                </a:cubicBezTo>
                <a:cubicBezTo>
                  <a:pt x="474456" y="97232"/>
                  <a:pt x="469474" y="94524"/>
                  <a:pt x="498764" y="59376"/>
                </a:cubicBezTo>
                <a:cubicBezTo>
                  <a:pt x="509515" y="46474"/>
                  <a:pt x="519101" y="30699"/>
                  <a:pt x="534390" y="23750"/>
                </a:cubicBezTo>
                <a:cubicBezTo>
                  <a:pt x="564106" y="10243"/>
                  <a:pt x="629393" y="0"/>
                  <a:pt x="629393" y="0"/>
                </a:cubicBezTo>
                <a:cubicBezTo>
                  <a:pt x="665019" y="3958"/>
                  <a:pt x="702989" y="-1437"/>
                  <a:pt x="736270" y="11875"/>
                </a:cubicBezTo>
                <a:cubicBezTo>
                  <a:pt x="747892" y="16524"/>
                  <a:pt x="744707" y="35465"/>
                  <a:pt x="748146" y="47501"/>
                </a:cubicBezTo>
                <a:cubicBezTo>
                  <a:pt x="752630" y="63194"/>
                  <a:pt x="755537" y="79309"/>
                  <a:pt x="760021" y="95002"/>
                </a:cubicBezTo>
                <a:cubicBezTo>
                  <a:pt x="763460" y="107038"/>
                  <a:pt x="768457" y="118592"/>
                  <a:pt x="771896" y="130628"/>
                </a:cubicBezTo>
                <a:cubicBezTo>
                  <a:pt x="776380" y="146321"/>
                  <a:pt x="779082" y="162497"/>
                  <a:pt x="783772" y="178130"/>
                </a:cubicBezTo>
                <a:cubicBezTo>
                  <a:pt x="790966" y="202110"/>
                  <a:pt x="801450" y="225094"/>
                  <a:pt x="807522" y="249382"/>
                </a:cubicBezTo>
                <a:cubicBezTo>
                  <a:pt x="811481" y="265216"/>
                  <a:pt x="809202" y="284139"/>
                  <a:pt x="819398" y="296883"/>
                </a:cubicBezTo>
                <a:cubicBezTo>
                  <a:pt x="827218" y="306658"/>
                  <a:pt x="843149" y="304800"/>
                  <a:pt x="855024" y="308758"/>
                </a:cubicBezTo>
                <a:cubicBezTo>
                  <a:pt x="959106" y="412840"/>
                  <a:pt x="827077" y="285469"/>
                  <a:pt x="926276" y="368135"/>
                </a:cubicBezTo>
                <a:cubicBezTo>
                  <a:pt x="960565" y="396710"/>
                  <a:pt x="962299" y="404356"/>
                  <a:pt x="985652" y="439387"/>
                </a:cubicBezTo>
                <a:cubicBezTo>
                  <a:pt x="993569" y="471054"/>
                  <a:pt x="999081" y="503422"/>
                  <a:pt x="1009403" y="534389"/>
                </a:cubicBezTo>
                <a:cubicBezTo>
                  <a:pt x="1013361" y="546264"/>
                  <a:pt x="1015680" y="558819"/>
                  <a:pt x="1021278" y="570015"/>
                </a:cubicBezTo>
                <a:cubicBezTo>
                  <a:pt x="1027661" y="582781"/>
                  <a:pt x="1034937" y="595549"/>
                  <a:pt x="1045029" y="605641"/>
                </a:cubicBezTo>
                <a:cubicBezTo>
                  <a:pt x="1055121" y="615733"/>
                  <a:pt x="1068780" y="621475"/>
                  <a:pt x="1080655" y="629392"/>
                </a:cubicBezTo>
                <a:cubicBezTo>
                  <a:pt x="1139538" y="717716"/>
                  <a:pt x="1104406" y="650746"/>
                  <a:pt x="1104406" y="855023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8A765B-41D0-46B3-93B7-87EB289A4721}"/>
              </a:ext>
            </a:extLst>
          </p:cNvPr>
          <p:cNvSpPr/>
          <p:nvPr/>
        </p:nvSpPr>
        <p:spPr>
          <a:xfrm>
            <a:off x="7517081" y="2054431"/>
            <a:ext cx="344384" cy="498764"/>
          </a:xfrm>
          <a:custGeom>
            <a:avLst/>
            <a:gdLst>
              <a:gd name="connsiteX0" fmla="*/ 0 w 344384"/>
              <a:gd name="connsiteY0" fmla="*/ 130629 h 498764"/>
              <a:gd name="connsiteX1" fmla="*/ 83127 w 344384"/>
              <a:gd name="connsiteY1" fmla="*/ 23751 h 498764"/>
              <a:gd name="connsiteX2" fmla="*/ 118753 w 344384"/>
              <a:gd name="connsiteY2" fmla="*/ 0 h 498764"/>
              <a:gd name="connsiteX3" fmla="*/ 190005 w 344384"/>
              <a:gd name="connsiteY3" fmla="*/ 142504 h 498764"/>
              <a:gd name="connsiteX4" fmla="*/ 249381 w 344384"/>
              <a:gd name="connsiteY4" fmla="*/ 154379 h 498764"/>
              <a:gd name="connsiteX5" fmla="*/ 273132 w 344384"/>
              <a:gd name="connsiteY5" fmla="*/ 190005 h 498764"/>
              <a:gd name="connsiteX6" fmla="*/ 308758 w 344384"/>
              <a:gd name="connsiteY6" fmla="*/ 273133 h 498764"/>
              <a:gd name="connsiteX7" fmla="*/ 344384 w 344384"/>
              <a:gd name="connsiteY7" fmla="*/ 296883 h 498764"/>
              <a:gd name="connsiteX8" fmla="*/ 332509 w 344384"/>
              <a:gd name="connsiteY8" fmla="*/ 415637 h 498764"/>
              <a:gd name="connsiteX9" fmla="*/ 308758 w 344384"/>
              <a:gd name="connsiteY9" fmla="*/ 451263 h 498764"/>
              <a:gd name="connsiteX10" fmla="*/ 296883 w 344384"/>
              <a:gd name="connsiteY10" fmla="*/ 498764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4384" h="498764">
                <a:moveTo>
                  <a:pt x="0" y="130629"/>
                </a:moveTo>
                <a:cubicBezTo>
                  <a:pt x="17473" y="43261"/>
                  <a:pt x="-4919" y="82449"/>
                  <a:pt x="83127" y="23751"/>
                </a:cubicBezTo>
                <a:lnTo>
                  <a:pt x="118753" y="0"/>
                </a:lnTo>
                <a:cubicBezTo>
                  <a:pt x="126533" y="23340"/>
                  <a:pt x="157117" y="135926"/>
                  <a:pt x="190005" y="142504"/>
                </a:cubicBezTo>
                <a:lnTo>
                  <a:pt x="249381" y="154379"/>
                </a:lnTo>
                <a:cubicBezTo>
                  <a:pt x="257298" y="166254"/>
                  <a:pt x="267510" y="176887"/>
                  <a:pt x="273132" y="190005"/>
                </a:cubicBezTo>
                <a:cubicBezTo>
                  <a:pt x="293573" y="237701"/>
                  <a:pt x="271490" y="235865"/>
                  <a:pt x="308758" y="273133"/>
                </a:cubicBezTo>
                <a:cubicBezTo>
                  <a:pt x="318850" y="283225"/>
                  <a:pt x="332509" y="288966"/>
                  <a:pt x="344384" y="296883"/>
                </a:cubicBezTo>
                <a:cubicBezTo>
                  <a:pt x="340426" y="336468"/>
                  <a:pt x="341454" y="376874"/>
                  <a:pt x="332509" y="415637"/>
                </a:cubicBezTo>
                <a:cubicBezTo>
                  <a:pt x="329300" y="429544"/>
                  <a:pt x="315141" y="438497"/>
                  <a:pt x="308758" y="451263"/>
                </a:cubicBezTo>
                <a:cubicBezTo>
                  <a:pt x="295631" y="477516"/>
                  <a:pt x="296883" y="478522"/>
                  <a:pt x="296883" y="498764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87D69E-75D6-4EFC-B318-BC510C560438}"/>
              </a:ext>
            </a:extLst>
          </p:cNvPr>
          <p:cNvSpPr/>
          <p:nvPr/>
        </p:nvSpPr>
        <p:spPr>
          <a:xfrm>
            <a:off x="9274629" y="3122763"/>
            <a:ext cx="1092529" cy="548243"/>
          </a:xfrm>
          <a:custGeom>
            <a:avLst/>
            <a:gdLst>
              <a:gd name="connsiteX0" fmla="*/ 1092529 w 1092529"/>
              <a:gd name="connsiteY0" fmla="*/ 546712 h 548243"/>
              <a:gd name="connsiteX1" fmla="*/ 1033153 w 1092529"/>
              <a:gd name="connsiteY1" fmla="*/ 534837 h 548243"/>
              <a:gd name="connsiteX2" fmla="*/ 938150 w 1092529"/>
              <a:gd name="connsiteY2" fmla="*/ 546712 h 548243"/>
              <a:gd name="connsiteX3" fmla="*/ 926275 w 1092529"/>
              <a:gd name="connsiteY3" fmla="*/ 511086 h 548243"/>
              <a:gd name="connsiteX4" fmla="*/ 914400 w 1092529"/>
              <a:gd name="connsiteY4" fmla="*/ 451710 h 548243"/>
              <a:gd name="connsiteX5" fmla="*/ 878774 w 1092529"/>
              <a:gd name="connsiteY5" fmla="*/ 416084 h 548243"/>
              <a:gd name="connsiteX6" fmla="*/ 855023 w 1092529"/>
              <a:gd name="connsiteY6" fmla="*/ 380458 h 548243"/>
              <a:gd name="connsiteX7" fmla="*/ 843148 w 1092529"/>
              <a:gd name="connsiteY7" fmla="*/ 178577 h 548243"/>
              <a:gd name="connsiteX8" fmla="*/ 807522 w 1092529"/>
              <a:gd name="connsiteY8" fmla="*/ 154827 h 548243"/>
              <a:gd name="connsiteX9" fmla="*/ 748145 w 1092529"/>
              <a:gd name="connsiteY9" fmla="*/ 83575 h 548243"/>
              <a:gd name="connsiteX10" fmla="*/ 641267 w 1092529"/>
              <a:gd name="connsiteY10" fmla="*/ 47949 h 548243"/>
              <a:gd name="connsiteX11" fmla="*/ 558140 w 1092529"/>
              <a:gd name="connsiteY11" fmla="*/ 447 h 548243"/>
              <a:gd name="connsiteX12" fmla="*/ 451262 w 1092529"/>
              <a:gd name="connsiteY12" fmla="*/ 12323 h 548243"/>
              <a:gd name="connsiteX13" fmla="*/ 391885 w 1092529"/>
              <a:gd name="connsiteY13" fmla="*/ 71699 h 548243"/>
              <a:gd name="connsiteX14" fmla="*/ 368135 w 1092529"/>
              <a:gd name="connsiteY14" fmla="*/ 107325 h 548243"/>
              <a:gd name="connsiteX15" fmla="*/ 332509 w 1092529"/>
              <a:gd name="connsiteY15" fmla="*/ 166702 h 548243"/>
              <a:gd name="connsiteX16" fmla="*/ 261257 w 1092529"/>
              <a:gd name="connsiteY16" fmla="*/ 226079 h 548243"/>
              <a:gd name="connsiteX17" fmla="*/ 249381 w 1092529"/>
              <a:gd name="connsiteY17" fmla="*/ 332956 h 548243"/>
              <a:gd name="connsiteX18" fmla="*/ 166254 w 1092529"/>
              <a:gd name="connsiteY18" fmla="*/ 451710 h 548243"/>
              <a:gd name="connsiteX19" fmla="*/ 154379 w 1092529"/>
              <a:gd name="connsiteY19" fmla="*/ 487336 h 548243"/>
              <a:gd name="connsiteX20" fmla="*/ 106877 w 1092529"/>
              <a:gd name="connsiteY20" fmla="*/ 511086 h 548243"/>
              <a:gd name="connsiteX21" fmla="*/ 23750 w 1092529"/>
              <a:gd name="connsiteY21" fmla="*/ 534837 h 548243"/>
              <a:gd name="connsiteX22" fmla="*/ 0 w 1092529"/>
              <a:gd name="connsiteY22" fmla="*/ 546712 h 5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92529" h="548243">
                <a:moveTo>
                  <a:pt x="1092529" y="546712"/>
                </a:moveTo>
                <a:cubicBezTo>
                  <a:pt x="1072737" y="542754"/>
                  <a:pt x="1053337" y="534837"/>
                  <a:pt x="1033153" y="534837"/>
                </a:cubicBezTo>
                <a:cubicBezTo>
                  <a:pt x="1001239" y="534837"/>
                  <a:pt x="969304" y="553635"/>
                  <a:pt x="938150" y="546712"/>
                </a:cubicBezTo>
                <a:cubicBezTo>
                  <a:pt x="925930" y="543997"/>
                  <a:pt x="929311" y="523230"/>
                  <a:pt x="926275" y="511086"/>
                </a:cubicBezTo>
                <a:cubicBezTo>
                  <a:pt x="921380" y="491505"/>
                  <a:pt x="923427" y="469763"/>
                  <a:pt x="914400" y="451710"/>
                </a:cubicBezTo>
                <a:cubicBezTo>
                  <a:pt x="906889" y="436689"/>
                  <a:pt x="889525" y="428986"/>
                  <a:pt x="878774" y="416084"/>
                </a:cubicBezTo>
                <a:cubicBezTo>
                  <a:pt x="869637" y="405120"/>
                  <a:pt x="862940" y="392333"/>
                  <a:pt x="855023" y="380458"/>
                </a:cubicBezTo>
                <a:cubicBezTo>
                  <a:pt x="851065" y="313164"/>
                  <a:pt x="857035" y="244541"/>
                  <a:pt x="843148" y="178577"/>
                </a:cubicBezTo>
                <a:cubicBezTo>
                  <a:pt x="840208" y="164611"/>
                  <a:pt x="817614" y="164919"/>
                  <a:pt x="807522" y="154827"/>
                </a:cubicBezTo>
                <a:cubicBezTo>
                  <a:pt x="755439" y="102745"/>
                  <a:pt x="816239" y="132214"/>
                  <a:pt x="748145" y="83575"/>
                </a:cubicBezTo>
                <a:cubicBezTo>
                  <a:pt x="709904" y="56260"/>
                  <a:pt x="686861" y="57067"/>
                  <a:pt x="641267" y="47949"/>
                </a:cubicBezTo>
                <a:cubicBezTo>
                  <a:pt x="625769" y="37617"/>
                  <a:pt x="575171" y="1757"/>
                  <a:pt x="558140" y="447"/>
                </a:cubicBezTo>
                <a:cubicBezTo>
                  <a:pt x="522400" y="-2302"/>
                  <a:pt x="486888" y="8364"/>
                  <a:pt x="451262" y="12323"/>
                </a:cubicBezTo>
                <a:cubicBezTo>
                  <a:pt x="387923" y="107330"/>
                  <a:pt x="471057" y="-7473"/>
                  <a:pt x="391885" y="71699"/>
                </a:cubicBezTo>
                <a:cubicBezTo>
                  <a:pt x="381793" y="81791"/>
                  <a:pt x="375699" y="95222"/>
                  <a:pt x="368135" y="107325"/>
                </a:cubicBezTo>
                <a:cubicBezTo>
                  <a:pt x="355902" y="126898"/>
                  <a:pt x="346358" y="148237"/>
                  <a:pt x="332509" y="166702"/>
                </a:cubicBezTo>
                <a:cubicBezTo>
                  <a:pt x="309650" y="197180"/>
                  <a:pt x="291430" y="205964"/>
                  <a:pt x="261257" y="226079"/>
                </a:cubicBezTo>
                <a:cubicBezTo>
                  <a:pt x="257298" y="261705"/>
                  <a:pt x="260716" y="298951"/>
                  <a:pt x="249381" y="332956"/>
                </a:cubicBezTo>
                <a:cubicBezTo>
                  <a:pt x="243533" y="350499"/>
                  <a:pt x="182513" y="430032"/>
                  <a:pt x="166254" y="451710"/>
                </a:cubicBezTo>
                <a:cubicBezTo>
                  <a:pt x="162296" y="463585"/>
                  <a:pt x="163230" y="478485"/>
                  <a:pt x="154379" y="487336"/>
                </a:cubicBezTo>
                <a:cubicBezTo>
                  <a:pt x="141861" y="499854"/>
                  <a:pt x="123148" y="504113"/>
                  <a:pt x="106877" y="511086"/>
                </a:cubicBezTo>
                <a:cubicBezTo>
                  <a:pt x="66834" y="528247"/>
                  <a:pt x="68967" y="519765"/>
                  <a:pt x="23750" y="534837"/>
                </a:cubicBezTo>
                <a:cubicBezTo>
                  <a:pt x="15353" y="537636"/>
                  <a:pt x="7917" y="542754"/>
                  <a:pt x="0" y="546712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C4F04D-F14C-47E8-BD61-2C6D30991108}"/>
              </a:ext>
            </a:extLst>
          </p:cNvPr>
          <p:cNvSpPr/>
          <p:nvPr/>
        </p:nvSpPr>
        <p:spPr>
          <a:xfrm>
            <a:off x="10010899" y="4310743"/>
            <a:ext cx="748145" cy="225631"/>
          </a:xfrm>
          <a:custGeom>
            <a:avLst/>
            <a:gdLst>
              <a:gd name="connsiteX0" fmla="*/ 748145 w 748145"/>
              <a:gd name="connsiteY0" fmla="*/ 225631 h 225631"/>
              <a:gd name="connsiteX1" fmla="*/ 688769 w 748145"/>
              <a:gd name="connsiteY1" fmla="*/ 190005 h 225631"/>
              <a:gd name="connsiteX2" fmla="*/ 641267 w 748145"/>
              <a:gd name="connsiteY2" fmla="*/ 83127 h 225631"/>
              <a:gd name="connsiteX3" fmla="*/ 558140 w 748145"/>
              <a:gd name="connsiteY3" fmla="*/ 11875 h 225631"/>
              <a:gd name="connsiteX4" fmla="*/ 522514 w 748145"/>
              <a:gd name="connsiteY4" fmla="*/ 0 h 225631"/>
              <a:gd name="connsiteX5" fmla="*/ 308758 w 748145"/>
              <a:gd name="connsiteY5" fmla="*/ 11875 h 225631"/>
              <a:gd name="connsiteX6" fmla="*/ 273132 w 748145"/>
              <a:gd name="connsiteY6" fmla="*/ 35626 h 225631"/>
              <a:gd name="connsiteX7" fmla="*/ 237506 w 748145"/>
              <a:gd name="connsiteY7" fmla="*/ 71252 h 225631"/>
              <a:gd name="connsiteX8" fmla="*/ 201880 w 748145"/>
              <a:gd name="connsiteY8" fmla="*/ 95002 h 225631"/>
              <a:gd name="connsiteX9" fmla="*/ 166254 w 748145"/>
              <a:gd name="connsiteY9" fmla="*/ 130628 h 225631"/>
              <a:gd name="connsiteX10" fmla="*/ 130628 w 748145"/>
              <a:gd name="connsiteY10" fmla="*/ 142504 h 225631"/>
              <a:gd name="connsiteX11" fmla="*/ 83127 w 748145"/>
              <a:gd name="connsiteY11" fmla="*/ 154379 h 225631"/>
              <a:gd name="connsiteX12" fmla="*/ 23750 w 748145"/>
              <a:gd name="connsiteY12" fmla="*/ 166254 h 225631"/>
              <a:gd name="connsiteX13" fmla="*/ 0 w 748145"/>
              <a:gd name="connsiteY13" fmla="*/ 178130 h 22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8145" h="225631">
                <a:moveTo>
                  <a:pt x="748145" y="225631"/>
                </a:moveTo>
                <a:cubicBezTo>
                  <a:pt x="728353" y="213756"/>
                  <a:pt x="706294" y="205026"/>
                  <a:pt x="688769" y="190005"/>
                </a:cubicBezTo>
                <a:cubicBezTo>
                  <a:pt x="594915" y="109558"/>
                  <a:pt x="768140" y="210000"/>
                  <a:pt x="641267" y="83127"/>
                </a:cubicBezTo>
                <a:cubicBezTo>
                  <a:pt x="612050" y="53910"/>
                  <a:pt x="594311" y="29960"/>
                  <a:pt x="558140" y="11875"/>
                </a:cubicBezTo>
                <a:cubicBezTo>
                  <a:pt x="546944" y="6277"/>
                  <a:pt x="534389" y="3958"/>
                  <a:pt x="522514" y="0"/>
                </a:cubicBezTo>
                <a:cubicBezTo>
                  <a:pt x="451262" y="3958"/>
                  <a:pt x="379403" y="1783"/>
                  <a:pt x="308758" y="11875"/>
                </a:cubicBezTo>
                <a:cubicBezTo>
                  <a:pt x="294629" y="13893"/>
                  <a:pt x="284096" y="26489"/>
                  <a:pt x="273132" y="35626"/>
                </a:cubicBezTo>
                <a:cubicBezTo>
                  <a:pt x="260230" y="46377"/>
                  <a:pt x="250408" y="60501"/>
                  <a:pt x="237506" y="71252"/>
                </a:cubicBezTo>
                <a:cubicBezTo>
                  <a:pt x="226542" y="80389"/>
                  <a:pt x="212844" y="85865"/>
                  <a:pt x="201880" y="95002"/>
                </a:cubicBezTo>
                <a:cubicBezTo>
                  <a:pt x="188978" y="105753"/>
                  <a:pt x="180228" y="121312"/>
                  <a:pt x="166254" y="130628"/>
                </a:cubicBezTo>
                <a:cubicBezTo>
                  <a:pt x="155839" y="137572"/>
                  <a:pt x="142664" y="139065"/>
                  <a:pt x="130628" y="142504"/>
                </a:cubicBezTo>
                <a:cubicBezTo>
                  <a:pt x="114935" y="146988"/>
                  <a:pt x="99059" y="150839"/>
                  <a:pt x="83127" y="154379"/>
                </a:cubicBezTo>
                <a:cubicBezTo>
                  <a:pt x="63423" y="158757"/>
                  <a:pt x="43158" y="160709"/>
                  <a:pt x="23750" y="166254"/>
                </a:cubicBezTo>
                <a:cubicBezTo>
                  <a:pt x="15239" y="168686"/>
                  <a:pt x="7917" y="174171"/>
                  <a:pt x="0" y="17813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485AB8-2F21-4653-B1EF-CDD27E9F602D}"/>
              </a:ext>
            </a:extLst>
          </p:cNvPr>
          <p:cNvSpPr/>
          <p:nvPr/>
        </p:nvSpPr>
        <p:spPr>
          <a:xfrm>
            <a:off x="10319657" y="1199408"/>
            <a:ext cx="273133" cy="1425825"/>
          </a:xfrm>
          <a:custGeom>
            <a:avLst/>
            <a:gdLst>
              <a:gd name="connsiteX0" fmla="*/ 0 w 273133"/>
              <a:gd name="connsiteY0" fmla="*/ 0 h 1425825"/>
              <a:gd name="connsiteX1" fmla="*/ 71252 w 273133"/>
              <a:gd name="connsiteY1" fmla="*/ 95002 h 1425825"/>
              <a:gd name="connsiteX2" fmla="*/ 95003 w 273133"/>
              <a:gd name="connsiteY2" fmla="*/ 178130 h 1425825"/>
              <a:gd name="connsiteX3" fmla="*/ 118753 w 273133"/>
              <a:gd name="connsiteY3" fmla="*/ 249382 h 1425825"/>
              <a:gd name="connsiteX4" fmla="*/ 154379 w 273133"/>
              <a:gd name="connsiteY4" fmla="*/ 296883 h 1425825"/>
              <a:gd name="connsiteX5" fmla="*/ 178130 w 273133"/>
              <a:gd name="connsiteY5" fmla="*/ 439387 h 1425825"/>
              <a:gd name="connsiteX6" fmla="*/ 201881 w 273133"/>
              <a:gd name="connsiteY6" fmla="*/ 475013 h 1425825"/>
              <a:gd name="connsiteX7" fmla="*/ 190005 w 273133"/>
              <a:gd name="connsiteY7" fmla="*/ 581891 h 1425825"/>
              <a:gd name="connsiteX8" fmla="*/ 154379 w 273133"/>
              <a:gd name="connsiteY8" fmla="*/ 593766 h 1425825"/>
              <a:gd name="connsiteX9" fmla="*/ 118753 w 273133"/>
              <a:gd name="connsiteY9" fmla="*/ 617517 h 1425825"/>
              <a:gd name="connsiteX10" fmla="*/ 106878 w 273133"/>
              <a:gd name="connsiteY10" fmla="*/ 653143 h 1425825"/>
              <a:gd name="connsiteX11" fmla="*/ 59377 w 273133"/>
              <a:gd name="connsiteY11" fmla="*/ 748145 h 1425825"/>
              <a:gd name="connsiteX12" fmla="*/ 142504 w 273133"/>
              <a:gd name="connsiteY12" fmla="*/ 878774 h 1425825"/>
              <a:gd name="connsiteX13" fmla="*/ 178130 w 273133"/>
              <a:gd name="connsiteY13" fmla="*/ 855023 h 1425825"/>
              <a:gd name="connsiteX14" fmla="*/ 190005 w 273133"/>
              <a:gd name="connsiteY14" fmla="*/ 819397 h 1425825"/>
              <a:gd name="connsiteX15" fmla="*/ 201881 w 273133"/>
              <a:gd name="connsiteY15" fmla="*/ 771896 h 1425825"/>
              <a:gd name="connsiteX16" fmla="*/ 273133 w 273133"/>
              <a:gd name="connsiteY16" fmla="*/ 819397 h 1425825"/>
              <a:gd name="connsiteX17" fmla="*/ 261257 w 273133"/>
              <a:gd name="connsiteY17" fmla="*/ 997527 h 1425825"/>
              <a:gd name="connsiteX18" fmla="*/ 237507 w 273133"/>
              <a:gd name="connsiteY18" fmla="*/ 1033153 h 1425825"/>
              <a:gd name="connsiteX19" fmla="*/ 225631 w 273133"/>
              <a:gd name="connsiteY19" fmla="*/ 1092530 h 1425825"/>
              <a:gd name="connsiteX20" fmla="*/ 213756 w 273133"/>
              <a:gd name="connsiteY20" fmla="*/ 1128156 h 1425825"/>
              <a:gd name="connsiteX21" fmla="*/ 201881 w 273133"/>
              <a:gd name="connsiteY21" fmla="*/ 1175657 h 1425825"/>
              <a:gd name="connsiteX22" fmla="*/ 213756 w 273133"/>
              <a:gd name="connsiteY22" fmla="*/ 1282535 h 1425825"/>
              <a:gd name="connsiteX23" fmla="*/ 261257 w 273133"/>
              <a:gd name="connsiteY23" fmla="*/ 1425039 h 1425825"/>
              <a:gd name="connsiteX24" fmla="*/ 273133 w 273133"/>
              <a:gd name="connsiteY24" fmla="*/ 1425039 h 142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3133" h="1425825">
                <a:moveTo>
                  <a:pt x="0" y="0"/>
                </a:moveTo>
                <a:cubicBezTo>
                  <a:pt x="11651" y="14563"/>
                  <a:pt x="58649" y="69797"/>
                  <a:pt x="71252" y="95002"/>
                </a:cubicBezTo>
                <a:cubicBezTo>
                  <a:pt x="81227" y="114952"/>
                  <a:pt x="89298" y="159113"/>
                  <a:pt x="95003" y="178130"/>
                </a:cubicBezTo>
                <a:cubicBezTo>
                  <a:pt x="102197" y="202110"/>
                  <a:pt x="103732" y="229354"/>
                  <a:pt x="118753" y="249382"/>
                </a:cubicBezTo>
                <a:lnTo>
                  <a:pt x="154379" y="296883"/>
                </a:lnTo>
                <a:cubicBezTo>
                  <a:pt x="158141" y="330740"/>
                  <a:pt x="158236" y="399599"/>
                  <a:pt x="178130" y="439387"/>
                </a:cubicBezTo>
                <a:cubicBezTo>
                  <a:pt x="184513" y="452153"/>
                  <a:pt x="193964" y="463138"/>
                  <a:pt x="201881" y="475013"/>
                </a:cubicBezTo>
                <a:cubicBezTo>
                  <a:pt x="210589" y="501139"/>
                  <a:pt x="239881" y="565266"/>
                  <a:pt x="190005" y="581891"/>
                </a:cubicBezTo>
                <a:lnTo>
                  <a:pt x="154379" y="593766"/>
                </a:lnTo>
                <a:cubicBezTo>
                  <a:pt x="142504" y="601683"/>
                  <a:pt x="127669" y="606372"/>
                  <a:pt x="118753" y="617517"/>
                </a:cubicBezTo>
                <a:cubicBezTo>
                  <a:pt x="110933" y="627292"/>
                  <a:pt x="111273" y="641422"/>
                  <a:pt x="106878" y="653143"/>
                </a:cubicBezTo>
                <a:cubicBezTo>
                  <a:pt x="81978" y="719543"/>
                  <a:pt x="92172" y="698952"/>
                  <a:pt x="59377" y="748145"/>
                </a:cubicBezTo>
                <a:cubicBezTo>
                  <a:pt x="70088" y="876676"/>
                  <a:pt x="25833" y="917664"/>
                  <a:pt x="142504" y="878774"/>
                </a:cubicBezTo>
                <a:cubicBezTo>
                  <a:pt x="156044" y="874261"/>
                  <a:pt x="166255" y="862940"/>
                  <a:pt x="178130" y="855023"/>
                </a:cubicBezTo>
                <a:cubicBezTo>
                  <a:pt x="182088" y="843148"/>
                  <a:pt x="186566" y="831433"/>
                  <a:pt x="190005" y="819397"/>
                </a:cubicBezTo>
                <a:cubicBezTo>
                  <a:pt x="194489" y="803704"/>
                  <a:pt x="185560" y="771896"/>
                  <a:pt x="201881" y="771896"/>
                </a:cubicBezTo>
                <a:cubicBezTo>
                  <a:pt x="230426" y="771896"/>
                  <a:pt x="273133" y="819397"/>
                  <a:pt x="273133" y="819397"/>
                </a:cubicBezTo>
                <a:cubicBezTo>
                  <a:pt x="269174" y="878774"/>
                  <a:pt x="271040" y="938828"/>
                  <a:pt x="261257" y="997527"/>
                </a:cubicBezTo>
                <a:cubicBezTo>
                  <a:pt x="258911" y="1011605"/>
                  <a:pt x="242518" y="1019789"/>
                  <a:pt x="237507" y="1033153"/>
                </a:cubicBezTo>
                <a:cubicBezTo>
                  <a:pt x="230420" y="1052052"/>
                  <a:pt x="230526" y="1072948"/>
                  <a:pt x="225631" y="1092530"/>
                </a:cubicBezTo>
                <a:cubicBezTo>
                  <a:pt x="222595" y="1104674"/>
                  <a:pt x="217195" y="1116120"/>
                  <a:pt x="213756" y="1128156"/>
                </a:cubicBezTo>
                <a:cubicBezTo>
                  <a:pt x="209272" y="1143849"/>
                  <a:pt x="205839" y="1159823"/>
                  <a:pt x="201881" y="1175657"/>
                </a:cubicBezTo>
                <a:cubicBezTo>
                  <a:pt x="205839" y="1211283"/>
                  <a:pt x="210004" y="1246887"/>
                  <a:pt x="213756" y="1282535"/>
                </a:cubicBezTo>
                <a:cubicBezTo>
                  <a:pt x="224242" y="1382156"/>
                  <a:pt x="193538" y="1391180"/>
                  <a:pt x="261257" y="1425039"/>
                </a:cubicBezTo>
                <a:cubicBezTo>
                  <a:pt x="264798" y="1426809"/>
                  <a:pt x="269174" y="1425039"/>
                  <a:pt x="273133" y="1425039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4DA31B-82FE-4B56-9A2B-8F8543BB49E7}"/>
              </a:ext>
            </a:extLst>
          </p:cNvPr>
          <p:cNvSpPr/>
          <p:nvPr/>
        </p:nvSpPr>
        <p:spPr>
          <a:xfrm>
            <a:off x="148258" y="73415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Sông Ni-giê và Xê-nê-gan: nằm ở phía tây bắc châu Phi, đổ ra vịnh Ghi-nê.</a:t>
            </a:r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65B84-9041-4E38-8433-CEFBE1411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447" y="2414904"/>
            <a:ext cx="5511877" cy="38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5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B2858-95A4-49A4-A55C-3A3C1F97C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1D3947F-4C10-445A-9E33-3CFE803651AB}"/>
              </a:ext>
            </a:extLst>
          </p:cNvPr>
          <p:cNvGrpSpPr/>
          <p:nvPr/>
        </p:nvGrpSpPr>
        <p:grpSpPr>
          <a:xfrm>
            <a:off x="6911439" y="344384"/>
            <a:ext cx="5239181" cy="6430157"/>
            <a:chOff x="8055449" y="2525306"/>
            <a:chExt cx="3677372" cy="427717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693093D-BB80-4712-819B-7C78A232C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8C343E-17E8-4CAE-8E19-F2E2E4335458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8959DA0-EA0E-4BBF-8859-E3716DEB67E2}"/>
              </a:ext>
            </a:extLst>
          </p:cNvPr>
          <p:cNvSpPr/>
          <p:nvPr/>
        </p:nvSpPr>
        <p:spPr>
          <a:xfrm>
            <a:off x="7802088" y="2113808"/>
            <a:ext cx="1114805" cy="855023"/>
          </a:xfrm>
          <a:custGeom>
            <a:avLst/>
            <a:gdLst>
              <a:gd name="connsiteX0" fmla="*/ 0 w 1114805"/>
              <a:gd name="connsiteY0" fmla="*/ 463137 h 855023"/>
              <a:gd name="connsiteX1" fmla="*/ 59377 w 1114805"/>
              <a:gd name="connsiteY1" fmla="*/ 415636 h 855023"/>
              <a:gd name="connsiteX2" fmla="*/ 166255 w 1114805"/>
              <a:gd name="connsiteY2" fmla="*/ 380010 h 855023"/>
              <a:gd name="connsiteX3" fmla="*/ 201881 w 1114805"/>
              <a:gd name="connsiteY3" fmla="*/ 332509 h 855023"/>
              <a:gd name="connsiteX4" fmla="*/ 225631 w 1114805"/>
              <a:gd name="connsiteY4" fmla="*/ 296883 h 855023"/>
              <a:gd name="connsiteX5" fmla="*/ 296883 w 1114805"/>
              <a:gd name="connsiteY5" fmla="*/ 261257 h 855023"/>
              <a:gd name="connsiteX6" fmla="*/ 332509 w 1114805"/>
              <a:gd name="connsiteY6" fmla="*/ 237506 h 855023"/>
              <a:gd name="connsiteX7" fmla="*/ 415637 w 1114805"/>
              <a:gd name="connsiteY7" fmla="*/ 213756 h 855023"/>
              <a:gd name="connsiteX8" fmla="*/ 463138 w 1114805"/>
              <a:gd name="connsiteY8" fmla="*/ 142504 h 855023"/>
              <a:gd name="connsiteX9" fmla="*/ 498764 w 1114805"/>
              <a:gd name="connsiteY9" fmla="*/ 59376 h 855023"/>
              <a:gd name="connsiteX10" fmla="*/ 534390 w 1114805"/>
              <a:gd name="connsiteY10" fmla="*/ 23750 h 855023"/>
              <a:gd name="connsiteX11" fmla="*/ 629393 w 1114805"/>
              <a:gd name="connsiteY11" fmla="*/ 0 h 855023"/>
              <a:gd name="connsiteX12" fmla="*/ 736270 w 1114805"/>
              <a:gd name="connsiteY12" fmla="*/ 11875 h 855023"/>
              <a:gd name="connsiteX13" fmla="*/ 748146 w 1114805"/>
              <a:gd name="connsiteY13" fmla="*/ 47501 h 855023"/>
              <a:gd name="connsiteX14" fmla="*/ 760021 w 1114805"/>
              <a:gd name="connsiteY14" fmla="*/ 95002 h 855023"/>
              <a:gd name="connsiteX15" fmla="*/ 771896 w 1114805"/>
              <a:gd name="connsiteY15" fmla="*/ 130628 h 855023"/>
              <a:gd name="connsiteX16" fmla="*/ 783772 w 1114805"/>
              <a:gd name="connsiteY16" fmla="*/ 178130 h 855023"/>
              <a:gd name="connsiteX17" fmla="*/ 807522 w 1114805"/>
              <a:gd name="connsiteY17" fmla="*/ 249382 h 855023"/>
              <a:gd name="connsiteX18" fmla="*/ 819398 w 1114805"/>
              <a:gd name="connsiteY18" fmla="*/ 296883 h 855023"/>
              <a:gd name="connsiteX19" fmla="*/ 855024 w 1114805"/>
              <a:gd name="connsiteY19" fmla="*/ 308758 h 855023"/>
              <a:gd name="connsiteX20" fmla="*/ 926276 w 1114805"/>
              <a:gd name="connsiteY20" fmla="*/ 368135 h 855023"/>
              <a:gd name="connsiteX21" fmla="*/ 985652 w 1114805"/>
              <a:gd name="connsiteY21" fmla="*/ 439387 h 855023"/>
              <a:gd name="connsiteX22" fmla="*/ 1009403 w 1114805"/>
              <a:gd name="connsiteY22" fmla="*/ 534389 h 855023"/>
              <a:gd name="connsiteX23" fmla="*/ 1021278 w 1114805"/>
              <a:gd name="connsiteY23" fmla="*/ 570015 h 855023"/>
              <a:gd name="connsiteX24" fmla="*/ 1045029 w 1114805"/>
              <a:gd name="connsiteY24" fmla="*/ 605641 h 855023"/>
              <a:gd name="connsiteX25" fmla="*/ 1080655 w 1114805"/>
              <a:gd name="connsiteY25" fmla="*/ 629392 h 855023"/>
              <a:gd name="connsiteX26" fmla="*/ 1104406 w 1114805"/>
              <a:gd name="connsiteY26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14805" h="855023">
                <a:moveTo>
                  <a:pt x="0" y="463137"/>
                </a:moveTo>
                <a:cubicBezTo>
                  <a:pt x="19792" y="447303"/>
                  <a:pt x="36302" y="426124"/>
                  <a:pt x="59377" y="415636"/>
                </a:cubicBezTo>
                <a:cubicBezTo>
                  <a:pt x="132360" y="382462"/>
                  <a:pt x="117914" y="428351"/>
                  <a:pt x="166255" y="380010"/>
                </a:cubicBezTo>
                <a:cubicBezTo>
                  <a:pt x="180250" y="366015"/>
                  <a:pt x="190377" y="348615"/>
                  <a:pt x="201881" y="332509"/>
                </a:cubicBezTo>
                <a:cubicBezTo>
                  <a:pt x="210177" y="320895"/>
                  <a:pt x="215539" y="306975"/>
                  <a:pt x="225631" y="296883"/>
                </a:cubicBezTo>
                <a:cubicBezTo>
                  <a:pt x="248652" y="273862"/>
                  <a:pt x="267907" y="270915"/>
                  <a:pt x="296883" y="261257"/>
                </a:cubicBezTo>
                <a:cubicBezTo>
                  <a:pt x="308758" y="253340"/>
                  <a:pt x="319743" y="243889"/>
                  <a:pt x="332509" y="237506"/>
                </a:cubicBezTo>
                <a:cubicBezTo>
                  <a:pt x="349545" y="228988"/>
                  <a:pt x="400418" y="217561"/>
                  <a:pt x="415637" y="213756"/>
                </a:cubicBezTo>
                <a:cubicBezTo>
                  <a:pt x="431471" y="190005"/>
                  <a:pt x="456215" y="170196"/>
                  <a:pt x="463138" y="142504"/>
                </a:cubicBezTo>
                <a:cubicBezTo>
                  <a:pt x="474456" y="97232"/>
                  <a:pt x="469474" y="94524"/>
                  <a:pt x="498764" y="59376"/>
                </a:cubicBezTo>
                <a:cubicBezTo>
                  <a:pt x="509515" y="46474"/>
                  <a:pt x="519101" y="30699"/>
                  <a:pt x="534390" y="23750"/>
                </a:cubicBezTo>
                <a:cubicBezTo>
                  <a:pt x="564106" y="10243"/>
                  <a:pt x="629393" y="0"/>
                  <a:pt x="629393" y="0"/>
                </a:cubicBezTo>
                <a:cubicBezTo>
                  <a:pt x="665019" y="3958"/>
                  <a:pt x="702989" y="-1437"/>
                  <a:pt x="736270" y="11875"/>
                </a:cubicBezTo>
                <a:cubicBezTo>
                  <a:pt x="747892" y="16524"/>
                  <a:pt x="744707" y="35465"/>
                  <a:pt x="748146" y="47501"/>
                </a:cubicBezTo>
                <a:cubicBezTo>
                  <a:pt x="752630" y="63194"/>
                  <a:pt x="755537" y="79309"/>
                  <a:pt x="760021" y="95002"/>
                </a:cubicBezTo>
                <a:cubicBezTo>
                  <a:pt x="763460" y="107038"/>
                  <a:pt x="768457" y="118592"/>
                  <a:pt x="771896" y="130628"/>
                </a:cubicBezTo>
                <a:cubicBezTo>
                  <a:pt x="776380" y="146321"/>
                  <a:pt x="779082" y="162497"/>
                  <a:pt x="783772" y="178130"/>
                </a:cubicBezTo>
                <a:cubicBezTo>
                  <a:pt x="790966" y="202110"/>
                  <a:pt x="801450" y="225094"/>
                  <a:pt x="807522" y="249382"/>
                </a:cubicBezTo>
                <a:cubicBezTo>
                  <a:pt x="811481" y="265216"/>
                  <a:pt x="809202" y="284139"/>
                  <a:pt x="819398" y="296883"/>
                </a:cubicBezTo>
                <a:cubicBezTo>
                  <a:pt x="827218" y="306658"/>
                  <a:pt x="843149" y="304800"/>
                  <a:pt x="855024" y="308758"/>
                </a:cubicBezTo>
                <a:cubicBezTo>
                  <a:pt x="959106" y="412840"/>
                  <a:pt x="827077" y="285469"/>
                  <a:pt x="926276" y="368135"/>
                </a:cubicBezTo>
                <a:cubicBezTo>
                  <a:pt x="960565" y="396710"/>
                  <a:pt x="962299" y="404356"/>
                  <a:pt x="985652" y="439387"/>
                </a:cubicBezTo>
                <a:cubicBezTo>
                  <a:pt x="993569" y="471054"/>
                  <a:pt x="999081" y="503422"/>
                  <a:pt x="1009403" y="534389"/>
                </a:cubicBezTo>
                <a:cubicBezTo>
                  <a:pt x="1013361" y="546264"/>
                  <a:pt x="1015680" y="558819"/>
                  <a:pt x="1021278" y="570015"/>
                </a:cubicBezTo>
                <a:cubicBezTo>
                  <a:pt x="1027661" y="582781"/>
                  <a:pt x="1034937" y="595549"/>
                  <a:pt x="1045029" y="605641"/>
                </a:cubicBezTo>
                <a:cubicBezTo>
                  <a:pt x="1055121" y="615733"/>
                  <a:pt x="1068780" y="621475"/>
                  <a:pt x="1080655" y="629392"/>
                </a:cubicBezTo>
                <a:cubicBezTo>
                  <a:pt x="1139538" y="717716"/>
                  <a:pt x="1104406" y="650746"/>
                  <a:pt x="1104406" y="855023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8A765B-41D0-46B3-93B7-87EB289A4721}"/>
              </a:ext>
            </a:extLst>
          </p:cNvPr>
          <p:cNvSpPr/>
          <p:nvPr/>
        </p:nvSpPr>
        <p:spPr>
          <a:xfrm>
            <a:off x="7517081" y="2054431"/>
            <a:ext cx="344384" cy="498764"/>
          </a:xfrm>
          <a:custGeom>
            <a:avLst/>
            <a:gdLst>
              <a:gd name="connsiteX0" fmla="*/ 0 w 344384"/>
              <a:gd name="connsiteY0" fmla="*/ 130629 h 498764"/>
              <a:gd name="connsiteX1" fmla="*/ 83127 w 344384"/>
              <a:gd name="connsiteY1" fmla="*/ 23751 h 498764"/>
              <a:gd name="connsiteX2" fmla="*/ 118753 w 344384"/>
              <a:gd name="connsiteY2" fmla="*/ 0 h 498764"/>
              <a:gd name="connsiteX3" fmla="*/ 190005 w 344384"/>
              <a:gd name="connsiteY3" fmla="*/ 142504 h 498764"/>
              <a:gd name="connsiteX4" fmla="*/ 249381 w 344384"/>
              <a:gd name="connsiteY4" fmla="*/ 154379 h 498764"/>
              <a:gd name="connsiteX5" fmla="*/ 273132 w 344384"/>
              <a:gd name="connsiteY5" fmla="*/ 190005 h 498764"/>
              <a:gd name="connsiteX6" fmla="*/ 308758 w 344384"/>
              <a:gd name="connsiteY6" fmla="*/ 273133 h 498764"/>
              <a:gd name="connsiteX7" fmla="*/ 344384 w 344384"/>
              <a:gd name="connsiteY7" fmla="*/ 296883 h 498764"/>
              <a:gd name="connsiteX8" fmla="*/ 332509 w 344384"/>
              <a:gd name="connsiteY8" fmla="*/ 415637 h 498764"/>
              <a:gd name="connsiteX9" fmla="*/ 308758 w 344384"/>
              <a:gd name="connsiteY9" fmla="*/ 451263 h 498764"/>
              <a:gd name="connsiteX10" fmla="*/ 296883 w 344384"/>
              <a:gd name="connsiteY10" fmla="*/ 498764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4384" h="498764">
                <a:moveTo>
                  <a:pt x="0" y="130629"/>
                </a:moveTo>
                <a:cubicBezTo>
                  <a:pt x="17473" y="43261"/>
                  <a:pt x="-4919" y="82449"/>
                  <a:pt x="83127" y="23751"/>
                </a:cubicBezTo>
                <a:lnTo>
                  <a:pt x="118753" y="0"/>
                </a:lnTo>
                <a:cubicBezTo>
                  <a:pt x="126533" y="23340"/>
                  <a:pt x="157117" y="135926"/>
                  <a:pt x="190005" y="142504"/>
                </a:cubicBezTo>
                <a:lnTo>
                  <a:pt x="249381" y="154379"/>
                </a:lnTo>
                <a:cubicBezTo>
                  <a:pt x="257298" y="166254"/>
                  <a:pt x="267510" y="176887"/>
                  <a:pt x="273132" y="190005"/>
                </a:cubicBezTo>
                <a:cubicBezTo>
                  <a:pt x="293573" y="237701"/>
                  <a:pt x="271490" y="235865"/>
                  <a:pt x="308758" y="273133"/>
                </a:cubicBezTo>
                <a:cubicBezTo>
                  <a:pt x="318850" y="283225"/>
                  <a:pt x="332509" y="288966"/>
                  <a:pt x="344384" y="296883"/>
                </a:cubicBezTo>
                <a:cubicBezTo>
                  <a:pt x="340426" y="336468"/>
                  <a:pt x="341454" y="376874"/>
                  <a:pt x="332509" y="415637"/>
                </a:cubicBezTo>
                <a:cubicBezTo>
                  <a:pt x="329300" y="429544"/>
                  <a:pt x="315141" y="438497"/>
                  <a:pt x="308758" y="451263"/>
                </a:cubicBezTo>
                <a:cubicBezTo>
                  <a:pt x="295631" y="477516"/>
                  <a:pt x="296883" y="478522"/>
                  <a:pt x="296883" y="498764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87D69E-75D6-4EFC-B318-BC510C560438}"/>
              </a:ext>
            </a:extLst>
          </p:cNvPr>
          <p:cNvSpPr/>
          <p:nvPr/>
        </p:nvSpPr>
        <p:spPr>
          <a:xfrm>
            <a:off x="9274629" y="3122763"/>
            <a:ext cx="1092529" cy="548243"/>
          </a:xfrm>
          <a:custGeom>
            <a:avLst/>
            <a:gdLst>
              <a:gd name="connsiteX0" fmla="*/ 1092529 w 1092529"/>
              <a:gd name="connsiteY0" fmla="*/ 546712 h 548243"/>
              <a:gd name="connsiteX1" fmla="*/ 1033153 w 1092529"/>
              <a:gd name="connsiteY1" fmla="*/ 534837 h 548243"/>
              <a:gd name="connsiteX2" fmla="*/ 938150 w 1092529"/>
              <a:gd name="connsiteY2" fmla="*/ 546712 h 548243"/>
              <a:gd name="connsiteX3" fmla="*/ 926275 w 1092529"/>
              <a:gd name="connsiteY3" fmla="*/ 511086 h 548243"/>
              <a:gd name="connsiteX4" fmla="*/ 914400 w 1092529"/>
              <a:gd name="connsiteY4" fmla="*/ 451710 h 548243"/>
              <a:gd name="connsiteX5" fmla="*/ 878774 w 1092529"/>
              <a:gd name="connsiteY5" fmla="*/ 416084 h 548243"/>
              <a:gd name="connsiteX6" fmla="*/ 855023 w 1092529"/>
              <a:gd name="connsiteY6" fmla="*/ 380458 h 548243"/>
              <a:gd name="connsiteX7" fmla="*/ 843148 w 1092529"/>
              <a:gd name="connsiteY7" fmla="*/ 178577 h 548243"/>
              <a:gd name="connsiteX8" fmla="*/ 807522 w 1092529"/>
              <a:gd name="connsiteY8" fmla="*/ 154827 h 548243"/>
              <a:gd name="connsiteX9" fmla="*/ 748145 w 1092529"/>
              <a:gd name="connsiteY9" fmla="*/ 83575 h 548243"/>
              <a:gd name="connsiteX10" fmla="*/ 641267 w 1092529"/>
              <a:gd name="connsiteY10" fmla="*/ 47949 h 548243"/>
              <a:gd name="connsiteX11" fmla="*/ 558140 w 1092529"/>
              <a:gd name="connsiteY11" fmla="*/ 447 h 548243"/>
              <a:gd name="connsiteX12" fmla="*/ 451262 w 1092529"/>
              <a:gd name="connsiteY12" fmla="*/ 12323 h 548243"/>
              <a:gd name="connsiteX13" fmla="*/ 391885 w 1092529"/>
              <a:gd name="connsiteY13" fmla="*/ 71699 h 548243"/>
              <a:gd name="connsiteX14" fmla="*/ 368135 w 1092529"/>
              <a:gd name="connsiteY14" fmla="*/ 107325 h 548243"/>
              <a:gd name="connsiteX15" fmla="*/ 332509 w 1092529"/>
              <a:gd name="connsiteY15" fmla="*/ 166702 h 548243"/>
              <a:gd name="connsiteX16" fmla="*/ 261257 w 1092529"/>
              <a:gd name="connsiteY16" fmla="*/ 226079 h 548243"/>
              <a:gd name="connsiteX17" fmla="*/ 249381 w 1092529"/>
              <a:gd name="connsiteY17" fmla="*/ 332956 h 548243"/>
              <a:gd name="connsiteX18" fmla="*/ 166254 w 1092529"/>
              <a:gd name="connsiteY18" fmla="*/ 451710 h 548243"/>
              <a:gd name="connsiteX19" fmla="*/ 154379 w 1092529"/>
              <a:gd name="connsiteY19" fmla="*/ 487336 h 548243"/>
              <a:gd name="connsiteX20" fmla="*/ 106877 w 1092529"/>
              <a:gd name="connsiteY20" fmla="*/ 511086 h 548243"/>
              <a:gd name="connsiteX21" fmla="*/ 23750 w 1092529"/>
              <a:gd name="connsiteY21" fmla="*/ 534837 h 548243"/>
              <a:gd name="connsiteX22" fmla="*/ 0 w 1092529"/>
              <a:gd name="connsiteY22" fmla="*/ 546712 h 5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92529" h="548243">
                <a:moveTo>
                  <a:pt x="1092529" y="546712"/>
                </a:moveTo>
                <a:cubicBezTo>
                  <a:pt x="1072737" y="542754"/>
                  <a:pt x="1053337" y="534837"/>
                  <a:pt x="1033153" y="534837"/>
                </a:cubicBezTo>
                <a:cubicBezTo>
                  <a:pt x="1001239" y="534837"/>
                  <a:pt x="969304" y="553635"/>
                  <a:pt x="938150" y="546712"/>
                </a:cubicBezTo>
                <a:cubicBezTo>
                  <a:pt x="925930" y="543997"/>
                  <a:pt x="929311" y="523230"/>
                  <a:pt x="926275" y="511086"/>
                </a:cubicBezTo>
                <a:cubicBezTo>
                  <a:pt x="921380" y="491505"/>
                  <a:pt x="923427" y="469763"/>
                  <a:pt x="914400" y="451710"/>
                </a:cubicBezTo>
                <a:cubicBezTo>
                  <a:pt x="906889" y="436689"/>
                  <a:pt x="889525" y="428986"/>
                  <a:pt x="878774" y="416084"/>
                </a:cubicBezTo>
                <a:cubicBezTo>
                  <a:pt x="869637" y="405120"/>
                  <a:pt x="862940" y="392333"/>
                  <a:pt x="855023" y="380458"/>
                </a:cubicBezTo>
                <a:cubicBezTo>
                  <a:pt x="851065" y="313164"/>
                  <a:pt x="857035" y="244541"/>
                  <a:pt x="843148" y="178577"/>
                </a:cubicBezTo>
                <a:cubicBezTo>
                  <a:pt x="840208" y="164611"/>
                  <a:pt x="817614" y="164919"/>
                  <a:pt x="807522" y="154827"/>
                </a:cubicBezTo>
                <a:cubicBezTo>
                  <a:pt x="755439" y="102745"/>
                  <a:pt x="816239" y="132214"/>
                  <a:pt x="748145" y="83575"/>
                </a:cubicBezTo>
                <a:cubicBezTo>
                  <a:pt x="709904" y="56260"/>
                  <a:pt x="686861" y="57067"/>
                  <a:pt x="641267" y="47949"/>
                </a:cubicBezTo>
                <a:cubicBezTo>
                  <a:pt x="625769" y="37617"/>
                  <a:pt x="575171" y="1757"/>
                  <a:pt x="558140" y="447"/>
                </a:cubicBezTo>
                <a:cubicBezTo>
                  <a:pt x="522400" y="-2302"/>
                  <a:pt x="486888" y="8364"/>
                  <a:pt x="451262" y="12323"/>
                </a:cubicBezTo>
                <a:cubicBezTo>
                  <a:pt x="387923" y="107330"/>
                  <a:pt x="471057" y="-7473"/>
                  <a:pt x="391885" y="71699"/>
                </a:cubicBezTo>
                <a:cubicBezTo>
                  <a:pt x="381793" y="81791"/>
                  <a:pt x="375699" y="95222"/>
                  <a:pt x="368135" y="107325"/>
                </a:cubicBezTo>
                <a:cubicBezTo>
                  <a:pt x="355902" y="126898"/>
                  <a:pt x="346358" y="148237"/>
                  <a:pt x="332509" y="166702"/>
                </a:cubicBezTo>
                <a:cubicBezTo>
                  <a:pt x="309650" y="197180"/>
                  <a:pt x="291430" y="205964"/>
                  <a:pt x="261257" y="226079"/>
                </a:cubicBezTo>
                <a:cubicBezTo>
                  <a:pt x="257298" y="261705"/>
                  <a:pt x="260716" y="298951"/>
                  <a:pt x="249381" y="332956"/>
                </a:cubicBezTo>
                <a:cubicBezTo>
                  <a:pt x="243533" y="350499"/>
                  <a:pt x="182513" y="430032"/>
                  <a:pt x="166254" y="451710"/>
                </a:cubicBezTo>
                <a:cubicBezTo>
                  <a:pt x="162296" y="463585"/>
                  <a:pt x="163230" y="478485"/>
                  <a:pt x="154379" y="487336"/>
                </a:cubicBezTo>
                <a:cubicBezTo>
                  <a:pt x="141861" y="499854"/>
                  <a:pt x="123148" y="504113"/>
                  <a:pt x="106877" y="511086"/>
                </a:cubicBezTo>
                <a:cubicBezTo>
                  <a:pt x="66834" y="528247"/>
                  <a:pt x="68967" y="519765"/>
                  <a:pt x="23750" y="534837"/>
                </a:cubicBezTo>
                <a:cubicBezTo>
                  <a:pt x="15353" y="537636"/>
                  <a:pt x="7917" y="542754"/>
                  <a:pt x="0" y="546712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C4F04D-F14C-47E8-BD61-2C6D30991108}"/>
              </a:ext>
            </a:extLst>
          </p:cNvPr>
          <p:cNvSpPr/>
          <p:nvPr/>
        </p:nvSpPr>
        <p:spPr>
          <a:xfrm>
            <a:off x="10010899" y="4310743"/>
            <a:ext cx="748145" cy="225631"/>
          </a:xfrm>
          <a:custGeom>
            <a:avLst/>
            <a:gdLst>
              <a:gd name="connsiteX0" fmla="*/ 748145 w 748145"/>
              <a:gd name="connsiteY0" fmla="*/ 225631 h 225631"/>
              <a:gd name="connsiteX1" fmla="*/ 688769 w 748145"/>
              <a:gd name="connsiteY1" fmla="*/ 190005 h 225631"/>
              <a:gd name="connsiteX2" fmla="*/ 641267 w 748145"/>
              <a:gd name="connsiteY2" fmla="*/ 83127 h 225631"/>
              <a:gd name="connsiteX3" fmla="*/ 558140 w 748145"/>
              <a:gd name="connsiteY3" fmla="*/ 11875 h 225631"/>
              <a:gd name="connsiteX4" fmla="*/ 522514 w 748145"/>
              <a:gd name="connsiteY4" fmla="*/ 0 h 225631"/>
              <a:gd name="connsiteX5" fmla="*/ 308758 w 748145"/>
              <a:gd name="connsiteY5" fmla="*/ 11875 h 225631"/>
              <a:gd name="connsiteX6" fmla="*/ 273132 w 748145"/>
              <a:gd name="connsiteY6" fmla="*/ 35626 h 225631"/>
              <a:gd name="connsiteX7" fmla="*/ 237506 w 748145"/>
              <a:gd name="connsiteY7" fmla="*/ 71252 h 225631"/>
              <a:gd name="connsiteX8" fmla="*/ 201880 w 748145"/>
              <a:gd name="connsiteY8" fmla="*/ 95002 h 225631"/>
              <a:gd name="connsiteX9" fmla="*/ 166254 w 748145"/>
              <a:gd name="connsiteY9" fmla="*/ 130628 h 225631"/>
              <a:gd name="connsiteX10" fmla="*/ 130628 w 748145"/>
              <a:gd name="connsiteY10" fmla="*/ 142504 h 225631"/>
              <a:gd name="connsiteX11" fmla="*/ 83127 w 748145"/>
              <a:gd name="connsiteY11" fmla="*/ 154379 h 225631"/>
              <a:gd name="connsiteX12" fmla="*/ 23750 w 748145"/>
              <a:gd name="connsiteY12" fmla="*/ 166254 h 225631"/>
              <a:gd name="connsiteX13" fmla="*/ 0 w 748145"/>
              <a:gd name="connsiteY13" fmla="*/ 178130 h 22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8145" h="225631">
                <a:moveTo>
                  <a:pt x="748145" y="225631"/>
                </a:moveTo>
                <a:cubicBezTo>
                  <a:pt x="728353" y="213756"/>
                  <a:pt x="706294" y="205026"/>
                  <a:pt x="688769" y="190005"/>
                </a:cubicBezTo>
                <a:cubicBezTo>
                  <a:pt x="594915" y="109558"/>
                  <a:pt x="768140" y="210000"/>
                  <a:pt x="641267" y="83127"/>
                </a:cubicBezTo>
                <a:cubicBezTo>
                  <a:pt x="612050" y="53910"/>
                  <a:pt x="594311" y="29960"/>
                  <a:pt x="558140" y="11875"/>
                </a:cubicBezTo>
                <a:cubicBezTo>
                  <a:pt x="546944" y="6277"/>
                  <a:pt x="534389" y="3958"/>
                  <a:pt x="522514" y="0"/>
                </a:cubicBezTo>
                <a:cubicBezTo>
                  <a:pt x="451262" y="3958"/>
                  <a:pt x="379403" y="1783"/>
                  <a:pt x="308758" y="11875"/>
                </a:cubicBezTo>
                <a:cubicBezTo>
                  <a:pt x="294629" y="13893"/>
                  <a:pt x="284096" y="26489"/>
                  <a:pt x="273132" y="35626"/>
                </a:cubicBezTo>
                <a:cubicBezTo>
                  <a:pt x="260230" y="46377"/>
                  <a:pt x="250408" y="60501"/>
                  <a:pt x="237506" y="71252"/>
                </a:cubicBezTo>
                <a:cubicBezTo>
                  <a:pt x="226542" y="80389"/>
                  <a:pt x="212844" y="85865"/>
                  <a:pt x="201880" y="95002"/>
                </a:cubicBezTo>
                <a:cubicBezTo>
                  <a:pt x="188978" y="105753"/>
                  <a:pt x="180228" y="121312"/>
                  <a:pt x="166254" y="130628"/>
                </a:cubicBezTo>
                <a:cubicBezTo>
                  <a:pt x="155839" y="137572"/>
                  <a:pt x="142664" y="139065"/>
                  <a:pt x="130628" y="142504"/>
                </a:cubicBezTo>
                <a:cubicBezTo>
                  <a:pt x="114935" y="146988"/>
                  <a:pt x="99059" y="150839"/>
                  <a:pt x="83127" y="154379"/>
                </a:cubicBezTo>
                <a:cubicBezTo>
                  <a:pt x="63423" y="158757"/>
                  <a:pt x="43158" y="160709"/>
                  <a:pt x="23750" y="166254"/>
                </a:cubicBezTo>
                <a:cubicBezTo>
                  <a:pt x="15239" y="168686"/>
                  <a:pt x="7917" y="174171"/>
                  <a:pt x="0" y="17813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485AB8-2F21-4653-B1EF-CDD27E9F602D}"/>
              </a:ext>
            </a:extLst>
          </p:cNvPr>
          <p:cNvSpPr/>
          <p:nvPr/>
        </p:nvSpPr>
        <p:spPr>
          <a:xfrm>
            <a:off x="10319657" y="1199408"/>
            <a:ext cx="273133" cy="1425825"/>
          </a:xfrm>
          <a:custGeom>
            <a:avLst/>
            <a:gdLst>
              <a:gd name="connsiteX0" fmla="*/ 0 w 273133"/>
              <a:gd name="connsiteY0" fmla="*/ 0 h 1425825"/>
              <a:gd name="connsiteX1" fmla="*/ 71252 w 273133"/>
              <a:gd name="connsiteY1" fmla="*/ 95002 h 1425825"/>
              <a:gd name="connsiteX2" fmla="*/ 95003 w 273133"/>
              <a:gd name="connsiteY2" fmla="*/ 178130 h 1425825"/>
              <a:gd name="connsiteX3" fmla="*/ 118753 w 273133"/>
              <a:gd name="connsiteY3" fmla="*/ 249382 h 1425825"/>
              <a:gd name="connsiteX4" fmla="*/ 154379 w 273133"/>
              <a:gd name="connsiteY4" fmla="*/ 296883 h 1425825"/>
              <a:gd name="connsiteX5" fmla="*/ 178130 w 273133"/>
              <a:gd name="connsiteY5" fmla="*/ 439387 h 1425825"/>
              <a:gd name="connsiteX6" fmla="*/ 201881 w 273133"/>
              <a:gd name="connsiteY6" fmla="*/ 475013 h 1425825"/>
              <a:gd name="connsiteX7" fmla="*/ 190005 w 273133"/>
              <a:gd name="connsiteY7" fmla="*/ 581891 h 1425825"/>
              <a:gd name="connsiteX8" fmla="*/ 154379 w 273133"/>
              <a:gd name="connsiteY8" fmla="*/ 593766 h 1425825"/>
              <a:gd name="connsiteX9" fmla="*/ 118753 w 273133"/>
              <a:gd name="connsiteY9" fmla="*/ 617517 h 1425825"/>
              <a:gd name="connsiteX10" fmla="*/ 106878 w 273133"/>
              <a:gd name="connsiteY10" fmla="*/ 653143 h 1425825"/>
              <a:gd name="connsiteX11" fmla="*/ 59377 w 273133"/>
              <a:gd name="connsiteY11" fmla="*/ 748145 h 1425825"/>
              <a:gd name="connsiteX12" fmla="*/ 142504 w 273133"/>
              <a:gd name="connsiteY12" fmla="*/ 878774 h 1425825"/>
              <a:gd name="connsiteX13" fmla="*/ 178130 w 273133"/>
              <a:gd name="connsiteY13" fmla="*/ 855023 h 1425825"/>
              <a:gd name="connsiteX14" fmla="*/ 190005 w 273133"/>
              <a:gd name="connsiteY14" fmla="*/ 819397 h 1425825"/>
              <a:gd name="connsiteX15" fmla="*/ 201881 w 273133"/>
              <a:gd name="connsiteY15" fmla="*/ 771896 h 1425825"/>
              <a:gd name="connsiteX16" fmla="*/ 273133 w 273133"/>
              <a:gd name="connsiteY16" fmla="*/ 819397 h 1425825"/>
              <a:gd name="connsiteX17" fmla="*/ 261257 w 273133"/>
              <a:gd name="connsiteY17" fmla="*/ 997527 h 1425825"/>
              <a:gd name="connsiteX18" fmla="*/ 237507 w 273133"/>
              <a:gd name="connsiteY18" fmla="*/ 1033153 h 1425825"/>
              <a:gd name="connsiteX19" fmla="*/ 225631 w 273133"/>
              <a:gd name="connsiteY19" fmla="*/ 1092530 h 1425825"/>
              <a:gd name="connsiteX20" fmla="*/ 213756 w 273133"/>
              <a:gd name="connsiteY20" fmla="*/ 1128156 h 1425825"/>
              <a:gd name="connsiteX21" fmla="*/ 201881 w 273133"/>
              <a:gd name="connsiteY21" fmla="*/ 1175657 h 1425825"/>
              <a:gd name="connsiteX22" fmla="*/ 213756 w 273133"/>
              <a:gd name="connsiteY22" fmla="*/ 1282535 h 1425825"/>
              <a:gd name="connsiteX23" fmla="*/ 261257 w 273133"/>
              <a:gd name="connsiteY23" fmla="*/ 1425039 h 1425825"/>
              <a:gd name="connsiteX24" fmla="*/ 273133 w 273133"/>
              <a:gd name="connsiteY24" fmla="*/ 1425039 h 142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3133" h="1425825">
                <a:moveTo>
                  <a:pt x="0" y="0"/>
                </a:moveTo>
                <a:cubicBezTo>
                  <a:pt x="11651" y="14563"/>
                  <a:pt x="58649" y="69797"/>
                  <a:pt x="71252" y="95002"/>
                </a:cubicBezTo>
                <a:cubicBezTo>
                  <a:pt x="81227" y="114952"/>
                  <a:pt x="89298" y="159113"/>
                  <a:pt x="95003" y="178130"/>
                </a:cubicBezTo>
                <a:cubicBezTo>
                  <a:pt x="102197" y="202110"/>
                  <a:pt x="103732" y="229354"/>
                  <a:pt x="118753" y="249382"/>
                </a:cubicBezTo>
                <a:lnTo>
                  <a:pt x="154379" y="296883"/>
                </a:lnTo>
                <a:cubicBezTo>
                  <a:pt x="158141" y="330740"/>
                  <a:pt x="158236" y="399599"/>
                  <a:pt x="178130" y="439387"/>
                </a:cubicBezTo>
                <a:cubicBezTo>
                  <a:pt x="184513" y="452153"/>
                  <a:pt x="193964" y="463138"/>
                  <a:pt x="201881" y="475013"/>
                </a:cubicBezTo>
                <a:cubicBezTo>
                  <a:pt x="210589" y="501139"/>
                  <a:pt x="239881" y="565266"/>
                  <a:pt x="190005" y="581891"/>
                </a:cubicBezTo>
                <a:lnTo>
                  <a:pt x="154379" y="593766"/>
                </a:lnTo>
                <a:cubicBezTo>
                  <a:pt x="142504" y="601683"/>
                  <a:pt x="127669" y="606372"/>
                  <a:pt x="118753" y="617517"/>
                </a:cubicBezTo>
                <a:cubicBezTo>
                  <a:pt x="110933" y="627292"/>
                  <a:pt x="111273" y="641422"/>
                  <a:pt x="106878" y="653143"/>
                </a:cubicBezTo>
                <a:cubicBezTo>
                  <a:pt x="81978" y="719543"/>
                  <a:pt x="92172" y="698952"/>
                  <a:pt x="59377" y="748145"/>
                </a:cubicBezTo>
                <a:cubicBezTo>
                  <a:pt x="70088" y="876676"/>
                  <a:pt x="25833" y="917664"/>
                  <a:pt x="142504" y="878774"/>
                </a:cubicBezTo>
                <a:cubicBezTo>
                  <a:pt x="156044" y="874261"/>
                  <a:pt x="166255" y="862940"/>
                  <a:pt x="178130" y="855023"/>
                </a:cubicBezTo>
                <a:cubicBezTo>
                  <a:pt x="182088" y="843148"/>
                  <a:pt x="186566" y="831433"/>
                  <a:pt x="190005" y="819397"/>
                </a:cubicBezTo>
                <a:cubicBezTo>
                  <a:pt x="194489" y="803704"/>
                  <a:pt x="185560" y="771896"/>
                  <a:pt x="201881" y="771896"/>
                </a:cubicBezTo>
                <a:cubicBezTo>
                  <a:pt x="230426" y="771896"/>
                  <a:pt x="273133" y="819397"/>
                  <a:pt x="273133" y="819397"/>
                </a:cubicBezTo>
                <a:cubicBezTo>
                  <a:pt x="269174" y="878774"/>
                  <a:pt x="271040" y="938828"/>
                  <a:pt x="261257" y="997527"/>
                </a:cubicBezTo>
                <a:cubicBezTo>
                  <a:pt x="258911" y="1011605"/>
                  <a:pt x="242518" y="1019789"/>
                  <a:pt x="237507" y="1033153"/>
                </a:cubicBezTo>
                <a:cubicBezTo>
                  <a:pt x="230420" y="1052052"/>
                  <a:pt x="230526" y="1072948"/>
                  <a:pt x="225631" y="1092530"/>
                </a:cubicBezTo>
                <a:cubicBezTo>
                  <a:pt x="222595" y="1104674"/>
                  <a:pt x="217195" y="1116120"/>
                  <a:pt x="213756" y="1128156"/>
                </a:cubicBezTo>
                <a:cubicBezTo>
                  <a:pt x="209272" y="1143849"/>
                  <a:pt x="205839" y="1159823"/>
                  <a:pt x="201881" y="1175657"/>
                </a:cubicBezTo>
                <a:cubicBezTo>
                  <a:pt x="205839" y="1211283"/>
                  <a:pt x="210004" y="1246887"/>
                  <a:pt x="213756" y="1282535"/>
                </a:cubicBezTo>
                <a:cubicBezTo>
                  <a:pt x="224242" y="1382156"/>
                  <a:pt x="193538" y="1391180"/>
                  <a:pt x="261257" y="1425039"/>
                </a:cubicBezTo>
                <a:cubicBezTo>
                  <a:pt x="264798" y="1426809"/>
                  <a:pt x="269174" y="1425039"/>
                  <a:pt x="273133" y="1425039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A9CE03-115C-4B9F-803B-6E09F944899C}"/>
              </a:ext>
            </a:extLst>
          </p:cNvPr>
          <p:cNvSpPr/>
          <p:nvPr/>
        </p:nvSpPr>
        <p:spPr>
          <a:xfrm>
            <a:off x="517817" y="13825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Sông Công-gô: nẳm ở Trung Phi, đổ ra Đại Tây Dương.</a:t>
            </a:r>
            <a:endParaRPr lang="en-US" sz="3200">
              <a:solidFill>
                <a:srgbClr val="1B04F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3D1EF-07FD-4CA1-85A7-7DDEF8FC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2" r="1461"/>
          <a:stretch/>
        </p:blipFill>
        <p:spPr>
          <a:xfrm>
            <a:off x="191985" y="1199408"/>
            <a:ext cx="6378290" cy="4802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B38D68-A8D8-4D53-ADAE-0488550B1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91" y="1190972"/>
            <a:ext cx="6611956" cy="47369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51D4E9-5C0A-42C0-B067-AECEA8A19F78}"/>
              </a:ext>
            </a:extLst>
          </p:cNvPr>
          <p:cNvSpPr/>
          <p:nvPr/>
        </p:nvSpPr>
        <p:spPr>
          <a:xfrm>
            <a:off x="108991" y="5851211"/>
            <a:ext cx="6548872" cy="923330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FF0066"/>
                </a:solidFill>
                <a:latin typeface="arial" panose="020B0604020202020204" pitchFamily="34" charset="0"/>
              </a:rPr>
              <a:t>Congo là con sông ở miền Tây Trung Phi, dài thứ 2 ở châu Phi (sau sông Nile) và là một trong những con sông dài nhất thế giới</a:t>
            </a:r>
            <a:r>
              <a:rPr lang="en-US">
                <a:solidFill>
                  <a:srgbClr val="FF0066"/>
                </a:solidFill>
                <a:latin typeface="arial" panose="020B0604020202020204" pitchFamily="34" charset="0"/>
              </a:rPr>
              <a:t>,</a:t>
            </a:r>
            <a:r>
              <a:rPr lang="vi-VN">
                <a:solidFill>
                  <a:srgbClr val="FF0066"/>
                </a:solidFill>
                <a:latin typeface="arial" panose="020B0604020202020204" pitchFamily="34" charset="0"/>
              </a:rPr>
              <a:t>có lưu vực và lượng nước lớn nhất thế giớ</a:t>
            </a:r>
            <a:endParaRPr lang="en-US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B2858-95A4-49A4-A55C-3A3C1F97C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1D3947F-4C10-445A-9E33-3CFE803651AB}"/>
              </a:ext>
            </a:extLst>
          </p:cNvPr>
          <p:cNvGrpSpPr/>
          <p:nvPr/>
        </p:nvGrpSpPr>
        <p:grpSpPr>
          <a:xfrm>
            <a:off x="6911439" y="344384"/>
            <a:ext cx="5239181" cy="6430157"/>
            <a:chOff x="8055449" y="2525306"/>
            <a:chExt cx="3677372" cy="427717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693093D-BB80-4712-819B-7C78A232C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8C343E-17E8-4CAE-8E19-F2E2E4335458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8959DA0-EA0E-4BBF-8859-E3716DEB67E2}"/>
              </a:ext>
            </a:extLst>
          </p:cNvPr>
          <p:cNvSpPr/>
          <p:nvPr/>
        </p:nvSpPr>
        <p:spPr>
          <a:xfrm>
            <a:off x="7802088" y="2113808"/>
            <a:ext cx="1114805" cy="855023"/>
          </a:xfrm>
          <a:custGeom>
            <a:avLst/>
            <a:gdLst>
              <a:gd name="connsiteX0" fmla="*/ 0 w 1114805"/>
              <a:gd name="connsiteY0" fmla="*/ 463137 h 855023"/>
              <a:gd name="connsiteX1" fmla="*/ 59377 w 1114805"/>
              <a:gd name="connsiteY1" fmla="*/ 415636 h 855023"/>
              <a:gd name="connsiteX2" fmla="*/ 166255 w 1114805"/>
              <a:gd name="connsiteY2" fmla="*/ 380010 h 855023"/>
              <a:gd name="connsiteX3" fmla="*/ 201881 w 1114805"/>
              <a:gd name="connsiteY3" fmla="*/ 332509 h 855023"/>
              <a:gd name="connsiteX4" fmla="*/ 225631 w 1114805"/>
              <a:gd name="connsiteY4" fmla="*/ 296883 h 855023"/>
              <a:gd name="connsiteX5" fmla="*/ 296883 w 1114805"/>
              <a:gd name="connsiteY5" fmla="*/ 261257 h 855023"/>
              <a:gd name="connsiteX6" fmla="*/ 332509 w 1114805"/>
              <a:gd name="connsiteY6" fmla="*/ 237506 h 855023"/>
              <a:gd name="connsiteX7" fmla="*/ 415637 w 1114805"/>
              <a:gd name="connsiteY7" fmla="*/ 213756 h 855023"/>
              <a:gd name="connsiteX8" fmla="*/ 463138 w 1114805"/>
              <a:gd name="connsiteY8" fmla="*/ 142504 h 855023"/>
              <a:gd name="connsiteX9" fmla="*/ 498764 w 1114805"/>
              <a:gd name="connsiteY9" fmla="*/ 59376 h 855023"/>
              <a:gd name="connsiteX10" fmla="*/ 534390 w 1114805"/>
              <a:gd name="connsiteY10" fmla="*/ 23750 h 855023"/>
              <a:gd name="connsiteX11" fmla="*/ 629393 w 1114805"/>
              <a:gd name="connsiteY11" fmla="*/ 0 h 855023"/>
              <a:gd name="connsiteX12" fmla="*/ 736270 w 1114805"/>
              <a:gd name="connsiteY12" fmla="*/ 11875 h 855023"/>
              <a:gd name="connsiteX13" fmla="*/ 748146 w 1114805"/>
              <a:gd name="connsiteY13" fmla="*/ 47501 h 855023"/>
              <a:gd name="connsiteX14" fmla="*/ 760021 w 1114805"/>
              <a:gd name="connsiteY14" fmla="*/ 95002 h 855023"/>
              <a:gd name="connsiteX15" fmla="*/ 771896 w 1114805"/>
              <a:gd name="connsiteY15" fmla="*/ 130628 h 855023"/>
              <a:gd name="connsiteX16" fmla="*/ 783772 w 1114805"/>
              <a:gd name="connsiteY16" fmla="*/ 178130 h 855023"/>
              <a:gd name="connsiteX17" fmla="*/ 807522 w 1114805"/>
              <a:gd name="connsiteY17" fmla="*/ 249382 h 855023"/>
              <a:gd name="connsiteX18" fmla="*/ 819398 w 1114805"/>
              <a:gd name="connsiteY18" fmla="*/ 296883 h 855023"/>
              <a:gd name="connsiteX19" fmla="*/ 855024 w 1114805"/>
              <a:gd name="connsiteY19" fmla="*/ 308758 h 855023"/>
              <a:gd name="connsiteX20" fmla="*/ 926276 w 1114805"/>
              <a:gd name="connsiteY20" fmla="*/ 368135 h 855023"/>
              <a:gd name="connsiteX21" fmla="*/ 985652 w 1114805"/>
              <a:gd name="connsiteY21" fmla="*/ 439387 h 855023"/>
              <a:gd name="connsiteX22" fmla="*/ 1009403 w 1114805"/>
              <a:gd name="connsiteY22" fmla="*/ 534389 h 855023"/>
              <a:gd name="connsiteX23" fmla="*/ 1021278 w 1114805"/>
              <a:gd name="connsiteY23" fmla="*/ 570015 h 855023"/>
              <a:gd name="connsiteX24" fmla="*/ 1045029 w 1114805"/>
              <a:gd name="connsiteY24" fmla="*/ 605641 h 855023"/>
              <a:gd name="connsiteX25" fmla="*/ 1080655 w 1114805"/>
              <a:gd name="connsiteY25" fmla="*/ 629392 h 855023"/>
              <a:gd name="connsiteX26" fmla="*/ 1104406 w 1114805"/>
              <a:gd name="connsiteY26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14805" h="855023">
                <a:moveTo>
                  <a:pt x="0" y="463137"/>
                </a:moveTo>
                <a:cubicBezTo>
                  <a:pt x="19792" y="447303"/>
                  <a:pt x="36302" y="426124"/>
                  <a:pt x="59377" y="415636"/>
                </a:cubicBezTo>
                <a:cubicBezTo>
                  <a:pt x="132360" y="382462"/>
                  <a:pt x="117914" y="428351"/>
                  <a:pt x="166255" y="380010"/>
                </a:cubicBezTo>
                <a:cubicBezTo>
                  <a:pt x="180250" y="366015"/>
                  <a:pt x="190377" y="348615"/>
                  <a:pt x="201881" y="332509"/>
                </a:cubicBezTo>
                <a:cubicBezTo>
                  <a:pt x="210177" y="320895"/>
                  <a:pt x="215539" y="306975"/>
                  <a:pt x="225631" y="296883"/>
                </a:cubicBezTo>
                <a:cubicBezTo>
                  <a:pt x="248652" y="273862"/>
                  <a:pt x="267907" y="270915"/>
                  <a:pt x="296883" y="261257"/>
                </a:cubicBezTo>
                <a:cubicBezTo>
                  <a:pt x="308758" y="253340"/>
                  <a:pt x="319743" y="243889"/>
                  <a:pt x="332509" y="237506"/>
                </a:cubicBezTo>
                <a:cubicBezTo>
                  <a:pt x="349545" y="228988"/>
                  <a:pt x="400418" y="217561"/>
                  <a:pt x="415637" y="213756"/>
                </a:cubicBezTo>
                <a:cubicBezTo>
                  <a:pt x="431471" y="190005"/>
                  <a:pt x="456215" y="170196"/>
                  <a:pt x="463138" y="142504"/>
                </a:cubicBezTo>
                <a:cubicBezTo>
                  <a:pt x="474456" y="97232"/>
                  <a:pt x="469474" y="94524"/>
                  <a:pt x="498764" y="59376"/>
                </a:cubicBezTo>
                <a:cubicBezTo>
                  <a:pt x="509515" y="46474"/>
                  <a:pt x="519101" y="30699"/>
                  <a:pt x="534390" y="23750"/>
                </a:cubicBezTo>
                <a:cubicBezTo>
                  <a:pt x="564106" y="10243"/>
                  <a:pt x="629393" y="0"/>
                  <a:pt x="629393" y="0"/>
                </a:cubicBezTo>
                <a:cubicBezTo>
                  <a:pt x="665019" y="3958"/>
                  <a:pt x="702989" y="-1437"/>
                  <a:pt x="736270" y="11875"/>
                </a:cubicBezTo>
                <a:cubicBezTo>
                  <a:pt x="747892" y="16524"/>
                  <a:pt x="744707" y="35465"/>
                  <a:pt x="748146" y="47501"/>
                </a:cubicBezTo>
                <a:cubicBezTo>
                  <a:pt x="752630" y="63194"/>
                  <a:pt x="755537" y="79309"/>
                  <a:pt x="760021" y="95002"/>
                </a:cubicBezTo>
                <a:cubicBezTo>
                  <a:pt x="763460" y="107038"/>
                  <a:pt x="768457" y="118592"/>
                  <a:pt x="771896" y="130628"/>
                </a:cubicBezTo>
                <a:cubicBezTo>
                  <a:pt x="776380" y="146321"/>
                  <a:pt x="779082" y="162497"/>
                  <a:pt x="783772" y="178130"/>
                </a:cubicBezTo>
                <a:cubicBezTo>
                  <a:pt x="790966" y="202110"/>
                  <a:pt x="801450" y="225094"/>
                  <a:pt x="807522" y="249382"/>
                </a:cubicBezTo>
                <a:cubicBezTo>
                  <a:pt x="811481" y="265216"/>
                  <a:pt x="809202" y="284139"/>
                  <a:pt x="819398" y="296883"/>
                </a:cubicBezTo>
                <a:cubicBezTo>
                  <a:pt x="827218" y="306658"/>
                  <a:pt x="843149" y="304800"/>
                  <a:pt x="855024" y="308758"/>
                </a:cubicBezTo>
                <a:cubicBezTo>
                  <a:pt x="959106" y="412840"/>
                  <a:pt x="827077" y="285469"/>
                  <a:pt x="926276" y="368135"/>
                </a:cubicBezTo>
                <a:cubicBezTo>
                  <a:pt x="960565" y="396710"/>
                  <a:pt x="962299" y="404356"/>
                  <a:pt x="985652" y="439387"/>
                </a:cubicBezTo>
                <a:cubicBezTo>
                  <a:pt x="993569" y="471054"/>
                  <a:pt x="999081" y="503422"/>
                  <a:pt x="1009403" y="534389"/>
                </a:cubicBezTo>
                <a:cubicBezTo>
                  <a:pt x="1013361" y="546264"/>
                  <a:pt x="1015680" y="558819"/>
                  <a:pt x="1021278" y="570015"/>
                </a:cubicBezTo>
                <a:cubicBezTo>
                  <a:pt x="1027661" y="582781"/>
                  <a:pt x="1034937" y="595549"/>
                  <a:pt x="1045029" y="605641"/>
                </a:cubicBezTo>
                <a:cubicBezTo>
                  <a:pt x="1055121" y="615733"/>
                  <a:pt x="1068780" y="621475"/>
                  <a:pt x="1080655" y="629392"/>
                </a:cubicBezTo>
                <a:cubicBezTo>
                  <a:pt x="1139538" y="717716"/>
                  <a:pt x="1104406" y="650746"/>
                  <a:pt x="1104406" y="855023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8A765B-41D0-46B3-93B7-87EB289A4721}"/>
              </a:ext>
            </a:extLst>
          </p:cNvPr>
          <p:cNvSpPr/>
          <p:nvPr/>
        </p:nvSpPr>
        <p:spPr>
          <a:xfrm>
            <a:off x="7517081" y="2054431"/>
            <a:ext cx="344384" cy="498764"/>
          </a:xfrm>
          <a:custGeom>
            <a:avLst/>
            <a:gdLst>
              <a:gd name="connsiteX0" fmla="*/ 0 w 344384"/>
              <a:gd name="connsiteY0" fmla="*/ 130629 h 498764"/>
              <a:gd name="connsiteX1" fmla="*/ 83127 w 344384"/>
              <a:gd name="connsiteY1" fmla="*/ 23751 h 498764"/>
              <a:gd name="connsiteX2" fmla="*/ 118753 w 344384"/>
              <a:gd name="connsiteY2" fmla="*/ 0 h 498764"/>
              <a:gd name="connsiteX3" fmla="*/ 190005 w 344384"/>
              <a:gd name="connsiteY3" fmla="*/ 142504 h 498764"/>
              <a:gd name="connsiteX4" fmla="*/ 249381 w 344384"/>
              <a:gd name="connsiteY4" fmla="*/ 154379 h 498764"/>
              <a:gd name="connsiteX5" fmla="*/ 273132 w 344384"/>
              <a:gd name="connsiteY5" fmla="*/ 190005 h 498764"/>
              <a:gd name="connsiteX6" fmla="*/ 308758 w 344384"/>
              <a:gd name="connsiteY6" fmla="*/ 273133 h 498764"/>
              <a:gd name="connsiteX7" fmla="*/ 344384 w 344384"/>
              <a:gd name="connsiteY7" fmla="*/ 296883 h 498764"/>
              <a:gd name="connsiteX8" fmla="*/ 332509 w 344384"/>
              <a:gd name="connsiteY8" fmla="*/ 415637 h 498764"/>
              <a:gd name="connsiteX9" fmla="*/ 308758 w 344384"/>
              <a:gd name="connsiteY9" fmla="*/ 451263 h 498764"/>
              <a:gd name="connsiteX10" fmla="*/ 296883 w 344384"/>
              <a:gd name="connsiteY10" fmla="*/ 498764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4384" h="498764">
                <a:moveTo>
                  <a:pt x="0" y="130629"/>
                </a:moveTo>
                <a:cubicBezTo>
                  <a:pt x="17473" y="43261"/>
                  <a:pt x="-4919" y="82449"/>
                  <a:pt x="83127" y="23751"/>
                </a:cubicBezTo>
                <a:lnTo>
                  <a:pt x="118753" y="0"/>
                </a:lnTo>
                <a:cubicBezTo>
                  <a:pt x="126533" y="23340"/>
                  <a:pt x="157117" y="135926"/>
                  <a:pt x="190005" y="142504"/>
                </a:cubicBezTo>
                <a:lnTo>
                  <a:pt x="249381" y="154379"/>
                </a:lnTo>
                <a:cubicBezTo>
                  <a:pt x="257298" y="166254"/>
                  <a:pt x="267510" y="176887"/>
                  <a:pt x="273132" y="190005"/>
                </a:cubicBezTo>
                <a:cubicBezTo>
                  <a:pt x="293573" y="237701"/>
                  <a:pt x="271490" y="235865"/>
                  <a:pt x="308758" y="273133"/>
                </a:cubicBezTo>
                <a:cubicBezTo>
                  <a:pt x="318850" y="283225"/>
                  <a:pt x="332509" y="288966"/>
                  <a:pt x="344384" y="296883"/>
                </a:cubicBezTo>
                <a:cubicBezTo>
                  <a:pt x="340426" y="336468"/>
                  <a:pt x="341454" y="376874"/>
                  <a:pt x="332509" y="415637"/>
                </a:cubicBezTo>
                <a:cubicBezTo>
                  <a:pt x="329300" y="429544"/>
                  <a:pt x="315141" y="438497"/>
                  <a:pt x="308758" y="451263"/>
                </a:cubicBezTo>
                <a:cubicBezTo>
                  <a:pt x="295631" y="477516"/>
                  <a:pt x="296883" y="478522"/>
                  <a:pt x="296883" y="498764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87D69E-75D6-4EFC-B318-BC510C560438}"/>
              </a:ext>
            </a:extLst>
          </p:cNvPr>
          <p:cNvSpPr/>
          <p:nvPr/>
        </p:nvSpPr>
        <p:spPr>
          <a:xfrm>
            <a:off x="9274629" y="3122763"/>
            <a:ext cx="1092529" cy="548243"/>
          </a:xfrm>
          <a:custGeom>
            <a:avLst/>
            <a:gdLst>
              <a:gd name="connsiteX0" fmla="*/ 1092529 w 1092529"/>
              <a:gd name="connsiteY0" fmla="*/ 546712 h 548243"/>
              <a:gd name="connsiteX1" fmla="*/ 1033153 w 1092529"/>
              <a:gd name="connsiteY1" fmla="*/ 534837 h 548243"/>
              <a:gd name="connsiteX2" fmla="*/ 938150 w 1092529"/>
              <a:gd name="connsiteY2" fmla="*/ 546712 h 548243"/>
              <a:gd name="connsiteX3" fmla="*/ 926275 w 1092529"/>
              <a:gd name="connsiteY3" fmla="*/ 511086 h 548243"/>
              <a:gd name="connsiteX4" fmla="*/ 914400 w 1092529"/>
              <a:gd name="connsiteY4" fmla="*/ 451710 h 548243"/>
              <a:gd name="connsiteX5" fmla="*/ 878774 w 1092529"/>
              <a:gd name="connsiteY5" fmla="*/ 416084 h 548243"/>
              <a:gd name="connsiteX6" fmla="*/ 855023 w 1092529"/>
              <a:gd name="connsiteY6" fmla="*/ 380458 h 548243"/>
              <a:gd name="connsiteX7" fmla="*/ 843148 w 1092529"/>
              <a:gd name="connsiteY7" fmla="*/ 178577 h 548243"/>
              <a:gd name="connsiteX8" fmla="*/ 807522 w 1092529"/>
              <a:gd name="connsiteY8" fmla="*/ 154827 h 548243"/>
              <a:gd name="connsiteX9" fmla="*/ 748145 w 1092529"/>
              <a:gd name="connsiteY9" fmla="*/ 83575 h 548243"/>
              <a:gd name="connsiteX10" fmla="*/ 641267 w 1092529"/>
              <a:gd name="connsiteY10" fmla="*/ 47949 h 548243"/>
              <a:gd name="connsiteX11" fmla="*/ 558140 w 1092529"/>
              <a:gd name="connsiteY11" fmla="*/ 447 h 548243"/>
              <a:gd name="connsiteX12" fmla="*/ 451262 w 1092529"/>
              <a:gd name="connsiteY12" fmla="*/ 12323 h 548243"/>
              <a:gd name="connsiteX13" fmla="*/ 391885 w 1092529"/>
              <a:gd name="connsiteY13" fmla="*/ 71699 h 548243"/>
              <a:gd name="connsiteX14" fmla="*/ 368135 w 1092529"/>
              <a:gd name="connsiteY14" fmla="*/ 107325 h 548243"/>
              <a:gd name="connsiteX15" fmla="*/ 332509 w 1092529"/>
              <a:gd name="connsiteY15" fmla="*/ 166702 h 548243"/>
              <a:gd name="connsiteX16" fmla="*/ 261257 w 1092529"/>
              <a:gd name="connsiteY16" fmla="*/ 226079 h 548243"/>
              <a:gd name="connsiteX17" fmla="*/ 249381 w 1092529"/>
              <a:gd name="connsiteY17" fmla="*/ 332956 h 548243"/>
              <a:gd name="connsiteX18" fmla="*/ 166254 w 1092529"/>
              <a:gd name="connsiteY18" fmla="*/ 451710 h 548243"/>
              <a:gd name="connsiteX19" fmla="*/ 154379 w 1092529"/>
              <a:gd name="connsiteY19" fmla="*/ 487336 h 548243"/>
              <a:gd name="connsiteX20" fmla="*/ 106877 w 1092529"/>
              <a:gd name="connsiteY20" fmla="*/ 511086 h 548243"/>
              <a:gd name="connsiteX21" fmla="*/ 23750 w 1092529"/>
              <a:gd name="connsiteY21" fmla="*/ 534837 h 548243"/>
              <a:gd name="connsiteX22" fmla="*/ 0 w 1092529"/>
              <a:gd name="connsiteY22" fmla="*/ 546712 h 5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92529" h="548243">
                <a:moveTo>
                  <a:pt x="1092529" y="546712"/>
                </a:moveTo>
                <a:cubicBezTo>
                  <a:pt x="1072737" y="542754"/>
                  <a:pt x="1053337" y="534837"/>
                  <a:pt x="1033153" y="534837"/>
                </a:cubicBezTo>
                <a:cubicBezTo>
                  <a:pt x="1001239" y="534837"/>
                  <a:pt x="969304" y="553635"/>
                  <a:pt x="938150" y="546712"/>
                </a:cubicBezTo>
                <a:cubicBezTo>
                  <a:pt x="925930" y="543997"/>
                  <a:pt x="929311" y="523230"/>
                  <a:pt x="926275" y="511086"/>
                </a:cubicBezTo>
                <a:cubicBezTo>
                  <a:pt x="921380" y="491505"/>
                  <a:pt x="923427" y="469763"/>
                  <a:pt x="914400" y="451710"/>
                </a:cubicBezTo>
                <a:cubicBezTo>
                  <a:pt x="906889" y="436689"/>
                  <a:pt x="889525" y="428986"/>
                  <a:pt x="878774" y="416084"/>
                </a:cubicBezTo>
                <a:cubicBezTo>
                  <a:pt x="869637" y="405120"/>
                  <a:pt x="862940" y="392333"/>
                  <a:pt x="855023" y="380458"/>
                </a:cubicBezTo>
                <a:cubicBezTo>
                  <a:pt x="851065" y="313164"/>
                  <a:pt x="857035" y="244541"/>
                  <a:pt x="843148" y="178577"/>
                </a:cubicBezTo>
                <a:cubicBezTo>
                  <a:pt x="840208" y="164611"/>
                  <a:pt x="817614" y="164919"/>
                  <a:pt x="807522" y="154827"/>
                </a:cubicBezTo>
                <a:cubicBezTo>
                  <a:pt x="755439" y="102745"/>
                  <a:pt x="816239" y="132214"/>
                  <a:pt x="748145" y="83575"/>
                </a:cubicBezTo>
                <a:cubicBezTo>
                  <a:pt x="709904" y="56260"/>
                  <a:pt x="686861" y="57067"/>
                  <a:pt x="641267" y="47949"/>
                </a:cubicBezTo>
                <a:cubicBezTo>
                  <a:pt x="625769" y="37617"/>
                  <a:pt x="575171" y="1757"/>
                  <a:pt x="558140" y="447"/>
                </a:cubicBezTo>
                <a:cubicBezTo>
                  <a:pt x="522400" y="-2302"/>
                  <a:pt x="486888" y="8364"/>
                  <a:pt x="451262" y="12323"/>
                </a:cubicBezTo>
                <a:cubicBezTo>
                  <a:pt x="387923" y="107330"/>
                  <a:pt x="471057" y="-7473"/>
                  <a:pt x="391885" y="71699"/>
                </a:cubicBezTo>
                <a:cubicBezTo>
                  <a:pt x="381793" y="81791"/>
                  <a:pt x="375699" y="95222"/>
                  <a:pt x="368135" y="107325"/>
                </a:cubicBezTo>
                <a:cubicBezTo>
                  <a:pt x="355902" y="126898"/>
                  <a:pt x="346358" y="148237"/>
                  <a:pt x="332509" y="166702"/>
                </a:cubicBezTo>
                <a:cubicBezTo>
                  <a:pt x="309650" y="197180"/>
                  <a:pt x="291430" y="205964"/>
                  <a:pt x="261257" y="226079"/>
                </a:cubicBezTo>
                <a:cubicBezTo>
                  <a:pt x="257298" y="261705"/>
                  <a:pt x="260716" y="298951"/>
                  <a:pt x="249381" y="332956"/>
                </a:cubicBezTo>
                <a:cubicBezTo>
                  <a:pt x="243533" y="350499"/>
                  <a:pt x="182513" y="430032"/>
                  <a:pt x="166254" y="451710"/>
                </a:cubicBezTo>
                <a:cubicBezTo>
                  <a:pt x="162296" y="463585"/>
                  <a:pt x="163230" y="478485"/>
                  <a:pt x="154379" y="487336"/>
                </a:cubicBezTo>
                <a:cubicBezTo>
                  <a:pt x="141861" y="499854"/>
                  <a:pt x="123148" y="504113"/>
                  <a:pt x="106877" y="511086"/>
                </a:cubicBezTo>
                <a:cubicBezTo>
                  <a:pt x="66834" y="528247"/>
                  <a:pt x="68967" y="519765"/>
                  <a:pt x="23750" y="534837"/>
                </a:cubicBezTo>
                <a:cubicBezTo>
                  <a:pt x="15353" y="537636"/>
                  <a:pt x="7917" y="542754"/>
                  <a:pt x="0" y="546712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C4F04D-F14C-47E8-BD61-2C6D30991108}"/>
              </a:ext>
            </a:extLst>
          </p:cNvPr>
          <p:cNvSpPr/>
          <p:nvPr/>
        </p:nvSpPr>
        <p:spPr>
          <a:xfrm>
            <a:off x="10010899" y="4310743"/>
            <a:ext cx="748145" cy="225631"/>
          </a:xfrm>
          <a:custGeom>
            <a:avLst/>
            <a:gdLst>
              <a:gd name="connsiteX0" fmla="*/ 748145 w 748145"/>
              <a:gd name="connsiteY0" fmla="*/ 225631 h 225631"/>
              <a:gd name="connsiteX1" fmla="*/ 688769 w 748145"/>
              <a:gd name="connsiteY1" fmla="*/ 190005 h 225631"/>
              <a:gd name="connsiteX2" fmla="*/ 641267 w 748145"/>
              <a:gd name="connsiteY2" fmla="*/ 83127 h 225631"/>
              <a:gd name="connsiteX3" fmla="*/ 558140 w 748145"/>
              <a:gd name="connsiteY3" fmla="*/ 11875 h 225631"/>
              <a:gd name="connsiteX4" fmla="*/ 522514 w 748145"/>
              <a:gd name="connsiteY4" fmla="*/ 0 h 225631"/>
              <a:gd name="connsiteX5" fmla="*/ 308758 w 748145"/>
              <a:gd name="connsiteY5" fmla="*/ 11875 h 225631"/>
              <a:gd name="connsiteX6" fmla="*/ 273132 w 748145"/>
              <a:gd name="connsiteY6" fmla="*/ 35626 h 225631"/>
              <a:gd name="connsiteX7" fmla="*/ 237506 w 748145"/>
              <a:gd name="connsiteY7" fmla="*/ 71252 h 225631"/>
              <a:gd name="connsiteX8" fmla="*/ 201880 w 748145"/>
              <a:gd name="connsiteY8" fmla="*/ 95002 h 225631"/>
              <a:gd name="connsiteX9" fmla="*/ 166254 w 748145"/>
              <a:gd name="connsiteY9" fmla="*/ 130628 h 225631"/>
              <a:gd name="connsiteX10" fmla="*/ 130628 w 748145"/>
              <a:gd name="connsiteY10" fmla="*/ 142504 h 225631"/>
              <a:gd name="connsiteX11" fmla="*/ 83127 w 748145"/>
              <a:gd name="connsiteY11" fmla="*/ 154379 h 225631"/>
              <a:gd name="connsiteX12" fmla="*/ 23750 w 748145"/>
              <a:gd name="connsiteY12" fmla="*/ 166254 h 225631"/>
              <a:gd name="connsiteX13" fmla="*/ 0 w 748145"/>
              <a:gd name="connsiteY13" fmla="*/ 178130 h 22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8145" h="225631">
                <a:moveTo>
                  <a:pt x="748145" y="225631"/>
                </a:moveTo>
                <a:cubicBezTo>
                  <a:pt x="728353" y="213756"/>
                  <a:pt x="706294" y="205026"/>
                  <a:pt x="688769" y="190005"/>
                </a:cubicBezTo>
                <a:cubicBezTo>
                  <a:pt x="594915" y="109558"/>
                  <a:pt x="768140" y="210000"/>
                  <a:pt x="641267" y="83127"/>
                </a:cubicBezTo>
                <a:cubicBezTo>
                  <a:pt x="612050" y="53910"/>
                  <a:pt x="594311" y="29960"/>
                  <a:pt x="558140" y="11875"/>
                </a:cubicBezTo>
                <a:cubicBezTo>
                  <a:pt x="546944" y="6277"/>
                  <a:pt x="534389" y="3958"/>
                  <a:pt x="522514" y="0"/>
                </a:cubicBezTo>
                <a:cubicBezTo>
                  <a:pt x="451262" y="3958"/>
                  <a:pt x="379403" y="1783"/>
                  <a:pt x="308758" y="11875"/>
                </a:cubicBezTo>
                <a:cubicBezTo>
                  <a:pt x="294629" y="13893"/>
                  <a:pt x="284096" y="26489"/>
                  <a:pt x="273132" y="35626"/>
                </a:cubicBezTo>
                <a:cubicBezTo>
                  <a:pt x="260230" y="46377"/>
                  <a:pt x="250408" y="60501"/>
                  <a:pt x="237506" y="71252"/>
                </a:cubicBezTo>
                <a:cubicBezTo>
                  <a:pt x="226542" y="80389"/>
                  <a:pt x="212844" y="85865"/>
                  <a:pt x="201880" y="95002"/>
                </a:cubicBezTo>
                <a:cubicBezTo>
                  <a:pt x="188978" y="105753"/>
                  <a:pt x="180228" y="121312"/>
                  <a:pt x="166254" y="130628"/>
                </a:cubicBezTo>
                <a:cubicBezTo>
                  <a:pt x="155839" y="137572"/>
                  <a:pt x="142664" y="139065"/>
                  <a:pt x="130628" y="142504"/>
                </a:cubicBezTo>
                <a:cubicBezTo>
                  <a:pt x="114935" y="146988"/>
                  <a:pt x="99059" y="150839"/>
                  <a:pt x="83127" y="154379"/>
                </a:cubicBezTo>
                <a:cubicBezTo>
                  <a:pt x="63423" y="158757"/>
                  <a:pt x="43158" y="160709"/>
                  <a:pt x="23750" y="166254"/>
                </a:cubicBezTo>
                <a:cubicBezTo>
                  <a:pt x="15239" y="168686"/>
                  <a:pt x="7917" y="174171"/>
                  <a:pt x="0" y="17813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485AB8-2F21-4653-B1EF-CDD27E9F602D}"/>
              </a:ext>
            </a:extLst>
          </p:cNvPr>
          <p:cNvSpPr/>
          <p:nvPr/>
        </p:nvSpPr>
        <p:spPr>
          <a:xfrm>
            <a:off x="10319657" y="1199408"/>
            <a:ext cx="273133" cy="1425825"/>
          </a:xfrm>
          <a:custGeom>
            <a:avLst/>
            <a:gdLst>
              <a:gd name="connsiteX0" fmla="*/ 0 w 273133"/>
              <a:gd name="connsiteY0" fmla="*/ 0 h 1425825"/>
              <a:gd name="connsiteX1" fmla="*/ 71252 w 273133"/>
              <a:gd name="connsiteY1" fmla="*/ 95002 h 1425825"/>
              <a:gd name="connsiteX2" fmla="*/ 95003 w 273133"/>
              <a:gd name="connsiteY2" fmla="*/ 178130 h 1425825"/>
              <a:gd name="connsiteX3" fmla="*/ 118753 w 273133"/>
              <a:gd name="connsiteY3" fmla="*/ 249382 h 1425825"/>
              <a:gd name="connsiteX4" fmla="*/ 154379 w 273133"/>
              <a:gd name="connsiteY4" fmla="*/ 296883 h 1425825"/>
              <a:gd name="connsiteX5" fmla="*/ 178130 w 273133"/>
              <a:gd name="connsiteY5" fmla="*/ 439387 h 1425825"/>
              <a:gd name="connsiteX6" fmla="*/ 201881 w 273133"/>
              <a:gd name="connsiteY6" fmla="*/ 475013 h 1425825"/>
              <a:gd name="connsiteX7" fmla="*/ 190005 w 273133"/>
              <a:gd name="connsiteY7" fmla="*/ 581891 h 1425825"/>
              <a:gd name="connsiteX8" fmla="*/ 154379 w 273133"/>
              <a:gd name="connsiteY8" fmla="*/ 593766 h 1425825"/>
              <a:gd name="connsiteX9" fmla="*/ 118753 w 273133"/>
              <a:gd name="connsiteY9" fmla="*/ 617517 h 1425825"/>
              <a:gd name="connsiteX10" fmla="*/ 106878 w 273133"/>
              <a:gd name="connsiteY10" fmla="*/ 653143 h 1425825"/>
              <a:gd name="connsiteX11" fmla="*/ 59377 w 273133"/>
              <a:gd name="connsiteY11" fmla="*/ 748145 h 1425825"/>
              <a:gd name="connsiteX12" fmla="*/ 142504 w 273133"/>
              <a:gd name="connsiteY12" fmla="*/ 878774 h 1425825"/>
              <a:gd name="connsiteX13" fmla="*/ 178130 w 273133"/>
              <a:gd name="connsiteY13" fmla="*/ 855023 h 1425825"/>
              <a:gd name="connsiteX14" fmla="*/ 190005 w 273133"/>
              <a:gd name="connsiteY14" fmla="*/ 819397 h 1425825"/>
              <a:gd name="connsiteX15" fmla="*/ 201881 w 273133"/>
              <a:gd name="connsiteY15" fmla="*/ 771896 h 1425825"/>
              <a:gd name="connsiteX16" fmla="*/ 273133 w 273133"/>
              <a:gd name="connsiteY16" fmla="*/ 819397 h 1425825"/>
              <a:gd name="connsiteX17" fmla="*/ 261257 w 273133"/>
              <a:gd name="connsiteY17" fmla="*/ 997527 h 1425825"/>
              <a:gd name="connsiteX18" fmla="*/ 237507 w 273133"/>
              <a:gd name="connsiteY18" fmla="*/ 1033153 h 1425825"/>
              <a:gd name="connsiteX19" fmla="*/ 225631 w 273133"/>
              <a:gd name="connsiteY19" fmla="*/ 1092530 h 1425825"/>
              <a:gd name="connsiteX20" fmla="*/ 213756 w 273133"/>
              <a:gd name="connsiteY20" fmla="*/ 1128156 h 1425825"/>
              <a:gd name="connsiteX21" fmla="*/ 201881 w 273133"/>
              <a:gd name="connsiteY21" fmla="*/ 1175657 h 1425825"/>
              <a:gd name="connsiteX22" fmla="*/ 213756 w 273133"/>
              <a:gd name="connsiteY22" fmla="*/ 1282535 h 1425825"/>
              <a:gd name="connsiteX23" fmla="*/ 261257 w 273133"/>
              <a:gd name="connsiteY23" fmla="*/ 1425039 h 1425825"/>
              <a:gd name="connsiteX24" fmla="*/ 273133 w 273133"/>
              <a:gd name="connsiteY24" fmla="*/ 1425039 h 142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3133" h="1425825">
                <a:moveTo>
                  <a:pt x="0" y="0"/>
                </a:moveTo>
                <a:cubicBezTo>
                  <a:pt x="11651" y="14563"/>
                  <a:pt x="58649" y="69797"/>
                  <a:pt x="71252" y="95002"/>
                </a:cubicBezTo>
                <a:cubicBezTo>
                  <a:pt x="81227" y="114952"/>
                  <a:pt x="89298" y="159113"/>
                  <a:pt x="95003" y="178130"/>
                </a:cubicBezTo>
                <a:cubicBezTo>
                  <a:pt x="102197" y="202110"/>
                  <a:pt x="103732" y="229354"/>
                  <a:pt x="118753" y="249382"/>
                </a:cubicBezTo>
                <a:lnTo>
                  <a:pt x="154379" y="296883"/>
                </a:lnTo>
                <a:cubicBezTo>
                  <a:pt x="158141" y="330740"/>
                  <a:pt x="158236" y="399599"/>
                  <a:pt x="178130" y="439387"/>
                </a:cubicBezTo>
                <a:cubicBezTo>
                  <a:pt x="184513" y="452153"/>
                  <a:pt x="193964" y="463138"/>
                  <a:pt x="201881" y="475013"/>
                </a:cubicBezTo>
                <a:cubicBezTo>
                  <a:pt x="210589" y="501139"/>
                  <a:pt x="239881" y="565266"/>
                  <a:pt x="190005" y="581891"/>
                </a:cubicBezTo>
                <a:lnTo>
                  <a:pt x="154379" y="593766"/>
                </a:lnTo>
                <a:cubicBezTo>
                  <a:pt x="142504" y="601683"/>
                  <a:pt x="127669" y="606372"/>
                  <a:pt x="118753" y="617517"/>
                </a:cubicBezTo>
                <a:cubicBezTo>
                  <a:pt x="110933" y="627292"/>
                  <a:pt x="111273" y="641422"/>
                  <a:pt x="106878" y="653143"/>
                </a:cubicBezTo>
                <a:cubicBezTo>
                  <a:pt x="81978" y="719543"/>
                  <a:pt x="92172" y="698952"/>
                  <a:pt x="59377" y="748145"/>
                </a:cubicBezTo>
                <a:cubicBezTo>
                  <a:pt x="70088" y="876676"/>
                  <a:pt x="25833" y="917664"/>
                  <a:pt x="142504" y="878774"/>
                </a:cubicBezTo>
                <a:cubicBezTo>
                  <a:pt x="156044" y="874261"/>
                  <a:pt x="166255" y="862940"/>
                  <a:pt x="178130" y="855023"/>
                </a:cubicBezTo>
                <a:cubicBezTo>
                  <a:pt x="182088" y="843148"/>
                  <a:pt x="186566" y="831433"/>
                  <a:pt x="190005" y="819397"/>
                </a:cubicBezTo>
                <a:cubicBezTo>
                  <a:pt x="194489" y="803704"/>
                  <a:pt x="185560" y="771896"/>
                  <a:pt x="201881" y="771896"/>
                </a:cubicBezTo>
                <a:cubicBezTo>
                  <a:pt x="230426" y="771896"/>
                  <a:pt x="273133" y="819397"/>
                  <a:pt x="273133" y="819397"/>
                </a:cubicBezTo>
                <a:cubicBezTo>
                  <a:pt x="269174" y="878774"/>
                  <a:pt x="271040" y="938828"/>
                  <a:pt x="261257" y="997527"/>
                </a:cubicBezTo>
                <a:cubicBezTo>
                  <a:pt x="258911" y="1011605"/>
                  <a:pt x="242518" y="1019789"/>
                  <a:pt x="237507" y="1033153"/>
                </a:cubicBezTo>
                <a:cubicBezTo>
                  <a:pt x="230420" y="1052052"/>
                  <a:pt x="230526" y="1072948"/>
                  <a:pt x="225631" y="1092530"/>
                </a:cubicBezTo>
                <a:cubicBezTo>
                  <a:pt x="222595" y="1104674"/>
                  <a:pt x="217195" y="1116120"/>
                  <a:pt x="213756" y="1128156"/>
                </a:cubicBezTo>
                <a:cubicBezTo>
                  <a:pt x="209272" y="1143849"/>
                  <a:pt x="205839" y="1159823"/>
                  <a:pt x="201881" y="1175657"/>
                </a:cubicBezTo>
                <a:cubicBezTo>
                  <a:pt x="205839" y="1211283"/>
                  <a:pt x="210004" y="1246887"/>
                  <a:pt x="213756" y="1282535"/>
                </a:cubicBezTo>
                <a:cubicBezTo>
                  <a:pt x="224242" y="1382156"/>
                  <a:pt x="193538" y="1391180"/>
                  <a:pt x="261257" y="1425039"/>
                </a:cubicBezTo>
                <a:cubicBezTo>
                  <a:pt x="264798" y="1426809"/>
                  <a:pt x="269174" y="1425039"/>
                  <a:pt x="273133" y="1425039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1C0E5B-FB53-4D02-86B8-C80CC51569CA}"/>
              </a:ext>
            </a:extLst>
          </p:cNvPr>
          <p:cNvSpPr/>
          <p:nvPr/>
        </p:nvSpPr>
        <p:spPr>
          <a:xfrm>
            <a:off x="114057" y="15265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Sông Dăm-be-đi: nằm ở Nam Phi, đổ ra Ấn Độ Dương.</a:t>
            </a:r>
            <a:endParaRPr lang="en-US" sz="320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AF58FEFC-BA09-4A11-B539-AAA8B15B68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icture containing mountain, nature, sky, outdoor&#10;&#10;Description automatically generated">
            <a:extLst>
              <a:ext uri="{FF2B5EF4-FFF2-40B4-BE49-F238E27FC236}">
                <a16:creationId xmlns:a16="http://schemas.microsoft.com/office/drawing/2014/main" id="{8A6F7F51-C03B-4F47-9456-88A0E8306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1655973"/>
            <a:ext cx="5798933" cy="3850854"/>
          </a:xfrm>
          <a:prstGeom prst="rect">
            <a:avLst/>
          </a:prstGeom>
        </p:spPr>
      </p:pic>
      <p:pic>
        <p:nvPicPr>
          <p:cNvPr id="1028" name="Picture 4" descr="Hùng vĩ dòng sông Zambezi">
            <a:extLst>
              <a:ext uri="{FF2B5EF4-FFF2-40B4-BE49-F238E27FC236}">
                <a16:creationId xmlns:a16="http://schemas.microsoft.com/office/drawing/2014/main" id="{AA3E6D36-2EF8-4632-9799-92D3A2D73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8" y="1547812"/>
            <a:ext cx="6096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0923C1-6D5F-4C0F-B0B6-89784689D3C9}"/>
              </a:ext>
            </a:extLst>
          </p:cNvPr>
          <p:cNvSpPr/>
          <p:nvPr/>
        </p:nvSpPr>
        <p:spPr>
          <a:xfrm>
            <a:off x="172075" y="5782017"/>
            <a:ext cx="6037982" cy="523220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FF0066"/>
                </a:solidFill>
                <a:cs typeface="Arial" panose="020B0604020202020204" pitchFamily="34" charset="0"/>
              </a:rPr>
              <a:t>Dăm-be-đi </a:t>
            </a:r>
            <a:r>
              <a:rPr lang="en-US" sz="280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FF0066"/>
                </a:solidFill>
              </a:rPr>
              <a:t>dài thứ </a:t>
            </a:r>
            <a:r>
              <a:rPr lang="en-US" sz="2800">
                <a:solidFill>
                  <a:srgbClr val="FF0066"/>
                </a:solidFill>
              </a:rPr>
              <a:t>4 </a:t>
            </a:r>
            <a:r>
              <a:rPr lang="vi-VN" sz="2800">
                <a:solidFill>
                  <a:srgbClr val="FF0066"/>
                </a:solidFill>
              </a:rPr>
              <a:t>ở châu Phi</a:t>
            </a:r>
            <a:endParaRPr lang="en-US" sz="280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2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F0BEC3-C45F-4998-B09B-6ED22BBED72A}"/>
              </a:ext>
            </a:extLst>
          </p:cNvPr>
          <p:cNvSpPr/>
          <p:nvPr/>
        </p:nvSpPr>
        <p:spPr>
          <a:xfrm>
            <a:off x="316676" y="244157"/>
            <a:ext cx="56209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1B04FA"/>
                </a:solidFill>
              </a:rPr>
              <a:t>+ Hồ Vích-to-ri-a: nằm ở sơn nguyên Đông Phi.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DB93C5-F36C-4B1E-B163-CCB39D873F1C}"/>
              </a:ext>
            </a:extLst>
          </p:cNvPr>
          <p:cNvGrpSpPr/>
          <p:nvPr/>
        </p:nvGrpSpPr>
        <p:grpSpPr>
          <a:xfrm>
            <a:off x="6852062" y="106877"/>
            <a:ext cx="5239181" cy="6430157"/>
            <a:chOff x="8055449" y="2525306"/>
            <a:chExt cx="3677372" cy="427717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7A80E5CB-156D-4793-BC83-7D2DCBF52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364CF9-2DD4-4410-B055-55DF350E098C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FDEF1B7-7AE2-4A36-97EA-11D6A903CF9F}"/>
              </a:ext>
            </a:extLst>
          </p:cNvPr>
          <p:cNvSpPr/>
          <p:nvPr/>
        </p:nvSpPr>
        <p:spPr>
          <a:xfrm>
            <a:off x="10423830" y="3004457"/>
            <a:ext cx="240249" cy="213756"/>
          </a:xfrm>
          <a:custGeom>
            <a:avLst/>
            <a:gdLst>
              <a:gd name="connsiteX0" fmla="*/ 240212 w 240249"/>
              <a:gd name="connsiteY0" fmla="*/ 59377 h 213756"/>
              <a:gd name="connsiteX1" fmla="*/ 157084 w 240249"/>
              <a:gd name="connsiteY1" fmla="*/ 35626 h 213756"/>
              <a:gd name="connsiteX2" fmla="*/ 133334 w 240249"/>
              <a:gd name="connsiteY2" fmla="*/ 0 h 213756"/>
              <a:gd name="connsiteX3" fmla="*/ 85832 w 240249"/>
              <a:gd name="connsiteY3" fmla="*/ 47501 h 213756"/>
              <a:gd name="connsiteX4" fmla="*/ 50206 w 240249"/>
              <a:gd name="connsiteY4" fmla="*/ 59377 h 213756"/>
              <a:gd name="connsiteX5" fmla="*/ 14580 w 240249"/>
              <a:gd name="connsiteY5" fmla="*/ 47501 h 213756"/>
              <a:gd name="connsiteX6" fmla="*/ 14580 w 240249"/>
              <a:gd name="connsiteY6" fmla="*/ 130629 h 213756"/>
              <a:gd name="connsiteX7" fmla="*/ 26456 w 240249"/>
              <a:gd name="connsiteY7" fmla="*/ 190005 h 213756"/>
              <a:gd name="connsiteX8" fmla="*/ 73957 w 240249"/>
              <a:gd name="connsiteY8" fmla="*/ 213756 h 213756"/>
              <a:gd name="connsiteX9" fmla="*/ 109583 w 240249"/>
              <a:gd name="connsiteY9" fmla="*/ 201881 h 213756"/>
              <a:gd name="connsiteX10" fmla="*/ 157084 w 240249"/>
              <a:gd name="connsiteY10" fmla="*/ 190005 h 213756"/>
              <a:gd name="connsiteX11" fmla="*/ 145209 w 240249"/>
              <a:gd name="connsiteY11" fmla="*/ 142504 h 213756"/>
              <a:gd name="connsiteX12" fmla="*/ 240212 w 240249"/>
              <a:gd name="connsiteY12" fmla="*/ 59377 h 21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0249" h="213756">
                <a:moveTo>
                  <a:pt x="240212" y="59377"/>
                </a:moveTo>
                <a:cubicBezTo>
                  <a:pt x="242191" y="41564"/>
                  <a:pt x="164826" y="41820"/>
                  <a:pt x="157084" y="35626"/>
                </a:cubicBezTo>
                <a:cubicBezTo>
                  <a:pt x="145939" y="26710"/>
                  <a:pt x="141251" y="11875"/>
                  <a:pt x="133334" y="0"/>
                </a:cubicBezTo>
                <a:cubicBezTo>
                  <a:pt x="38334" y="31666"/>
                  <a:pt x="149166" y="-15833"/>
                  <a:pt x="85832" y="47501"/>
                </a:cubicBezTo>
                <a:cubicBezTo>
                  <a:pt x="76981" y="56352"/>
                  <a:pt x="62081" y="55418"/>
                  <a:pt x="50206" y="59377"/>
                </a:cubicBezTo>
                <a:cubicBezTo>
                  <a:pt x="38331" y="55418"/>
                  <a:pt x="24594" y="39990"/>
                  <a:pt x="14580" y="47501"/>
                </a:cubicBezTo>
                <a:cubicBezTo>
                  <a:pt x="-15209" y="69843"/>
                  <a:pt x="8955" y="108130"/>
                  <a:pt x="14580" y="130629"/>
                </a:cubicBezTo>
                <a:cubicBezTo>
                  <a:pt x="19475" y="150210"/>
                  <a:pt x="14724" y="173581"/>
                  <a:pt x="26456" y="190005"/>
                </a:cubicBezTo>
                <a:cubicBezTo>
                  <a:pt x="36746" y="204410"/>
                  <a:pt x="58123" y="205839"/>
                  <a:pt x="73957" y="213756"/>
                </a:cubicBezTo>
                <a:cubicBezTo>
                  <a:pt x="85832" y="209798"/>
                  <a:pt x="97547" y="205320"/>
                  <a:pt x="109583" y="201881"/>
                </a:cubicBezTo>
                <a:cubicBezTo>
                  <a:pt x="125276" y="197397"/>
                  <a:pt x="148687" y="204000"/>
                  <a:pt x="157084" y="190005"/>
                </a:cubicBezTo>
                <a:cubicBezTo>
                  <a:pt x="165481" y="176010"/>
                  <a:pt x="149167" y="158338"/>
                  <a:pt x="145209" y="142504"/>
                </a:cubicBezTo>
                <a:cubicBezTo>
                  <a:pt x="159883" y="39784"/>
                  <a:pt x="238233" y="77190"/>
                  <a:pt x="240212" y="59377"/>
                </a:cubicBezTo>
                <a:close/>
              </a:path>
            </a:pathLst>
          </a:custGeom>
          <a:solidFill>
            <a:srgbClr val="1B04FA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8BC8F2DC-BAD7-4686-81B5-ACCEA4657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6" y="1844335"/>
            <a:ext cx="5392883" cy="3523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E2A6FA-EA29-4CEF-AD55-279BFAE6A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6" y="1844335"/>
            <a:ext cx="6263738" cy="35233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57749C3-7BC7-4A7B-A359-D8BA5A6211CE}"/>
              </a:ext>
            </a:extLst>
          </p:cNvPr>
          <p:cNvSpPr/>
          <p:nvPr/>
        </p:nvSpPr>
        <p:spPr>
          <a:xfrm>
            <a:off x="291249" y="5629777"/>
            <a:ext cx="6044475" cy="830997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  <p:txBody>
          <a:bodyPr wrap="none">
            <a:spAutoFit/>
          </a:bodyPr>
          <a:lstStyle/>
          <a:p>
            <a:pPr algn="just"/>
            <a:r>
              <a:rPr lang="vi-VN" sz="2400">
                <a:solidFill>
                  <a:srgbClr val="FF0066"/>
                </a:solidFill>
              </a:rPr>
              <a:t>Victoria là hồ nước ngọt lớn nhất châu Phi </a:t>
            </a:r>
            <a:endParaRPr lang="en-US" sz="2400">
              <a:solidFill>
                <a:srgbClr val="FF0066"/>
              </a:solidFill>
            </a:endParaRPr>
          </a:p>
          <a:p>
            <a:pPr algn="just"/>
            <a:r>
              <a:rPr lang="vi-VN" sz="2400">
                <a:solidFill>
                  <a:srgbClr val="FF0066"/>
                </a:solidFill>
              </a:rPr>
              <a:t>và thứ nhì thế giới</a:t>
            </a:r>
            <a:endParaRPr lang="en-US" sz="2400">
              <a:solidFill>
                <a:srgbClr val="FF0066"/>
              </a:solidFill>
            </a:endParaRP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73C3331A-BF62-4455-A168-24A43135F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9" y="-155105"/>
            <a:ext cx="5620986" cy="71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0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3DB93C5-F36C-4B1E-B163-CCB39D873F1C}"/>
              </a:ext>
            </a:extLst>
          </p:cNvPr>
          <p:cNvGrpSpPr/>
          <p:nvPr/>
        </p:nvGrpSpPr>
        <p:grpSpPr>
          <a:xfrm>
            <a:off x="6852062" y="106877"/>
            <a:ext cx="5239181" cy="6430157"/>
            <a:chOff x="8055449" y="2525306"/>
            <a:chExt cx="3677372" cy="427717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7A80E5CB-156D-4793-BC83-7D2DCBF52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364CF9-2DD4-4410-B055-55DF350E098C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FDEF1B7-7AE2-4A36-97EA-11D6A903CF9F}"/>
              </a:ext>
            </a:extLst>
          </p:cNvPr>
          <p:cNvSpPr/>
          <p:nvPr/>
        </p:nvSpPr>
        <p:spPr>
          <a:xfrm>
            <a:off x="10423830" y="3004457"/>
            <a:ext cx="240249" cy="213756"/>
          </a:xfrm>
          <a:custGeom>
            <a:avLst/>
            <a:gdLst>
              <a:gd name="connsiteX0" fmla="*/ 240212 w 240249"/>
              <a:gd name="connsiteY0" fmla="*/ 59377 h 213756"/>
              <a:gd name="connsiteX1" fmla="*/ 157084 w 240249"/>
              <a:gd name="connsiteY1" fmla="*/ 35626 h 213756"/>
              <a:gd name="connsiteX2" fmla="*/ 133334 w 240249"/>
              <a:gd name="connsiteY2" fmla="*/ 0 h 213756"/>
              <a:gd name="connsiteX3" fmla="*/ 85832 w 240249"/>
              <a:gd name="connsiteY3" fmla="*/ 47501 h 213756"/>
              <a:gd name="connsiteX4" fmla="*/ 50206 w 240249"/>
              <a:gd name="connsiteY4" fmla="*/ 59377 h 213756"/>
              <a:gd name="connsiteX5" fmla="*/ 14580 w 240249"/>
              <a:gd name="connsiteY5" fmla="*/ 47501 h 213756"/>
              <a:gd name="connsiteX6" fmla="*/ 14580 w 240249"/>
              <a:gd name="connsiteY6" fmla="*/ 130629 h 213756"/>
              <a:gd name="connsiteX7" fmla="*/ 26456 w 240249"/>
              <a:gd name="connsiteY7" fmla="*/ 190005 h 213756"/>
              <a:gd name="connsiteX8" fmla="*/ 73957 w 240249"/>
              <a:gd name="connsiteY8" fmla="*/ 213756 h 213756"/>
              <a:gd name="connsiteX9" fmla="*/ 109583 w 240249"/>
              <a:gd name="connsiteY9" fmla="*/ 201881 h 213756"/>
              <a:gd name="connsiteX10" fmla="*/ 157084 w 240249"/>
              <a:gd name="connsiteY10" fmla="*/ 190005 h 213756"/>
              <a:gd name="connsiteX11" fmla="*/ 145209 w 240249"/>
              <a:gd name="connsiteY11" fmla="*/ 142504 h 213756"/>
              <a:gd name="connsiteX12" fmla="*/ 240212 w 240249"/>
              <a:gd name="connsiteY12" fmla="*/ 59377 h 21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0249" h="213756">
                <a:moveTo>
                  <a:pt x="240212" y="59377"/>
                </a:moveTo>
                <a:cubicBezTo>
                  <a:pt x="242191" y="41564"/>
                  <a:pt x="164826" y="41820"/>
                  <a:pt x="157084" y="35626"/>
                </a:cubicBezTo>
                <a:cubicBezTo>
                  <a:pt x="145939" y="26710"/>
                  <a:pt x="141251" y="11875"/>
                  <a:pt x="133334" y="0"/>
                </a:cubicBezTo>
                <a:cubicBezTo>
                  <a:pt x="38334" y="31666"/>
                  <a:pt x="149166" y="-15833"/>
                  <a:pt x="85832" y="47501"/>
                </a:cubicBezTo>
                <a:cubicBezTo>
                  <a:pt x="76981" y="56352"/>
                  <a:pt x="62081" y="55418"/>
                  <a:pt x="50206" y="59377"/>
                </a:cubicBezTo>
                <a:cubicBezTo>
                  <a:pt x="38331" y="55418"/>
                  <a:pt x="24594" y="39990"/>
                  <a:pt x="14580" y="47501"/>
                </a:cubicBezTo>
                <a:cubicBezTo>
                  <a:pt x="-15209" y="69843"/>
                  <a:pt x="8955" y="108130"/>
                  <a:pt x="14580" y="130629"/>
                </a:cubicBezTo>
                <a:cubicBezTo>
                  <a:pt x="19475" y="150210"/>
                  <a:pt x="14724" y="173581"/>
                  <a:pt x="26456" y="190005"/>
                </a:cubicBezTo>
                <a:cubicBezTo>
                  <a:pt x="36746" y="204410"/>
                  <a:pt x="58123" y="205839"/>
                  <a:pt x="73957" y="213756"/>
                </a:cubicBezTo>
                <a:cubicBezTo>
                  <a:pt x="85832" y="209798"/>
                  <a:pt x="97547" y="205320"/>
                  <a:pt x="109583" y="201881"/>
                </a:cubicBezTo>
                <a:cubicBezTo>
                  <a:pt x="125276" y="197397"/>
                  <a:pt x="148687" y="204000"/>
                  <a:pt x="157084" y="190005"/>
                </a:cubicBezTo>
                <a:cubicBezTo>
                  <a:pt x="165481" y="176010"/>
                  <a:pt x="149167" y="158338"/>
                  <a:pt x="145209" y="142504"/>
                </a:cubicBezTo>
                <a:cubicBezTo>
                  <a:pt x="159883" y="39784"/>
                  <a:pt x="238233" y="77190"/>
                  <a:pt x="240212" y="59377"/>
                </a:cubicBezTo>
                <a:close/>
              </a:path>
            </a:pathLst>
          </a:custGeom>
          <a:solidFill>
            <a:srgbClr val="1B04FA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A66150-EC2E-476B-A798-3324696287C7}"/>
              </a:ext>
            </a:extLst>
          </p:cNvPr>
          <p:cNvSpPr/>
          <p:nvPr/>
        </p:nvSpPr>
        <p:spPr>
          <a:xfrm>
            <a:off x="9246603" y="2084789"/>
            <a:ext cx="170529" cy="138274"/>
          </a:xfrm>
          <a:custGeom>
            <a:avLst/>
            <a:gdLst>
              <a:gd name="connsiteX0" fmla="*/ 123028 w 170529"/>
              <a:gd name="connsiteY0" fmla="*/ 40894 h 138274"/>
              <a:gd name="connsiteX1" fmla="*/ 4275 w 170529"/>
              <a:gd name="connsiteY1" fmla="*/ 17143 h 138274"/>
              <a:gd name="connsiteX2" fmla="*/ 16150 w 170529"/>
              <a:gd name="connsiteY2" fmla="*/ 64645 h 138274"/>
              <a:gd name="connsiteX3" fmla="*/ 87402 w 170529"/>
              <a:gd name="connsiteY3" fmla="*/ 88395 h 138274"/>
              <a:gd name="connsiteX4" fmla="*/ 134903 w 170529"/>
              <a:gd name="connsiteY4" fmla="*/ 135897 h 138274"/>
              <a:gd name="connsiteX5" fmla="*/ 170529 w 170529"/>
              <a:gd name="connsiteY5" fmla="*/ 100271 h 138274"/>
              <a:gd name="connsiteX6" fmla="*/ 123028 w 170529"/>
              <a:gd name="connsiteY6" fmla="*/ 40894 h 13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529" h="138274">
                <a:moveTo>
                  <a:pt x="123028" y="40894"/>
                </a:moveTo>
                <a:cubicBezTo>
                  <a:pt x="99571" y="26820"/>
                  <a:pt x="39739" y="-27187"/>
                  <a:pt x="4275" y="17143"/>
                </a:cubicBezTo>
                <a:cubicBezTo>
                  <a:pt x="-5921" y="29888"/>
                  <a:pt x="3758" y="54023"/>
                  <a:pt x="16150" y="64645"/>
                </a:cubicBezTo>
                <a:cubicBezTo>
                  <a:pt x="35158" y="80938"/>
                  <a:pt x="87402" y="88395"/>
                  <a:pt x="87402" y="88395"/>
                </a:cubicBezTo>
                <a:cubicBezTo>
                  <a:pt x="93735" y="107394"/>
                  <a:pt x="96904" y="148563"/>
                  <a:pt x="134903" y="135897"/>
                </a:cubicBezTo>
                <a:cubicBezTo>
                  <a:pt x="150835" y="130586"/>
                  <a:pt x="158654" y="112146"/>
                  <a:pt x="170529" y="100271"/>
                </a:cubicBezTo>
                <a:lnTo>
                  <a:pt x="123028" y="40894"/>
                </a:lnTo>
                <a:close/>
              </a:path>
            </a:pathLst>
          </a:custGeom>
          <a:solidFill>
            <a:srgbClr val="1B04FA"/>
          </a:solidFill>
          <a:ln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B5D811-3137-4ADE-A489-E9FEA057D6CE}"/>
              </a:ext>
            </a:extLst>
          </p:cNvPr>
          <p:cNvSpPr/>
          <p:nvPr/>
        </p:nvSpPr>
        <p:spPr>
          <a:xfrm>
            <a:off x="322614" y="499281"/>
            <a:ext cx="6335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1B04FA"/>
                </a:solidFill>
              </a:rPr>
              <a:t>+ Hồ Sát: nằm ở bồn địa Sát.</a:t>
            </a:r>
            <a:endParaRPr lang="en-US" sz="36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29C60F-6323-4F9E-AEF2-89E8881CC5F7}"/>
              </a:ext>
            </a:extLst>
          </p:cNvPr>
          <p:cNvSpPr/>
          <p:nvPr/>
        </p:nvSpPr>
        <p:spPr>
          <a:xfrm>
            <a:off x="10246493" y="3149824"/>
            <a:ext cx="194033" cy="507776"/>
          </a:xfrm>
          <a:custGeom>
            <a:avLst/>
            <a:gdLst>
              <a:gd name="connsiteX0" fmla="*/ 1912 w 194033"/>
              <a:gd name="connsiteY0" fmla="*/ 9012 h 507776"/>
              <a:gd name="connsiteX1" fmla="*/ 25663 w 194033"/>
              <a:gd name="connsiteY1" fmla="*/ 234644 h 507776"/>
              <a:gd name="connsiteX2" fmla="*/ 37538 w 194033"/>
              <a:gd name="connsiteY2" fmla="*/ 270270 h 507776"/>
              <a:gd name="connsiteX3" fmla="*/ 61289 w 194033"/>
              <a:gd name="connsiteY3" fmla="*/ 389023 h 507776"/>
              <a:gd name="connsiteX4" fmla="*/ 73164 w 194033"/>
              <a:gd name="connsiteY4" fmla="*/ 436524 h 507776"/>
              <a:gd name="connsiteX5" fmla="*/ 108790 w 194033"/>
              <a:gd name="connsiteY5" fmla="*/ 472150 h 507776"/>
              <a:gd name="connsiteX6" fmla="*/ 132541 w 194033"/>
              <a:gd name="connsiteY6" fmla="*/ 507776 h 507776"/>
              <a:gd name="connsiteX7" fmla="*/ 180042 w 194033"/>
              <a:gd name="connsiteY7" fmla="*/ 495901 h 507776"/>
              <a:gd name="connsiteX8" fmla="*/ 180042 w 194033"/>
              <a:gd name="connsiteY8" fmla="*/ 412773 h 507776"/>
              <a:gd name="connsiteX9" fmla="*/ 168167 w 194033"/>
              <a:gd name="connsiteY9" fmla="*/ 365272 h 507776"/>
              <a:gd name="connsiteX10" fmla="*/ 132541 w 194033"/>
              <a:gd name="connsiteY10" fmla="*/ 329646 h 507776"/>
              <a:gd name="connsiteX11" fmla="*/ 73164 w 194033"/>
              <a:gd name="connsiteY11" fmla="*/ 270270 h 507776"/>
              <a:gd name="connsiteX12" fmla="*/ 49413 w 194033"/>
              <a:gd name="connsiteY12" fmla="*/ 234644 h 507776"/>
              <a:gd name="connsiteX13" fmla="*/ 73164 w 194033"/>
              <a:gd name="connsiteY13" fmla="*/ 68389 h 507776"/>
              <a:gd name="connsiteX14" fmla="*/ 1912 w 194033"/>
              <a:gd name="connsiteY14" fmla="*/ 9012 h 507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033" h="507776">
                <a:moveTo>
                  <a:pt x="1912" y="9012"/>
                </a:moveTo>
                <a:cubicBezTo>
                  <a:pt x="-6005" y="36721"/>
                  <a:pt x="12367" y="168161"/>
                  <a:pt x="25663" y="234644"/>
                </a:cubicBezTo>
                <a:cubicBezTo>
                  <a:pt x="28118" y="246919"/>
                  <a:pt x="34723" y="258073"/>
                  <a:pt x="37538" y="270270"/>
                </a:cubicBezTo>
                <a:cubicBezTo>
                  <a:pt x="46615" y="309604"/>
                  <a:pt x="51498" y="349860"/>
                  <a:pt x="61289" y="389023"/>
                </a:cubicBezTo>
                <a:cubicBezTo>
                  <a:pt x="65247" y="404857"/>
                  <a:pt x="65067" y="422353"/>
                  <a:pt x="73164" y="436524"/>
                </a:cubicBezTo>
                <a:cubicBezTo>
                  <a:pt x="81496" y="451106"/>
                  <a:pt x="98039" y="459248"/>
                  <a:pt x="108790" y="472150"/>
                </a:cubicBezTo>
                <a:cubicBezTo>
                  <a:pt x="117927" y="483114"/>
                  <a:pt x="124624" y="495901"/>
                  <a:pt x="132541" y="507776"/>
                </a:cubicBezTo>
                <a:cubicBezTo>
                  <a:pt x="148375" y="503818"/>
                  <a:pt x="168501" y="507442"/>
                  <a:pt x="180042" y="495901"/>
                </a:cubicBezTo>
                <a:cubicBezTo>
                  <a:pt x="207362" y="468581"/>
                  <a:pt x="187561" y="439090"/>
                  <a:pt x="180042" y="412773"/>
                </a:cubicBezTo>
                <a:cubicBezTo>
                  <a:pt x="175558" y="397080"/>
                  <a:pt x="176264" y="379443"/>
                  <a:pt x="168167" y="365272"/>
                </a:cubicBezTo>
                <a:cubicBezTo>
                  <a:pt x="159835" y="350690"/>
                  <a:pt x="143292" y="342548"/>
                  <a:pt x="132541" y="329646"/>
                </a:cubicBezTo>
                <a:cubicBezTo>
                  <a:pt x="83061" y="270271"/>
                  <a:pt x="138477" y="313811"/>
                  <a:pt x="73164" y="270270"/>
                </a:cubicBezTo>
                <a:cubicBezTo>
                  <a:pt x="65247" y="258395"/>
                  <a:pt x="50430" y="248880"/>
                  <a:pt x="49413" y="234644"/>
                </a:cubicBezTo>
                <a:cubicBezTo>
                  <a:pt x="43292" y="148942"/>
                  <a:pt x="52940" y="129062"/>
                  <a:pt x="73164" y="68389"/>
                </a:cubicBezTo>
                <a:cubicBezTo>
                  <a:pt x="57748" y="22141"/>
                  <a:pt x="9829" y="-18697"/>
                  <a:pt x="1912" y="9012"/>
                </a:cubicBezTo>
                <a:close/>
              </a:path>
            </a:pathLst>
          </a:custGeom>
          <a:solidFill>
            <a:srgbClr val="1B04FA"/>
          </a:solidFill>
          <a:ln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5F5FBE3-EE59-426D-96FC-72C8BAF1DE6A}"/>
              </a:ext>
            </a:extLst>
          </p:cNvPr>
          <p:cNvSpPr/>
          <p:nvPr/>
        </p:nvSpPr>
        <p:spPr>
          <a:xfrm>
            <a:off x="10559938" y="3663057"/>
            <a:ext cx="97398" cy="386429"/>
          </a:xfrm>
          <a:custGeom>
            <a:avLst/>
            <a:gdLst>
              <a:gd name="connsiteX0" fmla="*/ 20976 w 97398"/>
              <a:gd name="connsiteY0" fmla="*/ 6418 h 386429"/>
              <a:gd name="connsiteX1" fmla="*/ 80353 w 97398"/>
              <a:gd name="connsiteY1" fmla="*/ 386429 h 386429"/>
              <a:gd name="connsiteX2" fmla="*/ 80353 w 97398"/>
              <a:gd name="connsiteY2" fmla="*/ 196424 h 386429"/>
              <a:gd name="connsiteX3" fmla="*/ 20976 w 97398"/>
              <a:gd name="connsiteY3" fmla="*/ 6418 h 38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398" h="386429">
                <a:moveTo>
                  <a:pt x="20976" y="6418"/>
                </a:moveTo>
                <a:cubicBezTo>
                  <a:pt x="20976" y="38085"/>
                  <a:pt x="-54301" y="296659"/>
                  <a:pt x="80353" y="386429"/>
                </a:cubicBezTo>
                <a:cubicBezTo>
                  <a:pt x="107267" y="305686"/>
                  <a:pt x="98473" y="347427"/>
                  <a:pt x="80353" y="196424"/>
                </a:cubicBezTo>
                <a:cubicBezTo>
                  <a:pt x="64434" y="63764"/>
                  <a:pt x="20976" y="-25249"/>
                  <a:pt x="20976" y="6418"/>
                </a:cubicBezTo>
                <a:close/>
              </a:path>
            </a:pathLst>
          </a:custGeom>
          <a:solidFill>
            <a:srgbClr val="1B04FA"/>
          </a:solidFill>
          <a:ln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C63EEF-273C-4CCC-A3FD-E678774C56E7}"/>
              </a:ext>
            </a:extLst>
          </p:cNvPr>
          <p:cNvSpPr/>
          <p:nvPr/>
        </p:nvSpPr>
        <p:spPr>
          <a:xfrm>
            <a:off x="322614" y="1138089"/>
            <a:ext cx="5620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1B04FA"/>
                </a:solidFill>
              </a:rPr>
              <a:t>+ Hồ </a:t>
            </a:r>
            <a:r>
              <a:rPr lang="en-US" sz="3600">
                <a:solidFill>
                  <a:srgbClr val="1B04FA"/>
                </a:solidFill>
              </a:rPr>
              <a:t>Tan-ga-ni-ca</a:t>
            </a:r>
            <a:endParaRPr lang="en-US" sz="3600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1AAC54FD-C63A-4379-9B31-BA0DF4E220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FD42AFBF-3DF2-4A8F-BFDC-6F8829F30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61" y="-139527"/>
            <a:ext cx="5739878" cy="71370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8DCD111-2590-4E48-9C3B-FC528AAA0648}"/>
              </a:ext>
            </a:extLst>
          </p:cNvPr>
          <p:cNvSpPr/>
          <p:nvPr/>
        </p:nvSpPr>
        <p:spPr>
          <a:xfrm>
            <a:off x="322614" y="1761623"/>
            <a:ext cx="5620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1B04FA"/>
                </a:solidFill>
              </a:rPr>
              <a:t>+ Hồ </a:t>
            </a:r>
            <a:r>
              <a:rPr lang="en-US" sz="3600">
                <a:solidFill>
                  <a:srgbClr val="1B04FA"/>
                </a:solidFill>
              </a:rPr>
              <a:t>Ni-at-xa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71087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0" grpId="0" animBg="1"/>
      <p:bldP spid="11" grpId="0" animBg="1"/>
      <p:bldP spid="1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358673" y="71145"/>
            <a:ext cx="4930303" cy="970280"/>
            <a:chOff x="3393439" y="164571"/>
            <a:chExt cx="6760964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39" y="164571"/>
              <a:ext cx="6760964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550403" y="275352"/>
              <a:ext cx="66040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 ĐỊA LÍ TÀI BA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078434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790337" y="2011013"/>
            <a:ext cx="6593840" cy="1957812"/>
          </a:xfrm>
          <a:prstGeom prst="roundRect">
            <a:avLst/>
          </a:prstGeom>
          <a:solidFill>
            <a:srgbClr val="7030A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7188555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1585590" y="5108688"/>
            <a:ext cx="7672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Thứ 3</a:t>
            </a:r>
            <a:endParaRPr lang="en-US" sz="4000" b="1" dirty="0">
              <a:solidFill>
                <a:srgbClr val="1503B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5790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Châu Phi có diện tích lớn thứ mấy trên thế giới?</a:t>
            </a:r>
          </a:p>
        </p:txBody>
      </p:sp>
      <p:sp>
        <p:nvSpPr>
          <p:cNvPr id="4" name="Star: 5 Points 3">
            <a:hlinkClick r:id="rId5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96AAB3A-8089-4FAD-933C-3679AAD9CBEA}"/>
              </a:ext>
            </a:extLst>
          </p:cNvPr>
          <p:cNvGrpSpPr/>
          <p:nvPr/>
        </p:nvGrpSpPr>
        <p:grpSpPr>
          <a:xfrm>
            <a:off x="8020051" y="1722120"/>
            <a:ext cx="3677372" cy="4291280"/>
            <a:chOff x="8237674" y="1326139"/>
            <a:chExt cx="3677372" cy="429128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D397822F-D731-4278-B47C-5C095E72A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674" y="1326139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242261-9DFC-421C-AFA5-38BBDB457E8E}"/>
                </a:ext>
              </a:extLst>
            </p:cNvPr>
            <p:cNvSpPr txBox="1"/>
            <p:nvPr/>
          </p:nvSpPr>
          <p:spPr>
            <a:xfrm>
              <a:off x="8288976" y="5248087"/>
              <a:ext cx="3626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</a:rPr>
                <a:t>Hình 1. Bản đồ tự nhiên Châu Phi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90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B2858-95A4-49A4-A55C-3A3C1F97C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1D3947F-4C10-445A-9E33-3CFE803651AB}"/>
              </a:ext>
            </a:extLst>
          </p:cNvPr>
          <p:cNvGrpSpPr/>
          <p:nvPr/>
        </p:nvGrpSpPr>
        <p:grpSpPr>
          <a:xfrm>
            <a:off x="6911439" y="344384"/>
            <a:ext cx="5239181" cy="6430157"/>
            <a:chOff x="8055449" y="2525306"/>
            <a:chExt cx="3677372" cy="427717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693093D-BB80-4712-819B-7C78A232C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8C343E-17E8-4CAE-8E19-F2E2E4335458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8959DA0-EA0E-4BBF-8859-E3716DEB67E2}"/>
              </a:ext>
            </a:extLst>
          </p:cNvPr>
          <p:cNvSpPr/>
          <p:nvPr/>
        </p:nvSpPr>
        <p:spPr>
          <a:xfrm>
            <a:off x="7802088" y="2113808"/>
            <a:ext cx="1114805" cy="855023"/>
          </a:xfrm>
          <a:custGeom>
            <a:avLst/>
            <a:gdLst>
              <a:gd name="connsiteX0" fmla="*/ 0 w 1114805"/>
              <a:gd name="connsiteY0" fmla="*/ 463137 h 855023"/>
              <a:gd name="connsiteX1" fmla="*/ 59377 w 1114805"/>
              <a:gd name="connsiteY1" fmla="*/ 415636 h 855023"/>
              <a:gd name="connsiteX2" fmla="*/ 166255 w 1114805"/>
              <a:gd name="connsiteY2" fmla="*/ 380010 h 855023"/>
              <a:gd name="connsiteX3" fmla="*/ 201881 w 1114805"/>
              <a:gd name="connsiteY3" fmla="*/ 332509 h 855023"/>
              <a:gd name="connsiteX4" fmla="*/ 225631 w 1114805"/>
              <a:gd name="connsiteY4" fmla="*/ 296883 h 855023"/>
              <a:gd name="connsiteX5" fmla="*/ 296883 w 1114805"/>
              <a:gd name="connsiteY5" fmla="*/ 261257 h 855023"/>
              <a:gd name="connsiteX6" fmla="*/ 332509 w 1114805"/>
              <a:gd name="connsiteY6" fmla="*/ 237506 h 855023"/>
              <a:gd name="connsiteX7" fmla="*/ 415637 w 1114805"/>
              <a:gd name="connsiteY7" fmla="*/ 213756 h 855023"/>
              <a:gd name="connsiteX8" fmla="*/ 463138 w 1114805"/>
              <a:gd name="connsiteY8" fmla="*/ 142504 h 855023"/>
              <a:gd name="connsiteX9" fmla="*/ 498764 w 1114805"/>
              <a:gd name="connsiteY9" fmla="*/ 59376 h 855023"/>
              <a:gd name="connsiteX10" fmla="*/ 534390 w 1114805"/>
              <a:gd name="connsiteY10" fmla="*/ 23750 h 855023"/>
              <a:gd name="connsiteX11" fmla="*/ 629393 w 1114805"/>
              <a:gd name="connsiteY11" fmla="*/ 0 h 855023"/>
              <a:gd name="connsiteX12" fmla="*/ 736270 w 1114805"/>
              <a:gd name="connsiteY12" fmla="*/ 11875 h 855023"/>
              <a:gd name="connsiteX13" fmla="*/ 748146 w 1114805"/>
              <a:gd name="connsiteY13" fmla="*/ 47501 h 855023"/>
              <a:gd name="connsiteX14" fmla="*/ 760021 w 1114805"/>
              <a:gd name="connsiteY14" fmla="*/ 95002 h 855023"/>
              <a:gd name="connsiteX15" fmla="*/ 771896 w 1114805"/>
              <a:gd name="connsiteY15" fmla="*/ 130628 h 855023"/>
              <a:gd name="connsiteX16" fmla="*/ 783772 w 1114805"/>
              <a:gd name="connsiteY16" fmla="*/ 178130 h 855023"/>
              <a:gd name="connsiteX17" fmla="*/ 807522 w 1114805"/>
              <a:gd name="connsiteY17" fmla="*/ 249382 h 855023"/>
              <a:gd name="connsiteX18" fmla="*/ 819398 w 1114805"/>
              <a:gd name="connsiteY18" fmla="*/ 296883 h 855023"/>
              <a:gd name="connsiteX19" fmla="*/ 855024 w 1114805"/>
              <a:gd name="connsiteY19" fmla="*/ 308758 h 855023"/>
              <a:gd name="connsiteX20" fmla="*/ 926276 w 1114805"/>
              <a:gd name="connsiteY20" fmla="*/ 368135 h 855023"/>
              <a:gd name="connsiteX21" fmla="*/ 985652 w 1114805"/>
              <a:gd name="connsiteY21" fmla="*/ 439387 h 855023"/>
              <a:gd name="connsiteX22" fmla="*/ 1009403 w 1114805"/>
              <a:gd name="connsiteY22" fmla="*/ 534389 h 855023"/>
              <a:gd name="connsiteX23" fmla="*/ 1021278 w 1114805"/>
              <a:gd name="connsiteY23" fmla="*/ 570015 h 855023"/>
              <a:gd name="connsiteX24" fmla="*/ 1045029 w 1114805"/>
              <a:gd name="connsiteY24" fmla="*/ 605641 h 855023"/>
              <a:gd name="connsiteX25" fmla="*/ 1080655 w 1114805"/>
              <a:gd name="connsiteY25" fmla="*/ 629392 h 855023"/>
              <a:gd name="connsiteX26" fmla="*/ 1104406 w 1114805"/>
              <a:gd name="connsiteY26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14805" h="855023">
                <a:moveTo>
                  <a:pt x="0" y="463137"/>
                </a:moveTo>
                <a:cubicBezTo>
                  <a:pt x="19792" y="447303"/>
                  <a:pt x="36302" y="426124"/>
                  <a:pt x="59377" y="415636"/>
                </a:cubicBezTo>
                <a:cubicBezTo>
                  <a:pt x="132360" y="382462"/>
                  <a:pt x="117914" y="428351"/>
                  <a:pt x="166255" y="380010"/>
                </a:cubicBezTo>
                <a:cubicBezTo>
                  <a:pt x="180250" y="366015"/>
                  <a:pt x="190377" y="348615"/>
                  <a:pt x="201881" y="332509"/>
                </a:cubicBezTo>
                <a:cubicBezTo>
                  <a:pt x="210177" y="320895"/>
                  <a:pt x="215539" y="306975"/>
                  <a:pt x="225631" y="296883"/>
                </a:cubicBezTo>
                <a:cubicBezTo>
                  <a:pt x="248652" y="273862"/>
                  <a:pt x="267907" y="270915"/>
                  <a:pt x="296883" y="261257"/>
                </a:cubicBezTo>
                <a:cubicBezTo>
                  <a:pt x="308758" y="253340"/>
                  <a:pt x="319743" y="243889"/>
                  <a:pt x="332509" y="237506"/>
                </a:cubicBezTo>
                <a:cubicBezTo>
                  <a:pt x="349545" y="228988"/>
                  <a:pt x="400418" y="217561"/>
                  <a:pt x="415637" y="213756"/>
                </a:cubicBezTo>
                <a:cubicBezTo>
                  <a:pt x="431471" y="190005"/>
                  <a:pt x="456215" y="170196"/>
                  <a:pt x="463138" y="142504"/>
                </a:cubicBezTo>
                <a:cubicBezTo>
                  <a:pt x="474456" y="97232"/>
                  <a:pt x="469474" y="94524"/>
                  <a:pt x="498764" y="59376"/>
                </a:cubicBezTo>
                <a:cubicBezTo>
                  <a:pt x="509515" y="46474"/>
                  <a:pt x="519101" y="30699"/>
                  <a:pt x="534390" y="23750"/>
                </a:cubicBezTo>
                <a:cubicBezTo>
                  <a:pt x="564106" y="10243"/>
                  <a:pt x="629393" y="0"/>
                  <a:pt x="629393" y="0"/>
                </a:cubicBezTo>
                <a:cubicBezTo>
                  <a:pt x="665019" y="3958"/>
                  <a:pt x="702989" y="-1437"/>
                  <a:pt x="736270" y="11875"/>
                </a:cubicBezTo>
                <a:cubicBezTo>
                  <a:pt x="747892" y="16524"/>
                  <a:pt x="744707" y="35465"/>
                  <a:pt x="748146" y="47501"/>
                </a:cubicBezTo>
                <a:cubicBezTo>
                  <a:pt x="752630" y="63194"/>
                  <a:pt x="755537" y="79309"/>
                  <a:pt x="760021" y="95002"/>
                </a:cubicBezTo>
                <a:cubicBezTo>
                  <a:pt x="763460" y="107038"/>
                  <a:pt x="768457" y="118592"/>
                  <a:pt x="771896" y="130628"/>
                </a:cubicBezTo>
                <a:cubicBezTo>
                  <a:pt x="776380" y="146321"/>
                  <a:pt x="779082" y="162497"/>
                  <a:pt x="783772" y="178130"/>
                </a:cubicBezTo>
                <a:cubicBezTo>
                  <a:pt x="790966" y="202110"/>
                  <a:pt x="801450" y="225094"/>
                  <a:pt x="807522" y="249382"/>
                </a:cubicBezTo>
                <a:cubicBezTo>
                  <a:pt x="811481" y="265216"/>
                  <a:pt x="809202" y="284139"/>
                  <a:pt x="819398" y="296883"/>
                </a:cubicBezTo>
                <a:cubicBezTo>
                  <a:pt x="827218" y="306658"/>
                  <a:pt x="843149" y="304800"/>
                  <a:pt x="855024" y="308758"/>
                </a:cubicBezTo>
                <a:cubicBezTo>
                  <a:pt x="959106" y="412840"/>
                  <a:pt x="827077" y="285469"/>
                  <a:pt x="926276" y="368135"/>
                </a:cubicBezTo>
                <a:cubicBezTo>
                  <a:pt x="960565" y="396710"/>
                  <a:pt x="962299" y="404356"/>
                  <a:pt x="985652" y="439387"/>
                </a:cubicBezTo>
                <a:cubicBezTo>
                  <a:pt x="993569" y="471054"/>
                  <a:pt x="999081" y="503422"/>
                  <a:pt x="1009403" y="534389"/>
                </a:cubicBezTo>
                <a:cubicBezTo>
                  <a:pt x="1013361" y="546264"/>
                  <a:pt x="1015680" y="558819"/>
                  <a:pt x="1021278" y="570015"/>
                </a:cubicBezTo>
                <a:cubicBezTo>
                  <a:pt x="1027661" y="582781"/>
                  <a:pt x="1034937" y="595549"/>
                  <a:pt x="1045029" y="605641"/>
                </a:cubicBezTo>
                <a:cubicBezTo>
                  <a:pt x="1055121" y="615733"/>
                  <a:pt x="1068780" y="621475"/>
                  <a:pt x="1080655" y="629392"/>
                </a:cubicBezTo>
                <a:cubicBezTo>
                  <a:pt x="1139538" y="717716"/>
                  <a:pt x="1104406" y="650746"/>
                  <a:pt x="1104406" y="855023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8A765B-41D0-46B3-93B7-87EB289A4721}"/>
              </a:ext>
            </a:extLst>
          </p:cNvPr>
          <p:cNvSpPr/>
          <p:nvPr/>
        </p:nvSpPr>
        <p:spPr>
          <a:xfrm>
            <a:off x="7517081" y="2054431"/>
            <a:ext cx="344384" cy="498764"/>
          </a:xfrm>
          <a:custGeom>
            <a:avLst/>
            <a:gdLst>
              <a:gd name="connsiteX0" fmla="*/ 0 w 344384"/>
              <a:gd name="connsiteY0" fmla="*/ 130629 h 498764"/>
              <a:gd name="connsiteX1" fmla="*/ 83127 w 344384"/>
              <a:gd name="connsiteY1" fmla="*/ 23751 h 498764"/>
              <a:gd name="connsiteX2" fmla="*/ 118753 w 344384"/>
              <a:gd name="connsiteY2" fmla="*/ 0 h 498764"/>
              <a:gd name="connsiteX3" fmla="*/ 190005 w 344384"/>
              <a:gd name="connsiteY3" fmla="*/ 142504 h 498764"/>
              <a:gd name="connsiteX4" fmla="*/ 249381 w 344384"/>
              <a:gd name="connsiteY4" fmla="*/ 154379 h 498764"/>
              <a:gd name="connsiteX5" fmla="*/ 273132 w 344384"/>
              <a:gd name="connsiteY5" fmla="*/ 190005 h 498764"/>
              <a:gd name="connsiteX6" fmla="*/ 308758 w 344384"/>
              <a:gd name="connsiteY6" fmla="*/ 273133 h 498764"/>
              <a:gd name="connsiteX7" fmla="*/ 344384 w 344384"/>
              <a:gd name="connsiteY7" fmla="*/ 296883 h 498764"/>
              <a:gd name="connsiteX8" fmla="*/ 332509 w 344384"/>
              <a:gd name="connsiteY8" fmla="*/ 415637 h 498764"/>
              <a:gd name="connsiteX9" fmla="*/ 308758 w 344384"/>
              <a:gd name="connsiteY9" fmla="*/ 451263 h 498764"/>
              <a:gd name="connsiteX10" fmla="*/ 296883 w 344384"/>
              <a:gd name="connsiteY10" fmla="*/ 498764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4384" h="498764">
                <a:moveTo>
                  <a:pt x="0" y="130629"/>
                </a:moveTo>
                <a:cubicBezTo>
                  <a:pt x="17473" y="43261"/>
                  <a:pt x="-4919" y="82449"/>
                  <a:pt x="83127" y="23751"/>
                </a:cubicBezTo>
                <a:lnTo>
                  <a:pt x="118753" y="0"/>
                </a:lnTo>
                <a:cubicBezTo>
                  <a:pt x="126533" y="23340"/>
                  <a:pt x="157117" y="135926"/>
                  <a:pt x="190005" y="142504"/>
                </a:cubicBezTo>
                <a:lnTo>
                  <a:pt x="249381" y="154379"/>
                </a:lnTo>
                <a:cubicBezTo>
                  <a:pt x="257298" y="166254"/>
                  <a:pt x="267510" y="176887"/>
                  <a:pt x="273132" y="190005"/>
                </a:cubicBezTo>
                <a:cubicBezTo>
                  <a:pt x="293573" y="237701"/>
                  <a:pt x="271490" y="235865"/>
                  <a:pt x="308758" y="273133"/>
                </a:cubicBezTo>
                <a:cubicBezTo>
                  <a:pt x="318850" y="283225"/>
                  <a:pt x="332509" y="288966"/>
                  <a:pt x="344384" y="296883"/>
                </a:cubicBezTo>
                <a:cubicBezTo>
                  <a:pt x="340426" y="336468"/>
                  <a:pt x="341454" y="376874"/>
                  <a:pt x="332509" y="415637"/>
                </a:cubicBezTo>
                <a:cubicBezTo>
                  <a:pt x="329300" y="429544"/>
                  <a:pt x="315141" y="438497"/>
                  <a:pt x="308758" y="451263"/>
                </a:cubicBezTo>
                <a:cubicBezTo>
                  <a:pt x="295631" y="477516"/>
                  <a:pt x="296883" y="478522"/>
                  <a:pt x="296883" y="498764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87D69E-75D6-4EFC-B318-BC510C560438}"/>
              </a:ext>
            </a:extLst>
          </p:cNvPr>
          <p:cNvSpPr/>
          <p:nvPr/>
        </p:nvSpPr>
        <p:spPr>
          <a:xfrm>
            <a:off x="9274629" y="3122763"/>
            <a:ext cx="1092529" cy="548243"/>
          </a:xfrm>
          <a:custGeom>
            <a:avLst/>
            <a:gdLst>
              <a:gd name="connsiteX0" fmla="*/ 1092529 w 1092529"/>
              <a:gd name="connsiteY0" fmla="*/ 546712 h 548243"/>
              <a:gd name="connsiteX1" fmla="*/ 1033153 w 1092529"/>
              <a:gd name="connsiteY1" fmla="*/ 534837 h 548243"/>
              <a:gd name="connsiteX2" fmla="*/ 938150 w 1092529"/>
              <a:gd name="connsiteY2" fmla="*/ 546712 h 548243"/>
              <a:gd name="connsiteX3" fmla="*/ 926275 w 1092529"/>
              <a:gd name="connsiteY3" fmla="*/ 511086 h 548243"/>
              <a:gd name="connsiteX4" fmla="*/ 914400 w 1092529"/>
              <a:gd name="connsiteY4" fmla="*/ 451710 h 548243"/>
              <a:gd name="connsiteX5" fmla="*/ 878774 w 1092529"/>
              <a:gd name="connsiteY5" fmla="*/ 416084 h 548243"/>
              <a:gd name="connsiteX6" fmla="*/ 855023 w 1092529"/>
              <a:gd name="connsiteY6" fmla="*/ 380458 h 548243"/>
              <a:gd name="connsiteX7" fmla="*/ 843148 w 1092529"/>
              <a:gd name="connsiteY7" fmla="*/ 178577 h 548243"/>
              <a:gd name="connsiteX8" fmla="*/ 807522 w 1092529"/>
              <a:gd name="connsiteY8" fmla="*/ 154827 h 548243"/>
              <a:gd name="connsiteX9" fmla="*/ 748145 w 1092529"/>
              <a:gd name="connsiteY9" fmla="*/ 83575 h 548243"/>
              <a:gd name="connsiteX10" fmla="*/ 641267 w 1092529"/>
              <a:gd name="connsiteY10" fmla="*/ 47949 h 548243"/>
              <a:gd name="connsiteX11" fmla="*/ 558140 w 1092529"/>
              <a:gd name="connsiteY11" fmla="*/ 447 h 548243"/>
              <a:gd name="connsiteX12" fmla="*/ 451262 w 1092529"/>
              <a:gd name="connsiteY12" fmla="*/ 12323 h 548243"/>
              <a:gd name="connsiteX13" fmla="*/ 391885 w 1092529"/>
              <a:gd name="connsiteY13" fmla="*/ 71699 h 548243"/>
              <a:gd name="connsiteX14" fmla="*/ 368135 w 1092529"/>
              <a:gd name="connsiteY14" fmla="*/ 107325 h 548243"/>
              <a:gd name="connsiteX15" fmla="*/ 332509 w 1092529"/>
              <a:gd name="connsiteY15" fmla="*/ 166702 h 548243"/>
              <a:gd name="connsiteX16" fmla="*/ 261257 w 1092529"/>
              <a:gd name="connsiteY16" fmla="*/ 226079 h 548243"/>
              <a:gd name="connsiteX17" fmla="*/ 249381 w 1092529"/>
              <a:gd name="connsiteY17" fmla="*/ 332956 h 548243"/>
              <a:gd name="connsiteX18" fmla="*/ 166254 w 1092529"/>
              <a:gd name="connsiteY18" fmla="*/ 451710 h 548243"/>
              <a:gd name="connsiteX19" fmla="*/ 154379 w 1092529"/>
              <a:gd name="connsiteY19" fmla="*/ 487336 h 548243"/>
              <a:gd name="connsiteX20" fmla="*/ 106877 w 1092529"/>
              <a:gd name="connsiteY20" fmla="*/ 511086 h 548243"/>
              <a:gd name="connsiteX21" fmla="*/ 23750 w 1092529"/>
              <a:gd name="connsiteY21" fmla="*/ 534837 h 548243"/>
              <a:gd name="connsiteX22" fmla="*/ 0 w 1092529"/>
              <a:gd name="connsiteY22" fmla="*/ 546712 h 5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92529" h="548243">
                <a:moveTo>
                  <a:pt x="1092529" y="546712"/>
                </a:moveTo>
                <a:cubicBezTo>
                  <a:pt x="1072737" y="542754"/>
                  <a:pt x="1053337" y="534837"/>
                  <a:pt x="1033153" y="534837"/>
                </a:cubicBezTo>
                <a:cubicBezTo>
                  <a:pt x="1001239" y="534837"/>
                  <a:pt x="969304" y="553635"/>
                  <a:pt x="938150" y="546712"/>
                </a:cubicBezTo>
                <a:cubicBezTo>
                  <a:pt x="925930" y="543997"/>
                  <a:pt x="929311" y="523230"/>
                  <a:pt x="926275" y="511086"/>
                </a:cubicBezTo>
                <a:cubicBezTo>
                  <a:pt x="921380" y="491505"/>
                  <a:pt x="923427" y="469763"/>
                  <a:pt x="914400" y="451710"/>
                </a:cubicBezTo>
                <a:cubicBezTo>
                  <a:pt x="906889" y="436689"/>
                  <a:pt x="889525" y="428986"/>
                  <a:pt x="878774" y="416084"/>
                </a:cubicBezTo>
                <a:cubicBezTo>
                  <a:pt x="869637" y="405120"/>
                  <a:pt x="862940" y="392333"/>
                  <a:pt x="855023" y="380458"/>
                </a:cubicBezTo>
                <a:cubicBezTo>
                  <a:pt x="851065" y="313164"/>
                  <a:pt x="857035" y="244541"/>
                  <a:pt x="843148" y="178577"/>
                </a:cubicBezTo>
                <a:cubicBezTo>
                  <a:pt x="840208" y="164611"/>
                  <a:pt x="817614" y="164919"/>
                  <a:pt x="807522" y="154827"/>
                </a:cubicBezTo>
                <a:cubicBezTo>
                  <a:pt x="755439" y="102745"/>
                  <a:pt x="816239" y="132214"/>
                  <a:pt x="748145" y="83575"/>
                </a:cubicBezTo>
                <a:cubicBezTo>
                  <a:pt x="709904" y="56260"/>
                  <a:pt x="686861" y="57067"/>
                  <a:pt x="641267" y="47949"/>
                </a:cubicBezTo>
                <a:cubicBezTo>
                  <a:pt x="625769" y="37617"/>
                  <a:pt x="575171" y="1757"/>
                  <a:pt x="558140" y="447"/>
                </a:cubicBezTo>
                <a:cubicBezTo>
                  <a:pt x="522400" y="-2302"/>
                  <a:pt x="486888" y="8364"/>
                  <a:pt x="451262" y="12323"/>
                </a:cubicBezTo>
                <a:cubicBezTo>
                  <a:pt x="387923" y="107330"/>
                  <a:pt x="471057" y="-7473"/>
                  <a:pt x="391885" y="71699"/>
                </a:cubicBezTo>
                <a:cubicBezTo>
                  <a:pt x="381793" y="81791"/>
                  <a:pt x="375699" y="95222"/>
                  <a:pt x="368135" y="107325"/>
                </a:cubicBezTo>
                <a:cubicBezTo>
                  <a:pt x="355902" y="126898"/>
                  <a:pt x="346358" y="148237"/>
                  <a:pt x="332509" y="166702"/>
                </a:cubicBezTo>
                <a:cubicBezTo>
                  <a:pt x="309650" y="197180"/>
                  <a:pt x="291430" y="205964"/>
                  <a:pt x="261257" y="226079"/>
                </a:cubicBezTo>
                <a:cubicBezTo>
                  <a:pt x="257298" y="261705"/>
                  <a:pt x="260716" y="298951"/>
                  <a:pt x="249381" y="332956"/>
                </a:cubicBezTo>
                <a:cubicBezTo>
                  <a:pt x="243533" y="350499"/>
                  <a:pt x="182513" y="430032"/>
                  <a:pt x="166254" y="451710"/>
                </a:cubicBezTo>
                <a:cubicBezTo>
                  <a:pt x="162296" y="463585"/>
                  <a:pt x="163230" y="478485"/>
                  <a:pt x="154379" y="487336"/>
                </a:cubicBezTo>
                <a:cubicBezTo>
                  <a:pt x="141861" y="499854"/>
                  <a:pt x="123148" y="504113"/>
                  <a:pt x="106877" y="511086"/>
                </a:cubicBezTo>
                <a:cubicBezTo>
                  <a:pt x="66834" y="528247"/>
                  <a:pt x="68967" y="519765"/>
                  <a:pt x="23750" y="534837"/>
                </a:cubicBezTo>
                <a:cubicBezTo>
                  <a:pt x="15353" y="537636"/>
                  <a:pt x="7917" y="542754"/>
                  <a:pt x="0" y="546712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C4F04D-F14C-47E8-BD61-2C6D30991108}"/>
              </a:ext>
            </a:extLst>
          </p:cNvPr>
          <p:cNvSpPr/>
          <p:nvPr/>
        </p:nvSpPr>
        <p:spPr>
          <a:xfrm>
            <a:off x="10010899" y="4310743"/>
            <a:ext cx="748145" cy="225631"/>
          </a:xfrm>
          <a:custGeom>
            <a:avLst/>
            <a:gdLst>
              <a:gd name="connsiteX0" fmla="*/ 748145 w 748145"/>
              <a:gd name="connsiteY0" fmla="*/ 225631 h 225631"/>
              <a:gd name="connsiteX1" fmla="*/ 688769 w 748145"/>
              <a:gd name="connsiteY1" fmla="*/ 190005 h 225631"/>
              <a:gd name="connsiteX2" fmla="*/ 641267 w 748145"/>
              <a:gd name="connsiteY2" fmla="*/ 83127 h 225631"/>
              <a:gd name="connsiteX3" fmla="*/ 558140 w 748145"/>
              <a:gd name="connsiteY3" fmla="*/ 11875 h 225631"/>
              <a:gd name="connsiteX4" fmla="*/ 522514 w 748145"/>
              <a:gd name="connsiteY4" fmla="*/ 0 h 225631"/>
              <a:gd name="connsiteX5" fmla="*/ 308758 w 748145"/>
              <a:gd name="connsiteY5" fmla="*/ 11875 h 225631"/>
              <a:gd name="connsiteX6" fmla="*/ 273132 w 748145"/>
              <a:gd name="connsiteY6" fmla="*/ 35626 h 225631"/>
              <a:gd name="connsiteX7" fmla="*/ 237506 w 748145"/>
              <a:gd name="connsiteY7" fmla="*/ 71252 h 225631"/>
              <a:gd name="connsiteX8" fmla="*/ 201880 w 748145"/>
              <a:gd name="connsiteY8" fmla="*/ 95002 h 225631"/>
              <a:gd name="connsiteX9" fmla="*/ 166254 w 748145"/>
              <a:gd name="connsiteY9" fmla="*/ 130628 h 225631"/>
              <a:gd name="connsiteX10" fmla="*/ 130628 w 748145"/>
              <a:gd name="connsiteY10" fmla="*/ 142504 h 225631"/>
              <a:gd name="connsiteX11" fmla="*/ 83127 w 748145"/>
              <a:gd name="connsiteY11" fmla="*/ 154379 h 225631"/>
              <a:gd name="connsiteX12" fmla="*/ 23750 w 748145"/>
              <a:gd name="connsiteY12" fmla="*/ 166254 h 225631"/>
              <a:gd name="connsiteX13" fmla="*/ 0 w 748145"/>
              <a:gd name="connsiteY13" fmla="*/ 178130 h 22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8145" h="225631">
                <a:moveTo>
                  <a:pt x="748145" y="225631"/>
                </a:moveTo>
                <a:cubicBezTo>
                  <a:pt x="728353" y="213756"/>
                  <a:pt x="706294" y="205026"/>
                  <a:pt x="688769" y="190005"/>
                </a:cubicBezTo>
                <a:cubicBezTo>
                  <a:pt x="594915" y="109558"/>
                  <a:pt x="768140" y="210000"/>
                  <a:pt x="641267" y="83127"/>
                </a:cubicBezTo>
                <a:cubicBezTo>
                  <a:pt x="612050" y="53910"/>
                  <a:pt x="594311" y="29960"/>
                  <a:pt x="558140" y="11875"/>
                </a:cubicBezTo>
                <a:cubicBezTo>
                  <a:pt x="546944" y="6277"/>
                  <a:pt x="534389" y="3958"/>
                  <a:pt x="522514" y="0"/>
                </a:cubicBezTo>
                <a:cubicBezTo>
                  <a:pt x="451262" y="3958"/>
                  <a:pt x="379403" y="1783"/>
                  <a:pt x="308758" y="11875"/>
                </a:cubicBezTo>
                <a:cubicBezTo>
                  <a:pt x="294629" y="13893"/>
                  <a:pt x="284096" y="26489"/>
                  <a:pt x="273132" y="35626"/>
                </a:cubicBezTo>
                <a:cubicBezTo>
                  <a:pt x="260230" y="46377"/>
                  <a:pt x="250408" y="60501"/>
                  <a:pt x="237506" y="71252"/>
                </a:cubicBezTo>
                <a:cubicBezTo>
                  <a:pt x="226542" y="80389"/>
                  <a:pt x="212844" y="85865"/>
                  <a:pt x="201880" y="95002"/>
                </a:cubicBezTo>
                <a:cubicBezTo>
                  <a:pt x="188978" y="105753"/>
                  <a:pt x="180228" y="121312"/>
                  <a:pt x="166254" y="130628"/>
                </a:cubicBezTo>
                <a:cubicBezTo>
                  <a:pt x="155839" y="137572"/>
                  <a:pt x="142664" y="139065"/>
                  <a:pt x="130628" y="142504"/>
                </a:cubicBezTo>
                <a:cubicBezTo>
                  <a:pt x="114935" y="146988"/>
                  <a:pt x="99059" y="150839"/>
                  <a:pt x="83127" y="154379"/>
                </a:cubicBezTo>
                <a:cubicBezTo>
                  <a:pt x="63423" y="158757"/>
                  <a:pt x="43158" y="160709"/>
                  <a:pt x="23750" y="166254"/>
                </a:cubicBezTo>
                <a:cubicBezTo>
                  <a:pt x="15239" y="168686"/>
                  <a:pt x="7917" y="174171"/>
                  <a:pt x="0" y="17813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485AB8-2F21-4653-B1EF-CDD27E9F602D}"/>
              </a:ext>
            </a:extLst>
          </p:cNvPr>
          <p:cNvSpPr/>
          <p:nvPr/>
        </p:nvSpPr>
        <p:spPr>
          <a:xfrm>
            <a:off x="10319657" y="1199408"/>
            <a:ext cx="273133" cy="1425825"/>
          </a:xfrm>
          <a:custGeom>
            <a:avLst/>
            <a:gdLst>
              <a:gd name="connsiteX0" fmla="*/ 0 w 273133"/>
              <a:gd name="connsiteY0" fmla="*/ 0 h 1425825"/>
              <a:gd name="connsiteX1" fmla="*/ 71252 w 273133"/>
              <a:gd name="connsiteY1" fmla="*/ 95002 h 1425825"/>
              <a:gd name="connsiteX2" fmla="*/ 95003 w 273133"/>
              <a:gd name="connsiteY2" fmla="*/ 178130 h 1425825"/>
              <a:gd name="connsiteX3" fmla="*/ 118753 w 273133"/>
              <a:gd name="connsiteY3" fmla="*/ 249382 h 1425825"/>
              <a:gd name="connsiteX4" fmla="*/ 154379 w 273133"/>
              <a:gd name="connsiteY4" fmla="*/ 296883 h 1425825"/>
              <a:gd name="connsiteX5" fmla="*/ 178130 w 273133"/>
              <a:gd name="connsiteY5" fmla="*/ 439387 h 1425825"/>
              <a:gd name="connsiteX6" fmla="*/ 201881 w 273133"/>
              <a:gd name="connsiteY6" fmla="*/ 475013 h 1425825"/>
              <a:gd name="connsiteX7" fmla="*/ 190005 w 273133"/>
              <a:gd name="connsiteY7" fmla="*/ 581891 h 1425825"/>
              <a:gd name="connsiteX8" fmla="*/ 154379 w 273133"/>
              <a:gd name="connsiteY8" fmla="*/ 593766 h 1425825"/>
              <a:gd name="connsiteX9" fmla="*/ 118753 w 273133"/>
              <a:gd name="connsiteY9" fmla="*/ 617517 h 1425825"/>
              <a:gd name="connsiteX10" fmla="*/ 106878 w 273133"/>
              <a:gd name="connsiteY10" fmla="*/ 653143 h 1425825"/>
              <a:gd name="connsiteX11" fmla="*/ 59377 w 273133"/>
              <a:gd name="connsiteY11" fmla="*/ 748145 h 1425825"/>
              <a:gd name="connsiteX12" fmla="*/ 142504 w 273133"/>
              <a:gd name="connsiteY12" fmla="*/ 878774 h 1425825"/>
              <a:gd name="connsiteX13" fmla="*/ 178130 w 273133"/>
              <a:gd name="connsiteY13" fmla="*/ 855023 h 1425825"/>
              <a:gd name="connsiteX14" fmla="*/ 190005 w 273133"/>
              <a:gd name="connsiteY14" fmla="*/ 819397 h 1425825"/>
              <a:gd name="connsiteX15" fmla="*/ 201881 w 273133"/>
              <a:gd name="connsiteY15" fmla="*/ 771896 h 1425825"/>
              <a:gd name="connsiteX16" fmla="*/ 273133 w 273133"/>
              <a:gd name="connsiteY16" fmla="*/ 819397 h 1425825"/>
              <a:gd name="connsiteX17" fmla="*/ 261257 w 273133"/>
              <a:gd name="connsiteY17" fmla="*/ 997527 h 1425825"/>
              <a:gd name="connsiteX18" fmla="*/ 237507 w 273133"/>
              <a:gd name="connsiteY18" fmla="*/ 1033153 h 1425825"/>
              <a:gd name="connsiteX19" fmla="*/ 225631 w 273133"/>
              <a:gd name="connsiteY19" fmla="*/ 1092530 h 1425825"/>
              <a:gd name="connsiteX20" fmla="*/ 213756 w 273133"/>
              <a:gd name="connsiteY20" fmla="*/ 1128156 h 1425825"/>
              <a:gd name="connsiteX21" fmla="*/ 201881 w 273133"/>
              <a:gd name="connsiteY21" fmla="*/ 1175657 h 1425825"/>
              <a:gd name="connsiteX22" fmla="*/ 213756 w 273133"/>
              <a:gd name="connsiteY22" fmla="*/ 1282535 h 1425825"/>
              <a:gd name="connsiteX23" fmla="*/ 261257 w 273133"/>
              <a:gd name="connsiteY23" fmla="*/ 1425039 h 1425825"/>
              <a:gd name="connsiteX24" fmla="*/ 273133 w 273133"/>
              <a:gd name="connsiteY24" fmla="*/ 1425039 h 142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3133" h="1425825">
                <a:moveTo>
                  <a:pt x="0" y="0"/>
                </a:moveTo>
                <a:cubicBezTo>
                  <a:pt x="11651" y="14563"/>
                  <a:pt x="58649" y="69797"/>
                  <a:pt x="71252" y="95002"/>
                </a:cubicBezTo>
                <a:cubicBezTo>
                  <a:pt x="81227" y="114952"/>
                  <a:pt x="89298" y="159113"/>
                  <a:pt x="95003" y="178130"/>
                </a:cubicBezTo>
                <a:cubicBezTo>
                  <a:pt x="102197" y="202110"/>
                  <a:pt x="103732" y="229354"/>
                  <a:pt x="118753" y="249382"/>
                </a:cubicBezTo>
                <a:lnTo>
                  <a:pt x="154379" y="296883"/>
                </a:lnTo>
                <a:cubicBezTo>
                  <a:pt x="158141" y="330740"/>
                  <a:pt x="158236" y="399599"/>
                  <a:pt x="178130" y="439387"/>
                </a:cubicBezTo>
                <a:cubicBezTo>
                  <a:pt x="184513" y="452153"/>
                  <a:pt x="193964" y="463138"/>
                  <a:pt x="201881" y="475013"/>
                </a:cubicBezTo>
                <a:cubicBezTo>
                  <a:pt x="210589" y="501139"/>
                  <a:pt x="239881" y="565266"/>
                  <a:pt x="190005" y="581891"/>
                </a:cubicBezTo>
                <a:lnTo>
                  <a:pt x="154379" y="593766"/>
                </a:lnTo>
                <a:cubicBezTo>
                  <a:pt x="142504" y="601683"/>
                  <a:pt x="127669" y="606372"/>
                  <a:pt x="118753" y="617517"/>
                </a:cubicBezTo>
                <a:cubicBezTo>
                  <a:pt x="110933" y="627292"/>
                  <a:pt x="111273" y="641422"/>
                  <a:pt x="106878" y="653143"/>
                </a:cubicBezTo>
                <a:cubicBezTo>
                  <a:pt x="81978" y="719543"/>
                  <a:pt x="92172" y="698952"/>
                  <a:pt x="59377" y="748145"/>
                </a:cubicBezTo>
                <a:cubicBezTo>
                  <a:pt x="70088" y="876676"/>
                  <a:pt x="25833" y="917664"/>
                  <a:pt x="142504" y="878774"/>
                </a:cubicBezTo>
                <a:cubicBezTo>
                  <a:pt x="156044" y="874261"/>
                  <a:pt x="166255" y="862940"/>
                  <a:pt x="178130" y="855023"/>
                </a:cubicBezTo>
                <a:cubicBezTo>
                  <a:pt x="182088" y="843148"/>
                  <a:pt x="186566" y="831433"/>
                  <a:pt x="190005" y="819397"/>
                </a:cubicBezTo>
                <a:cubicBezTo>
                  <a:pt x="194489" y="803704"/>
                  <a:pt x="185560" y="771896"/>
                  <a:pt x="201881" y="771896"/>
                </a:cubicBezTo>
                <a:cubicBezTo>
                  <a:pt x="230426" y="771896"/>
                  <a:pt x="273133" y="819397"/>
                  <a:pt x="273133" y="819397"/>
                </a:cubicBezTo>
                <a:cubicBezTo>
                  <a:pt x="269174" y="878774"/>
                  <a:pt x="271040" y="938828"/>
                  <a:pt x="261257" y="997527"/>
                </a:cubicBezTo>
                <a:cubicBezTo>
                  <a:pt x="258911" y="1011605"/>
                  <a:pt x="242518" y="1019789"/>
                  <a:pt x="237507" y="1033153"/>
                </a:cubicBezTo>
                <a:cubicBezTo>
                  <a:pt x="230420" y="1052052"/>
                  <a:pt x="230526" y="1072948"/>
                  <a:pt x="225631" y="1092530"/>
                </a:cubicBezTo>
                <a:cubicBezTo>
                  <a:pt x="222595" y="1104674"/>
                  <a:pt x="217195" y="1116120"/>
                  <a:pt x="213756" y="1128156"/>
                </a:cubicBezTo>
                <a:cubicBezTo>
                  <a:pt x="209272" y="1143849"/>
                  <a:pt x="205839" y="1159823"/>
                  <a:pt x="201881" y="1175657"/>
                </a:cubicBezTo>
                <a:cubicBezTo>
                  <a:pt x="205839" y="1211283"/>
                  <a:pt x="210004" y="1246887"/>
                  <a:pt x="213756" y="1282535"/>
                </a:cubicBezTo>
                <a:cubicBezTo>
                  <a:pt x="224242" y="1382156"/>
                  <a:pt x="193538" y="1391180"/>
                  <a:pt x="261257" y="1425039"/>
                </a:cubicBezTo>
                <a:cubicBezTo>
                  <a:pt x="264798" y="1426809"/>
                  <a:pt x="269174" y="1425039"/>
                  <a:pt x="273133" y="1425039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FEB384-B7DB-45CF-8239-9020CAA96F5B}"/>
              </a:ext>
            </a:extLst>
          </p:cNvPr>
          <p:cNvSpPr txBox="1"/>
          <p:nvPr/>
        </p:nvSpPr>
        <p:spPr>
          <a:xfrm>
            <a:off x="47758" y="53008"/>
            <a:ext cx="230599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Sông,hồ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3672C-9ADF-4255-AC62-8E5584210E50}"/>
              </a:ext>
            </a:extLst>
          </p:cNvPr>
          <p:cNvSpPr/>
          <p:nvPr/>
        </p:nvSpPr>
        <p:spPr>
          <a:xfrm>
            <a:off x="140073" y="1199408"/>
            <a:ext cx="648042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 lưới sông ngòi phân bố không đều, 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độ n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 thuộc vào lượng mưa.</a:t>
            </a:r>
          </a:p>
          <a:p>
            <a:pPr algn="just"/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sông có nhiều thác ghềnh không thuận lợi cho giao thông nhưng có trữ năng thủy điện lớn.</a:t>
            </a:r>
          </a:p>
          <a:p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nhiều hồ lớn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hồ Vic-to-ria, tan-ga-ni-ca..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pic>
        <p:nvPicPr>
          <p:cNvPr id="20" name="Picture 5" descr="book9">
            <a:extLst>
              <a:ext uri="{FF2B5EF4-FFF2-40B4-BE49-F238E27FC236}">
                <a16:creationId xmlns:a16="http://schemas.microsoft.com/office/drawing/2014/main" id="{08E0F577-ACF7-4F4C-B76A-7917A62BBE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983" y="152653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46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E9DA1B-C108-43BD-81BE-200351B751D6}"/>
              </a:ext>
            </a:extLst>
          </p:cNvPr>
          <p:cNvSpPr txBox="1"/>
          <p:nvPr/>
        </p:nvSpPr>
        <p:spPr>
          <a:xfrm>
            <a:off x="47758" y="53008"/>
            <a:ext cx="522488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Các môi tr</a:t>
            </a:r>
            <a:r>
              <a:rPr lang="vi-VN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tự nhiên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DAF59FD-09E4-43B5-9254-4B71AEDEA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06" y="304424"/>
            <a:ext cx="5413615" cy="6421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08CAB-1C21-47A2-8817-537D27EFA2E3}"/>
              </a:ext>
            </a:extLst>
          </p:cNvPr>
          <p:cNvSpPr txBox="1"/>
          <p:nvPr/>
        </p:nvSpPr>
        <p:spPr>
          <a:xfrm>
            <a:off x="6638307" y="6488668"/>
            <a:ext cx="55536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4. Bản đồ các môi tr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tự nhiên ở  Châu Phi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E28893-6112-4895-9948-17B2951F5325}"/>
              </a:ext>
            </a:extLst>
          </p:cNvPr>
          <p:cNvGrpSpPr/>
          <p:nvPr/>
        </p:nvGrpSpPr>
        <p:grpSpPr>
          <a:xfrm>
            <a:off x="140079" y="1703918"/>
            <a:ext cx="5530645" cy="2182761"/>
            <a:chOff x="140079" y="1703918"/>
            <a:chExt cx="5530645" cy="2182761"/>
          </a:xfrm>
        </p:grpSpPr>
        <p:sp>
          <p:nvSpPr>
            <p:cNvPr id="6" name="Khuung Chú Thích Chữ Nhật Góc Tròn 6">
              <a:extLst>
                <a:ext uri="{FF2B5EF4-FFF2-40B4-BE49-F238E27FC236}">
                  <a16:creationId xmlns:a16="http://schemas.microsoft.com/office/drawing/2014/main" id="{46C56FA1-32BF-4E81-A028-FD6F40C18A54}"/>
                </a:ext>
              </a:extLst>
            </p:cNvPr>
            <p:cNvSpPr/>
            <p:nvPr/>
          </p:nvSpPr>
          <p:spPr>
            <a:xfrm>
              <a:off x="140079" y="1703918"/>
              <a:ext cx="5412658" cy="2182761"/>
            </a:xfrm>
            <a:prstGeom prst="wedgeRoundRectCallout">
              <a:avLst>
                <a:gd name="adj1" fmla="val 68009"/>
                <a:gd name="adj2" fmla="val -27344"/>
                <a:gd name="adj3" fmla="val 16667"/>
              </a:avLst>
            </a:prstGeom>
            <a:solidFill>
              <a:srgbClr val="FCFEB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_Văn_Bản 7">
              <a:extLst>
                <a:ext uri="{FF2B5EF4-FFF2-40B4-BE49-F238E27FC236}">
                  <a16:creationId xmlns:a16="http://schemas.microsoft.com/office/drawing/2014/main" id="{C554E3BF-5CAE-45F2-9C31-304DA651EF7B}"/>
                </a:ext>
              </a:extLst>
            </p:cNvPr>
            <p:cNvSpPr txBox="1"/>
            <p:nvPr/>
          </p:nvSpPr>
          <p:spPr>
            <a:xfrm>
              <a:off x="272814" y="1836653"/>
              <a:ext cx="5397910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Quan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sát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4,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em </a:t>
              </a:r>
              <a:r>
                <a:rPr lang="en-US" sz="3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hãy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cho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biết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Châu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phi </a:t>
              </a:r>
              <a:r>
                <a:rPr lang="en-US" sz="3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kiểu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môi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trường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9" name="Khuung Chú Thích Chữ Nhật Góc Tròn 8">
            <a:extLst>
              <a:ext uri="{FF2B5EF4-FFF2-40B4-BE49-F238E27FC236}">
                <a16:creationId xmlns:a16="http://schemas.microsoft.com/office/drawing/2014/main" id="{E083B96E-7559-4E9B-9EC0-48FF1A504E0B}"/>
              </a:ext>
            </a:extLst>
          </p:cNvPr>
          <p:cNvSpPr/>
          <p:nvPr/>
        </p:nvSpPr>
        <p:spPr>
          <a:xfrm>
            <a:off x="140079" y="1726605"/>
            <a:ext cx="5412658" cy="1897625"/>
          </a:xfrm>
          <a:prstGeom prst="wedgeRoundRectCallout">
            <a:avLst>
              <a:gd name="adj1" fmla="val 69188"/>
              <a:gd name="adj2" fmla="val -26285"/>
              <a:gd name="adj3" fmla="val 16667"/>
            </a:avLst>
          </a:prstGeom>
          <a:solidFill>
            <a:srgbClr val="FCFEB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_Văn_Bản 9">
            <a:extLst>
              <a:ext uri="{FF2B5EF4-FFF2-40B4-BE49-F238E27FC236}">
                <a16:creationId xmlns:a16="http://schemas.microsoft.com/office/drawing/2014/main" id="{63F6EE8F-8AEC-4A3D-898F-B62C93C61BA2}"/>
              </a:ext>
            </a:extLst>
          </p:cNvPr>
          <p:cNvSpPr txBox="1"/>
          <p:nvPr/>
        </p:nvSpPr>
        <p:spPr>
          <a:xfrm>
            <a:off x="272814" y="1859340"/>
            <a:ext cx="53979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78903A-D629-4937-B2AC-62E96BBA4559}"/>
              </a:ext>
            </a:extLst>
          </p:cNvPr>
          <p:cNvSpPr/>
          <p:nvPr/>
        </p:nvSpPr>
        <p:spPr>
          <a:xfrm>
            <a:off x="272814" y="425570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200">
                <a:solidFill>
                  <a:srgbClr val="FF0066"/>
                </a:solidFill>
              </a:rPr>
              <a:t>+ Môi trường Xích đạo.</a:t>
            </a:r>
          </a:p>
          <a:p>
            <a:pPr algn="just"/>
            <a:r>
              <a:rPr lang="vi-VN" sz="3200">
                <a:solidFill>
                  <a:srgbClr val="FF0066"/>
                </a:solidFill>
              </a:rPr>
              <a:t>+ Môi trường nhiệt đới.</a:t>
            </a:r>
          </a:p>
          <a:p>
            <a:pPr algn="just"/>
            <a:r>
              <a:rPr lang="vi-VN" sz="3200">
                <a:solidFill>
                  <a:srgbClr val="FF0066"/>
                </a:solidFill>
              </a:rPr>
              <a:t>+ Môi trường cận nhiệt.</a:t>
            </a:r>
          </a:p>
          <a:p>
            <a:r>
              <a:rPr lang="vi-VN" sz="3200">
                <a:solidFill>
                  <a:srgbClr val="FF0066"/>
                </a:solidFill>
              </a:rPr>
              <a:t>+ Môi trường hoang mạc.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7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/>
          <p:cNvGraphicFramePr>
            <a:graphicFrameLocks noGrp="1"/>
          </p:cNvGraphicFramePr>
          <p:nvPr>
            <p:extLst/>
          </p:nvPr>
        </p:nvGraphicFramePr>
        <p:xfrm>
          <a:off x="142573" y="2511460"/>
          <a:ext cx="11931443" cy="4096394"/>
        </p:xfrm>
        <a:graphic>
          <a:graphicData uri="http://schemas.openxmlformats.org/drawingml/2006/table">
            <a:tbl>
              <a:tblPr/>
              <a:tblGrid>
                <a:gridCol w="2656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6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6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4854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Môi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trường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Phân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bố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18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(</a:t>
                      </a:r>
                      <a:r>
                        <a:rPr lang="vi-VN" sz="18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xác</a:t>
                      </a:r>
                      <a:r>
                        <a:rPr lang="vi-VN" sz="18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18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định</a:t>
                      </a:r>
                      <a:r>
                        <a:rPr lang="vi-VN" sz="18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trên </a:t>
                      </a:r>
                      <a:r>
                        <a:rPr lang="vi-VN" sz="1800" b="1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r>
                        <a:rPr lang="vi-VN" sz="18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4</a:t>
                      </a:r>
                      <a:r>
                        <a:rPr lang="vi-VN" sz="18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)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Khí hậu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18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(</a:t>
                      </a:r>
                      <a:r>
                        <a:rPr lang="vi-VN" sz="18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xác</a:t>
                      </a:r>
                      <a:r>
                        <a:rPr lang="vi-VN" sz="18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18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định</a:t>
                      </a:r>
                      <a:r>
                        <a:rPr lang="vi-VN" sz="18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trên </a:t>
                      </a:r>
                      <a:r>
                        <a:rPr lang="vi-VN" sz="1800" b="1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r>
                        <a:rPr lang="vi-VN" sz="18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4</a:t>
                      </a:r>
                      <a:r>
                        <a:rPr lang="vi-VN" sz="18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)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Sinh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vật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(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thực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vật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và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động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vật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)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402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Xích</a:t>
                      </a: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err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vi-VN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1C11A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878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đới</a:t>
                      </a:r>
                      <a:endParaRPr lang="en-US" sz="2400" dirty="0">
                        <a:solidFill>
                          <a:srgbClr val="1C11A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402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Hoang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mạc</a:t>
                      </a:r>
                      <a:endParaRPr lang="en-US" sz="2400" dirty="0">
                        <a:solidFill>
                          <a:srgbClr val="1C11A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2018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Cận</a:t>
                      </a: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 Trung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Hải</a:t>
                      </a:r>
                      <a:endParaRPr lang="en-US" sz="2400" dirty="0">
                        <a:solidFill>
                          <a:srgbClr val="1C11A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861188" y="5584082"/>
            <a:ext cx="4645741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Nhóm</a:t>
            </a:r>
            <a:r>
              <a:rPr kumimoji="0" lang="vi-VN" sz="20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4, 8: </a:t>
            </a: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Cận</a:t>
            </a:r>
            <a:r>
              <a:rPr kumimoji="0" lang="vi-VN" sz="20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nhiệt</a:t>
            </a:r>
            <a:r>
              <a:rPr kumimoji="0" lang="vi-VN" sz="20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20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Trung </a:t>
            </a: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Hải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10350" y="3863437"/>
            <a:ext cx="315123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Nhóm</a:t>
            </a:r>
            <a:r>
              <a:rPr kumimoji="0" lang="vi-VN" sz="20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1,5 : </a:t>
            </a:r>
            <a:r>
              <a:rPr kumimoji="0" lang="vi-VN" sz="2000" b="0" i="0" u="none" strike="noStrike" cap="none" normalizeH="0" baseline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Xích</a:t>
            </a:r>
            <a:r>
              <a:rPr kumimoji="0" lang="vi-VN" sz="2000" b="0" i="0" u="none" strike="noStrike" cap="none" normalizeH="0" baseline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đạo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10349" y="4374714"/>
            <a:ext cx="316598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Nhóm</a:t>
            </a:r>
            <a:r>
              <a:rPr kumimoji="0" lang="vi-VN" sz="20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2, 6: </a:t>
            </a: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Nhiệt</a:t>
            </a:r>
            <a:r>
              <a:rPr kumimoji="0" lang="vi-VN" sz="20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đới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910350" y="4954816"/>
            <a:ext cx="315123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Nhóm</a:t>
            </a:r>
            <a:r>
              <a:rPr kumimoji="0" lang="vi-VN" sz="20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3, 7: Hoang </a:t>
            </a: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mạc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A03A1208-3E3F-4208-8B58-5FD5754B205F}"/>
              </a:ext>
            </a:extLst>
          </p:cNvPr>
          <p:cNvSpPr/>
          <p:nvPr/>
        </p:nvSpPr>
        <p:spPr>
          <a:xfrm>
            <a:off x="2910349" y="157712"/>
            <a:ext cx="6111325" cy="6466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TÀI GIỎI-BẠN CŨNG THẾ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10B20E-822F-4FBF-9FB0-25E750D39899}"/>
              </a:ext>
            </a:extLst>
          </p:cNvPr>
          <p:cNvSpPr/>
          <p:nvPr/>
        </p:nvSpPr>
        <p:spPr>
          <a:xfrm>
            <a:off x="1213548" y="865257"/>
            <a:ext cx="10204174" cy="1535036"/>
          </a:xfrm>
          <a:prstGeom prst="rect">
            <a:avLst/>
          </a:prstGeom>
          <a:ln w="3175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SGK, hoàn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việc theo cặp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 nhanh nhất được điểm cộng</a:t>
            </a:r>
            <a:endParaRPr lang="en-US" sz="2400" dirty="0">
              <a:solidFill>
                <a:srgbClr val="FF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aphic 2057">
            <a:extLst>
              <a:ext uri="{FF2B5EF4-FFF2-40B4-BE49-F238E27FC236}">
                <a16:creationId xmlns:a16="http://schemas.microsoft.com/office/drawing/2014/main" id="{D638DEA0-DA6B-427B-BA96-161E429AA8CC}"/>
              </a:ext>
            </a:extLst>
          </p:cNvPr>
          <p:cNvGrpSpPr/>
          <p:nvPr/>
        </p:nvGrpSpPr>
        <p:grpSpPr>
          <a:xfrm>
            <a:off x="9165848" y="1193138"/>
            <a:ext cx="748224" cy="815316"/>
            <a:chOff x="4660501" y="0"/>
            <a:chExt cx="652537" cy="740865"/>
          </a:xfrm>
          <a:solidFill>
            <a:schemeClr val="accent1"/>
          </a:solidFill>
        </p:grpSpPr>
        <p:sp>
          <p:nvSpPr>
            <p:cNvPr id="13" name="Freeform: Shape 3384">
              <a:extLst>
                <a:ext uri="{FF2B5EF4-FFF2-40B4-BE49-F238E27FC236}">
                  <a16:creationId xmlns:a16="http://schemas.microsoft.com/office/drawing/2014/main" id="{74FB8C16-7152-45E2-9326-2488AE83AADA}"/>
                </a:ext>
              </a:extLst>
            </p:cNvPr>
            <p:cNvSpPr/>
            <p:nvPr/>
          </p:nvSpPr>
          <p:spPr>
            <a:xfrm>
              <a:off x="4660501" y="0"/>
              <a:ext cx="652537" cy="740865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489830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489830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DF2935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385">
              <a:extLst>
                <a:ext uri="{FF2B5EF4-FFF2-40B4-BE49-F238E27FC236}">
                  <a16:creationId xmlns:a16="http://schemas.microsoft.com/office/drawing/2014/main" id="{865F0628-869D-43FF-9A2F-4F8315DB34AD}"/>
                </a:ext>
              </a:extLst>
            </p:cNvPr>
            <p:cNvSpPr/>
            <p:nvPr/>
          </p:nvSpPr>
          <p:spPr>
            <a:xfrm>
              <a:off x="4743403" y="45699"/>
              <a:ext cx="489830" cy="617724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390049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390049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F4F5DF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aphic 2057">
              <a:extLst>
                <a:ext uri="{FF2B5EF4-FFF2-40B4-BE49-F238E27FC236}">
                  <a16:creationId xmlns:a16="http://schemas.microsoft.com/office/drawing/2014/main" id="{C2585C4B-DB6E-4D64-858A-857DD0F8BC33}"/>
                </a:ext>
              </a:extLst>
            </p:cNvPr>
            <p:cNvGrpSpPr/>
            <p:nvPr/>
          </p:nvGrpSpPr>
          <p:grpSpPr>
            <a:xfrm>
              <a:off x="4889231" y="148379"/>
              <a:ext cx="198176" cy="39836"/>
              <a:chOff x="4889231" y="148379"/>
              <a:chExt cx="198176" cy="39836"/>
            </a:xfrm>
            <a:solidFill>
              <a:srgbClr val="5B6975"/>
            </a:solidFill>
          </p:grpSpPr>
          <p:sp>
            <p:nvSpPr>
              <p:cNvPr id="23" name="Freeform: Shape 3387">
                <a:extLst>
                  <a:ext uri="{FF2B5EF4-FFF2-40B4-BE49-F238E27FC236}">
                    <a16:creationId xmlns:a16="http://schemas.microsoft.com/office/drawing/2014/main" id="{29149190-B619-47B5-BB93-0ECE20572DE2}"/>
                  </a:ext>
                </a:extLst>
              </p:cNvPr>
              <p:cNvSpPr/>
              <p:nvPr/>
            </p:nvSpPr>
            <p:spPr>
              <a:xfrm>
                <a:off x="4889231" y="148379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3388">
                <a:extLst>
                  <a:ext uri="{FF2B5EF4-FFF2-40B4-BE49-F238E27FC236}">
                    <a16:creationId xmlns:a16="http://schemas.microsoft.com/office/drawing/2014/main" id="{D912ECFE-DFF3-4E1F-8A3C-719293481BB4}"/>
                  </a:ext>
                </a:extLst>
              </p:cNvPr>
              <p:cNvSpPr/>
              <p:nvPr/>
            </p:nvSpPr>
            <p:spPr>
              <a:xfrm>
                <a:off x="4889231" y="176681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2057">
              <a:extLst>
                <a:ext uri="{FF2B5EF4-FFF2-40B4-BE49-F238E27FC236}">
                  <a16:creationId xmlns:a16="http://schemas.microsoft.com/office/drawing/2014/main" id="{D30BE26B-B411-4072-8DB6-02716D71C43B}"/>
                </a:ext>
              </a:extLst>
            </p:cNvPr>
            <p:cNvGrpSpPr/>
            <p:nvPr/>
          </p:nvGrpSpPr>
          <p:grpSpPr>
            <a:xfrm>
              <a:off x="4889231" y="261083"/>
              <a:ext cx="292662" cy="245324"/>
              <a:chOff x="4889231" y="261083"/>
              <a:chExt cx="292662" cy="245324"/>
            </a:xfrm>
            <a:solidFill>
              <a:srgbClr val="5B6975"/>
            </a:solidFill>
          </p:grpSpPr>
          <p:sp>
            <p:nvSpPr>
              <p:cNvPr id="17" name="Freeform: Shape 3390">
                <a:extLst>
                  <a:ext uri="{FF2B5EF4-FFF2-40B4-BE49-F238E27FC236}">
                    <a16:creationId xmlns:a16="http://schemas.microsoft.com/office/drawing/2014/main" id="{C69F0EF8-BF7E-4418-8A1C-451227E200E9}"/>
                  </a:ext>
                </a:extLst>
              </p:cNvPr>
              <p:cNvSpPr/>
              <p:nvPr/>
            </p:nvSpPr>
            <p:spPr>
              <a:xfrm>
                <a:off x="4889231" y="261083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3391">
                <a:extLst>
                  <a:ext uri="{FF2B5EF4-FFF2-40B4-BE49-F238E27FC236}">
                    <a16:creationId xmlns:a16="http://schemas.microsoft.com/office/drawing/2014/main" id="{C4B4E410-A582-49C9-AF6A-D5ADB2741741}"/>
                  </a:ext>
                </a:extLst>
              </p:cNvPr>
              <p:cNvSpPr/>
              <p:nvPr/>
            </p:nvSpPr>
            <p:spPr>
              <a:xfrm>
                <a:off x="4889231" y="307790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3392">
                <a:extLst>
                  <a:ext uri="{FF2B5EF4-FFF2-40B4-BE49-F238E27FC236}">
                    <a16:creationId xmlns:a16="http://schemas.microsoft.com/office/drawing/2014/main" id="{83DCAA57-DB75-44DF-8052-B9889EEC9DDF}"/>
                  </a:ext>
                </a:extLst>
              </p:cNvPr>
              <p:cNvSpPr/>
              <p:nvPr/>
            </p:nvSpPr>
            <p:spPr>
              <a:xfrm>
                <a:off x="4889231" y="35456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3393">
                <a:extLst>
                  <a:ext uri="{FF2B5EF4-FFF2-40B4-BE49-F238E27FC236}">
                    <a16:creationId xmlns:a16="http://schemas.microsoft.com/office/drawing/2014/main" id="{8116AB6F-681E-42B4-A3CC-AA923B2639FF}"/>
                  </a:ext>
                </a:extLst>
              </p:cNvPr>
              <p:cNvSpPr/>
              <p:nvPr/>
            </p:nvSpPr>
            <p:spPr>
              <a:xfrm>
                <a:off x="4889231" y="40133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3394">
                <a:extLst>
                  <a:ext uri="{FF2B5EF4-FFF2-40B4-BE49-F238E27FC236}">
                    <a16:creationId xmlns:a16="http://schemas.microsoft.com/office/drawing/2014/main" id="{A6ED82E7-63DC-4926-9668-B92823184679}"/>
                  </a:ext>
                </a:extLst>
              </p:cNvPr>
              <p:cNvSpPr/>
              <p:nvPr/>
            </p:nvSpPr>
            <p:spPr>
              <a:xfrm>
                <a:off x="4889231" y="44810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3395">
                <a:extLst>
                  <a:ext uri="{FF2B5EF4-FFF2-40B4-BE49-F238E27FC236}">
                    <a16:creationId xmlns:a16="http://schemas.microsoft.com/office/drawing/2014/main" id="{C592B15B-297E-4480-B4B4-DDFE1320B4C3}"/>
                  </a:ext>
                </a:extLst>
              </p:cNvPr>
              <p:cNvSpPr/>
              <p:nvPr/>
            </p:nvSpPr>
            <p:spPr>
              <a:xfrm>
                <a:off x="4889231" y="49487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A878685-B4E1-4516-9C76-82C955833FAA}"/>
              </a:ext>
            </a:extLst>
          </p:cNvPr>
          <p:cNvGrpSpPr/>
          <p:nvPr/>
        </p:nvGrpSpPr>
        <p:grpSpPr>
          <a:xfrm rot="923114">
            <a:off x="9848248" y="910829"/>
            <a:ext cx="571082" cy="650191"/>
            <a:chOff x="7125402" y="3522577"/>
            <a:chExt cx="1372843" cy="1368686"/>
          </a:xfrm>
          <a:solidFill>
            <a:srgbClr val="007F5F"/>
          </a:solidFill>
        </p:grpSpPr>
        <p:sp>
          <p:nvSpPr>
            <p:cNvPr id="26" name="Freeform: Shape 68">
              <a:extLst>
                <a:ext uri="{FF2B5EF4-FFF2-40B4-BE49-F238E27FC236}">
                  <a16:creationId xmlns:a16="http://schemas.microsoft.com/office/drawing/2014/main" id="{B35FF13D-F7D5-4333-973E-2BAD20126393}"/>
                </a:ext>
              </a:extLst>
            </p:cNvPr>
            <p:cNvSpPr/>
            <p:nvPr/>
          </p:nvSpPr>
          <p:spPr>
            <a:xfrm>
              <a:off x="7125402" y="3522577"/>
              <a:ext cx="1372843" cy="1368686"/>
            </a:xfrm>
            <a:custGeom>
              <a:avLst/>
              <a:gdLst>
                <a:gd name="connsiteX0" fmla="*/ 1267731 w 1372843"/>
                <a:gd name="connsiteY0" fmla="*/ 72054 h 1368686"/>
                <a:gd name="connsiteX1" fmla="*/ 1020041 w 1372843"/>
                <a:gd name="connsiteY1" fmla="*/ 20701 h 1368686"/>
                <a:gd name="connsiteX2" fmla="*/ 796219 w 1372843"/>
                <a:gd name="connsiteY2" fmla="*/ 198101 h 1368686"/>
                <a:gd name="connsiteX3" fmla="*/ 495401 w 1372843"/>
                <a:gd name="connsiteY3" fmla="*/ 490569 h 1368686"/>
                <a:gd name="connsiteX4" fmla="*/ 217136 w 1372843"/>
                <a:gd name="connsiteY4" fmla="*/ 784944 h 1368686"/>
                <a:gd name="connsiteX5" fmla="*/ 95691 w 1372843"/>
                <a:gd name="connsiteY5" fmla="*/ 922958 h 1368686"/>
                <a:gd name="connsiteX6" fmla="*/ 92008 w 1372843"/>
                <a:gd name="connsiteY6" fmla="*/ 928021 h 1368686"/>
                <a:gd name="connsiteX7" fmla="*/ 89049 w 1372843"/>
                <a:gd name="connsiteY7" fmla="*/ 934268 h 1368686"/>
                <a:gd name="connsiteX8" fmla="*/ 42891 w 1372843"/>
                <a:gd name="connsiteY8" fmla="*/ 1094310 h 1368686"/>
                <a:gd name="connsiteX9" fmla="*/ 86 w 1372843"/>
                <a:gd name="connsiteY9" fmla="*/ 1346471 h 1368686"/>
                <a:gd name="connsiteX10" fmla="*/ 28820 w 1372843"/>
                <a:gd name="connsiteY10" fmla="*/ 1368367 h 1368686"/>
                <a:gd name="connsiteX11" fmla="*/ 424585 w 1372843"/>
                <a:gd name="connsiteY11" fmla="*/ 1294987 h 1368686"/>
                <a:gd name="connsiteX12" fmla="*/ 539455 w 1372843"/>
                <a:gd name="connsiteY12" fmla="*/ 1209443 h 1368686"/>
                <a:gd name="connsiteX13" fmla="*/ 728100 w 1372843"/>
                <a:gd name="connsiteY13" fmla="*/ 1013105 h 1368686"/>
                <a:gd name="connsiteX14" fmla="*/ 1080139 w 1372843"/>
                <a:gd name="connsiteY14" fmla="*/ 649559 h 1368686"/>
                <a:gd name="connsiteX15" fmla="*/ 1362809 w 1372843"/>
                <a:gd name="connsiteY15" fmla="*/ 307316 h 1368686"/>
                <a:gd name="connsiteX16" fmla="*/ 1267731 w 1372843"/>
                <a:gd name="connsiteY16" fmla="*/ 72054 h 1368686"/>
                <a:gd name="connsiteX17" fmla="*/ 1127481 w 1372843"/>
                <a:gd name="connsiteY17" fmla="*/ 542382 h 1368686"/>
                <a:gd name="connsiteX18" fmla="*/ 983154 w 1372843"/>
                <a:gd name="connsiteY18" fmla="*/ 393518 h 1368686"/>
                <a:gd name="connsiteX19" fmla="*/ 821666 w 1372843"/>
                <a:gd name="connsiteY19" fmla="*/ 238013 h 1368686"/>
                <a:gd name="connsiteX20" fmla="*/ 851912 w 1372843"/>
                <a:gd name="connsiteY20" fmla="*/ 210068 h 1368686"/>
                <a:gd name="connsiteX21" fmla="*/ 1154834 w 1372843"/>
                <a:gd name="connsiteY21" fmla="*/ 515884 h 1368686"/>
                <a:gd name="connsiteX22" fmla="*/ 1127481 w 1372843"/>
                <a:gd name="connsiteY22" fmla="*/ 542382 h 1368686"/>
                <a:gd name="connsiteX23" fmla="*/ 1005773 w 1372843"/>
                <a:gd name="connsiteY23" fmla="*/ 660408 h 1368686"/>
                <a:gd name="connsiteX24" fmla="*/ 688714 w 1372843"/>
                <a:gd name="connsiteY24" fmla="*/ 363535 h 1368686"/>
                <a:gd name="connsiteX25" fmla="*/ 715738 w 1372843"/>
                <a:gd name="connsiteY25" fmla="*/ 337563 h 1368686"/>
                <a:gd name="connsiteX26" fmla="*/ 1030299 w 1372843"/>
                <a:gd name="connsiteY26" fmla="*/ 635488 h 1368686"/>
                <a:gd name="connsiteX27" fmla="*/ 1018726 w 1372843"/>
                <a:gd name="connsiteY27" fmla="*/ 646995 h 1368686"/>
                <a:gd name="connsiteX28" fmla="*/ 1005773 w 1372843"/>
                <a:gd name="connsiteY28" fmla="*/ 660408 h 1368686"/>
                <a:gd name="connsiteX29" fmla="*/ 420048 w 1372843"/>
                <a:gd name="connsiteY29" fmla="*/ 1095033 h 1368686"/>
                <a:gd name="connsiteX30" fmla="*/ 419851 w 1372843"/>
                <a:gd name="connsiteY30" fmla="*/ 1095033 h 1368686"/>
                <a:gd name="connsiteX31" fmla="*/ 290253 w 1372843"/>
                <a:gd name="connsiteY31" fmla="*/ 1098912 h 1368686"/>
                <a:gd name="connsiteX32" fmla="*/ 276971 w 1372843"/>
                <a:gd name="connsiteY32" fmla="*/ 982990 h 1368686"/>
                <a:gd name="connsiteX33" fmla="*/ 496190 w 1372843"/>
                <a:gd name="connsiteY33" fmla="*/ 743782 h 1368686"/>
                <a:gd name="connsiteX34" fmla="*/ 755452 w 1372843"/>
                <a:gd name="connsiteY34" fmla="*/ 481758 h 1368686"/>
                <a:gd name="connsiteX35" fmla="*/ 887747 w 1372843"/>
                <a:gd name="connsiteY35" fmla="*/ 602743 h 1368686"/>
                <a:gd name="connsiteX36" fmla="*/ 420048 w 1372843"/>
                <a:gd name="connsiteY36" fmla="*/ 1095033 h 1368686"/>
                <a:gd name="connsiteX37" fmla="*/ 796548 w 1372843"/>
                <a:gd name="connsiteY37" fmla="*/ 261092 h 1368686"/>
                <a:gd name="connsiteX38" fmla="*/ 820613 w 1372843"/>
                <a:gd name="connsiteY38" fmla="*/ 283119 h 1368686"/>
                <a:gd name="connsiteX39" fmla="*/ 769458 w 1372843"/>
                <a:gd name="connsiteY39" fmla="*/ 335919 h 1368686"/>
                <a:gd name="connsiteX40" fmla="*/ 740395 w 1372843"/>
                <a:gd name="connsiteY40" fmla="*/ 313826 h 1368686"/>
                <a:gd name="connsiteX41" fmla="*/ 796548 w 1372843"/>
                <a:gd name="connsiteY41" fmla="*/ 261092 h 1368686"/>
                <a:gd name="connsiteX42" fmla="*/ 907472 w 1372843"/>
                <a:gd name="connsiteY42" fmla="*/ 461506 h 1368686"/>
                <a:gd name="connsiteX43" fmla="*/ 957445 w 1372843"/>
                <a:gd name="connsiteY43" fmla="*/ 415940 h 1368686"/>
                <a:gd name="connsiteX44" fmla="*/ 959089 w 1372843"/>
                <a:gd name="connsiteY44" fmla="*/ 417584 h 1368686"/>
                <a:gd name="connsiteX45" fmla="*/ 986770 w 1372843"/>
                <a:gd name="connsiteY45" fmla="*/ 447698 h 1368686"/>
                <a:gd name="connsiteX46" fmla="*/ 939955 w 1372843"/>
                <a:gd name="connsiteY46" fmla="*/ 494186 h 1368686"/>
                <a:gd name="connsiteX47" fmla="*/ 907472 w 1372843"/>
                <a:gd name="connsiteY47" fmla="*/ 461506 h 1368686"/>
                <a:gd name="connsiteX48" fmla="*/ 883210 w 1372843"/>
                <a:gd name="connsiteY48" fmla="*/ 437638 h 1368686"/>
                <a:gd name="connsiteX49" fmla="*/ 855002 w 1372843"/>
                <a:gd name="connsiteY49" fmla="*/ 410482 h 1368686"/>
                <a:gd name="connsiteX50" fmla="*/ 902936 w 1372843"/>
                <a:gd name="connsiteY50" fmla="*/ 360839 h 1368686"/>
                <a:gd name="connsiteX51" fmla="*/ 933708 w 1372843"/>
                <a:gd name="connsiteY51" fmla="*/ 391611 h 1368686"/>
                <a:gd name="connsiteX52" fmla="*/ 883210 w 1372843"/>
                <a:gd name="connsiteY52" fmla="*/ 437638 h 1368686"/>
                <a:gd name="connsiteX53" fmla="*/ 829819 w 1372843"/>
                <a:gd name="connsiteY53" fmla="*/ 387600 h 1368686"/>
                <a:gd name="connsiteX54" fmla="*/ 795825 w 1372843"/>
                <a:gd name="connsiteY54" fmla="*/ 357880 h 1368686"/>
                <a:gd name="connsiteX55" fmla="*/ 845534 w 1372843"/>
                <a:gd name="connsiteY55" fmla="*/ 306330 h 1368686"/>
                <a:gd name="connsiteX56" fmla="*/ 878476 w 1372843"/>
                <a:gd name="connsiteY56" fmla="*/ 337234 h 1368686"/>
                <a:gd name="connsiteX57" fmla="*/ 829819 w 1372843"/>
                <a:gd name="connsiteY57" fmla="*/ 387600 h 1368686"/>
                <a:gd name="connsiteX58" fmla="*/ 963625 w 1372843"/>
                <a:gd name="connsiteY58" fmla="*/ 518580 h 1368686"/>
                <a:gd name="connsiteX59" fmla="*/ 1009652 w 1372843"/>
                <a:gd name="connsiteY59" fmla="*/ 473145 h 1368686"/>
                <a:gd name="connsiteX60" fmla="*/ 1039964 w 1372843"/>
                <a:gd name="connsiteY60" fmla="*/ 506218 h 1368686"/>
                <a:gd name="connsiteX61" fmla="*/ 996568 w 1372843"/>
                <a:gd name="connsiteY61" fmla="*/ 552442 h 1368686"/>
                <a:gd name="connsiteX62" fmla="*/ 963625 w 1372843"/>
                <a:gd name="connsiteY62" fmla="*/ 518580 h 1368686"/>
                <a:gd name="connsiteX63" fmla="*/ 399599 w 1372843"/>
                <a:gd name="connsiteY63" fmla="*/ 655280 h 1368686"/>
                <a:gd name="connsiteX64" fmla="*/ 655969 w 1372843"/>
                <a:gd name="connsiteY64" fmla="*/ 395030 h 1368686"/>
                <a:gd name="connsiteX65" fmla="*/ 729809 w 1372843"/>
                <a:gd name="connsiteY65" fmla="*/ 459337 h 1368686"/>
                <a:gd name="connsiteX66" fmla="*/ 472190 w 1372843"/>
                <a:gd name="connsiteY66" fmla="*/ 719717 h 1368686"/>
                <a:gd name="connsiteX67" fmla="*/ 253037 w 1372843"/>
                <a:gd name="connsiteY67" fmla="*/ 958925 h 1368686"/>
                <a:gd name="connsiteX68" fmla="*/ 213322 w 1372843"/>
                <a:gd name="connsiteY68" fmla="*/ 952876 h 1368686"/>
                <a:gd name="connsiteX69" fmla="*/ 138167 w 1372843"/>
                <a:gd name="connsiteY69" fmla="*/ 941304 h 1368686"/>
                <a:gd name="connsiteX70" fmla="*/ 399599 w 1372843"/>
                <a:gd name="connsiteY70" fmla="*/ 655280 h 1368686"/>
                <a:gd name="connsiteX71" fmla="*/ 226670 w 1372843"/>
                <a:gd name="connsiteY71" fmla="*/ 1290187 h 1368686"/>
                <a:gd name="connsiteX72" fmla="*/ 78529 w 1372843"/>
                <a:gd name="connsiteY72" fmla="*/ 1142441 h 1368686"/>
                <a:gd name="connsiteX73" fmla="*/ 86485 w 1372843"/>
                <a:gd name="connsiteY73" fmla="*/ 1106342 h 1368686"/>
                <a:gd name="connsiteX74" fmla="*/ 121071 w 1372843"/>
                <a:gd name="connsiteY74" fmla="*/ 972733 h 1368686"/>
                <a:gd name="connsiteX75" fmla="*/ 245475 w 1372843"/>
                <a:gd name="connsiteY75" fmla="*/ 992919 h 1368686"/>
                <a:gd name="connsiteX76" fmla="*/ 247514 w 1372843"/>
                <a:gd name="connsiteY76" fmla="*/ 1033029 h 1368686"/>
                <a:gd name="connsiteX77" fmla="*/ 257508 w 1372843"/>
                <a:gd name="connsiteY77" fmla="*/ 1116403 h 1368686"/>
                <a:gd name="connsiteX78" fmla="*/ 274538 w 1372843"/>
                <a:gd name="connsiteY78" fmla="*/ 1133433 h 1368686"/>
                <a:gd name="connsiteX79" fmla="*/ 371457 w 1372843"/>
                <a:gd name="connsiteY79" fmla="*/ 1131263 h 1368686"/>
                <a:gd name="connsiteX80" fmla="*/ 408805 w 1372843"/>
                <a:gd name="connsiteY80" fmla="*/ 1155262 h 1368686"/>
                <a:gd name="connsiteX81" fmla="*/ 416958 w 1372843"/>
                <a:gd name="connsiteY81" fmla="*/ 1248894 h 1368686"/>
                <a:gd name="connsiteX82" fmla="*/ 404925 w 1372843"/>
                <a:gd name="connsiteY82" fmla="*/ 1252576 h 1368686"/>
                <a:gd name="connsiteX83" fmla="*/ 226670 w 1372843"/>
                <a:gd name="connsiteY83" fmla="*/ 1290187 h 1368686"/>
                <a:gd name="connsiteX84" fmla="*/ 715212 w 1372843"/>
                <a:gd name="connsiteY84" fmla="*/ 960832 h 1368686"/>
                <a:gd name="connsiteX85" fmla="*/ 553395 w 1372843"/>
                <a:gd name="connsiteY85" fmla="*/ 1129488 h 1368686"/>
                <a:gd name="connsiteX86" fmla="*/ 449834 w 1372843"/>
                <a:gd name="connsiteY86" fmla="*/ 1232127 h 1368686"/>
                <a:gd name="connsiteX87" fmla="*/ 438854 w 1372843"/>
                <a:gd name="connsiteY87" fmla="*/ 1124424 h 1368686"/>
                <a:gd name="connsiteX88" fmla="*/ 911944 w 1372843"/>
                <a:gd name="connsiteY88" fmla="*/ 626743 h 1368686"/>
                <a:gd name="connsiteX89" fmla="*/ 974146 w 1372843"/>
                <a:gd name="connsiteY89" fmla="*/ 692956 h 1368686"/>
                <a:gd name="connsiteX90" fmla="*/ 715212 w 1372843"/>
                <a:gd name="connsiteY90" fmla="*/ 960832 h 1368686"/>
                <a:gd name="connsiteX91" fmla="*/ 1054627 w 1372843"/>
                <a:gd name="connsiteY91" fmla="*/ 611751 h 1368686"/>
                <a:gd name="connsiteX92" fmla="*/ 1020304 w 1372843"/>
                <a:gd name="connsiteY92" fmla="*/ 576968 h 1368686"/>
                <a:gd name="connsiteX93" fmla="*/ 1063832 w 1372843"/>
                <a:gd name="connsiteY93" fmla="*/ 530612 h 1368686"/>
                <a:gd name="connsiteX94" fmla="*/ 1102824 w 1372843"/>
                <a:gd name="connsiteY94" fmla="*/ 565987 h 1368686"/>
                <a:gd name="connsiteX95" fmla="*/ 1054627 w 1372843"/>
                <a:gd name="connsiteY95" fmla="*/ 611751 h 1368686"/>
                <a:gd name="connsiteX96" fmla="*/ 1306985 w 1372843"/>
                <a:gd name="connsiteY96" fmla="*/ 322900 h 1368686"/>
                <a:gd name="connsiteX97" fmla="*/ 1186659 w 1372843"/>
                <a:gd name="connsiteY97" fmla="*/ 483599 h 1368686"/>
                <a:gd name="connsiteX98" fmla="*/ 885248 w 1372843"/>
                <a:gd name="connsiteY98" fmla="*/ 179296 h 1368686"/>
                <a:gd name="connsiteX99" fmla="*/ 891889 w 1372843"/>
                <a:gd name="connsiteY99" fmla="*/ 173181 h 1368686"/>
                <a:gd name="connsiteX100" fmla="*/ 1149442 w 1372843"/>
                <a:gd name="connsiteY100" fmla="*/ 47330 h 1368686"/>
                <a:gd name="connsiteX101" fmla="*/ 1268652 w 1372843"/>
                <a:gd name="connsiteY101" fmla="*/ 137872 h 1368686"/>
                <a:gd name="connsiteX102" fmla="*/ 1306985 w 1372843"/>
                <a:gd name="connsiteY102" fmla="*/ 322900 h 136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372843" h="1368686">
                  <a:moveTo>
                    <a:pt x="1267731" y="72054"/>
                  </a:moveTo>
                  <a:cubicBezTo>
                    <a:pt x="1191064" y="580"/>
                    <a:pt x="1118407" y="-20066"/>
                    <a:pt x="1020041" y="20701"/>
                  </a:cubicBezTo>
                  <a:cubicBezTo>
                    <a:pt x="932984" y="56733"/>
                    <a:pt x="864865" y="135439"/>
                    <a:pt x="796219" y="198101"/>
                  </a:cubicBezTo>
                  <a:cubicBezTo>
                    <a:pt x="692921" y="292325"/>
                    <a:pt x="593241" y="390691"/>
                    <a:pt x="495401" y="490569"/>
                  </a:cubicBezTo>
                  <a:cubicBezTo>
                    <a:pt x="400915" y="587028"/>
                    <a:pt x="308071" y="685197"/>
                    <a:pt x="217136" y="784944"/>
                  </a:cubicBezTo>
                  <a:cubicBezTo>
                    <a:pt x="176566" y="829458"/>
                    <a:pt x="130737" y="873578"/>
                    <a:pt x="95691" y="922958"/>
                  </a:cubicBezTo>
                  <a:cubicBezTo>
                    <a:pt x="94310" y="924405"/>
                    <a:pt x="93061" y="926049"/>
                    <a:pt x="92008" y="928021"/>
                  </a:cubicBezTo>
                  <a:cubicBezTo>
                    <a:pt x="90562" y="930125"/>
                    <a:pt x="89641" y="932230"/>
                    <a:pt x="89049" y="934268"/>
                  </a:cubicBezTo>
                  <a:cubicBezTo>
                    <a:pt x="64918" y="982925"/>
                    <a:pt x="54924" y="1042365"/>
                    <a:pt x="42891" y="1094310"/>
                  </a:cubicBezTo>
                  <a:cubicBezTo>
                    <a:pt x="23691" y="1177355"/>
                    <a:pt x="7713" y="1261519"/>
                    <a:pt x="86" y="1346471"/>
                  </a:cubicBezTo>
                  <a:cubicBezTo>
                    <a:pt x="-1360" y="1362646"/>
                    <a:pt x="15670" y="1370405"/>
                    <a:pt x="28820" y="1368367"/>
                  </a:cubicBezTo>
                  <a:cubicBezTo>
                    <a:pt x="161443" y="1347655"/>
                    <a:pt x="292423" y="1318329"/>
                    <a:pt x="424585" y="1294987"/>
                  </a:cubicBezTo>
                  <a:cubicBezTo>
                    <a:pt x="478371" y="1285518"/>
                    <a:pt x="501779" y="1248368"/>
                    <a:pt x="539455" y="1209443"/>
                  </a:cubicBezTo>
                  <a:cubicBezTo>
                    <a:pt x="602577" y="1144216"/>
                    <a:pt x="665306" y="1078661"/>
                    <a:pt x="728100" y="1013105"/>
                  </a:cubicBezTo>
                  <a:cubicBezTo>
                    <a:pt x="844811" y="891331"/>
                    <a:pt x="961522" y="769492"/>
                    <a:pt x="1080139" y="649559"/>
                  </a:cubicBezTo>
                  <a:cubicBezTo>
                    <a:pt x="1177913" y="550667"/>
                    <a:pt x="1316191" y="443424"/>
                    <a:pt x="1362809" y="307316"/>
                  </a:cubicBezTo>
                  <a:cubicBezTo>
                    <a:pt x="1397133" y="206846"/>
                    <a:pt x="1337956" y="137543"/>
                    <a:pt x="1267731" y="72054"/>
                  </a:cubicBezTo>
                  <a:moveTo>
                    <a:pt x="1127481" y="542382"/>
                  </a:moveTo>
                  <a:cubicBezTo>
                    <a:pt x="1073235" y="497473"/>
                    <a:pt x="1031942" y="445200"/>
                    <a:pt x="983154" y="393518"/>
                  </a:cubicBezTo>
                  <a:cubicBezTo>
                    <a:pt x="931867" y="339141"/>
                    <a:pt x="876832" y="288380"/>
                    <a:pt x="821666" y="238013"/>
                  </a:cubicBezTo>
                  <a:cubicBezTo>
                    <a:pt x="831726" y="228676"/>
                    <a:pt x="841786" y="219340"/>
                    <a:pt x="851912" y="210068"/>
                  </a:cubicBezTo>
                  <a:cubicBezTo>
                    <a:pt x="954223" y="310736"/>
                    <a:pt x="1055219" y="412586"/>
                    <a:pt x="1154834" y="515884"/>
                  </a:cubicBezTo>
                  <a:cubicBezTo>
                    <a:pt x="1145761" y="524826"/>
                    <a:pt x="1136621" y="533637"/>
                    <a:pt x="1127481" y="542382"/>
                  </a:cubicBezTo>
                  <a:moveTo>
                    <a:pt x="1005773" y="660408"/>
                  </a:moveTo>
                  <a:cubicBezTo>
                    <a:pt x="909774" y="551982"/>
                    <a:pt x="797600" y="458811"/>
                    <a:pt x="688714" y="363535"/>
                  </a:cubicBezTo>
                  <a:cubicBezTo>
                    <a:pt x="697722" y="354856"/>
                    <a:pt x="706730" y="346176"/>
                    <a:pt x="715738" y="337563"/>
                  </a:cubicBezTo>
                  <a:cubicBezTo>
                    <a:pt x="831397" y="422318"/>
                    <a:pt x="929434" y="534163"/>
                    <a:pt x="1030299" y="635488"/>
                  </a:cubicBezTo>
                  <a:cubicBezTo>
                    <a:pt x="1026419" y="639302"/>
                    <a:pt x="1022539" y="643181"/>
                    <a:pt x="1018726" y="646995"/>
                  </a:cubicBezTo>
                  <a:cubicBezTo>
                    <a:pt x="1014386" y="651532"/>
                    <a:pt x="1010113" y="656003"/>
                    <a:pt x="1005773" y="660408"/>
                  </a:cubicBezTo>
                  <a:moveTo>
                    <a:pt x="420048" y="1095033"/>
                  </a:moveTo>
                  <a:cubicBezTo>
                    <a:pt x="419983" y="1095033"/>
                    <a:pt x="419917" y="1095033"/>
                    <a:pt x="419851" y="1095033"/>
                  </a:cubicBezTo>
                  <a:cubicBezTo>
                    <a:pt x="376717" y="1097597"/>
                    <a:pt x="333518" y="1097663"/>
                    <a:pt x="290253" y="1098912"/>
                  </a:cubicBezTo>
                  <a:cubicBezTo>
                    <a:pt x="288806" y="1065905"/>
                    <a:pt x="289003" y="1013500"/>
                    <a:pt x="276971" y="982990"/>
                  </a:cubicBezTo>
                  <a:cubicBezTo>
                    <a:pt x="354822" y="906652"/>
                    <a:pt x="421889" y="823277"/>
                    <a:pt x="496190" y="743782"/>
                  </a:cubicBezTo>
                  <a:cubicBezTo>
                    <a:pt x="579959" y="654096"/>
                    <a:pt x="668857" y="568749"/>
                    <a:pt x="755452" y="481758"/>
                  </a:cubicBezTo>
                  <a:cubicBezTo>
                    <a:pt x="800494" y="521144"/>
                    <a:pt x="844942" y="561122"/>
                    <a:pt x="887747" y="602743"/>
                  </a:cubicBezTo>
                  <a:cubicBezTo>
                    <a:pt x="735924" y="770741"/>
                    <a:pt x="581603" y="936372"/>
                    <a:pt x="420048" y="1095033"/>
                  </a:cubicBezTo>
                  <a:moveTo>
                    <a:pt x="796548" y="261092"/>
                  </a:moveTo>
                  <a:cubicBezTo>
                    <a:pt x="804570" y="268457"/>
                    <a:pt x="812592" y="275755"/>
                    <a:pt x="820613" y="283119"/>
                  </a:cubicBezTo>
                  <a:cubicBezTo>
                    <a:pt x="804570" y="301727"/>
                    <a:pt x="787474" y="319218"/>
                    <a:pt x="769458" y="335919"/>
                  </a:cubicBezTo>
                  <a:cubicBezTo>
                    <a:pt x="759924" y="328291"/>
                    <a:pt x="750127" y="321125"/>
                    <a:pt x="740395" y="313826"/>
                  </a:cubicBezTo>
                  <a:cubicBezTo>
                    <a:pt x="759003" y="296139"/>
                    <a:pt x="777743" y="278582"/>
                    <a:pt x="796548" y="261092"/>
                  </a:cubicBezTo>
                  <a:moveTo>
                    <a:pt x="907472" y="461506"/>
                  </a:moveTo>
                  <a:cubicBezTo>
                    <a:pt x="925160" y="447436"/>
                    <a:pt x="941730" y="432115"/>
                    <a:pt x="957445" y="415940"/>
                  </a:cubicBezTo>
                  <a:cubicBezTo>
                    <a:pt x="957971" y="416532"/>
                    <a:pt x="958496" y="417057"/>
                    <a:pt x="959089" y="417584"/>
                  </a:cubicBezTo>
                  <a:cubicBezTo>
                    <a:pt x="968623" y="427710"/>
                    <a:pt x="977762" y="437770"/>
                    <a:pt x="986770" y="447698"/>
                  </a:cubicBezTo>
                  <a:cubicBezTo>
                    <a:pt x="972436" y="464465"/>
                    <a:pt x="956853" y="479983"/>
                    <a:pt x="939955" y="494186"/>
                  </a:cubicBezTo>
                  <a:cubicBezTo>
                    <a:pt x="929171" y="483205"/>
                    <a:pt x="918322" y="472356"/>
                    <a:pt x="907472" y="461506"/>
                  </a:cubicBezTo>
                  <a:moveTo>
                    <a:pt x="883210" y="437638"/>
                  </a:moveTo>
                  <a:cubicBezTo>
                    <a:pt x="873873" y="428499"/>
                    <a:pt x="864537" y="419359"/>
                    <a:pt x="855002" y="410482"/>
                  </a:cubicBezTo>
                  <a:cubicBezTo>
                    <a:pt x="870651" y="393584"/>
                    <a:pt x="886629" y="377080"/>
                    <a:pt x="902936" y="360839"/>
                  </a:cubicBezTo>
                  <a:cubicBezTo>
                    <a:pt x="913324" y="370965"/>
                    <a:pt x="923516" y="381223"/>
                    <a:pt x="933708" y="391611"/>
                  </a:cubicBezTo>
                  <a:cubicBezTo>
                    <a:pt x="917796" y="407984"/>
                    <a:pt x="901029" y="423436"/>
                    <a:pt x="883210" y="437638"/>
                  </a:cubicBezTo>
                  <a:moveTo>
                    <a:pt x="829819" y="387600"/>
                  </a:moveTo>
                  <a:cubicBezTo>
                    <a:pt x="818641" y="377475"/>
                    <a:pt x="807265" y="367612"/>
                    <a:pt x="795825" y="357880"/>
                  </a:cubicBezTo>
                  <a:cubicBezTo>
                    <a:pt x="813249" y="341574"/>
                    <a:pt x="829951" y="324478"/>
                    <a:pt x="845534" y="306330"/>
                  </a:cubicBezTo>
                  <a:cubicBezTo>
                    <a:pt x="856580" y="316588"/>
                    <a:pt x="867561" y="326845"/>
                    <a:pt x="878476" y="337234"/>
                  </a:cubicBezTo>
                  <a:cubicBezTo>
                    <a:pt x="861906" y="353672"/>
                    <a:pt x="845666" y="370439"/>
                    <a:pt x="829819" y="387600"/>
                  </a:cubicBezTo>
                  <a:moveTo>
                    <a:pt x="963625" y="518580"/>
                  </a:moveTo>
                  <a:cubicBezTo>
                    <a:pt x="980195" y="504706"/>
                    <a:pt x="995515" y="489517"/>
                    <a:pt x="1009652" y="473145"/>
                  </a:cubicBezTo>
                  <a:cubicBezTo>
                    <a:pt x="1019713" y="484323"/>
                    <a:pt x="1029773" y="495369"/>
                    <a:pt x="1039964" y="506218"/>
                  </a:cubicBezTo>
                  <a:cubicBezTo>
                    <a:pt x="1024841" y="521012"/>
                    <a:pt x="1010441" y="536464"/>
                    <a:pt x="996568" y="552442"/>
                  </a:cubicBezTo>
                  <a:cubicBezTo>
                    <a:pt x="985587" y="541198"/>
                    <a:pt x="974606" y="529889"/>
                    <a:pt x="963625" y="518580"/>
                  </a:cubicBezTo>
                  <a:moveTo>
                    <a:pt x="399599" y="655280"/>
                  </a:moveTo>
                  <a:cubicBezTo>
                    <a:pt x="483500" y="566842"/>
                    <a:pt x="568913" y="480114"/>
                    <a:pt x="655969" y="395030"/>
                  </a:cubicBezTo>
                  <a:cubicBezTo>
                    <a:pt x="680495" y="416532"/>
                    <a:pt x="705152" y="437901"/>
                    <a:pt x="729809" y="459337"/>
                  </a:cubicBezTo>
                  <a:cubicBezTo>
                    <a:pt x="643739" y="545735"/>
                    <a:pt x="555433" y="630556"/>
                    <a:pt x="472190" y="719717"/>
                  </a:cubicBezTo>
                  <a:cubicBezTo>
                    <a:pt x="397956" y="799212"/>
                    <a:pt x="330822" y="882586"/>
                    <a:pt x="253037" y="958925"/>
                  </a:cubicBezTo>
                  <a:cubicBezTo>
                    <a:pt x="239952" y="955111"/>
                    <a:pt x="222922" y="954585"/>
                    <a:pt x="213322" y="952876"/>
                  </a:cubicBezTo>
                  <a:cubicBezTo>
                    <a:pt x="188402" y="948405"/>
                    <a:pt x="163350" y="944591"/>
                    <a:pt x="138167" y="941304"/>
                  </a:cubicBezTo>
                  <a:cubicBezTo>
                    <a:pt x="211612" y="838138"/>
                    <a:pt x="313200" y="746413"/>
                    <a:pt x="399599" y="655280"/>
                  </a:cubicBezTo>
                  <a:moveTo>
                    <a:pt x="226670" y="1290187"/>
                  </a:moveTo>
                  <a:cubicBezTo>
                    <a:pt x="190966" y="1244160"/>
                    <a:pt x="133696" y="1186955"/>
                    <a:pt x="78529" y="1142441"/>
                  </a:cubicBezTo>
                  <a:cubicBezTo>
                    <a:pt x="81159" y="1130408"/>
                    <a:pt x="83724" y="1118310"/>
                    <a:pt x="86485" y="1106342"/>
                  </a:cubicBezTo>
                  <a:cubicBezTo>
                    <a:pt x="96348" y="1063932"/>
                    <a:pt x="104107" y="1014683"/>
                    <a:pt x="121071" y="972733"/>
                  </a:cubicBezTo>
                  <a:cubicBezTo>
                    <a:pt x="157170" y="975955"/>
                    <a:pt x="213782" y="976744"/>
                    <a:pt x="245475" y="992919"/>
                  </a:cubicBezTo>
                  <a:cubicBezTo>
                    <a:pt x="233180" y="988908"/>
                    <a:pt x="245278" y="1015538"/>
                    <a:pt x="247514" y="1033029"/>
                  </a:cubicBezTo>
                  <a:cubicBezTo>
                    <a:pt x="251064" y="1060776"/>
                    <a:pt x="254286" y="1088589"/>
                    <a:pt x="257508" y="1116403"/>
                  </a:cubicBezTo>
                  <a:cubicBezTo>
                    <a:pt x="258560" y="1125279"/>
                    <a:pt x="264478" y="1133761"/>
                    <a:pt x="274538" y="1133433"/>
                  </a:cubicBezTo>
                  <a:cubicBezTo>
                    <a:pt x="306559" y="1132183"/>
                    <a:pt x="339567" y="1134222"/>
                    <a:pt x="371457" y="1131263"/>
                  </a:cubicBezTo>
                  <a:cubicBezTo>
                    <a:pt x="406175" y="1128041"/>
                    <a:pt x="404991" y="1121071"/>
                    <a:pt x="408805" y="1155262"/>
                  </a:cubicBezTo>
                  <a:cubicBezTo>
                    <a:pt x="412290" y="1186363"/>
                    <a:pt x="414722" y="1217662"/>
                    <a:pt x="416958" y="1248894"/>
                  </a:cubicBezTo>
                  <a:cubicBezTo>
                    <a:pt x="413013" y="1250275"/>
                    <a:pt x="409002" y="1251524"/>
                    <a:pt x="404925" y="1252576"/>
                  </a:cubicBezTo>
                  <a:cubicBezTo>
                    <a:pt x="346471" y="1267174"/>
                    <a:pt x="286702" y="1279272"/>
                    <a:pt x="226670" y="1290187"/>
                  </a:cubicBezTo>
                  <a:moveTo>
                    <a:pt x="715212" y="960832"/>
                  </a:moveTo>
                  <a:cubicBezTo>
                    <a:pt x="661295" y="1017050"/>
                    <a:pt x="607443" y="1073400"/>
                    <a:pt x="553395" y="1129488"/>
                  </a:cubicBezTo>
                  <a:cubicBezTo>
                    <a:pt x="520584" y="1163613"/>
                    <a:pt x="489286" y="1206024"/>
                    <a:pt x="449834" y="1232127"/>
                  </a:cubicBezTo>
                  <a:cubicBezTo>
                    <a:pt x="447336" y="1196095"/>
                    <a:pt x="444180" y="1160062"/>
                    <a:pt x="438854" y="1124424"/>
                  </a:cubicBezTo>
                  <a:cubicBezTo>
                    <a:pt x="602381" y="964119"/>
                    <a:pt x="758412" y="796582"/>
                    <a:pt x="911944" y="626743"/>
                  </a:cubicBezTo>
                  <a:cubicBezTo>
                    <a:pt x="933248" y="648244"/>
                    <a:pt x="954092" y="670271"/>
                    <a:pt x="974146" y="692956"/>
                  </a:cubicBezTo>
                  <a:cubicBezTo>
                    <a:pt x="887287" y="781722"/>
                    <a:pt x="801151" y="871145"/>
                    <a:pt x="715212" y="960832"/>
                  </a:cubicBezTo>
                  <a:moveTo>
                    <a:pt x="1054627" y="611751"/>
                  </a:moveTo>
                  <a:cubicBezTo>
                    <a:pt x="1043120" y="600245"/>
                    <a:pt x="1031679" y="588672"/>
                    <a:pt x="1020304" y="576968"/>
                  </a:cubicBezTo>
                  <a:cubicBezTo>
                    <a:pt x="1034178" y="560990"/>
                    <a:pt x="1048644" y="545473"/>
                    <a:pt x="1063832" y="530612"/>
                  </a:cubicBezTo>
                  <a:cubicBezTo>
                    <a:pt x="1076128" y="542711"/>
                    <a:pt x="1089081" y="554546"/>
                    <a:pt x="1102824" y="565987"/>
                  </a:cubicBezTo>
                  <a:cubicBezTo>
                    <a:pt x="1086452" y="581374"/>
                    <a:pt x="1070276" y="596628"/>
                    <a:pt x="1054627" y="611751"/>
                  </a:cubicBezTo>
                  <a:moveTo>
                    <a:pt x="1306985" y="322900"/>
                  </a:moveTo>
                  <a:cubicBezTo>
                    <a:pt x="1277792" y="381091"/>
                    <a:pt x="1234395" y="433825"/>
                    <a:pt x="1186659" y="483599"/>
                  </a:cubicBezTo>
                  <a:cubicBezTo>
                    <a:pt x="1087503" y="380828"/>
                    <a:pt x="986968" y="279437"/>
                    <a:pt x="885248" y="179296"/>
                  </a:cubicBezTo>
                  <a:cubicBezTo>
                    <a:pt x="887484" y="177324"/>
                    <a:pt x="889654" y="175219"/>
                    <a:pt x="891889" y="173181"/>
                  </a:cubicBezTo>
                  <a:cubicBezTo>
                    <a:pt x="960469" y="111308"/>
                    <a:pt x="1046079" y="18728"/>
                    <a:pt x="1149442" y="47330"/>
                  </a:cubicBezTo>
                  <a:cubicBezTo>
                    <a:pt x="1197245" y="60547"/>
                    <a:pt x="1236367" y="102168"/>
                    <a:pt x="1268652" y="137872"/>
                  </a:cubicBezTo>
                  <a:cubicBezTo>
                    <a:pt x="1321057" y="195734"/>
                    <a:pt x="1345977" y="245180"/>
                    <a:pt x="1306985" y="322900"/>
                  </a:cubicBezTo>
                </a:path>
              </a:pathLst>
            </a:custGeom>
            <a:solidFill>
              <a:schemeClr val="tx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69">
              <a:extLst>
                <a:ext uri="{FF2B5EF4-FFF2-40B4-BE49-F238E27FC236}">
                  <a16:creationId xmlns:a16="http://schemas.microsoft.com/office/drawing/2014/main" id="{4D1C9615-7653-402A-B34A-FF799A0E1E92}"/>
                </a:ext>
              </a:extLst>
            </p:cNvPr>
            <p:cNvSpPr/>
            <p:nvPr/>
          </p:nvSpPr>
          <p:spPr>
            <a:xfrm>
              <a:off x="8119987" y="3647979"/>
              <a:ext cx="57652" cy="123832"/>
            </a:xfrm>
            <a:custGeom>
              <a:avLst/>
              <a:gdLst>
                <a:gd name="connsiteX0" fmla="*/ 33150 w 57652"/>
                <a:gd name="connsiteY0" fmla="*/ 12272 h 123832"/>
                <a:gd name="connsiteX1" fmla="*/ 339 w 57652"/>
                <a:gd name="connsiteY1" fmla="*/ 21280 h 123832"/>
                <a:gd name="connsiteX2" fmla="*/ 23878 w 57652"/>
                <a:gd name="connsiteY2" fmla="*/ 112085 h 123832"/>
                <a:gd name="connsiteX3" fmla="*/ 56689 w 57652"/>
                <a:gd name="connsiteY3" fmla="*/ 103011 h 123832"/>
                <a:gd name="connsiteX4" fmla="*/ 33150 w 57652"/>
                <a:gd name="connsiteY4" fmla="*/ 12272 h 12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52" h="123832">
                  <a:moveTo>
                    <a:pt x="33150" y="12272"/>
                  </a:moveTo>
                  <a:cubicBezTo>
                    <a:pt x="29139" y="-9229"/>
                    <a:pt x="-3672" y="-89"/>
                    <a:pt x="339" y="21280"/>
                  </a:cubicBezTo>
                  <a:cubicBezTo>
                    <a:pt x="6125" y="52118"/>
                    <a:pt x="13950" y="82365"/>
                    <a:pt x="23878" y="112085"/>
                  </a:cubicBezTo>
                  <a:cubicBezTo>
                    <a:pt x="30783" y="132731"/>
                    <a:pt x="63659" y="123920"/>
                    <a:pt x="56689" y="103011"/>
                  </a:cubicBezTo>
                  <a:cubicBezTo>
                    <a:pt x="46761" y="73357"/>
                    <a:pt x="38936" y="43110"/>
                    <a:pt x="33150" y="12272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70">
              <a:extLst>
                <a:ext uri="{FF2B5EF4-FFF2-40B4-BE49-F238E27FC236}">
                  <a16:creationId xmlns:a16="http://schemas.microsoft.com/office/drawing/2014/main" id="{E50B0B68-BF39-4EDA-8A18-98F2CF9EEE67}"/>
                </a:ext>
              </a:extLst>
            </p:cNvPr>
            <p:cNvSpPr/>
            <p:nvPr/>
          </p:nvSpPr>
          <p:spPr>
            <a:xfrm>
              <a:off x="8177108" y="3636800"/>
              <a:ext cx="60284" cy="109434"/>
            </a:xfrm>
            <a:custGeom>
              <a:avLst/>
              <a:gdLst>
                <a:gd name="connsiteX0" fmla="*/ 33759 w 60284"/>
                <a:gd name="connsiteY0" fmla="*/ 11748 h 109434"/>
                <a:gd name="connsiteX1" fmla="*/ 949 w 60284"/>
                <a:gd name="connsiteY1" fmla="*/ 20822 h 109434"/>
                <a:gd name="connsiteX2" fmla="*/ 26527 w 60284"/>
                <a:gd name="connsiteY2" fmla="*/ 97687 h 109434"/>
                <a:gd name="connsiteX3" fmla="*/ 59337 w 60284"/>
                <a:gd name="connsiteY3" fmla="*/ 88613 h 109434"/>
                <a:gd name="connsiteX4" fmla="*/ 33759 w 60284"/>
                <a:gd name="connsiteY4" fmla="*/ 11748 h 1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84" h="109434">
                  <a:moveTo>
                    <a:pt x="33759" y="11748"/>
                  </a:moveTo>
                  <a:cubicBezTo>
                    <a:pt x="26855" y="-8899"/>
                    <a:pt x="-5956" y="-88"/>
                    <a:pt x="949" y="20822"/>
                  </a:cubicBezTo>
                  <a:cubicBezTo>
                    <a:pt x="9496" y="46465"/>
                    <a:pt x="18044" y="72043"/>
                    <a:pt x="26527" y="97687"/>
                  </a:cubicBezTo>
                  <a:cubicBezTo>
                    <a:pt x="33364" y="118333"/>
                    <a:pt x="66241" y="109522"/>
                    <a:pt x="59337" y="88613"/>
                  </a:cubicBezTo>
                  <a:cubicBezTo>
                    <a:pt x="50789" y="62969"/>
                    <a:pt x="42242" y="37326"/>
                    <a:pt x="33759" y="117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6E7D767-D188-4571-9BB6-FFD08DD11A7C}"/>
              </a:ext>
            </a:extLst>
          </p:cNvPr>
          <p:cNvGrpSpPr/>
          <p:nvPr/>
        </p:nvGrpSpPr>
        <p:grpSpPr>
          <a:xfrm>
            <a:off x="6457177" y="1397254"/>
            <a:ext cx="848449" cy="796469"/>
            <a:chOff x="3634055" y="3302115"/>
            <a:chExt cx="848449" cy="7964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6A3AE7-2B07-49E1-AE78-8B7DE6B2D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7B3F036-8A0C-4619-BDA9-E8B08FEA4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pic>
        <p:nvPicPr>
          <p:cNvPr id="32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0B2BB327-9FFA-457A-A1B1-79B9C5798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281" y="48027"/>
            <a:ext cx="1407156" cy="7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DAF59FD-09E4-43B5-9254-4B71AEDEA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06" y="304424"/>
            <a:ext cx="5413615" cy="6421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08CAB-1C21-47A2-8817-537D27EFA2E3}"/>
              </a:ext>
            </a:extLst>
          </p:cNvPr>
          <p:cNvSpPr txBox="1"/>
          <p:nvPr/>
        </p:nvSpPr>
        <p:spPr>
          <a:xfrm>
            <a:off x="6638307" y="6488668"/>
            <a:ext cx="55536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4. Bản đồ các môi tr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tự nhiên ở  Châu Phi</a:t>
            </a:r>
          </a:p>
        </p:txBody>
      </p:sp>
      <p:sp>
        <p:nvSpPr>
          <p:cNvPr id="6" name="Hộp_Văn_Bản 8">
            <a:extLst>
              <a:ext uri="{FF2B5EF4-FFF2-40B4-BE49-F238E27FC236}">
                <a16:creationId xmlns:a16="http://schemas.microsoft.com/office/drawing/2014/main" id="{08D034BD-239A-4FE4-AF15-A101BDD6667A}"/>
              </a:ext>
            </a:extLst>
          </p:cNvPr>
          <p:cNvSpPr txBox="1"/>
          <p:nvPr/>
        </p:nvSpPr>
        <p:spPr>
          <a:xfrm>
            <a:off x="81223" y="69318"/>
            <a:ext cx="289068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MT </a:t>
            </a:r>
            <a:r>
              <a:rPr lang="en-US" sz="28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xích</a:t>
            </a:r>
            <a:r>
              <a:rPr lang="en-US" sz="28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8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ẩm</a:t>
            </a:r>
            <a:endParaRPr lang="en-US" sz="28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03BFD60-0244-4E5A-9EDD-B464AA449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9970"/>
            <a:ext cx="720918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857250" algn="l"/>
              </a:tabLst>
            </a:pPr>
            <a:r>
              <a:rPr kumimoji="0" lang="en-US" sz="26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26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Phân</a:t>
            </a:r>
            <a:r>
              <a:rPr kumimoji="0" lang="en-US" sz="2600" b="0" i="0" u="none" strike="noStrike" cap="none" normalizeH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2600" b="0" i="0" u="none" strike="noStrike" cap="none" normalizeH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bố</a:t>
            </a:r>
            <a:r>
              <a:rPr kumimoji="0" lang="en-US" sz="2600" b="0" i="0" u="none" strike="noStrike" cap="none" normalizeH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Bồn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Công Gô,  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Vịnh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Ghinê</a:t>
            </a:r>
            <a:r>
              <a:rPr kumimoji="0" lang="en-US" sz="26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ADC45C0-DB5E-46CE-8928-9E6182E0DF66}"/>
              </a:ext>
            </a:extLst>
          </p:cNvPr>
          <p:cNvSpPr>
            <a:spLocks/>
          </p:cNvSpPr>
          <p:nvPr/>
        </p:nvSpPr>
        <p:spPr bwMode="auto">
          <a:xfrm>
            <a:off x="7439705" y="2638630"/>
            <a:ext cx="2989756" cy="919163"/>
          </a:xfrm>
          <a:custGeom>
            <a:avLst/>
            <a:gdLst>
              <a:gd name="T0" fmla="*/ 2147483646 w 1740"/>
              <a:gd name="T1" fmla="*/ 2147483646 h 579"/>
              <a:gd name="T2" fmla="*/ 2147483646 w 1740"/>
              <a:gd name="T3" fmla="*/ 2147483646 h 579"/>
              <a:gd name="T4" fmla="*/ 2147483646 w 1740"/>
              <a:gd name="T5" fmla="*/ 2147483646 h 579"/>
              <a:gd name="T6" fmla="*/ 2147483646 w 1740"/>
              <a:gd name="T7" fmla="*/ 2147483646 h 579"/>
              <a:gd name="T8" fmla="*/ 2147483646 w 1740"/>
              <a:gd name="T9" fmla="*/ 2147483646 h 579"/>
              <a:gd name="T10" fmla="*/ 2147483646 w 1740"/>
              <a:gd name="T11" fmla="*/ 2147483646 h 579"/>
              <a:gd name="T12" fmla="*/ 2147483646 w 1740"/>
              <a:gd name="T13" fmla="*/ 2147483646 h 579"/>
              <a:gd name="T14" fmla="*/ 2147483646 w 1740"/>
              <a:gd name="T15" fmla="*/ 2147483646 h 579"/>
              <a:gd name="T16" fmla="*/ 2147483646 w 1740"/>
              <a:gd name="T17" fmla="*/ 2147483646 h 579"/>
              <a:gd name="T18" fmla="*/ 2147483646 w 1740"/>
              <a:gd name="T19" fmla="*/ 2147483646 h 579"/>
              <a:gd name="T20" fmla="*/ 2147483646 w 1740"/>
              <a:gd name="T21" fmla="*/ 2147483646 h 579"/>
              <a:gd name="T22" fmla="*/ 2147483646 w 1740"/>
              <a:gd name="T23" fmla="*/ 2147483646 h 579"/>
              <a:gd name="T24" fmla="*/ 2147483646 w 1740"/>
              <a:gd name="T25" fmla="*/ 2147483646 h 579"/>
              <a:gd name="T26" fmla="*/ 2147483646 w 1740"/>
              <a:gd name="T27" fmla="*/ 2147483646 h 579"/>
              <a:gd name="T28" fmla="*/ 2147483646 w 1740"/>
              <a:gd name="T29" fmla="*/ 2147483646 h 579"/>
              <a:gd name="T30" fmla="*/ 2147483646 w 1740"/>
              <a:gd name="T31" fmla="*/ 2147483646 h 579"/>
              <a:gd name="T32" fmla="*/ 2147483646 w 1740"/>
              <a:gd name="T33" fmla="*/ 2147483646 h 579"/>
              <a:gd name="T34" fmla="*/ 2147483646 w 1740"/>
              <a:gd name="T35" fmla="*/ 2147483646 h 579"/>
              <a:gd name="T36" fmla="*/ 2147483646 w 1740"/>
              <a:gd name="T37" fmla="*/ 2147483646 h 579"/>
              <a:gd name="T38" fmla="*/ 2147483646 w 1740"/>
              <a:gd name="T39" fmla="*/ 2147483646 h 579"/>
              <a:gd name="T40" fmla="*/ 2147483646 w 1740"/>
              <a:gd name="T41" fmla="*/ 2147483646 h 579"/>
              <a:gd name="T42" fmla="*/ 2147483646 w 1740"/>
              <a:gd name="T43" fmla="*/ 2147483646 h 579"/>
              <a:gd name="T44" fmla="*/ 2147483646 w 1740"/>
              <a:gd name="T45" fmla="*/ 2147483646 h 579"/>
              <a:gd name="T46" fmla="*/ 2147483646 w 1740"/>
              <a:gd name="T47" fmla="*/ 2147483646 h 579"/>
              <a:gd name="T48" fmla="*/ 2147483646 w 1740"/>
              <a:gd name="T49" fmla="*/ 2147483646 h 579"/>
              <a:gd name="T50" fmla="*/ 2147483646 w 1740"/>
              <a:gd name="T51" fmla="*/ 2147483646 h 579"/>
              <a:gd name="T52" fmla="*/ 2147483646 w 1740"/>
              <a:gd name="T53" fmla="*/ 2147483646 h 579"/>
              <a:gd name="T54" fmla="*/ 2147483646 w 1740"/>
              <a:gd name="T55" fmla="*/ 2147483646 h 579"/>
              <a:gd name="T56" fmla="*/ 2147483646 w 1740"/>
              <a:gd name="T57" fmla="*/ 2147483646 h 579"/>
              <a:gd name="T58" fmla="*/ 2147483646 w 1740"/>
              <a:gd name="T59" fmla="*/ 2147483646 h 579"/>
              <a:gd name="T60" fmla="*/ 2147483646 w 1740"/>
              <a:gd name="T61" fmla="*/ 2147483646 h 579"/>
              <a:gd name="T62" fmla="*/ 2147483646 w 1740"/>
              <a:gd name="T63" fmla="*/ 2147483646 h 579"/>
              <a:gd name="T64" fmla="*/ 2147483646 w 1740"/>
              <a:gd name="T65" fmla="*/ 2147483646 h 579"/>
              <a:gd name="T66" fmla="*/ 2147483646 w 1740"/>
              <a:gd name="T67" fmla="*/ 2147483646 h 57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740" h="579">
                <a:moveTo>
                  <a:pt x="840" y="425"/>
                </a:moveTo>
                <a:cubicBezTo>
                  <a:pt x="848" y="428"/>
                  <a:pt x="857" y="427"/>
                  <a:pt x="864" y="431"/>
                </a:cubicBezTo>
                <a:cubicBezTo>
                  <a:pt x="870" y="435"/>
                  <a:pt x="873" y="442"/>
                  <a:pt x="879" y="446"/>
                </a:cubicBezTo>
                <a:cubicBezTo>
                  <a:pt x="897" y="500"/>
                  <a:pt x="919" y="503"/>
                  <a:pt x="975" y="506"/>
                </a:cubicBezTo>
                <a:cubicBezTo>
                  <a:pt x="992" y="512"/>
                  <a:pt x="1003" y="524"/>
                  <a:pt x="1020" y="530"/>
                </a:cubicBezTo>
                <a:cubicBezTo>
                  <a:pt x="1060" y="527"/>
                  <a:pt x="1059" y="525"/>
                  <a:pt x="1089" y="515"/>
                </a:cubicBezTo>
                <a:cubicBezTo>
                  <a:pt x="1109" y="516"/>
                  <a:pt x="1129" y="516"/>
                  <a:pt x="1149" y="518"/>
                </a:cubicBezTo>
                <a:cubicBezTo>
                  <a:pt x="1161" y="519"/>
                  <a:pt x="1164" y="529"/>
                  <a:pt x="1176" y="533"/>
                </a:cubicBezTo>
                <a:cubicBezTo>
                  <a:pt x="1189" y="537"/>
                  <a:pt x="1202" y="542"/>
                  <a:pt x="1215" y="545"/>
                </a:cubicBezTo>
                <a:cubicBezTo>
                  <a:pt x="1266" y="579"/>
                  <a:pt x="1311" y="536"/>
                  <a:pt x="1359" y="530"/>
                </a:cubicBezTo>
                <a:cubicBezTo>
                  <a:pt x="1433" y="521"/>
                  <a:pt x="1509" y="525"/>
                  <a:pt x="1584" y="524"/>
                </a:cubicBezTo>
                <a:cubicBezTo>
                  <a:pt x="1616" y="503"/>
                  <a:pt x="1567" y="536"/>
                  <a:pt x="1602" y="509"/>
                </a:cubicBezTo>
                <a:cubicBezTo>
                  <a:pt x="1608" y="505"/>
                  <a:pt x="1620" y="497"/>
                  <a:pt x="1620" y="497"/>
                </a:cubicBezTo>
                <a:cubicBezTo>
                  <a:pt x="1631" y="481"/>
                  <a:pt x="1642" y="466"/>
                  <a:pt x="1656" y="452"/>
                </a:cubicBezTo>
                <a:cubicBezTo>
                  <a:pt x="1665" y="424"/>
                  <a:pt x="1678" y="397"/>
                  <a:pt x="1692" y="371"/>
                </a:cubicBezTo>
                <a:cubicBezTo>
                  <a:pt x="1697" y="362"/>
                  <a:pt x="1704" y="353"/>
                  <a:pt x="1710" y="344"/>
                </a:cubicBezTo>
                <a:cubicBezTo>
                  <a:pt x="1714" y="339"/>
                  <a:pt x="1716" y="326"/>
                  <a:pt x="1716" y="326"/>
                </a:cubicBezTo>
                <a:cubicBezTo>
                  <a:pt x="1721" y="272"/>
                  <a:pt x="1740" y="173"/>
                  <a:pt x="1668" y="155"/>
                </a:cubicBezTo>
                <a:cubicBezTo>
                  <a:pt x="1658" y="140"/>
                  <a:pt x="1665" y="148"/>
                  <a:pt x="1644" y="134"/>
                </a:cubicBezTo>
                <a:cubicBezTo>
                  <a:pt x="1641" y="132"/>
                  <a:pt x="1635" y="128"/>
                  <a:pt x="1635" y="128"/>
                </a:cubicBezTo>
                <a:cubicBezTo>
                  <a:pt x="1618" y="102"/>
                  <a:pt x="1630" y="115"/>
                  <a:pt x="1566" y="122"/>
                </a:cubicBezTo>
                <a:cubicBezTo>
                  <a:pt x="1548" y="124"/>
                  <a:pt x="1537" y="138"/>
                  <a:pt x="1521" y="143"/>
                </a:cubicBezTo>
                <a:cubicBezTo>
                  <a:pt x="1490" y="141"/>
                  <a:pt x="1475" y="141"/>
                  <a:pt x="1449" y="134"/>
                </a:cubicBezTo>
                <a:cubicBezTo>
                  <a:pt x="1436" y="131"/>
                  <a:pt x="1410" y="125"/>
                  <a:pt x="1410" y="125"/>
                </a:cubicBezTo>
                <a:cubicBezTo>
                  <a:pt x="1343" y="127"/>
                  <a:pt x="1281" y="130"/>
                  <a:pt x="1215" y="137"/>
                </a:cubicBezTo>
                <a:cubicBezTo>
                  <a:pt x="1204" y="141"/>
                  <a:pt x="1199" y="148"/>
                  <a:pt x="1188" y="152"/>
                </a:cubicBezTo>
                <a:cubicBezTo>
                  <a:pt x="1122" y="150"/>
                  <a:pt x="1102" y="147"/>
                  <a:pt x="1050" y="140"/>
                </a:cubicBezTo>
                <a:cubicBezTo>
                  <a:pt x="1040" y="133"/>
                  <a:pt x="1032" y="131"/>
                  <a:pt x="1020" y="128"/>
                </a:cubicBezTo>
                <a:cubicBezTo>
                  <a:pt x="1002" y="116"/>
                  <a:pt x="980" y="114"/>
                  <a:pt x="960" y="107"/>
                </a:cubicBezTo>
                <a:cubicBezTo>
                  <a:pt x="875" y="109"/>
                  <a:pt x="885" y="104"/>
                  <a:pt x="837" y="116"/>
                </a:cubicBezTo>
                <a:cubicBezTo>
                  <a:pt x="821" y="115"/>
                  <a:pt x="805" y="117"/>
                  <a:pt x="789" y="113"/>
                </a:cubicBezTo>
                <a:cubicBezTo>
                  <a:pt x="781" y="111"/>
                  <a:pt x="762" y="96"/>
                  <a:pt x="753" y="92"/>
                </a:cubicBezTo>
                <a:cubicBezTo>
                  <a:pt x="737" y="85"/>
                  <a:pt x="719" y="83"/>
                  <a:pt x="702" y="77"/>
                </a:cubicBezTo>
                <a:cubicBezTo>
                  <a:pt x="683" y="71"/>
                  <a:pt x="642" y="65"/>
                  <a:pt x="642" y="65"/>
                </a:cubicBezTo>
                <a:cubicBezTo>
                  <a:pt x="605" y="66"/>
                  <a:pt x="568" y="68"/>
                  <a:pt x="531" y="68"/>
                </a:cubicBezTo>
                <a:cubicBezTo>
                  <a:pt x="525" y="68"/>
                  <a:pt x="544" y="62"/>
                  <a:pt x="549" y="65"/>
                </a:cubicBezTo>
                <a:cubicBezTo>
                  <a:pt x="561" y="72"/>
                  <a:pt x="519" y="95"/>
                  <a:pt x="519" y="95"/>
                </a:cubicBezTo>
                <a:cubicBezTo>
                  <a:pt x="512" y="105"/>
                  <a:pt x="507" y="109"/>
                  <a:pt x="495" y="113"/>
                </a:cubicBezTo>
                <a:cubicBezTo>
                  <a:pt x="484" y="124"/>
                  <a:pt x="470" y="132"/>
                  <a:pt x="459" y="143"/>
                </a:cubicBezTo>
                <a:cubicBezTo>
                  <a:pt x="441" y="142"/>
                  <a:pt x="423" y="144"/>
                  <a:pt x="405" y="140"/>
                </a:cubicBezTo>
                <a:cubicBezTo>
                  <a:pt x="394" y="138"/>
                  <a:pt x="387" y="128"/>
                  <a:pt x="378" y="122"/>
                </a:cubicBezTo>
                <a:cubicBezTo>
                  <a:pt x="375" y="120"/>
                  <a:pt x="369" y="116"/>
                  <a:pt x="369" y="116"/>
                </a:cubicBezTo>
                <a:cubicBezTo>
                  <a:pt x="355" y="96"/>
                  <a:pt x="333" y="76"/>
                  <a:pt x="312" y="62"/>
                </a:cubicBezTo>
                <a:cubicBezTo>
                  <a:pt x="303" y="36"/>
                  <a:pt x="273" y="31"/>
                  <a:pt x="249" y="23"/>
                </a:cubicBezTo>
                <a:cubicBezTo>
                  <a:pt x="240" y="20"/>
                  <a:pt x="231" y="14"/>
                  <a:pt x="222" y="11"/>
                </a:cubicBezTo>
                <a:cubicBezTo>
                  <a:pt x="219" y="10"/>
                  <a:pt x="213" y="8"/>
                  <a:pt x="213" y="8"/>
                </a:cubicBezTo>
                <a:cubicBezTo>
                  <a:pt x="165" y="9"/>
                  <a:pt x="98" y="22"/>
                  <a:pt x="48" y="5"/>
                </a:cubicBezTo>
                <a:cubicBezTo>
                  <a:pt x="38" y="6"/>
                  <a:pt x="23" y="0"/>
                  <a:pt x="18" y="8"/>
                </a:cubicBezTo>
                <a:cubicBezTo>
                  <a:pt x="0" y="37"/>
                  <a:pt x="23" y="55"/>
                  <a:pt x="42" y="59"/>
                </a:cubicBezTo>
                <a:cubicBezTo>
                  <a:pt x="48" y="104"/>
                  <a:pt x="38" y="66"/>
                  <a:pt x="54" y="86"/>
                </a:cubicBezTo>
                <a:cubicBezTo>
                  <a:pt x="56" y="88"/>
                  <a:pt x="54" y="93"/>
                  <a:pt x="57" y="95"/>
                </a:cubicBezTo>
                <a:cubicBezTo>
                  <a:pt x="62" y="99"/>
                  <a:pt x="75" y="101"/>
                  <a:pt x="75" y="101"/>
                </a:cubicBezTo>
                <a:cubicBezTo>
                  <a:pt x="89" y="122"/>
                  <a:pt x="86" y="119"/>
                  <a:pt x="108" y="125"/>
                </a:cubicBezTo>
                <a:cubicBezTo>
                  <a:pt x="117" y="162"/>
                  <a:pt x="142" y="170"/>
                  <a:pt x="177" y="179"/>
                </a:cubicBezTo>
                <a:cubicBezTo>
                  <a:pt x="229" y="214"/>
                  <a:pt x="188" y="191"/>
                  <a:pt x="318" y="188"/>
                </a:cubicBezTo>
                <a:cubicBezTo>
                  <a:pt x="360" y="160"/>
                  <a:pt x="411" y="177"/>
                  <a:pt x="462" y="176"/>
                </a:cubicBezTo>
                <a:cubicBezTo>
                  <a:pt x="485" y="168"/>
                  <a:pt x="508" y="166"/>
                  <a:pt x="531" y="158"/>
                </a:cubicBezTo>
                <a:cubicBezTo>
                  <a:pt x="538" y="156"/>
                  <a:pt x="542" y="148"/>
                  <a:pt x="549" y="146"/>
                </a:cubicBezTo>
                <a:cubicBezTo>
                  <a:pt x="552" y="145"/>
                  <a:pt x="555" y="144"/>
                  <a:pt x="558" y="143"/>
                </a:cubicBezTo>
                <a:cubicBezTo>
                  <a:pt x="576" y="138"/>
                  <a:pt x="593" y="136"/>
                  <a:pt x="609" y="125"/>
                </a:cubicBezTo>
                <a:cubicBezTo>
                  <a:pt x="629" y="127"/>
                  <a:pt x="652" y="120"/>
                  <a:pt x="669" y="131"/>
                </a:cubicBezTo>
                <a:cubicBezTo>
                  <a:pt x="679" y="137"/>
                  <a:pt x="676" y="167"/>
                  <a:pt x="681" y="176"/>
                </a:cubicBezTo>
                <a:cubicBezTo>
                  <a:pt x="684" y="182"/>
                  <a:pt x="693" y="181"/>
                  <a:pt x="699" y="185"/>
                </a:cubicBezTo>
                <a:cubicBezTo>
                  <a:pt x="710" y="218"/>
                  <a:pt x="795" y="200"/>
                  <a:pt x="801" y="200"/>
                </a:cubicBezTo>
                <a:cubicBezTo>
                  <a:pt x="821" y="207"/>
                  <a:pt x="810" y="221"/>
                  <a:pt x="822" y="233"/>
                </a:cubicBezTo>
                <a:cubicBezTo>
                  <a:pt x="829" y="240"/>
                  <a:pt x="842" y="238"/>
                  <a:pt x="852" y="239"/>
                </a:cubicBezTo>
                <a:cubicBezTo>
                  <a:pt x="850" y="297"/>
                  <a:pt x="860" y="318"/>
                  <a:pt x="834" y="356"/>
                </a:cubicBezTo>
                <a:cubicBezTo>
                  <a:pt x="830" y="381"/>
                  <a:pt x="820" y="422"/>
                  <a:pt x="831" y="446"/>
                </a:cubicBezTo>
                <a:cubicBezTo>
                  <a:pt x="832" y="448"/>
                  <a:pt x="875" y="461"/>
                  <a:pt x="882" y="461"/>
                </a:cubicBezTo>
              </a:path>
            </a:pathLst>
          </a:custGeom>
          <a:noFill/>
          <a:ln w="28575" cmpd="sng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Hình Chữ nhật 11">
            <a:extLst>
              <a:ext uri="{FF2B5EF4-FFF2-40B4-BE49-F238E27FC236}">
                <a16:creationId xmlns:a16="http://schemas.microsoft.com/office/drawing/2014/main" id="{B8A420A4-1226-43AB-86C2-E791CBBC71E4}"/>
              </a:ext>
            </a:extLst>
          </p:cNvPr>
          <p:cNvSpPr/>
          <p:nvPr/>
        </p:nvSpPr>
        <p:spPr>
          <a:xfrm>
            <a:off x="41467" y="1604840"/>
            <a:ext cx="481253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 nóng và ẩm điều hoà</a:t>
            </a:r>
            <a:endParaRPr lang="en-US" sz="26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Hình Chữ nhật 12">
            <a:extLst>
              <a:ext uri="{FF2B5EF4-FFF2-40B4-BE49-F238E27FC236}">
                <a16:creationId xmlns:a16="http://schemas.microsoft.com/office/drawing/2014/main" id="{B2CE8A4B-E914-4A8F-B617-28911721AC49}"/>
              </a:ext>
            </a:extLst>
          </p:cNvPr>
          <p:cNvSpPr/>
          <p:nvPr/>
        </p:nvSpPr>
        <p:spPr>
          <a:xfrm>
            <a:off x="-4711" y="2310670"/>
            <a:ext cx="63514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6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6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6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vi-VN" sz="26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rậm</a:t>
            </a:r>
            <a:r>
              <a:rPr lang="vi-VN" sz="26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xanh quanh năm</a:t>
            </a:r>
            <a:endParaRPr lang="en-US" sz="26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73D45A-4A05-42C6-BE69-6C29538EB733}"/>
              </a:ext>
            </a:extLst>
          </p:cNvPr>
          <p:cNvGrpSpPr/>
          <p:nvPr/>
        </p:nvGrpSpPr>
        <p:grpSpPr>
          <a:xfrm>
            <a:off x="6596839" y="132428"/>
            <a:ext cx="5553694" cy="6640444"/>
            <a:chOff x="8055449" y="2525306"/>
            <a:chExt cx="3677372" cy="4277179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6A37F258-10BE-4829-9D2B-A472FCECD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BD0BF5-6FA9-4B12-81B2-5993C2B9BD05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  <p:pic>
        <p:nvPicPr>
          <p:cNvPr id="14" name="Ảnh 17" descr="rr.jpg">
            <a:extLst>
              <a:ext uri="{FF2B5EF4-FFF2-40B4-BE49-F238E27FC236}">
                <a16:creationId xmlns:a16="http://schemas.microsoft.com/office/drawing/2014/main" id="{5529C172-B83B-4ABA-A04D-D277F9497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2" y="4054400"/>
            <a:ext cx="2873159" cy="2180881"/>
          </a:xfrm>
          <a:prstGeom prst="rect">
            <a:avLst/>
          </a:prstGeom>
        </p:spPr>
      </p:pic>
      <p:pic>
        <p:nvPicPr>
          <p:cNvPr id="15" name="Ảnh 18" descr="tải xuống.jpg">
            <a:extLst>
              <a:ext uri="{FF2B5EF4-FFF2-40B4-BE49-F238E27FC236}">
                <a16:creationId xmlns:a16="http://schemas.microsoft.com/office/drawing/2014/main" id="{E103A374-D631-4319-ACA5-48C9850B4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166" y="4053851"/>
            <a:ext cx="3444061" cy="218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9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8" grpId="1" animBg="1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DAF59FD-09E4-43B5-9254-4B71AEDEA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06" y="304424"/>
            <a:ext cx="5413615" cy="6421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08CAB-1C21-47A2-8817-537D27EFA2E3}"/>
              </a:ext>
            </a:extLst>
          </p:cNvPr>
          <p:cNvSpPr txBox="1"/>
          <p:nvPr/>
        </p:nvSpPr>
        <p:spPr>
          <a:xfrm>
            <a:off x="6638307" y="6488668"/>
            <a:ext cx="55536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4. Bản đồ các môi tr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tự nhiên ở  Châu Phi</a:t>
            </a:r>
          </a:p>
        </p:txBody>
      </p:sp>
      <p:sp>
        <p:nvSpPr>
          <p:cNvPr id="6" name="Hộp_Văn_Bản 8">
            <a:extLst>
              <a:ext uri="{FF2B5EF4-FFF2-40B4-BE49-F238E27FC236}">
                <a16:creationId xmlns:a16="http://schemas.microsoft.com/office/drawing/2014/main" id="{08D034BD-239A-4FE4-AF15-A101BDD6667A}"/>
              </a:ext>
            </a:extLst>
          </p:cNvPr>
          <p:cNvSpPr txBox="1"/>
          <p:nvPr/>
        </p:nvSpPr>
        <p:spPr>
          <a:xfrm>
            <a:off x="81223" y="69318"/>
            <a:ext cx="254270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MT nhiệt đới</a:t>
            </a:r>
            <a:endParaRPr lang="en-US" sz="28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C243BD5E-CF3A-4DE5-9D02-9D685C6D8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79" y="920427"/>
            <a:ext cx="42170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857250" algn="l"/>
              </a:tabLst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Phân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2400" b="0" i="0" u="none" strike="noStrike" cap="none" normalizeH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bố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Hai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bên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2400" b="0" i="0" u="none" strike="noStrike" cap="none" normalizeH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xích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2400" b="0" i="0" u="none" strike="noStrike" cap="none" normalizeH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đạo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Hình Chữ nhật 8">
            <a:extLst>
              <a:ext uri="{FF2B5EF4-FFF2-40B4-BE49-F238E27FC236}">
                <a16:creationId xmlns:a16="http://schemas.microsoft.com/office/drawing/2014/main" id="{A51D678D-B4C2-4F60-AB23-F677C31561B4}"/>
              </a:ext>
            </a:extLst>
          </p:cNvPr>
          <p:cNvSpPr/>
          <p:nvPr/>
        </p:nvSpPr>
        <p:spPr>
          <a:xfrm>
            <a:off x="34290" y="1651203"/>
            <a:ext cx="65806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>
                <a:solidFill>
                  <a:srgbClr val="1B04FA"/>
                </a:solidFill>
              </a:rPr>
              <a:t>KH: </a:t>
            </a:r>
            <a:r>
              <a:rPr lang="vi-VN" sz="2400">
                <a:solidFill>
                  <a:srgbClr val="1B04FA"/>
                </a:solidFill>
              </a:rPr>
              <a:t>Có sự phân hoá ra mùa mưa và mùa khô</a:t>
            </a:r>
            <a:endParaRPr lang="en-US" sz="2400">
              <a:solidFill>
                <a:srgbClr val="1B04FA"/>
              </a:solidFill>
            </a:endParaRPr>
          </a:p>
          <a:p>
            <a:r>
              <a:rPr lang="vi-VN" sz="2400">
                <a:solidFill>
                  <a:srgbClr val="1B04FA"/>
                </a:solidFill>
              </a:rPr>
              <a:t> rõ rệt</a:t>
            </a:r>
            <a:endParaRPr lang="en-US" sz="24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Hình Chữ nhật 9">
            <a:extLst>
              <a:ext uri="{FF2B5EF4-FFF2-40B4-BE49-F238E27FC236}">
                <a16:creationId xmlns:a16="http://schemas.microsoft.com/office/drawing/2014/main" id="{DB4B0E6C-6FFB-47B3-B003-63E230829611}"/>
              </a:ext>
            </a:extLst>
          </p:cNvPr>
          <p:cNvSpPr/>
          <p:nvPr/>
        </p:nvSpPr>
        <p:spPr>
          <a:xfrm>
            <a:off x="34290" y="2751311"/>
            <a:ext cx="5820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vi-VN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thưa</a:t>
            </a:r>
            <a:r>
              <a:rPr lang="en-US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van </a:t>
            </a: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bụi</a:t>
            </a:r>
            <a:r>
              <a:rPr lang="en-US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cỏ</a:t>
            </a:r>
            <a:r>
              <a:rPr lang="en-US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thịt</a:t>
            </a:r>
            <a:endParaRPr lang="en-US" sz="24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67C6590-355D-4101-8BCF-8157191433C3}"/>
              </a:ext>
            </a:extLst>
          </p:cNvPr>
          <p:cNvSpPr>
            <a:spLocks/>
          </p:cNvSpPr>
          <p:nvPr/>
        </p:nvSpPr>
        <p:spPr bwMode="auto">
          <a:xfrm>
            <a:off x="7191093" y="1855304"/>
            <a:ext cx="3887724" cy="3114261"/>
          </a:xfrm>
          <a:custGeom>
            <a:avLst/>
            <a:gdLst>
              <a:gd name="T0" fmla="*/ 2147483646 w 2193"/>
              <a:gd name="T1" fmla="*/ 2147483646 h 1917"/>
              <a:gd name="T2" fmla="*/ 2147483646 w 2193"/>
              <a:gd name="T3" fmla="*/ 2147483646 h 1917"/>
              <a:gd name="T4" fmla="*/ 2147483646 w 2193"/>
              <a:gd name="T5" fmla="*/ 2147483646 h 1917"/>
              <a:gd name="T6" fmla="*/ 2147483646 w 2193"/>
              <a:gd name="T7" fmla="*/ 2147483646 h 1917"/>
              <a:gd name="T8" fmla="*/ 2147483646 w 2193"/>
              <a:gd name="T9" fmla="*/ 2147483646 h 1917"/>
              <a:gd name="T10" fmla="*/ 2147483646 w 2193"/>
              <a:gd name="T11" fmla="*/ 2147483646 h 1917"/>
              <a:gd name="T12" fmla="*/ 2147483646 w 2193"/>
              <a:gd name="T13" fmla="*/ 2147483646 h 1917"/>
              <a:gd name="T14" fmla="*/ 2147483646 w 2193"/>
              <a:gd name="T15" fmla="*/ 2147483646 h 1917"/>
              <a:gd name="T16" fmla="*/ 2147483646 w 2193"/>
              <a:gd name="T17" fmla="*/ 2147483646 h 1917"/>
              <a:gd name="T18" fmla="*/ 2147483646 w 2193"/>
              <a:gd name="T19" fmla="*/ 2147483646 h 1917"/>
              <a:gd name="T20" fmla="*/ 2147483646 w 2193"/>
              <a:gd name="T21" fmla="*/ 2147483646 h 1917"/>
              <a:gd name="T22" fmla="*/ 2147483646 w 2193"/>
              <a:gd name="T23" fmla="*/ 2147483646 h 1917"/>
              <a:gd name="T24" fmla="*/ 2147483646 w 2193"/>
              <a:gd name="T25" fmla="*/ 2147483646 h 1917"/>
              <a:gd name="T26" fmla="*/ 2147483646 w 2193"/>
              <a:gd name="T27" fmla="*/ 2147483646 h 1917"/>
              <a:gd name="T28" fmla="*/ 2147483646 w 2193"/>
              <a:gd name="T29" fmla="*/ 2147483646 h 1917"/>
              <a:gd name="T30" fmla="*/ 2147483646 w 2193"/>
              <a:gd name="T31" fmla="*/ 2147483646 h 1917"/>
              <a:gd name="T32" fmla="*/ 2147483646 w 2193"/>
              <a:gd name="T33" fmla="*/ 2147483646 h 1917"/>
              <a:gd name="T34" fmla="*/ 2147483646 w 2193"/>
              <a:gd name="T35" fmla="*/ 2147483646 h 1917"/>
              <a:gd name="T36" fmla="*/ 2147483646 w 2193"/>
              <a:gd name="T37" fmla="*/ 2147483646 h 1917"/>
              <a:gd name="T38" fmla="*/ 2147483646 w 2193"/>
              <a:gd name="T39" fmla="*/ 2147483646 h 1917"/>
              <a:gd name="T40" fmla="*/ 2147483646 w 2193"/>
              <a:gd name="T41" fmla="*/ 2147483646 h 1917"/>
              <a:gd name="T42" fmla="*/ 2147483646 w 2193"/>
              <a:gd name="T43" fmla="*/ 2147483646 h 1917"/>
              <a:gd name="T44" fmla="*/ 2147483646 w 2193"/>
              <a:gd name="T45" fmla="*/ 2147483646 h 1917"/>
              <a:gd name="T46" fmla="*/ 2147483646 w 2193"/>
              <a:gd name="T47" fmla="*/ 2147483646 h 1917"/>
              <a:gd name="T48" fmla="*/ 2147483646 w 2193"/>
              <a:gd name="T49" fmla="*/ 2147483646 h 1917"/>
              <a:gd name="T50" fmla="*/ 2147483646 w 2193"/>
              <a:gd name="T51" fmla="*/ 2147483646 h 1917"/>
              <a:gd name="T52" fmla="*/ 2147483646 w 2193"/>
              <a:gd name="T53" fmla="*/ 2147483646 h 1917"/>
              <a:gd name="T54" fmla="*/ 2147483646 w 2193"/>
              <a:gd name="T55" fmla="*/ 2147483646 h 1917"/>
              <a:gd name="T56" fmla="*/ 2147483646 w 2193"/>
              <a:gd name="T57" fmla="*/ 2147483646 h 1917"/>
              <a:gd name="T58" fmla="*/ 2147483646 w 2193"/>
              <a:gd name="T59" fmla="*/ 2147483646 h 1917"/>
              <a:gd name="T60" fmla="*/ 2147483646 w 2193"/>
              <a:gd name="T61" fmla="*/ 2147483646 h 1917"/>
              <a:gd name="T62" fmla="*/ 2147483646 w 2193"/>
              <a:gd name="T63" fmla="*/ 2147483646 h 1917"/>
              <a:gd name="T64" fmla="*/ 2147483646 w 2193"/>
              <a:gd name="T65" fmla="*/ 2147483646 h 1917"/>
              <a:gd name="T66" fmla="*/ 2147483646 w 2193"/>
              <a:gd name="T67" fmla="*/ 2147483646 h 1917"/>
              <a:gd name="T68" fmla="*/ 2147483646 w 2193"/>
              <a:gd name="T69" fmla="*/ 2147483646 h 1917"/>
              <a:gd name="T70" fmla="*/ 2147483646 w 2193"/>
              <a:gd name="T71" fmla="*/ 2147483646 h 1917"/>
              <a:gd name="T72" fmla="*/ 2147483646 w 2193"/>
              <a:gd name="T73" fmla="*/ 2147483646 h 1917"/>
              <a:gd name="T74" fmla="*/ 2147483646 w 2193"/>
              <a:gd name="T75" fmla="*/ 2147483646 h 191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193" h="1917">
                <a:moveTo>
                  <a:pt x="128" y="467"/>
                </a:moveTo>
                <a:cubicBezTo>
                  <a:pt x="100" y="425"/>
                  <a:pt x="116" y="439"/>
                  <a:pt x="86" y="419"/>
                </a:cubicBezTo>
                <a:cubicBezTo>
                  <a:pt x="75" y="387"/>
                  <a:pt x="87" y="413"/>
                  <a:pt x="62" y="383"/>
                </a:cubicBezTo>
                <a:cubicBezTo>
                  <a:pt x="35" y="351"/>
                  <a:pt x="62" y="379"/>
                  <a:pt x="44" y="347"/>
                </a:cubicBezTo>
                <a:cubicBezTo>
                  <a:pt x="10" y="285"/>
                  <a:pt x="28" y="334"/>
                  <a:pt x="14" y="293"/>
                </a:cubicBezTo>
                <a:cubicBezTo>
                  <a:pt x="15" y="262"/>
                  <a:pt x="0" y="110"/>
                  <a:pt x="62" y="89"/>
                </a:cubicBezTo>
                <a:cubicBezTo>
                  <a:pt x="121" y="0"/>
                  <a:pt x="70" y="66"/>
                  <a:pt x="332" y="77"/>
                </a:cubicBezTo>
                <a:cubicBezTo>
                  <a:pt x="418" y="81"/>
                  <a:pt x="504" y="102"/>
                  <a:pt x="590" y="107"/>
                </a:cubicBezTo>
                <a:cubicBezTo>
                  <a:pt x="626" y="119"/>
                  <a:pt x="602" y="107"/>
                  <a:pt x="590" y="119"/>
                </a:cubicBezTo>
                <a:cubicBezTo>
                  <a:pt x="586" y="123"/>
                  <a:pt x="586" y="131"/>
                  <a:pt x="584" y="137"/>
                </a:cubicBezTo>
                <a:cubicBezTo>
                  <a:pt x="592" y="179"/>
                  <a:pt x="594" y="172"/>
                  <a:pt x="632" y="185"/>
                </a:cubicBezTo>
                <a:cubicBezTo>
                  <a:pt x="694" y="169"/>
                  <a:pt x="802" y="188"/>
                  <a:pt x="860" y="191"/>
                </a:cubicBezTo>
                <a:cubicBezTo>
                  <a:pt x="961" y="225"/>
                  <a:pt x="1080" y="222"/>
                  <a:pt x="1184" y="227"/>
                </a:cubicBezTo>
                <a:cubicBezTo>
                  <a:pt x="1306" y="242"/>
                  <a:pt x="1135" y="222"/>
                  <a:pt x="1370" y="239"/>
                </a:cubicBezTo>
                <a:cubicBezTo>
                  <a:pt x="1410" y="242"/>
                  <a:pt x="1451" y="268"/>
                  <a:pt x="1490" y="269"/>
                </a:cubicBezTo>
                <a:cubicBezTo>
                  <a:pt x="1554" y="271"/>
                  <a:pt x="1618" y="273"/>
                  <a:pt x="1682" y="275"/>
                </a:cubicBezTo>
                <a:cubicBezTo>
                  <a:pt x="1740" y="294"/>
                  <a:pt x="1633" y="260"/>
                  <a:pt x="1784" y="287"/>
                </a:cubicBezTo>
                <a:cubicBezTo>
                  <a:pt x="1791" y="288"/>
                  <a:pt x="1796" y="296"/>
                  <a:pt x="1802" y="299"/>
                </a:cubicBezTo>
                <a:cubicBezTo>
                  <a:pt x="1821" y="309"/>
                  <a:pt x="1881" y="341"/>
                  <a:pt x="1904" y="347"/>
                </a:cubicBezTo>
                <a:cubicBezTo>
                  <a:pt x="1922" y="351"/>
                  <a:pt x="1940" y="351"/>
                  <a:pt x="1958" y="353"/>
                </a:cubicBezTo>
                <a:cubicBezTo>
                  <a:pt x="2002" y="368"/>
                  <a:pt x="1982" y="362"/>
                  <a:pt x="2018" y="371"/>
                </a:cubicBezTo>
                <a:cubicBezTo>
                  <a:pt x="2046" y="389"/>
                  <a:pt x="2076" y="408"/>
                  <a:pt x="2108" y="419"/>
                </a:cubicBezTo>
                <a:cubicBezTo>
                  <a:pt x="2128" y="478"/>
                  <a:pt x="2096" y="395"/>
                  <a:pt x="2132" y="449"/>
                </a:cubicBezTo>
                <a:cubicBezTo>
                  <a:pt x="2137" y="456"/>
                  <a:pt x="2134" y="466"/>
                  <a:pt x="2138" y="473"/>
                </a:cubicBezTo>
                <a:cubicBezTo>
                  <a:pt x="2153" y="503"/>
                  <a:pt x="2181" y="518"/>
                  <a:pt x="2192" y="551"/>
                </a:cubicBezTo>
                <a:cubicBezTo>
                  <a:pt x="2190" y="577"/>
                  <a:pt x="2193" y="604"/>
                  <a:pt x="2186" y="629"/>
                </a:cubicBezTo>
                <a:cubicBezTo>
                  <a:pt x="2182" y="643"/>
                  <a:pt x="2170" y="653"/>
                  <a:pt x="2162" y="665"/>
                </a:cubicBezTo>
                <a:cubicBezTo>
                  <a:pt x="2147" y="688"/>
                  <a:pt x="2147" y="722"/>
                  <a:pt x="2138" y="749"/>
                </a:cubicBezTo>
                <a:cubicBezTo>
                  <a:pt x="2131" y="800"/>
                  <a:pt x="2118" y="887"/>
                  <a:pt x="2090" y="929"/>
                </a:cubicBezTo>
                <a:cubicBezTo>
                  <a:pt x="2084" y="974"/>
                  <a:pt x="2074" y="1022"/>
                  <a:pt x="2048" y="1061"/>
                </a:cubicBezTo>
                <a:cubicBezTo>
                  <a:pt x="2020" y="1171"/>
                  <a:pt x="2071" y="1234"/>
                  <a:pt x="2090" y="1331"/>
                </a:cubicBezTo>
                <a:cubicBezTo>
                  <a:pt x="2085" y="1457"/>
                  <a:pt x="2115" y="1506"/>
                  <a:pt x="2000" y="1535"/>
                </a:cubicBezTo>
                <a:cubicBezTo>
                  <a:pt x="1936" y="1577"/>
                  <a:pt x="1986" y="1539"/>
                  <a:pt x="1946" y="1583"/>
                </a:cubicBezTo>
                <a:cubicBezTo>
                  <a:pt x="1935" y="1596"/>
                  <a:pt x="1910" y="1619"/>
                  <a:pt x="1910" y="1619"/>
                </a:cubicBezTo>
                <a:cubicBezTo>
                  <a:pt x="1899" y="1652"/>
                  <a:pt x="1888" y="1630"/>
                  <a:pt x="1874" y="1661"/>
                </a:cubicBezTo>
                <a:cubicBezTo>
                  <a:pt x="1869" y="1673"/>
                  <a:pt x="1862" y="1697"/>
                  <a:pt x="1862" y="1697"/>
                </a:cubicBezTo>
                <a:cubicBezTo>
                  <a:pt x="1854" y="1917"/>
                  <a:pt x="1899" y="1861"/>
                  <a:pt x="1820" y="1835"/>
                </a:cubicBezTo>
                <a:cubicBezTo>
                  <a:pt x="1802" y="1837"/>
                  <a:pt x="1784" y="1837"/>
                  <a:pt x="1766" y="1841"/>
                </a:cubicBezTo>
                <a:cubicBezTo>
                  <a:pt x="1754" y="1843"/>
                  <a:pt x="1730" y="1853"/>
                  <a:pt x="1730" y="1853"/>
                </a:cubicBezTo>
                <a:cubicBezTo>
                  <a:pt x="1726" y="1823"/>
                  <a:pt x="1720" y="1782"/>
                  <a:pt x="1700" y="1757"/>
                </a:cubicBezTo>
                <a:cubicBezTo>
                  <a:pt x="1678" y="1730"/>
                  <a:pt x="1573" y="1723"/>
                  <a:pt x="1544" y="1721"/>
                </a:cubicBezTo>
                <a:cubicBezTo>
                  <a:pt x="1443" y="1696"/>
                  <a:pt x="1389" y="1695"/>
                  <a:pt x="1268" y="1691"/>
                </a:cubicBezTo>
                <a:cubicBezTo>
                  <a:pt x="1241" y="1673"/>
                  <a:pt x="1236" y="1649"/>
                  <a:pt x="1220" y="1625"/>
                </a:cubicBezTo>
                <a:cubicBezTo>
                  <a:pt x="1215" y="1618"/>
                  <a:pt x="1207" y="1614"/>
                  <a:pt x="1202" y="1607"/>
                </a:cubicBezTo>
                <a:cubicBezTo>
                  <a:pt x="1176" y="1573"/>
                  <a:pt x="1154" y="1535"/>
                  <a:pt x="1130" y="1499"/>
                </a:cubicBezTo>
                <a:cubicBezTo>
                  <a:pt x="1119" y="1482"/>
                  <a:pt x="1111" y="1462"/>
                  <a:pt x="1100" y="1445"/>
                </a:cubicBezTo>
                <a:cubicBezTo>
                  <a:pt x="1093" y="1434"/>
                  <a:pt x="1092" y="1421"/>
                  <a:pt x="1088" y="1409"/>
                </a:cubicBezTo>
                <a:cubicBezTo>
                  <a:pt x="1086" y="1403"/>
                  <a:pt x="1082" y="1391"/>
                  <a:pt x="1082" y="1391"/>
                </a:cubicBezTo>
                <a:cubicBezTo>
                  <a:pt x="1089" y="1303"/>
                  <a:pt x="1097" y="1285"/>
                  <a:pt x="1088" y="1187"/>
                </a:cubicBezTo>
                <a:cubicBezTo>
                  <a:pt x="1086" y="1162"/>
                  <a:pt x="1061" y="1133"/>
                  <a:pt x="1052" y="1109"/>
                </a:cubicBezTo>
                <a:cubicBezTo>
                  <a:pt x="1035" y="1063"/>
                  <a:pt x="1022" y="1025"/>
                  <a:pt x="986" y="989"/>
                </a:cubicBezTo>
                <a:cubicBezTo>
                  <a:pt x="971" y="944"/>
                  <a:pt x="993" y="998"/>
                  <a:pt x="962" y="959"/>
                </a:cubicBezTo>
                <a:cubicBezTo>
                  <a:pt x="958" y="954"/>
                  <a:pt x="960" y="946"/>
                  <a:pt x="956" y="941"/>
                </a:cubicBezTo>
                <a:cubicBezTo>
                  <a:pt x="951" y="935"/>
                  <a:pt x="931" y="929"/>
                  <a:pt x="938" y="929"/>
                </a:cubicBezTo>
                <a:cubicBezTo>
                  <a:pt x="959" y="929"/>
                  <a:pt x="978" y="942"/>
                  <a:pt x="998" y="947"/>
                </a:cubicBezTo>
                <a:cubicBezTo>
                  <a:pt x="1006" y="959"/>
                  <a:pt x="1014" y="971"/>
                  <a:pt x="1022" y="983"/>
                </a:cubicBezTo>
                <a:cubicBezTo>
                  <a:pt x="1027" y="990"/>
                  <a:pt x="1038" y="987"/>
                  <a:pt x="1046" y="989"/>
                </a:cubicBezTo>
                <a:cubicBezTo>
                  <a:pt x="1095" y="1003"/>
                  <a:pt x="1145" y="1003"/>
                  <a:pt x="1196" y="1007"/>
                </a:cubicBezTo>
                <a:cubicBezTo>
                  <a:pt x="1234" y="1020"/>
                  <a:pt x="1262" y="1021"/>
                  <a:pt x="1304" y="1025"/>
                </a:cubicBezTo>
                <a:cubicBezTo>
                  <a:pt x="1481" y="1018"/>
                  <a:pt x="1516" y="1006"/>
                  <a:pt x="1718" y="1001"/>
                </a:cubicBezTo>
                <a:cubicBezTo>
                  <a:pt x="1786" y="956"/>
                  <a:pt x="1791" y="907"/>
                  <a:pt x="1808" y="833"/>
                </a:cubicBezTo>
                <a:cubicBezTo>
                  <a:pt x="1813" y="809"/>
                  <a:pt x="1823" y="802"/>
                  <a:pt x="1838" y="779"/>
                </a:cubicBezTo>
                <a:cubicBezTo>
                  <a:pt x="1842" y="773"/>
                  <a:pt x="1850" y="761"/>
                  <a:pt x="1850" y="761"/>
                </a:cubicBezTo>
                <a:cubicBezTo>
                  <a:pt x="1846" y="711"/>
                  <a:pt x="1859" y="679"/>
                  <a:pt x="1820" y="653"/>
                </a:cubicBezTo>
                <a:cubicBezTo>
                  <a:pt x="1812" y="629"/>
                  <a:pt x="1771" y="588"/>
                  <a:pt x="1742" y="587"/>
                </a:cubicBezTo>
                <a:cubicBezTo>
                  <a:pt x="1524" y="583"/>
                  <a:pt x="1306" y="583"/>
                  <a:pt x="1088" y="581"/>
                </a:cubicBezTo>
                <a:cubicBezTo>
                  <a:pt x="1046" y="574"/>
                  <a:pt x="1008" y="564"/>
                  <a:pt x="968" y="551"/>
                </a:cubicBezTo>
                <a:cubicBezTo>
                  <a:pt x="924" y="536"/>
                  <a:pt x="876" y="547"/>
                  <a:pt x="830" y="545"/>
                </a:cubicBezTo>
                <a:cubicBezTo>
                  <a:pt x="808" y="538"/>
                  <a:pt x="793" y="527"/>
                  <a:pt x="770" y="521"/>
                </a:cubicBezTo>
                <a:cubicBezTo>
                  <a:pt x="714" y="523"/>
                  <a:pt x="658" y="520"/>
                  <a:pt x="602" y="527"/>
                </a:cubicBezTo>
                <a:cubicBezTo>
                  <a:pt x="592" y="528"/>
                  <a:pt x="587" y="557"/>
                  <a:pt x="584" y="563"/>
                </a:cubicBezTo>
                <a:cubicBezTo>
                  <a:pt x="562" y="602"/>
                  <a:pt x="571" y="595"/>
                  <a:pt x="542" y="605"/>
                </a:cubicBezTo>
                <a:cubicBezTo>
                  <a:pt x="519" y="597"/>
                  <a:pt x="514" y="582"/>
                  <a:pt x="494" y="569"/>
                </a:cubicBezTo>
                <a:cubicBezTo>
                  <a:pt x="479" y="547"/>
                  <a:pt x="456" y="524"/>
                  <a:pt x="434" y="509"/>
                </a:cubicBezTo>
                <a:cubicBezTo>
                  <a:pt x="387" y="438"/>
                  <a:pt x="239" y="469"/>
                  <a:pt x="188" y="467"/>
                </a:cubicBezTo>
                <a:cubicBezTo>
                  <a:pt x="144" y="452"/>
                  <a:pt x="163" y="449"/>
                  <a:pt x="128" y="467"/>
                </a:cubicBezTo>
                <a:close/>
              </a:path>
            </a:pathLst>
          </a:custGeom>
          <a:noFill/>
          <a:ln w="38100" cmpd="sng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DBE4D4-E718-4D1F-A342-ADD7D1991F3E}"/>
              </a:ext>
            </a:extLst>
          </p:cNvPr>
          <p:cNvGrpSpPr/>
          <p:nvPr/>
        </p:nvGrpSpPr>
        <p:grpSpPr>
          <a:xfrm>
            <a:off x="6498226" y="218155"/>
            <a:ext cx="5553694" cy="6640444"/>
            <a:chOff x="8055449" y="2525306"/>
            <a:chExt cx="3677372" cy="4277179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B919E7A3-342F-4753-A4F0-2DDBA5768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DF5AB-E48B-4D38-A2B7-A2250B4A5042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695DA887-58D1-45F0-BC3C-DBD37408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0" y="4048343"/>
            <a:ext cx="3472747" cy="210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Ảnh 17" descr="dv.jpg">
            <a:extLst>
              <a:ext uri="{FF2B5EF4-FFF2-40B4-BE49-F238E27FC236}">
                <a16:creationId xmlns:a16="http://schemas.microsoft.com/office/drawing/2014/main" id="{2333D3AF-484F-4427-A45D-618F22BD85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8757" y="4048343"/>
            <a:ext cx="2551471" cy="17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5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/>
      <p:bldP spid="17" grpId="0"/>
      <p:bldP spid="19" grpId="0" animBg="1"/>
      <p:bldP spid="1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DAF59FD-09E4-43B5-9254-4B71AEDEA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06" y="304424"/>
            <a:ext cx="5413615" cy="6421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08CAB-1C21-47A2-8817-537D27EFA2E3}"/>
              </a:ext>
            </a:extLst>
          </p:cNvPr>
          <p:cNvSpPr txBox="1"/>
          <p:nvPr/>
        </p:nvSpPr>
        <p:spPr>
          <a:xfrm>
            <a:off x="6638307" y="6488668"/>
            <a:ext cx="55536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4. Bản đồ các môi tr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tự nhiên ở  Châu Phi</a:t>
            </a:r>
          </a:p>
        </p:txBody>
      </p:sp>
      <p:sp>
        <p:nvSpPr>
          <p:cNvPr id="6" name="Hộp_Văn_Bản 8">
            <a:extLst>
              <a:ext uri="{FF2B5EF4-FFF2-40B4-BE49-F238E27FC236}">
                <a16:creationId xmlns:a16="http://schemas.microsoft.com/office/drawing/2014/main" id="{08D034BD-239A-4FE4-AF15-A101BDD6667A}"/>
              </a:ext>
            </a:extLst>
          </p:cNvPr>
          <p:cNvSpPr txBox="1"/>
          <p:nvPr/>
        </p:nvSpPr>
        <p:spPr>
          <a:xfrm>
            <a:off x="81223" y="69318"/>
            <a:ext cx="319206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MT hoang mạc</a:t>
            </a:r>
            <a:endParaRPr lang="en-US" sz="28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C243BD5E-CF3A-4DE5-9D02-9D685C6D8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79" y="916847"/>
            <a:ext cx="57150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143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857250" algn="l"/>
              </a:tabLst>
            </a:pP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Phân</a:t>
            </a:r>
            <a:r>
              <a:rPr kumimoji="0" lang="en-US" sz="2400" b="0" i="0" u="none" strike="noStrike" cap="none" normalizeH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2400" b="0" i="0" u="none" strike="noStrike" cap="none" normalizeH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bố</a:t>
            </a:r>
            <a:r>
              <a:rPr kumimoji="0" lang="en-US" sz="2400" b="0" i="0" u="none" strike="noStrike" cap="none" normalizeH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 </a:t>
            </a:r>
            <a:r>
              <a:rPr lang="en-US" sz="240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vi-VN" sz="2400">
                <a:solidFill>
                  <a:srgbClr val="1B04FA"/>
                </a:solidFill>
                <a:cs typeface="Arial" pitchFamily="34" charset="0"/>
              </a:rPr>
              <a:t>oang mạc Xa ha ra,  Ca-la-ha-ri và Na- míp</a:t>
            </a:r>
            <a:r>
              <a:rPr lang="en-US" sz="2400">
                <a:solidFill>
                  <a:srgbClr val="1B04FA"/>
                </a:solidFill>
                <a:cs typeface="Arial" pitchFamily="34" charset="0"/>
              </a:rPr>
              <a:t>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Hình Chữ nhật 8">
            <a:extLst>
              <a:ext uri="{FF2B5EF4-FFF2-40B4-BE49-F238E27FC236}">
                <a16:creationId xmlns:a16="http://schemas.microsoft.com/office/drawing/2014/main" id="{A51D678D-B4C2-4F60-AB23-F677C31561B4}"/>
              </a:ext>
            </a:extLst>
          </p:cNvPr>
          <p:cNvSpPr/>
          <p:nvPr/>
        </p:nvSpPr>
        <p:spPr>
          <a:xfrm>
            <a:off x="81223" y="1747844"/>
            <a:ext cx="6211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>
                <a:solidFill>
                  <a:srgbClr val="1B04FA"/>
                </a:solidFill>
              </a:rPr>
              <a:t> </a:t>
            </a:r>
            <a:r>
              <a:rPr lang="vi-VN" sz="2400">
                <a:solidFill>
                  <a:srgbClr val="1B04FA"/>
                </a:solidFill>
              </a:rPr>
              <a:t>Khí hậu khắc nghiệt, mưa ít, biên độ nhiệt</a:t>
            </a:r>
            <a:endParaRPr lang="en-US" sz="2400">
              <a:solidFill>
                <a:srgbClr val="1B04FA"/>
              </a:solidFill>
            </a:endParaRPr>
          </a:p>
          <a:p>
            <a:r>
              <a:rPr lang="vi-VN" sz="2400">
                <a:solidFill>
                  <a:srgbClr val="1B04FA"/>
                </a:solidFill>
              </a:rPr>
              <a:t> chênh lệch giữa ngày và đêm lớn.</a:t>
            </a:r>
            <a:endParaRPr lang="en-US" sz="24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Hình Chữ nhật 9">
            <a:extLst>
              <a:ext uri="{FF2B5EF4-FFF2-40B4-BE49-F238E27FC236}">
                <a16:creationId xmlns:a16="http://schemas.microsoft.com/office/drawing/2014/main" id="{DB4B0E6C-6FFB-47B3-B003-63E230829611}"/>
              </a:ext>
            </a:extLst>
          </p:cNvPr>
          <p:cNvSpPr/>
          <p:nvPr/>
        </p:nvSpPr>
        <p:spPr>
          <a:xfrm>
            <a:off x="34290" y="2751311"/>
            <a:ext cx="5666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Cảnh </a:t>
            </a:r>
            <a:r>
              <a:rPr lang="en-US" sz="24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: Động thực vật nghèo nàn</a:t>
            </a:r>
            <a:endParaRPr lang="en-US" sz="24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82A377E-E319-453A-AA36-5E8EB5E40F35}"/>
              </a:ext>
            </a:extLst>
          </p:cNvPr>
          <p:cNvSpPr>
            <a:spLocks/>
          </p:cNvSpPr>
          <p:nvPr/>
        </p:nvSpPr>
        <p:spPr bwMode="auto">
          <a:xfrm>
            <a:off x="7335812" y="920427"/>
            <a:ext cx="4273092" cy="2508573"/>
          </a:xfrm>
          <a:custGeom>
            <a:avLst/>
            <a:gdLst>
              <a:gd name="T0" fmla="*/ 2147483646 w 2476"/>
              <a:gd name="T1" fmla="*/ 2147483646 h 1539"/>
              <a:gd name="T2" fmla="*/ 2147483646 w 2476"/>
              <a:gd name="T3" fmla="*/ 2147483646 h 1539"/>
              <a:gd name="T4" fmla="*/ 2147483646 w 2476"/>
              <a:gd name="T5" fmla="*/ 2147483646 h 1539"/>
              <a:gd name="T6" fmla="*/ 2147483646 w 2476"/>
              <a:gd name="T7" fmla="*/ 2147483646 h 1539"/>
              <a:gd name="T8" fmla="*/ 2147483646 w 2476"/>
              <a:gd name="T9" fmla="*/ 2147483646 h 1539"/>
              <a:gd name="T10" fmla="*/ 2147483646 w 2476"/>
              <a:gd name="T11" fmla="*/ 2147483646 h 1539"/>
              <a:gd name="T12" fmla="*/ 2147483646 w 2476"/>
              <a:gd name="T13" fmla="*/ 2147483646 h 1539"/>
              <a:gd name="T14" fmla="*/ 2147483646 w 2476"/>
              <a:gd name="T15" fmla="*/ 2147483646 h 1539"/>
              <a:gd name="T16" fmla="*/ 2147483646 w 2476"/>
              <a:gd name="T17" fmla="*/ 2147483646 h 1539"/>
              <a:gd name="T18" fmla="*/ 2147483646 w 2476"/>
              <a:gd name="T19" fmla="*/ 2147483646 h 1539"/>
              <a:gd name="T20" fmla="*/ 2147483646 w 2476"/>
              <a:gd name="T21" fmla="*/ 2147483646 h 1539"/>
              <a:gd name="T22" fmla="*/ 2147483646 w 2476"/>
              <a:gd name="T23" fmla="*/ 2147483646 h 1539"/>
              <a:gd name="T24" fmla="*/ 2147483646 w 2476"/>
              <a:gd name="T25" fmla="*/ 2147483646 h 1539"/>
              <a:gd name="T26" fmla="*/ 2147483646 w 2476"/>
              <a:gd name="T27" fmla="*/ 2147483646 h 1539"/>
              <a:gd name="T28" fmla="*/ 2147483646 w 2476"/>
              <a:gd name="T29" fmla="*/ 2147483646 h 1539"/>
              <a:gd name="T30" fmla="*/ 2147483646 w 2476"/>
              <a:gd name="T31" fmla="*/ 2147483646 h 1539"/>
              <a:gd name="T32" fmla="*/ 2147483646 w 2476"/>
              <a:gd name="T33" fmla="*/ 2147483646 h 1539"/>
              <a:gd name="T34" fmla="*/ 2147483646 w 2476"/>
              <a:gd name="T35" fmla="*/ 2147483646 h 1539"/>
              <a:gd name="T36" fmla="*/ 2147483646 w 2476"/>
              <a:gd name="T37" fmla="*/ 2147483646 h 1539"/>
              <a:gd name="T38" fmla="*/ 2147483646 w 2476"/>
              <a:gd name="T39" fmla="*/ 2147483646 h 1539"/>
              <a:gd name="T40" fmla="*/ 2147483646 w 2476"/>
              <a:gd name="T41" fmla="*/ 2147483646 h 1539"/>
              <a:gd name="T42" fmla="*/ 2147483646 w 2476"/>
              <a:gd name="T43" fmla="*/ 2147483646 h 1539"/>
              <a:gd name="T44" fmla="*/ 2147483646 w 2476"/>
              <a:gd name="T45" fmla="*/ 2147483646 h 1539"/>
              <a:gd name="T46" fmla="*/ 2147483646 w 2476"/>
              <a:gd name="T47" fmla="*/ 2147483646 h 1539"/>
              <a:gd name="T48" fmla="*/ 2147483646 w 2476"/>
              <a:gd name="T49" fmla="*/ 2147483646 h 1539"/>
              <a:gd name="T50" fmla="*/ 2147483646 w 2476"/>
              <a:gd name="T51" fmla="*/ 2147483646 h 1539"/>
              <a:gd name="T52" fmla="*/ 2147483646 w 2476"/>
              <a:gd name="T53" fmla="*/ 2147483646 h 1539"/>
              <a:gd name="T54" fmla="*/ 2147483646 w 2476"/>
              <a:gd name="T55" fmla="*/ 2147483646 h 1539"/>
              <a:gd name="T56" fmla="*/ 2147483646 w 2476"/>
              <a:gd name="T57" fmla="*/ 2147483646 h 1539"/>
              <a:gd name="T58" fmla="*/ 2147483646 w 2476"/>
              <a:gd name="T59" fmla="*/ 2147483646 h 1539"/>
              <a:gd name="T60" fmla="*/ 2147483646 w 2476"/>
              <a:gd name="T61" fmla="*/ 2147483646 h 1539"/>
              <a:gd name="T62" fmla="*/ 2147483646 w 2476"/>
              <a:gd name="T63" fmla="*/ 2147483646 h 1539"/>
              <a:gd name="T64" fmla="*/ 2147483646 w 2476"/>
              <a:gd name="T65" fmla="*/ 2147483646 h 1539"/>
              <a:gd name="T66" fmla="*/ 2147483646 w 2476"/>
              <a:gd name="T67" fmla="*/ 2147483646 h 1539"/>
              <a:gd name="T68" fmla="*/ 2147483646 w 2476"/>
              <a:gd name="T69" fmla="*/ 2147483646 h 1539"/>
              <a:gd name="T70" fmla="*/ 2147483646 w 2476"/>
              <a:gd name="T71" fmla="*/ 2147483646 h 1539"/>
              <a:gd name="T72" fmla="*/ 2147483646 w 2476"/>
              <a:gd name="T73" fmla="*/ 2147483646 h 1539"/>
              <a:gd name="T74" fmla="*/ 2147483646 w 2476"/>
              <a:gd name="T75" fmla="*/ 2147483646 h 15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476" h="1539">
                <a:moveTo>
                  <a:pt x="1003" y="42"/>
                </a:moveTo>
                <a:cubicBezTo>
                  <a:pt x="979" y="26"/>
                  <a:pt x="955" y="25"/>
                  <a:pt x="928" y="17"/>
                </a:cubicBezTo>
                <a:cubicBezTo>
                  <a:pt x="918" y="14"/>
                  <a:pt x="898" y="7"/>
                  <a:pt x="898" y="7"/>
                </a:cubicBezTo>
                <a:cubicBezTo>
                  <a:pt x="865" y="9"/>
                  <a:pt x="827" y="0"/>
                  <a:pt x="798" y="17"/>
                </a:cubicBezTo>
                <a:cubicBezTo>
                  <a:pt x="776" y="29"/>
                  <a:pt x="774" y="36"/>
                  <a:pt x="748" y="42"/>
                </a:cubicBezTo>
                <a:cubicBezTo>
                  <a:pt x="734" y="51"/>
                  <a:pt x="722" y="65"/>
                  <a:pt x="707" y="72"/>
                </a:cubicBezTo>
                <a:cubicBezTo>
                  <a:pt x="681" y="85"/>
                  <a:pt x="646" y="81"/>
                  <a:pt x="622" y="97"/>
                </a:cubicBezTo>
                <a:cubicBezTo>
                  <a:pt x="572" y="131"/>
                  <a:pt x="510" y="142"/>
                  <a:pt x="452" y="157"/>
                </a:cubicBezTo>
                <a:cubicBezTo>
                  <a:pt x="436" y="168"/>
                  <a:pt x="423" y="183"/>
                  <a:pt x="407" y="192"/>
                </a:cubicBezTo>
                <a:cubicBezTo>
                  <a:pt x="394" y="199"/>
                  <a:pt x="367" y="203"/>
                  <a:pt x="352" y="207"/>
                </a:cubicBezTo>
                <a:cubicBezTo>
                  <a:pt x="305" y="238"/>
                  <a:pt x="334" y="226"/>
                  <a:pt x="262" y="232"/>
                </a:cubicBezTo>
                <a:cubicBezTo>
                  <a:pt x="222" y="258"/>
                  <a:pt x="193" y="270"/>
                  <a:pt x="162" y="307"/>
                </a:cubicBezTo>
                <a:cubicBezTo>
                  <a:pt x="151" y="320"/>
                  <a:pt x="121" y="337"/>
                  <a:pt x="121" y="337"/>
                </a:cubicBezTo>
                <a:cubicBezTo>
                  <a:pt x="111" y="352"/>
                  <a:pt x="101" y="367"/>
                  <a:pt x="91" y="382"/>
                </a:cubicBezTo>
                <a:cubicBezTo>
                  <a:pt x="70" y="414"/>
                  <a:pt x="85" y="431"/>
                  <a:pt x="51" y="453"/>
                </a:cubicBezTo>
                <a:cubicBezTo>
                  <a:pt x="31" y="483"/>
                  <a:pt x="20" y="499"/>
                  <a:pt x="11" y="533"/>
                </a:cubicBezTo>
                <a:cubicBezTo>
                  <a:pt x="17" y="629"/>
                  <a:pt x="0" y="629"/>
                  <a:pt x="86" y="638"/>
                </a:cubicBezTo>
                <a:cubicBezTo>
                  <a:pt x="140" y="656"/>
                  <a:pt x="215" y="654"/>
                  <a:pt x="272" y="658"/>
                </a:cubicBezTo>
                <a:cubicBezTo>
                  <a:pt x="322" y="675"/>
                  <a:pt x="250" y="652"/>
                  <a:pt x="382" y="668"/>
                </a:cubicBezTo>
                <a:cubicBezTo>
                  <a:pt x="392" y="669"/>
                  <a:pt x="402" y="677"/>
                  <a:pt x="412" y="678"/>
                </a:cubicBezTo>
                <a:cubicBezTo>
                  <a:pt x="430" y="680"/>
                  <a:pt x="449" y="681"/>
                  <a:pt x="467" y="683"/>
                </a:cubicBezTo>
                <a:cubicBezTo>
                  <a:pt x="516" y="699"/>
                  <a:pt x="577" y="749"/>
                  <a:pt x="627" y="753"/>
                </a:cubicBezTo>
                <a:cubicBezTo>
                  <a:pt x="664" y="756"/>
                  <a:pt x="701" y="756"/>
                  <a:pt x="738" y="758"/>
                </a:cubicBezTo>
                <a:cubicBezTo>
                  <a:pt x="766" y="765"/>
                  <a:pt x="795" y="767"/>
                  <a:pt x="823" y="773"/>
                </a:cubicBezTo>
                <a:cubicBezTo>
                  <a:pt x="992" y="886"/>
                  <a:pt x="906" y="808"/>
                  <a:pt x="1339" y="813"/>
                </a:cubicBezTo>
                <a:cubicBezTo>
                  <a:pt x="1405" y="821"/>
                  <a:pt x="1461" y="834"/>
                  <a:pt x="1529" y="838"/>
                </a:cubicBezTo>
                <a:cubicBezTo>
                  <a:pt x="1584" y="846"/>
                  <a:pt x="1633" y="854"/>
                  <a:pt x="1689" y="858"/>
                </a:cubicBezTo>
                <a:cubicBezTo>
                  <a:pt x="1724" y="865"/>
                  <a:pt x="1755" y="880"/>
                  <a:pt x="1789" y="888"/>
                </a:cubicBezTo>
                <a:cubicBezTo>
                  <a:pt x="1829" y="898"/>
                  <a:pt x="1870" y="903"/>
                  <a:pt x="1910" y="913"/>
                </a:cubicBezTo>
                <a:cubicBezTo>
                  <a:pt x="1931" y="918"/>
                  <a:pt x="1949" y="931"/>
                  <a:pt x="1970" y="938"/>
                </a:cubicBezTo>
                <a:cubicBezTo>
                  <a:pt x="1996" y="947"/>
                  <a:pt x="2024" y="949"/>
                  <a:pt x="2050" y="958"/>
                </a:cubicBezTo>
                <a:cubicBezTo>
                  <a:pt x="2093" y="1001"/>
                  <a:pt x="2121" y="1057"/>
                  <a:pt x="2140" y="1114"/>
                </a:cubicBezTo>
                <a:cubicBezTo>
                  <a:pt x="2144" y="1127"/>
                  <a:pt x="2147" y="1141"/>
                  <a:pt x="2150" y="1154"/>
                </a:cubicBezTo>
                <a:cubicBezTo>
                  <a:pt x="2153" y="1164"/>
                  <a:pt x="2160" y="1184"/>
                  <a:pt x="2160" y="1184"/>
                </a:cubicBezTo>
                <a:cubicBezTo>
                  <a:pt x="2158" y="1216"/>
                  <a:pt x="2159" y="1248"/>
                  <a:pt x="2155" y="1279"/>
                </a:cubicBezTo>
                <a:cubicBezTo>
                  <a:pt x="2153" y="1297"/>
                  <a:pt x="2141" y="1321"/>
                  <a:pt x="2135" y="1339"/>
                </a:cubicBezTo>
                <a:cubicBezTo>
                  <a:pt x="2118" y="1390"/>
                  <a:pt x="2098" y="1441"/>
                  <a:pt x="2085" y="1494"/>
                </a:cubicBezTo>
                <a:cubicBezTo>
                  <a:pt x="2087" y="1507"/>
                  <a:pt x="2085" y="1522"/>
                  <a:pt x="2090" y="1534"/>
                </a:cubicBezTo>
                <a:cubicBezTo>
                  <a:pt x="2092" y="1539"/>
                  <a:pt x="2092" y="1523"/>
                  <a:pt x="2095" y="1519"/>
                </a:cubicBezTo>
                <a:cubicBezTo>
                  <a:pt x="2099" y="1513"/>
                  <a:pt x="2104" y="1508"/>
                  <a:pt x="2110" y="1504"/>
                </a:cubicBezTo>
                <a:cubicBezTo>
                  <a:pt x="2124" y="1494"/>
                  <a:pt x="2141" y="1489"/>
                  <a:pt x="2155" y="1479"/>
                </a:cubicBezTo>
                <a:cubicBezTo>
                  <a:pt x="2160" y="1476"/>
                  <a:pt x="2170" y="1469"/>
                  <a:pt x="2170" y="1469"/>
                </a:cubicBezTo>
                <a:cubicBezTo>
                  <a:pt x="2186" y="1420"/>
                  <a:pt x="2233" y="1392"/>
                  <a:pt x="2270" y="1359"/>
                </a:cubicBezTo>
                <a:cubicBezTo>
                  <a:pt x="2290" y="1342"/>
                  <a:pt x="2304" y="1318"/>
                  <a:pt x="2325" y="1304"/>
                </a:cubicBezTo>
                <a:cubicBezTo>
                  <a:pt x="2351" y="1227"/>
                  <a:pt x="2392" y="1152"/>
                  <a:pt x="2450" y="1094"/>
                </a:cubicBezTo>
                <a:cubicBezTo>
                  <a:pt x="2454" y="1066"/>
                  <a:pt x="2455" y="1037"/>
                  <a:pt x="2461" y="1009"/>
                </a:cubicBezTo>
                <a:cubicBezTo>
                  <a:pt x="2463" y="998"/>
                  <a:pt x="2468" y="988"/>
                  <a:pt x="2471" y="978"/>
                </a:cubicBezTo>
                <a:cubicBezTo>
                  <a:pt x="2473" y="973"/>
                  <a:pt x="2476" y="963"/>
                  <a:pt x="2476" y="963"/>
                </a:cubicBezTo>
                <a:cubicBezTo>
                  <a:pt x="2460" y="885"/>
                  <a:pt x="2342" y="939"/>
                  <a:pt x="2285" y="958"/>
                </a:cubicBezTo>
                <a:cubicBezTo>
                  <a:pt x="2269" y="963"/>
                  <a:pt x="2240" y="978"/>
                  <a:pt x="2240" y="978"/>
                </a:cubicBezTo>
                <a:cubicBezTo>
                  <a:pt x="2224" y="967"/>
                  <a:pt x="2211" y="954"/>
                  <a:pt x="2195" y="943"/>
                </a:cubicBezTo>
                <a:cubicBezTo>
                  <a:pt x="2177" y="916"/>
                  <a:pt x="2178" y="892"/>
                  <a:pt x="2150" y="873"/>
                </a:cubicBezTo>
                <a:cubicBezTo>
                  <a:pt x="2123" y="833"/>
                  <a:pt x="2158" y="881"/>
                  <a:pt x="2125" y="848"/>
                </a:cubicBezTo>
                <a:cubicBezTo>
                  <a:pt x="2107" y="830"/>
                  <a:pt x="2097" y="807"/>
                  <a:pt x="2075" y="793"/>
                </a:cubicBezTo>
                <a:cubicBezTo>
                  <a:pt x="2056" y="765"/>
                  <a:pt x="2030" y="745"/>
                  <a:pt x="2010" y="718"/>
                </a:cubicBezTo>
                <a:cubicBezTo>
                  <a:pt x="2000" y="705"/>
                  <a:pt x="1980" y="678"/>
                  <a:pt x="1980" y="678"/>
                </a:cubicBezTo>
                <a:cubicBezTo>
                  <a:pt x="1974" y="652"/>
                  <a:pt x="1976" y="627"/>
                  <a:pt x="1950" y="618"/>
                </a:cubicBezTo>
                <a:cubicBezTo>
                  <a:pt x="1927" y="583"/>
                  <a:pt x="1923" y="553"/>
                  <a:pt x="1910" y="513"/>
                </a:cubicBezTo>
                <a:cubicBezTo>
                  <a:pt x="1901" y="486"/>
                  <a:pt x="1879" y="481"/>
                  <a:pt x="1869" y="458"/>
                </a:cubicBezTo>
                <a:cubicBezTo>
                  <a:pt x="1845" y="404"/>
                  <a:pt x="1872" y="447"/>
                  <a:pt x="1849" y="413"/>
                </a:cubicBezTo>
                <a:cubicBezTo>
                  <a:pt x="1839" y="380"/>
                  <a:pt x="1840" y="353"/>
                  <a:pt x="1809" y="332"/>
                </a:cubicBezTo>
                <a:cubicBezTo>
                  <a:pt x="1802" y="322"/>
                  <a:pt x="1796" y="312"/>
                  <a:pt x="1789" y="302"/>
                </a:cubicBezTo>
                <a:cubicBezTo>
                  <a:pt x="1762" y="262"/>
                  <a:pt x="1782" y="209"/>
                  <a:pt x="1734" y="177"/>
                </a:cubicBezTo>
                <a:cubicBezTo>
                  <a:pt x="1722" y="159"/>
                  <a:pt x="1710" y="154"/>
                  <a:pt x="1689" y="147"/>
                </a:cubicBezTo>
                <a:cubicBezTo>
                  <a:pt x="1659" y="154"/>
                  <a:pt x="1629" y="157"/>
                  <a:pt x="1599" y="162"/>
                </a:cubicBezTo>
                <a:cubicBezTo>
                  <a:pt x="1576" y="160"/>
                  <a:pt x="1552" y="160"/>
                  <a:pt x="1529" y="157"/>
                </a:cubicBezTo>
                <a:cubicBezTo>
                  <a:pt x="1504" y="154"/>
                  <a:pt x="1478" y="128"/>
                  <a:pt x="1454" y="117"/>
                </a:cubicBezTo>
                <a:cubicBezTo>
                  <a:pt x="1430" y="106"/>
                  <a:pt x="1426" y="109"/>
                  <a:pt x="1404" y="102"/>
                </a:cubicBezTo>
                <a:cubicBezTo>
                  <a:pt x="1394" y="99"/>
                  <a:pt x="1374" y="92"/>
                  <a:pt x="1374" y="92"/>
                </a:cubicBezTo>
                <a:cubicBezTo>
                  <a:pt x="1359" y="94"/>
                  <a:pt x="1344" y="95"/>
                  <a:pt x="1329" y="97"/>
                </a:cubicBezTo>
                <a:cubicBezTo>
                  <a:pt x="1324" y="98"/>
                  <a:pt x="1315" y="97"/>
                  <a:pt x="1314" y="102"/>
                </a:cubicBezTo>
                <a:cubicBezTo>
                  <a:pt x="1298" y="156"/>
                  <a:pt x="1328" y="167"/>
                  <a:pt x="1283" y="182"/>
                </a:cubicBezTo>
                <a:cubicBezTo>
                  <a:pt x="1269" y="177"/>
                  <a:pt x="1237" y="171"/>
                  <a:pt x="1223" y="162"/>
                </a:cubicBezTo>
                <a:cubicBezTo>
                  <a:pt x="1207" y="151"/>
                  <a:pt x="1197" y="138"/>
                  <a:pt x="1178" y="132"/>
                </a:cubicBezTo>
                <a:cubicBezTo>
                  <a:pt x="1159" y="103"/>
                  <a:pt x="1122" y="86"/>
                  <a:pt x="1093" y="67"/>
                </a:cubicBezTo>
                <a:cubicBezTo>
                  <a:pt x="1079" y="57"/>
                  <a:pt x="1043" y="52"/>
                  <a:pt x="1043" y="52"/>
                </a:cubicBezTo>
                <a:cubicBezTo>
                  <a:pt x="1022" y="31"/>
                  <a:pt x="1035" y="36"/>
                  <a:pt x="1003" y="42"/>
                </a:cubicBezTo>
                <a:close/>
              </a:path>
            </a:pathLst>
          </a:custGeom>
          <a:noFill/>
          <a:ln w="28575" cmpd="sng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0A93A046-716A-4F6D-8DD1-E9384AC2A0E0}"/>
              </a:ext>
            </a:extLst>
          </p:cNvPr>
          <p:cNvSpPr>
            <a:spLocks/>
          </p:cNvSpPr>
          <p:nvPr/>
        </p:nvSpPr>
        <p:spPr bwMode="auto">
          <a:xfrm>
            <a:off x="9084412" y="4220024"/>
            <a:ext cx="1278788" cy="1206296"/>
          </a:xfrm>
          <a:custGeom>
            <a:avLst/>
            <a:gdLst>
              <a:gd name="T0" fmla="*/ 2147483646 w 755"/>
              <a:gd name="T1" fmla="*/ 0 h 763"/>
              <a:gd name="T2" fmla="*/ 2147483646 w 755"/>
              <a:gd name="T3" fmla="*/ 2147483646 h 763"/>
              <a:gd name="T4" fmla="*/ 2147483646 w 755"/>
              <a:gd name="T5" fmla="*/ 2147483646 h 763"/>
              <a:gd name="T6" fmla="*/ 0 w 755"/>
              <a:gd name="T7" fmla="*/ 2147483646 h 763"/>
              <a:gd name="T8" fmla="*/ 2147483646 w 755"/>
              <a:gd name="T9" fmla="*/ 2147483646 h 763"/>
              <a:gd name="T10" fmla="*/ 2147483646 w 755"/>
              <a:gd name="T11" fmla="*/ 2147483646 h 763"/>
              <a:gd name="T12" fmla="*/ 2147483646 w 755"/>
              <a:gd name="T13" fmla="*/ 2147483646 h 763"/>
              <a:gd name="T14" fmla="*/ 2147483646 w 755"/>
              <a:gd name="T15" fmla="*/ 2147483646 h 763"/>
              <a:gd name="T16" fmla="*/ 2147483646 w 755"/>
              <a:gd name="T17" fmla="*/ 2147483646 h 763"/>
              <a:gd name="T18" fmla="*/ 2147483646 w 755"/>
              <a:gd name="T19" fmla="*/ 2147483646 h 763"/>
              <a:gd name="T20" fmla="*/ 2147483646 w 755"/>
              <a:gd name="T21" fmla="*/ 2147483646 h 763"/>
              <a:gd name="T22" fmla="*/ 2147483646 w 755"/>
              <a:gd name="T23" fmla="*/ 2147483646 h 763"/>
              <a:gd name="T24" fmla="*/ 2147483646 w 755"/>
              <a:gd name="T25" fmla="*/ 2147483646 h 763"/>
              <a:gd name="T26" fmla="*/ 2147483646 w 755"/>
              <a:gd name="T27" fmla="*/ 2147483646 h 763"/>
              <a:gd name="T28" fmla="*/ 2147483646 w 755"/>
              <a:gd name="T29" fmla="*/ 2147483646 h 763"/>
              <a:gd name="T30" fmla="*/ 2147483646 w 755"/>
              <a:gd name="T31" fmla="*/ 2147483646 h 763"/>
              <a:gd name="T32" fmla="*/ 2147483646 w 755"/>
              <a:gd name="T33" fmla="*/ 2147483646 h 763"/>
              <a:gd name="T34" fmla="*/ 2147483646 w 755"/>
              <a:gd name="T35" fmla="*/ 2147483646 h 763"/>
              <a:gd name="T36" fmla="*/ 2147483646 w 755"/>
              <a:gd name="T37" fmla="*/ 2147483646 h 763"/>
              <a:gd name="T38" fmla="*/ 2147483646 w 755"/>
              <a:gd name="T39" fmla="*/ 2147483646 h 763"/>
              <a:gd name="T40" fmla="*/ 2147483646 w 755"/>
              <a:gd name="T41" fmla="*/ 2147483646 h 763"/>
              <a:gd name="T42" fmla="*/ 2147483646 w 755"/>
              <a:gd name="T43" fmla="*/ 2147483646 h 763"/>
              <a:gd name="T44" fmla="*/ 2147483646 w 755"/>
              <a:gd name="T45" fmla="*/ 2147483646 h 763"/>
              <a:gd name="T46" fmla="*/ 2147483646 w 755"/>
              <a:gd name="T47" fmla="*/ 2147483646 h 763"/>
              <a:gd name="T48" fmla="*/ 2147483646 w 755"/>
              <a:gd name="T49" fmla="*/ 2147483646 h 763"/>
              <a:gd name="T50" fmla="*/ 2147483646 w 755"/>
              <a:gd name="T51" fmla="*/ 2147483646 h 763"/>
              <a:gd name="T52" fmla="*/ 2147483646 w 755"/>
              <a:gd name="T53" fmla="*/ 2147483646 h 763"/>
              <a:gd name="T54" fmla="*/ 2147483646 w 755"/>
              <a:gd name="T55" fmla="*/ 2147483646 h 763"/>
              <a:gd name="T56" fmla="*/ 2147483646 w 755"/>
              <a:gd name="T57" fmla="*/ 2147483646 h 763"/>
              <a:gd name="T58" fmla="*/ 2147483646 w 755"/>
              <a:gd name="T59" fmla="*/ 2147483646 h 763"/>
              <a:gd name="T60" fmla="*/ 2147483646 w 755"/>
              <a:gd name="T61" fmla="*/ 2147483646 h 763"/>
              <a:gd name="T62" fmla="*/ 2147483646 w 755"/>
              <a:gd name="T63" fmla="*/ 2147483646 h 763"/>
              <a:gd name="T64" fmla="*/ 2147483646 w 755"/>
              <a:gd name="T65" fmla="*/ 2147483646 h 763"/>
              <a:gd name="T66" fmla="*/ 2147483646 w 755"/>
              <a:gd name="T67" fmla="*/ 2147483646 h 763"/>
              <a:gd name="T68" fmla="*/ 2147483646 w 755"/>
              <a:gd name="T69" fmla="*/ 2147483646 h 763"/>
              <a:gd name="T70" fmla="*/ 2147483646 w 755"/>
              <a:gd name="T71" fmla="*/ 2147483646 h 763"/>
              <a:gd name="T72" fmla="*/ 2147483646 w 755"/>
              <a:gd name="T73" fmla="*/ 2147483646 h 763"/>
              <a:gd name="T74" fmla="*/ 2147483646 w 755"/>
              <a:gd name="T75" fmla="*/ 2147483646 h 763"/>
              <a:gd name="T76" fmla="*/ 2147483646 w 755"/>
              <a:gd name="T77" fmla="*/ 2147483646 h 763"/>
              <a:gd name="T78" fmla="*/ 2147483646 w 755"/>
              <a:gd name="T79" fmla="*/ 0 h 763"/>
              <a:gd name="T80" fmla="*/ 2147483646 w 755"/>
              <a:gd name="T81" fmla="*/ 2147483646 h 763"/>
              <a:gd name="T82" fmla="*/ 2147483646 w 755"/>
              <a:gd name="T83" fmla="*/ 2147483646 h 763"/>
              <a:gd name="T84" fmla="*/ 2147483646 w 755"/>
              <a:gd name="T85" fmla="*/ 2147483646 h 76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55" h="763">
                <a:moveTo>
                  <a:pt x="36" y="0"/>
                </a:moveTo>
                <a:cubicBezTo>
                  <a:pt x="35" y="4"/>
                  <a:pt x="21" y="48"/>
                  <a:pt x="21" y="48"/>
                </a:cubicBezTo>
                <a:cubicBezTo>
                  <a:pt x="8" y="56"/>
                  <a:pt x="15" y="51"/>
                  <a:pt x="3" y="63"/>
                </a:cubicBezTo>
                <a:cubicBezTo>
                  <a:pt x="2" y="66"/>
                  <a:pt x="0" y="69"/>
                  <a:pt x="0" y="72"/>
                </a:cubicBezTo>
                <a:cubicBezTo>
                  <a:pt x="0" y="108"/>
                  <a:pt x="1" y="144"/>
                  <a:pt x="3" y="180"/>
                </a:cubicBezTo>
                <a:cubicBezTo>
                  <a:pt x="4" y="192"/>
                  <a:pt x="34" y="203"/>
                  <a:pt x="42" y="216"/>
                </a:cubicBezTo>
                <a:cubicBezTo>
                  <a:pt x="47" y="237"/>
                  <a:pt x="53" y="257"/>
                  <a:pt x="63" y="276"/>
                </a:cubicBezTo>
                <a:cubicBezTo>
                  <a:pt x="67" y="282"/>
                  <a:pt x="71" y="288"/>
                  <a:pt x="75" y="294"/>
                </a:cubicBezTo>
                <a:cubicBezTo>
                  <a:pt x="77" y="297"/>
                  <a:pt x="81" y="303"/>
                  <a:pt x="81" y="303"/>
                </a:cubicBezTo>
                <a:cubicBezTo>
                  <a:pt x="87" y="326"/>
                  <a:pt x="97" y="374"/>
                  <a:pt x="117" y="387"/>
                </a:cubicBezTo>
                <a:cubicBezTo>
                  <a:pt x="118" y="390"/>
                  <a:pt x="118" y="394"/>
                  <a:pt x="120" y="396"/>
                </a:cubicBezTo>
                <a:cubicBezTo>
                  <a:pt x="122" y="399"/>
                  <a:pt x="129" y="398"/>
                  <a:pt x="129" y="402"/>
                </a:cubicBezTo>
                <a:cubicBezTo>
                  <a:pt x="130" y="408"/>
                  <a:pt x="123" y="420"/>
                  <a:pt x="123" y="420"/>
                </a:cubicBezTo>
                <a:cubicBezTo>
                  <a:pt x="123" y="422"/>
                  <a:pt x="122" y="475"/>
                  <a:pt x="132" y="489"/>
                </a:cubicBezTo>
                <a:cubicBezTo>
                  <a:pt x="138" y="497"/>
                  <a:pt x="144" y="505"/>
                  <a:pt x="150" y="513"/>
                </a:cubicBezTo>
                <a:cubicBezTo>
                  <a:pt x="154" y="519"/>
                  <a:pt x="162" y="531"/>
                  <a:pt x="162" y="531"/>
                </a:cubicBezTo>
                <a:cubicBezTo>
                  <a:pt x="164" y="542"/>
                  <a:pt x="171" y="564"/>
                  <a:pt x="171" y="564"/>
                </a:cubicBezTo>
                <a:cubicBezTo>
                  <a:pt x="173" y="581"/>
                  <a:pt x="176" y="612"/>
                  <a:pt x="186" y="627"/>
                </a:cubicBezTo>
                <a:cubicBezTo>
                  <a:pt x="190" y="633"/>
                  <a:pt x="198" y="645"/>
                  <a:pt x="198" y="645"/>
                </a:cubicBezTo>
                <a:cubicBezTo>
                  <a:pt x="200" y="653"/>
                  <a:pt x="200" y="660"/>
                  <a:pt x="207" y="666"/>
                </a:cubicBezTo>
                <a:cubicBezTo>
                  <a:pt x="212" y="671"/>
                  <a:pt x="225" y="678"/>
                  <a:pt x="225" y="678"/>
                </a:cubicBezTo>
                <a:cubicBezTo>
                  <a:pt x="229" y="684"/>
                  <a:pt x="236" y="690"/>
                  <a:pt x="240" y="696"/>
                </a:cubicBezTo>
                <a:cubicBezTo>
                  <a:pt x="249" y="710"/>
                  <a:pt x="247" y="731"/>
                  <a:pt x="252" y="747"/>
                </a:cubicBezTo>
                <a:cubicBezTo>
                  <a:pt x="253" y="750"/>
                  <a:pt x="252" y="754"/>
                  <a:pt x="255" y="756"/>
                </a:cubicBezTo>
                <a:cubicBezTo>
                  <a:pt x="260" y="760"/>
                  <a:pt x="273" y="762"/>
                  <a:pt x="273" y="762"/>
                </a:cubicBezTo>
                <a:cubicBezTo>
                  <a:pt x="365" y="761"/>
                  <a:pt x="457" y="763"/>
                  <a:pt x="549" y="759"/>
                </a:cubicBezTo>
                <a:cubicBezTo>
                  <a:pt x="564" y="758"/>
                  <a:pt x="589" y="732"/>
                  <a:pt x="606" y="726"/>
                </a:cubicBezTo>
                <a:cubicBezTo>
                  <a:pt x="620" y="712"/>
                  <a:pt x="635" y="704"/>
                  <a:pt x="642" y="684"/>
                </a:cubicBezTo>
                <a:cubicBezTo>
                  <a:pt x="646" y="652"/>
                  <a:pt x="647" y="634"/>
                  <a:pt x="675" y="615"/>
                </a:cubicBezTo>
                <a:cubicBezTo>
                  <a:pt x="686" y="599"/>
                  <a:pt x="691" y="585"/>
                  <a:pt x="699" y="567"/>
                </a:cubicBezTo>
                <a:cubicBezTo>
                  <a:pt x="703" y="557"/>
                  <a:pt x="711" y="537"/>
                  <a:pt x="711" y="537"/>
                </a:cubicBezTo>
                <a:cubicBezTo>
                  <a:pt x="708" y="365"/>
                  <a:pt x="755" y="345"/>
                  <a:pt x="627" y="336"/>
                </a:cubicBezTo>
                <a:cubicBezTo>
                  <a:pt x="549" y="317"/>
                  <a:pt x="474" y="318"/>
                  <a:pt x="393" y="315"/>
                </a:cubicBezTo>
                <a:cubicBezTo>
                  <a:pt x="348" y="309"/>
                  <a:pt x="307" y="295"/>
                  <a:pt x="261" y="291"/>
                </a:cubicBezTo>
                <a:cubicBezTo>
                  <a:pt x="248" y="287"/>
                  <a:pt x="253" y="280"/>
                  <a:pt x="240" y="276"/>
                </a:cubicBezTo>
                <a:cubicBezTo>
                  <a:pt x="225" y="253"/>
                  <a:pt x="211" y="219"/>
                  <a:pt x="183" y="210"/>
                </a:cubicBezTo>
                <a:cubicBezTo>
                  <a:pt x="149" y="176"/>
                  <a:pt x="123" y="138"/>
                  <a:pt x="108" y="93"/>
                </a:cubicBezTo>
                <a:cubicBezTo>
                  <a:pt x="106" y="87"/>
                  <a:pt x="84" y="79"/>
                  <a:pt x="78" y="75"/>
                </a:cubicBezTo>
                <a:cubicBezTo>
                  <a:pt x="71" y="65"/>
                  <a:pt x="64" y="59"/>
                  <a:pt x="60" y="48"/>
                </a:cubicBezTo>
                <a:cubicBezTo>
                  <a:pt x="56" y="4"/>
                  <a:pt x="58" y="25"/>
                  <a:pt x="42" y="0"/>
                </a:cubicBezTo>
                <a:cubicBezTo>
                  <a:pt x="30" y="2"/>
                  <a:pt x="24" y="1"/>
                  <a:pt x="18" y="12"/>
                </a:cubicBezTo>
                <a:cubicBezTo>
                  <a:pt x="15" y="18"/>
                  <a:pt x="12" y="30"/>
                  <a:pt x="12" y="30"/>
                </a:cubicBezTo>
                <a:cubicBezTo>
                  <a:pt x="9" y="53"/>
                  <a:pt x="12" y="45"/>
                  <a:pt x="6" y="57"/>
                </a:cubicBezTo>
              </a:path>
            </a:pathLst>
          </a:custGeom>
          <a:noFill/>
          <a:ln w="28575" cmpd="sng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ABF024B-5C8C-4945-827C-9203D1F9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6046" t="26411" r="35049" b="14315"/>
          <a:stretch>
            <a:fillRect/>
          </a:stretch>
        </p:blipFill>
        <p:spPr bwMode="auto">
          <a:xfrm>
            <a:off x="6424600" y="304424"/>
            <a:ext cx="5715035" cy="642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2E92197-CF9E-4FB3-97A3-1FEB1B6DAE83}"/>
              </a:ext>
            </a:extLst>
          </p:cNvPr>
          <p:cNvGrpSpPr/>
          <p:nvPr/>
        </p:nvGrpSpPr>
        <p:grpSpPr>
          <a:xfrm>
            <a:off x="6468142" y="194776"/>
            <a:ext cx="5553694" cy="6640444"/>
            <a:chOff x="8055449" y="2525306"/>
            <a:chExt cx="3677372" cy="4277179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5BC88966-66BE-446F-BBA1-F76CC498C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D65AD3-AF98-4A26-8146-F021E3B948F8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  <p:pic>
        <p:nvPicPr>
          <p:cNvPr id="28" name="Picture 13" descr="mot-con-than-lan-sa-mac-cu-dan-chinh-o-khu-song-da-arizona-utah0">
            <a:extLst>
              <a:ext uri="{FF2B5EF4-FFF2-40B4-BE49-F238E27FC236}">
                <a16:creationId xmlns:a16="http://schemas.microsoft.com/office/drawing/2014/main" id="{0AB9B5CB-7546-4C97-8541-61925E24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64" y="4187190"/>
            <a:ext cx="2315961" cy="23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camel1">
            <a:extLst>
              <a:ext uri="{FF2B5EF4-FFF2-40B4-BE49-F238E27FC236}">
                <a16:creationId xmlns:a16="http://schemas.microsoft.com/office/drawing/2014/main" id="{1060B74F-D34F-423B-BE4B-1D323D713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28" y="4187190"/>
            <a:ext cx="3569886" cy="23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82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17" grpId="0"/>
      <p:bldP spid="14" grpId="0" animBg="1"/>
      <p:bldP spid="14" grpId="1" animBg="1"/>
      <p:bldP spid="15" grpId="0" animBg="1"/>
      <p:bldP spid="1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5123" name="AutoShape 5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5124" name="AutoShape 7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pic>
        <p:nvPicPr>
          <p:cNvPr id="9" name="Picture 5" descr="C:\Users\Administrator\Downloads\8-sa-mac-dep-nhu-tranh-ve-ivivu-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1"/>
            <a:ext cx="255147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HOANG MẠC XA-HA-RA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5657671"/>
            <a:ext cx="12197556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sz="2400" b="1" dirty="0">
                <a:solidFill>
                  <a:srgbClr val="0070C0"/>
                </a:solidFill>
                <a:cs typeface="Arial" pitchFamily="34" charset="0"/>
              </a:rPr>
              <a:t>Đây là nơi nóng nhất trên trái đất, có nơi nóng đến 57,7 </a:t>
            </a:r>
            <a:r>
              <a:rPr lang="en-US" sz="2400" b="1" baseline="30000" dirty="0">
                <a:solidFill>
                  <a:srgbClr val="0070C0"/>
                </a:solidFill>
                <a:cs typeface="Arial" pitchFamily="34" charset="0"/>
              </a:rPr>
              <a:t>0</a:t>
            </a:r>
            <a:r>
              <a:rPr lang="vi-VN" sz="2400" b="1" dirty="0">
                <a:solidFill>
                  <a:srgbClr val="0070C0"/>
                </a:solidFill>
                <a:cs typeface="Arial" pitchFamily="34" charset="0"/>
              </a:rPr>
              <a:t>C. Với diện tích 9 triệu k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m</a:t>
            </a:r>
            <a:r>
              <a:rPr lang="en-US" sz="2400" b="1" baseline="30000" dirty="0">
                <a:solidFill>
                  <a:srgbClr val="0070C0"/>
                </a:solidFill>
                <a:cs typeface="Arial" pitchFamily="34" charset="0"/>
              </a:rPr>
              <a:t>2</a:t>
            </a:r>
            <a:r>
              <a:rPr lang="vi-VN" sz="2400" b="1" dirty="0">
                <a:solidFill>
                  <a:srgbClr val="0070C0"/>
                </a:solidFill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cs typeface="Arial" pitchFamily="34" charset="0"/>
              </a:rPr>
              <a:t>hoang</a:t>
            </a:r>
            <a:r>
              <a:rPr lang="vi-VN" sz="2400" b="1" dirty="0">
                <a:solidFill>
                  <a:srgbClr val="0070C0"/>
                </a:solidFill>
                <a:cs typeface="Arial" pitchFamily="34" charset="0"/>
              </a:rPr>
              <a:t> mạc 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X</a:t>
            </a:r>
            <a:r>
              <a:rPr lang="vi-VN" sz="2400" b="1" dirty="0">
                <a:solidFill>
                  <a:srgbClr val="0070C0"/>
                </a:solidFill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-</a:t>
            </a:r>
            <a:r>
              <a:rPr lang="vi-VN" sz="2400" b="1" dirty="0">
                <a:solidFill>
                  <a:srgbClr val="0070C0"/>
                </a:solidFill>
                <a:cs typeface="Arial" pitchFamily="34" charset="0"/>
              </a:rPr>
              <a:t>ha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-</a:t>
            </a:r>
            <a:r>
              <a:rPr lang="vi-VN" sz="2400" b="1" dirty="0">
                <a:solidFill>
                  <a:srgbClr val="0070C0"/>
                </a:solidFill>
                <a:cs typeface="Arial" pitchFamily="34" charset="0"/>
              </a:rPr>
              <a:t>ra chạy dài 5.000 km từ đông sang tây Phi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cs typeface="Arial" pitchFamily="34" charset="0"/>
              </a:rPr>
              <a:t>Chỉ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 2% </a:t>
            </a:r>
            <a:r>
              <a:rPr lang="en-US" sz="2400" b="1" dirty="0" err="1">
                <a:solidFill>
                  <a:srgbClr val="0070C0"/>
                </a:solidFill>
                <a:cs typeface="Arial" pitchFamily="34" charset="0"/>
              </a:rPr>
              <a:t>diện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Arial" pitchFamily="34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Arial" pitchFamily="34" charset="0"/>
              </a:rPr>
              <a:t>ốc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Arial" pitchFamily="34" charset="0"/>
              </a:rPr>
              <a:t>đảo</a:t>
            </a:r>
            <a:endParaRPr lang="en-US" sz="2400" b="1" dirty="0">
              <a:solidFill>
                <a:srgbClr val="007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5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1524000" y="0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  <a:endParaRPr lang="vi-VN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6019800" y="628015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/>
              <a:t>                  </a:t>
            </a:r>
            <a:endParaRPr lang="vi-VN"/>
          </a:p>
        </p:txBody>
      </p:sp>
      <p:pic>
        <p:nvPicPr>
          <p:cNvPr id="5" name="Picture 2" descr="Vì sao Sahara trở thành sa mạc nóng nhất hành tinh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"/>
            <a:ext cx="12192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400" dirty="0">
                <a:solidFill>
                  <a:srgbClr val="0070C0"/>
                </a:solidFill>
                <a:cs typeface="Arial" pitchFamily="34" charset="0"/>
              </a:rPr>
              <a:t>Những đợt gió mạnh thường gây ra bão cát và những đợt “bụi quỷ”, đảo lộn hoàn toàn cuộc sống của con người. Một nửa diện tích sa mạc </a:t>
            </a:r>
            <a:r>
              <a:rPr lang="en-US" sz="2400" dirty="0">
                <a:solidFill>
                  <a:srgbClr val="0070C0"/>
                </a:solidFill>
                <a:cs typeface="Arial" pitchFamily="34" charset="0"/>
              </a:rPr>
              <a:t>X</a:t>
            </a:r>
            <a:r>
              <a:rPr lang="vi-VN" sz="2400" dirty="0">
                <a:solidFill>
                  <a:srgbClr val="0070C0"/>
                </a:solidFill>
                <a:cs typeface="Arial" pitchFamily="34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cs typeface="Arial" pitchFamily="34" charset="0"/>
              </a:rPr>
              <a:t>-</a:t>
            </a:r>
            <a:r>
              <a:rPr lang="vi-VN" sz="2400" dirty="0">
                <a:solidFill>
                  <a:srgbClr val="0070C0"/>
                </a:solidFill>
                <a:cs typeface="Arial" pitchFamily="34" charset="0"/>
              </a:rPr>
              <a:t>ha</a:t>
            </a:r>
            <a:r>
              <a:rPr lang="en-US" sz="2400" dirty="0">
                <a:solidFill>
                  <a:srgbClr val="0070C0"/>
                </a:solidFill>
                <a:cs typeface="Arial" pitchFamily="34" charset="0"/>
              </a:rPr>
              <a:t>-</a:t>
            </a:r>
            <a:r>
              <a:rPr lang="vi-VN" sz="2400" dirty="0">
                <a:solidFill>
                  <a:srgbClr val="0070C0"/>
                </a:solidFill>
                <a:cs typeface="Arial" pitchFamily="34" charset="0"/>
              </a:rPr>
              <a:t>ra có lượng mưa dưới 20 mm/năm trong khi phần còn lại dưới 100 mm/năm biến nơi đây thành vùng đất khắc nghiệt nhất hành tinh</a:t>
            </a:r>
            <a:r>
              <a:rPr lang="en-US" sz="2400" dirty="0">
                <a:solidFill>
                  <a:srgbClr val="0070C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06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trithucsong.com/data/trithucsong_dulich/data/du-lich-alotin-vn-images-du-lich-the-gioi/alotin.vn_1404274055_hoabtt201253020501132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6323527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http://trithucsong.com/data/trithucsong_dulich/data/du-lich-alotin-vn-images-du-lich-the-gioi/alotin.vn_1404274052_hoabtt2012530205010723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526" y="0"/>
            <a:ext cx="5868474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trithucsong.com/data/trithucsong_dulich/data/du-lich-alotin-vn-images-du-lich-the-gioi/alotin.vn_1404274056_hoabtt2012530205011109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6150"/>
            <a:ext cx="632352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http://static.new.tuoitre.vn/tto/i/s626/2015/03/12/jnudJ4Z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527" y="3486150"/>
            <a:ext cx="5868473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" y="2799557"/>
            <a:ext cx="12192002" cy="8925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600" dirty="0">
                <a:solidFill>
                  <a:srgbClr val="00B050"/>
                </a:solidFill>
              </a:rPr>
              <a:t>Hoang</a:t>
            </a:r>
            <a:r>
              <a:rPr lang="vi-VN" sz="2600" dirty="0">
                <a:solidFill>
                  <a:srgbClr val="00B050"/>
                </a:solidFill>
              </a:rPr>
              <a:t> </a:t>
            </a:r>
            <a:r>
              <a:rPr lang="vi-VN" sz="2600" dirty="0" err="1">
                <a:solidFill>
                  <a:srgbClr val="00B050"/>
                </a:solidFill>
              </a:rPr>
              <a:t>mạc</a:t>
            </a:r>
            <a:r>
              <a:rPr lang="vi-VN" sz="2600" dirty="0">
                <a:solidFill>
                  <a:srgbClr val="00B050"/>
                </a:solidFill>
              </a:rPr>
              <a:t> Na</a:t>
            </a:r>
            <a:r>
              <a:rPr lang="en-US" sz="2600" dirty="0">
                <a:solidFill>
                  <a:srgbClr val="00B050"/>
                </a:solidFill>
              </a:rPr>
              <a:t>-</a:t>
            </a:r>
            <a:r>
              <a:rPr lang="en-US" sz="2600" dirty="0" err="1">
                <a:solidFill>
                  <a:srgbClr val="00B050"/>
                </a:solidFill>
              </a:rPr>
              <a:t>mip</a:t>
            </a:r>
            <a:r>
              <a:rPr lang="en-US" sz="2600" dirty="0">
                <a:solidFill>
                  <a:srgbClr val="00B050"/>
                </a:solidFill>
              </a:rPr>
              <a:t>:</a:t>
            </a:r>
            <a:r>
              <a:rPr lang="vi-VN" sz="2600" dirty="0">
                <a:solidFill>
                  <a:srgbClr val="00B050"/>
                </a:solidFill>
              </a:rPr>
              <a:t> </a:t>
            </a:r>
            <a:r>
              <a:rPr lang="en-US" sz="2600" dirty="0">
                <a:solidFill>
                  <a:srgbClr val="0070C0"/>
                </a:solidFill>
              </a:rPr>
              <a:t>b</a:t>
            </a:r>
            <a:r>
              <a:rPr lang="vi-VN" sz="2600" dirty="0">
                <a:solidFill>
                  <a:srgbClr val="0070C0"/>
                </a:solidFill>
              </a:rPr>
              <a:t>ầu trời xanh ngắt trải rộng</a:t>
            </a:r>
            <a:r>
              <a:rPr lang="en-US" sz="2600" dirty="0">
                <a:solidFill>
                  <a:srgbClr val="0070C0"/>
                </a:solidFill>
              </a:rPr>
              <a:t>,</a:t>
            </a:r>
            <a:r>
              <a:rPr lang="vi-VN" sz="2600" dirty="0">
                <a:solidFill>
                  <a:srgbClr val="0070C0"/>
                </a:solidFill>
              </a:rPr>
              <a:t> nổi bật, trên đó là những đụn cát lớn màu nâu sẫm</a:t>
            </a:r>
            <a:r>
              <a:rPr lang="en-US" sz="2600" dirty="0">
                <a:solidFill>
                  <a:srgbClr val="0070C0"/>
                </a:solidFill>
              </a:rPr>
              <a:t>,</a:t>
            </a:r>
            <a:r>
              <a:rPr lang="vi-VN" sz="2600" dirty="0">
                <a:solidFill>
                  <a:srgbClr val="0070C0"/>
                </a:solidFill>
              </a:rPr>
              <a:t> </a:t>
            </a:r>
            <a:r>
              <a:rPr lang="vi-VN" sz="2600" dirty="0" err="1">
                <a:solidFill>
                  <a:srgbClr val="0070C0"/>
                </a:solidFill>
              </a:rPr>
              <a:t>sừng</a:t>
            </a:r>
            <a:r>
              <a:rPr lang="vi-VN" sz="2600" dirty="0">
                <a:solidFill>
                  <a:srgbClr val="0070C0"/>
                </a:solidFill>
              </a:rPr>
              <a:t> sững dưới cái nắng của </a:t>
            </a:r>
            <a:r>
              <a:rPr lang="en-US" sz="2600" dirty="0" err="1">
                <a:solidFill>
                  <a:srgbClr val="0070C0"/>
                </a:solidFill>
              </a:rPr>
              <a:t>hoang</a:t>
            </a:r>
            <a:r>
              <a:rPr lang="vi-VN" sz="2600" dirty="0">
                <a:solidFill>
                  <a:srgbClr val="0070C0"/>
                </a:solidFill>
              </a:rPr>
              <a:t> mạc rực lửa</a:t>
            </a:r>
            <a:r>
              <a:rPr lang="en-US" sz="26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72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thieu nuoc o chau p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9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0"/>
            <a:ext cx="6096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untit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2800"/>
            <a:ext cx="5994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Namphihanh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4400" y="3429000"/>
            <a:ext cx="6197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5530645" y="6209071"/>
            <a:ext cx="3003754" cy="26792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Hạn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hán</a:t>
            </a:r>
            <a:r>
              <a:rPr lang="en-US" altLang="en-US" sz="2400" b="1" dirty="0">
                <a:solidFill>
                  <a:srgbClr val="0000FF"/>
                </a:solidFill>
              </a:rPr>
              <a:t> ở </a:t>
            </a:r>
            <a:r>
              <a:rPr lang="en-US" altLang="en-US" sz="2400" b="1" dirty="0" err="1">
                <a:solidFill>
                  <a:srgbClr val="0000FF"/>
                </a:solidFill>
              </a:rPr>
              <a:t>Châu</a:t>
            </a:r>
            <a:r>
              <a:rPr lang="en-US" altLang="en-US" sz="2400" b="1" dirty="0">
                <a:solidFill>
                  <a:srgbClr val="0000FF"/>
                </a:solidFill>
              </a:rPr>
              <a:t> Phi</a:t>
            </a:r>
            <a:endParaRPr lang="vi-VN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1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358673" y="71145"/>
            <a:ext cx="4930303" cy="970280"/>
            <a:chOff x="3393439" y="164571"/>
            <a:chExt cx="6760964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39" y="164571"/>
              <a:ext cx="6760964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550403" y="275352"/>
              <a:ext cx="66040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 ĐỊA LÍ TÀI BA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078434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790337" y="2011013"/>
            <a:ext cx="6593840" cy="1957812"/>
          </a:xfrm>
          <a:prstGeom prst="roundRect">
            <a:avLst/>
          </a:prstGeom>
          <a:solidFill>
            <a:srgbClr val="7030A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7188555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2531179" y="5256920"/>
            <a:ext cx="7672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Ít bị cắt xẻ</a:t>
            </a:r>
            <a:endParaRPr lang="en-US" sz="4000" b="1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5790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Đặc điểm đường bờ biển châu Phi ?</a:t>
            </a:r>
          </a:p>
        </p:txBody>
      </p:sp>
      <p:sp>
        <p:nvSpPr>
          <p:cNvPr id="4" name="Star: 5 Points 3">
            <a:hlinkClick r:id="rId5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D916BF6-CB2A-41F9-81D6-2F023B1232C8}"/>
              </a:ext>
            </a:extLst>
          </p:cNvPr>
          <p:cNvGrpSpPr/>
          <p:nvPr/>
        </p:nvGrpSpPr>
        <p:grpSpPr>
          <a:xfrm>
            <a:off x="8020051" y="1569483"/>
            <a:ext cx="3677372" cy="4291280"/>
            <a:chOff x="8237674" y="1326139"/>
            <a:chExt cx="3677372" cy="429128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D37A9A9-267B-4EB7-AE02-03DEC7305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674" y="1326139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A81F12-2177-467F-8181-6477215D01BB}"/>
                </a:ext>
              </a:extLst>
            </p:cNvPr>
            <p:cNvSpPr txBox="1"/>
            <p:nvPr/>
          </p:nvSpPr>
          <p:spPr>
            <a:xfrm>
              <a:off x="8288976" y="5248087"/>
              <a:ext cx="3626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</a:rPr>
                <a:t>Hình 1. Bản đồ tự nhiên Châu Phi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768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_Văn_Bản 8">
            <a:extLst>
              <a:ext uri="{FF2B5EF4-FFF2-40B4-BE49-F238E27FC236}">
                <a16:creationId xmlns:a16="http://schemas.microsoft.com/office/drawing/2014/main" id="{6FFBF5C8-D9FC-49B8-89DB-650E434B4CC4}"/>
              </a:ext>
            </a:extLst>
          </p:cNvPr>
          <p:cNvSpPr txBox="1"/>
          <p:nvPr/>
        </p:nvSpPr>
        <p:spPr>
          <a:xfrm>
            <a:off x="81223" y="69318"/>
            <a:ext cx="253134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MT cận nhiệt</a:t>
            </a:r>
            <a:endParaRPr lang="en-US" sz="28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0B1F6B2-D1F3-4ECD-8F18-94645A532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162" y="218425"/>
            <a:ext cx="5413615" cy="6421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818B1-9672-4896-ABB7-C47B0C16BB87}"/>
              </a:ext>
            </a:extLst>
          </p:cNvPr>
          <p:cNvSpPr txBox="1"/>
          <p:nvPr/>
        </p:nvSpPr>
        <p:spPr>
          <a:xfrm>
            <a:off x="6638307" y="6488668"/>
            <a:ext cx="55536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4. Bản đồ các môi tr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tự nhiên ở  Châu Phi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C6DFD48-B1AC-4DF1-B891-CAB077B25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3002"/>
            <a:ext cx="653614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Phân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bố</a:t>
            </a:r>
            <a:r>
              <a:rPr kumimoji="0" lang="en-US" sz="2800" b="0" i="0" u="none" strike="noStrike" cap="none" normalizeH="0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: Cực bắc (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At-lat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và cực nam (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</a:t>
            </a:r>
            <a:r>
              <a:rPr lang="vi-VN" sz="280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Đrê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Kenbec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Châu Phi</a:t>
            </a:r>
            <a:endParaRPr lang="en-US" sz="28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92AF677B-6D53-4C07-B509-99557C9B4B09}"/>
              </a:ext>
            </a:extLst>
          </p:cNvPr>
          <p:cNvSpPr>
            <a:spLocks/>
          </p:cNvSpPr>
          <p:nvPr/>
        </p:nvSpPr>
        <p:spPr bwMode="auto">
          <a:xfrm>
            <a:off x="7856594" y="727484"/>
            <a:ext cx="1263655" cy="487362"/>
          </a:xfrm>
          <a:custGeom>
            <a:avLst/>
            <a:gdLst>
              <a:gd name="T0" fmla="*/ 2147483646 w 775"/>
              <a:gd name="T1" fmla="*/ 2147483646 h 307"/>
              <a:gd name="T2" fmla="*/ 2147483646 w 775"/>
              <a:gd name="T3" fmla="*/ 2147483646 h 307"/>
              <a:gd name="T4" fmla="*/ 2147483646 w 775"/>
              <a:gd name="T5" fmla="*/ 2147483646 h 307"/>
              <a:gd name="T6" fmla="*/ 2147483646 w 775"/>
              <a:gd name="T7" fmla="*/ 2147483646 h 307"/>
              <a:gd name="T8" fmla="*/ 2147483646 w 775"/>
              <a:gd name="T9" fmla="*/ 2147483646 h 307"/>
              <a:gd name="T10" fmla="*/ 2147483646 w 775"/>
              <a:gd name="T11" fmla="*/ 2147483646 h 307"/>
              <a:gd name="T12" fmla="*/ 2147483646 w 775"/>
              <a:gd name="T13" fmla="*/ 2147483646 h 307"/>
              <a:gd name="T14" fmla="*/ 2147483646 w 775"/>
              <a:gd name="T15" fmla="*/ 2147483646 h 307"/>
              <a:gd name="T16" fmla="*/ 2147483646 w 775"/>
              <a:gd name="T17" fmla="*/ 2147483646 h 307"/>
              <a:gd name="T18" fmla="*/ 2147483646 w 775"/>
              <a:gd name="T19" fmla="*/ 2147483646 h 307"/>
              <a:gd name="T20" fmla="*/ 2147483646 w 775"/>
              <a:gd name="T21" fmla="*/ 2147483646 h 307"/>
              <a:gd name="T22" fmla="*/ 2147483646 w 775"/>
              <a:gd name="T23" fmla="*/ 2147483646 h 307"/>
              <a:gd name="T24" fmla="*/ 2147483646 w 775"/>
              <a:gd name="T25" fmla="*/ 2147483646 h 307"/>
              <a:gd name="T26" fmla="*/ 2147483646 w 775"/>
              <a:gd name="T27" fmla="*/ 2147483646 h 307"/>
              <a:gd name="T28" fmla="*/ 2147483646 w 775"/>
              <a:gd name="T29" fmla="*/ 2147483646 h 307"/>
              <a:gd name="T30" fmla="*/ 2147483646 w 775"/>
              <a:gd name="T31" fmla="*/ 2147483646 h 307"/>
              <a:gd name="T32" fmla="*/ 2147483646 w 775"/>
              <a:gd name="T33" fmla="*/ 2147483646 h 307"/>
              <a:gd name="T34" fmla="*/ 2147483646 w 775"/>
              <a:gd name="T35" fmla="*/ 2147483646 h 307"/>
              <a:gd name="T36" fmla="*/ 2147483646 w 775"/>
              <a:gd name="T37" fmla="*/ 2147483646 h 307"/>
              <a:gd name="T38" fmla="*/ 2147483646 w 775"/>
              <a:gd name="T39" fmla="*/ 2147483646 h 307"/>
              <a:gd name="T40" fmla="*/ 2147483646 w 775"/>
              <a:gd name="T41" fmla="*/ 2147483646 h 307"/>
              <a:gd name="T42" fmla="*/ 2147483646 w 775"/>
              <a:gd name="T43" fmla="*/ 2147483646 h 307"/>
              <a:gd name="T44" fmla="*/ 2147483646 w 775"/>
              <a:gd name="T45" fmla="*/ 2147483646 h 307"/>
              <a:gd name="T46" fmla="*/ 2147483646 w 775"/>
              <a:gd name="T47" fmla="*/ 2147483646 h 307"/>
              <a:gd name="T48" fmla="*/ 2147483646 w 775"/>
              <a:gd name="T49" fmla="*/ 2147483646 h 307"/>
              <a:gd name="T50" fmla="*/ 2147483646 w 775"/>
              <a:gd name="T51" fmla="*/ 2147483646 h 307"/>
              <a:gd name="T52" fmla="*/ 2147483646 w 775"/>
              <a:gd name="T53" fmla="*/ 2147483646 h 307"/>
              <a:gd name="T54" fmla="*/ 2147483646 w 775"/>
              <a:gd name="T55" fmla="*/ 2147483646 h 30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75" h="307">
                <a:moveTo>
                  <a:pt x="728" y="121"/>
                </a:moveTo>
                <a:cubicBezTo>
                  <a:pt x="717" y="120"/>
                  <a:pt x="706" y="121"/>
                  <a:pt x="696" y="117"/>
                </a:cubicBezTo>
                <a:cubicBezTo>
                  <a:pt x="687" y="114"/>
                  <a:pt x="682" y="102"/>
                  <a:pt x="672" y="101"/>
                </a:cubicBezTo>
                <a:cubicBezTo>
                  <a:pt x="652" y="100"/>
                  <a:pt x="632" y="98"/>
                  <a:pt x="612" y="97"/>
                </a:cubicBezTo>
                <a:cubicBezTo>
                  <a:pt x="583" y="87"/>
                  <a:pt x="565" y="101"/>
                  <a:pt x="540" y="109"/>
                </a:cubicBezTo>
                <a:cubicBezTo>
                  <a:pt x="498" y="172"/>
                  <a:pt x="455" y="166"/>
                  <a:pt x="380" y="169"/>
                </a:cubicBezTo>
                <a:cubicBezTo>
                  <a:pt x="358" y="176"/>
                  <a:pt x="324" y="182"/>
                  <a:pt x="304" y="193"/>
                </a:cubicBezTo>
                <a:cubicBezTo>
                  <a:pt x="285" y="204"/>
                  <a:pt x="265" y="218"/>
                  <a:pt x="244" y="225"/>
                </a:cubicBezTo>
                <a:cubicBezTo>
                  <a:pt x="214" y="235"/>
                  <a:pt x="198" y="235"/>
                  <a:pt x="172" y="253"/>
                </a:cubicBezTo>
                <a:cubicBezTo>
                  <a:pt x="150" y="268"/>
                  <a:pt x="122" y="271"/>
                  <a:pt x="100" y="285"/>
                </a:cubicBezTo>
                <a:cubicBezTo>
                  <a:pt x="92" y="290"/>
                  <a:pt x="76" y="301"/>
                  <a:pt x="76" y="301"/>
                </a:cubicBezTo>
                <a:cubicBezTo>
                  <a:pt x="53" y="300"/>
                  <a:pt x="29" y="307"/>
                  <a:pt x="8" y="297"/>
                </a:cubicBezTo>
                <a:cubicBezTo>
                  <a:pt x="0" y="293"/>
                  <a:pt x="13" y="281"/>
                  <a:pt x="16" y="273"/>
                </a:cubicBezTo>
                <a:cubicBezTo>
                  <a:pt x="19" y="265"/>
                  <a:pt x="40" y="265"/>
                  <a:pt x="40" y="265"/>
                </a:cubicBezTo>
                <a:cubicBezTo>
                  <a:pt x="60" y="245"/>
                  <a:pt x="58" y="224"/>
                  <a:pt x="64" y="197"/>
                </a:cubicBezTo>
                <a:cubicBezTo>
                  <a:pt x="65" y="193"/>
                  <a:pt x="66" y="165"/>
                  <a:pt x="76" y="161"/>
                </a:cubicBezTo>
                <a:cubicBezTo>
                  <a:pt x="86" y="157"/>
                  <a:pt x="97" y="158"/>
                  <a:pt x="108" y="157"/>
                </a:cubicBezTo>
                <a:cubicBezTo>
                  <a:pt x="121" y="148"/>
                  <a:pt x="129" y="138"/>
                  <a:pt x="144" y="133"/>
                </a:cubicBezTo>
                <a:cubicBezTo>
                  <a:pt x="147" y="129"/>
                  <a:pt x="149" y="124"/>
                  <a:pt x="152" y="121"/>
                </a:cubicBezTo>
                <a:cubicBezTo>
                  <a:pt x="155" y="118"/>
                  <a:pt x="161" y="117"/>
                  <a:pt x="164" y="113"/>
                </a:cubicBezTo>
                <a:cubicBezTo>
                  <a:pt x="167" y="110"/>
                  <a:pt x="166" y="105"/>
                  <a:pt x="168" y="101"/>
                </a:cubicBezTo>
                <a:cubicBezTo>
                  <a:pt x="174" y="92"/>
                  <a:pt x="183" y="87"/>
                  <a:pt x="192" y="81"/>
                </a:cubicBezTo>
                <a:cubicBezTo>
                  <a:pt x="213" y="19"/>
                  <a:pt x="191" y="73"/>
                  <a:pt x="352" y="65"/>
                </a:cubicBezTo>
                <a:cubicBezTo>
                  <a:pt x="385" y="63"/>
                  <a:pt x="420" y="38"/>
                  <a:pt x="452" y="29"/>
                </a:cubicBezTo>
                <a:cubicBezTo>
                  <a:pt x="499" y="16"/>
                  <a:pt x="519" y="23"/>
                  <a:pt x="588" y="21"/>
                </a:cubicBezTo>
                <a:cubicBezTo>
                  <a:pt x="650" y="0"/>
                  <a:pt x="604" y="13"/>
                  <a:pt x="732" y="17"/>
                </a:cubicBezTo>
                <a:cubicBezTo>
                  <a:pt x="775" y="26"/>
                  <a:pt x="755" y="15"/>
                  <a:pt x="748" y="93"/>
                </a:cubicBezTo>
                <a:cubicBezTo>
                  <a:pt x="746" y="110"/>
                  <a:pt x="703" y="121"/>
                  <a:pt x="728" y="121"/>
                </a:cubicBezTo>
                <a:close/>
              </a:path>
            </a:pathLst>
          </a:custGeom>
          <a:noFill/>
          <a:ln w="28575" cmpd="sng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F02EAEF4-AF69-46E3-B915-CFE61D07BE6A}"/>
              </a:ext>
            </a:extLst>
          </p:cNvPr>
          <p:cNvSpPr>
            <a:spLocks/>
          </p:cNvSpPr>
          <p:nvPr/>
        </p:nvSpPr>
        <p:spPr bwMode="auto">
          <a:xfrm rot="20767745">
            <a:off x="9563375" y="5276691"/>
            <a:ext cx="451028" cy="172511"/>
          </a:xfrm>
          <a:custGeom>
            <a:avLst/>
            <a:gdLst>
              <a:gd name="T0" fmla="*/ 2147483646 w 308"/>
              <a:gd name="T1" fmla="*/ 2147483646 h 106"/>
              <a:gd name="T2" fmla="*/ 2147483646 w 308"/>
              <a:gd name="T3" fmla="*/ 2147483646 h 106"/>
              <a:gd name="T4" fmla="*/ 2147483646 w 308"/>
              <a:gd name="T5" fmla="*/ 2147483646 h 106"/>
              <a:gd name="T6" fmla="*/ 2147483646 w 308"/>
              <a:gd name="T7" fmla="*/ 2147483646 h 106"/>
              <a:gd name="T8" fmla="*/ 2147483646 w 308"/>
              <a:gd name="T9" fmla="*/ 2147483646 h 106"/>
              <a:gd name="T10" fmla="*/ 2147483646 w 308"/>
              <a:gd name="T11" fmla="*/ 2147483646 h 106"/>
              <a:gd name="T12" fmla="*/ 2147483646 w 308"/>
              <a:gd name="T13" fmla="*/ 2147483646 h 106"/>
              <a:gd name="T14" fmla="*/ 2147483646 w 308"/>
              <a:gd name="T15" fmla="*/ 2147483646 h 106"/>
              <a:gd name="T16" fmla="*/ 2147483646 w 308"/>
              <a:gd name="T17" fmla="*/ 2147483646 h 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8" h="106">
                <a:moveTo>
                  <a:pt x="254" y="7"/>
                </a:moveTo>
                <a:cubicBezTo>
                  <a:pt x="171" y="2"/>
                  <a:pt x="114" y="0"/>
                  <a:pt x="26" y="3"/>
                </a:cubicBezTo>
                <a:cubicBezTo>
                  <a:pt x="7" y="31"/>
                  <a:pt x="0" y="30"/>
                  <a:pt x="14" y="71"/>
                </a:cubicBezTo>
                <a:cubicBezTo>
                  <a:pt x="17" y="81"/>
                  <a:pt x="35" y="77"/>
                  <a:pt x="46" y="79"/>
                </a:cubicBezTo>
                <a:cubicBezTo>
                  <a:pt x="86" y="106"/>
                  <a:pt x="56" y="89"/>
                  <a:pt x="162" y="83"/>
                </a:cubicBezTo>
                <a:cubicBezTo>
                  <a:pt x="210" y="80"/>
                  <a:pt x="254" y="66"/>
                  <a:pt x="302" y="63"/>
                </a:cubicBezTo>
                <a:cubicBezTo>
                  <a:pt x="303" y="59"/>
                  <a:pt x="308" y="54"/>
                  <a:pt x="306" y="51"/>
                </a:cubicBezTo>
                <a:cubicBezTo>
                  <a:pt x="300" y="43"/>
                  <a:pt x="282" y="35"/>
                  <a:pt x="282" y="35"/>
                </a:cubicBezTo>
                <a:cubicBezTo>
                  <a:pt x="276" y="16"/>
                  <a:pt x="274" y="12"/>
                  <a:pt x="254" y="7"/>
                </a:cubicBezTo>
                <a:close/>
              </a:path>
            </a:pathLst>
          </a:custGeom>
          <a:noFill/>
          <a:ln w="28575" cmpd="sng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3615A8-9C64-4352-9EE1-FADE2979611F}"/>
              </a:ext>
            </a:extLst>
          </p:cNvPr>
          <p:cNvSpPr/>
          <p:nvPr/>
        </p:nvSpPr>
        <p:spPr>
          <a:xfrm>
            <a:off x="0" y="201344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hậu: 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đông ấm, ẩm và mưa nhiều; mùa hạ nóng, khô.</a:t>
            </a:r>
            <a:endParaRPr lang="en-US"/>
          </a:p>
        </p:txBody>
      </p:sp>
      <p:sp>
        <p:nvSpPr>
          <p:cNvPr id="9" name="Hình Chữ nhật 9">
            <a:extLst>
              <a:ext uri="{FF2B5EF4-FFF2-40B4-BE49-F238E27FC236}">
                <a16:creationId xmlns:a16="http://schemas.microsoft.com/office/drawing/2014/main" id="{526372DD-A489-41A3-A9F4-5BC66CBC7B3E}"/>
              </a:ext>
            </a:extLst>
          </p:cNvPr>
          <p:cNvSpPr/>
          <p:nvPr/>
        </p:nvSpPr>
        <p:spPr>
          <a:xfrm>
            <a:off x="86078" y="3001994"/>
            <a:ext cx="5867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8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8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vi-VN" sz="28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8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bụi</a:t>
            </a:r>
            <a:r>
              <a:rPr lang="en-US" sz="28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cứng</a:t>
            </a:r>
            <a:endParaRPr lang="en-US" sz="28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4E31F81-1BA1-4C9D-8CCB-B072317A8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6046" t="26411" r="35049" b="14315"/>
          <a:stretch>
            <a:fillRect/>
          </a:stretch>
        </p:blipFill>
        <p:spPr bwMode="auto">
          <a:xfrm>
            <a:off x="6615938" y="69318"/>
            <a:ext cx="5494839" cy="678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A0591F6-991B-4878-823F-5FA05DE4DB07}"/>
              </a:ext>
            </a:extLst>
          </p:cNvPr>
          <p:cNvGrpSpPr/>
          <p:nvPr/>
        </p:nvGrpSpPr>
        <p:grpSpPr>
          <a:xfrm>
            <a:off x="6468142" y="194776"/>
            <a:ext cx="5553694" cy="6640444"/>
            <a:chOff x="8055449" y="2525306"/>
            <a:chExt cx="3677372" cy="4277179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D94A47DB-84FD-40A0-AEB7-FB92C8C12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449" y="2525306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784C9B-B670-4ACF-B3F7-7A879C1751B9}"/>
                </a:ext>
              </a:extLst>
            </p:cNvPr>
            <p:cNvSpPr txBox="1"/>
            <p:nvPr/>
          </p:nvSpPr>
          <p:spPr>
            <a:xfrm>
              <a:off x="8210194" y="6475380"/>
              <a:ext cx="3388921" cy="3070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Phi</a:t>
              </a:r>
            </a:p>
          </p:txBody>
        </p:sp>
      </p:grpSp>
      <p:pic>
        <p:nvPicPr>
          <p:cNvPr id="14" name="Ảnh 15" descr="Fynbos.jpg">
            <a:extLst>
              <a:ext uri="{FF2B5EF4-FFF2-40B4-BE49-F238E27FC236}">
                <a16:creationId xmlns:a16="http://schemas.microsoft.com/office/drawing/2014/main" id="{7A987B59-CBC6-48B8-9F1D-BF8B92332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64" y="4182131"/>
            <a:ext cx="3503019" cy="2516819"/>
          </a:xfrm>
          <a:prstGeom prst="rect">
            <a:avLst/>
          </a:prstGeom>
        </p:spPr>
      </p:pic>
      <p:pic>
        <p:nvPicPr>
          <p:cNvPr id="15" name="Ảnh 16" descr="tải xuống (1).jpg">
            <a:extLst>
              <a:ext uri="{FF2B5EF4-FFF2-40B4-BE49-F238E27FC236}">
                <a16:creationId xmlns:a16="http://schemas.microsoft.com/office/drawing/2014/main" id="{63B3FAA8-A7AD-4352-B9E2-D83B4DD581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264" y="4182131"/>
            <a:ext cx="2482950" cy="251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1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6" grpId="1" animBg="1"/>
      <p:bldP spid="7" grpId="0" animBg="1"/>
      <p:bldP spid="7" grpId="1" animBg="1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/>
          <p:cNvGraphicFramePr>
            <a:graphicFrameLocks noGrp="1"/>
          </p:cNvGraphicFramePr>
          <p:nvPr>
            <p:extLst/>
          </p:nvPr>
        </p:nvGraphicFramePr>
        <p:xfrm>
          <a:off x="176976" y="1086855"/>
          <a:ext cx="11867539" cy="5652996"/>
        </p:xfrm>
        <a:graphic>
          <a:graphicData uri="http://schemas.openxmlformats.org/drawingml/2006/table">
            <a:tbl>
              <a:tblPr/>
              <a:tblGrid>
                <a:gridCol w="2359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4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0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35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79871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Môi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trường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Phân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bố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(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xác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định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trên </a:t>
                      </a:r>
                      <a:r>
                        <a:rPr lang="vi-VN" sz="2000" b="1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r>
                        <a:rPr lang="vi-VN" sz="20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4</a:t>
                      </a:r>
                      <a:r>
                        <a:rPr lang="vi-VN" sz="20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)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Khí hậu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(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xác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định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trên </a:t>
                      </a:r>
                      <a:r>
                        <a:rPr lang="vi-VN" sz="2000" b="1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r>
                        <a:rPr lang="vi-VN" sz="20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4</a:t>
                      </a:r>
                      <a:r>
                        <a:rPr lang="vi-VN" sz="20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)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Sinh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vật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(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thực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vật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và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động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vật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Cambria"/>
                        </a:rPr>
                        <a:t>)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02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Xích</a:t>
                      </a: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err="1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đạo</a:t>
                      </a:r>
                      <a:r>
                        <a:rPr lang="vi-VN" sz="2400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1C11AF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529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Nhiệt</a:t>
                      </a: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đới</a:t>
                      </a:r>
                      <a:endParaRPr lang="en-US" sz="2400" dirty="0">
                        <a:solidFill>
                          <a:srgbClr val="1C11AF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702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Hoang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mạc</a:t>
                      </a:r>
                      <a:endParaRPr lang="en-US" sz="2400" dirty="0">
                        <a:solidFill>
                          <a:srgbClr val="1C11AF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0542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Cận</a:t>
                      </a: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nhiệt</a:t>
                      </a:r>
                      <a:endParaRPr lang="en-US" sz="2400" dirty="0">
                        <a:solidFill>
                          <a:srgbClr val="1C11AF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Địa</a:t>
                      </a:r>
                      <a:r>
                        <a:rPr lang="vi-VN" sz="2400" dirty="0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Trung </a:t>
                      </a:r>
                      <a:r>
                        <a:rPr lang="vi-VN" sz="2400" dirty="0" err="1">
                          <a:solidFill>
                            <a:srgbClr val="1C11AF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Hải</a:t>
                      </a:r>
                      <a:endParaRPr lang="en-US" sz="2400" dirty="0">
                        <a:solidFill>
                          <a:srgbClr val="1C11AF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vi-VN" sz="1800" dirty="0">
                        <a:latin typeface="+mn-lt"/>
                        <a:ea typeface="Cambria"/>
                        <a:cs typeface="Cambria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663029" y="3412274"/>
            <a:ext cx="25421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Hai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bên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xích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đạo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1C11A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693509" y="2421674"/>
            <a:ext cx="25421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Bồn</a:t>
            </a:r>
            <a:r>
              <a:rPr kumimoji="0" lang="vi-VN" sz="2000" b="0" i="0" u="none" strike="noStrike" cap="none" normalizeH="0" baseline="0" dirty="0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2000" b="0" i="0" u="none" strike="noStrike" cap="none" normalizeH="0" baseline="0" dirty="0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Công Gô, </a:t>
            </a:r>
          </a:p>
          <a:p>
            <a:pPr marL="0" marR="0" lvl="0" indent="114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000" b="0" i="0" u="none" strike="noStrike" cap="none" normalizeH="0" baseline="0" dirty="0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  </a:t>
            </a: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Vịnh</a:t>
            </a:r>
            <a:r>
              <a:rPr kumimoji="0" lang="vi-VN" sz="2000" b="0" i="0" u="none" strike="noStrike" cap="none" normalizeH="0" baseline="0" dirty="0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2000" b="0" i="0" u="none" strike="noStrike" cap="none" normalizeH="0" baseline="0" dirty="0" err="1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Ghinê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1C11A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663029" y="4060138"/>
            <a:ext cx="25421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14300" algn="ctr" fontAlgn="base">
              <a:spcBef>
                <a:spcPct val="0"/>
              </a:spcBef>
              <a:spcAft>
                <a:spcPct val="0"/>
              </a:spcAft>
              <a:tabLst>
                <a:tab pos="857250" algn="l"/>
              </a:tabLst>
            </a:pPr>
            <a:r>
              <a:rPr lang="en-US" sz="20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vi-VN" sz="20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oang </a:t>
            </a:r>
            <a:r>
              <a:rPr lang="vi-VN" sz="20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mạc</a:t>
            </a:r>
            <a:r>
              <a:rPr lang="vi-VN" sz="20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Xa ha ra,  Ca-la-ha-ri </a:t>
            </a:r>
            <a:r>
              <a:rPr lang="vi-VN" sz="20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vi-VN" sz="20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Na- </a:t>
            </a:r>
            <a:r>
              <a:rPr lang="vi-VN" sz="20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míp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1C11A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534397" y="5364749"/>
            <a:ext cx="27987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Cực bắc (</a:t>
            </a:r>
            <a:r>
              <a:rPr lang="vi-VN" sz="2000">
                <a:solidFill>
                  <a:srgbClr val="1B04FA"/>
                </a:solidFill>
                <a:cs typeface="Arial" panose="020B0604020202020204" pitchFamily="34" charset="0"/>
              </a:rPr>
              <a:t>Dãy At-lat</a:t>
            </a:r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và cực nam (</a:t>
            </a:r>
            <a:r>
              <a:rPr lang="vi-VN" sz="2000">
                <a:solidFill>
                  <a:srgbClr val="1B04FA"/>
                </a:solidFill>
                <a:cs typeface="Arial" panose="020B0604020202020204" pitchFamily="34" charset="0"/>
              </a:rPr>
              <a:t>Dãy Đrê Kenbec</a:t>
            </a:r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Châu Phi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1C11A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8834233" y="2713393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err="1">
                <a:solidFill>
                  <a:srgbClr val="1C11AF"/>
                </a:solidFill>
              </a:rPr>
              <a:t>Rừng</a:t>
            </a:r>
            <a:r>
              <a:rPr lang="vi-VN" dirty="0">
                <a:solidFill>
                  <a:srgbClr val="1C11AF"/>
                </a:solidFill>
              </a:rPr>
              <a:t> </a:t>
            </a:r>
            <a:r>
              <a:rPr lang="vi-VN" dirty="0" err="1">
                <a:solidFill>
                  <a:srgbClr val="1C11AF"/>
                </a:solidFill>
              </a:rPr>
              <a:t>rậm</a:t>
            </a:r>
            <a:r>
              <a:rPr lang="vi-VN" dirty="0">
                <a:solidFill>
                  <a:srgbClr val="1C11AF"/>
                </a:solidFill>
              </a:rPr>
              <a:t> xanh quanh năm</a:t>
            </a:r>
            <a:endParaRPr lang="en-US" dirty="0">
              <a:solidFill>
                <a:srgbClr val="1C11AF"/>
              </a:solidFill>
            </a:endParaRPr>
          </a:p>
        </p:txBody>
      </p:sp>
      <p:sp>
        <p:nvSpPr>
          <p:cNvPr id="19" name="Hình Chữ nhật 18"/>
          <p:cNvSpPr/>
          <p:nvPr/>
        </p:nvSpPr>
        <p:spPr>
          <a:xfrm>
            <a:off x="8804736" y="3450812"/>
            <a:ext cx="2967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err="1">
                <a:solidFill>
                  <a:srgbClr val="1C11AF"/>
                </a:solidFill>
              </a:rPr>
              <a:t>Rừng</a:t>
            </a:r>
            <a:r>
              <a:rPr lang="vi-VN" dirty="0">
                <a:solidFill>
                  <a:srgbClr val="1C11AF"/>
                </a:solidFill>
              </a:rPr>
              <a:t> thưa </a:t>
            </a:r>
            <a:r>
              <a:rPr lang="vi-VN" dirty="0" err="1">
                <a:solidFill>
                  <a:srgbClr val="1C11AF"/>
                </a:solidFill>
              </a:rPr>
              <a:t>xavan</a:t>
            </a:r>
            <a:r>
              <a:rPr lang="vi-VN" dirty="0">
                <a:solidFill>
                  <a:srgbClr val="1C11AF"/>
                </a:solidFill>
              </a:rPr>
              <a:t> cây </a:t>
            </a:r>
            <a:r>
              <a:rPr lang="vi-VN" dirty="0" err="1">
                <a:solidFill>
                  <a:srgbClr val="1C11AF"/>
                </a:solidFill>
              </a:rPr>
              <a:t>bụi</a:t>
            </a:r>
            <a:r>
              <a:rPr lang="vi-VN" dirty="0">
                <a:solidFill>
                  <a:srgbClr val="1C11AF"/>
                </a:solidFill>
              </a:rPr>
              <a:t>,  </a:t>
            </a:r>
            <a:endParaRPr lang="en-US" dirty="0">
              <a:solidFill>
                <a:srgbClr val="1C11AF"/>
              </a:solidFill>
            </a:endParaRPr>
          </a:p>
          <a:p>
            <a:r>
              <a:rPr lang="vi-VN" dirty="0" err="1">
                <a:solidFill>
                  <a:srgbClr val="1C11AF"/>
                </a:solidFill>
              </a:rPr>
              <a:t>động</a:t>
            </a:r>
            <a:r>
              <a:rPr lang="vi-VN" dirty="0">
                <a:solidFill>
                  <a:srgbClr val="1C11AF"/>
                </a:solidFill>
              </a:rPr>
              <a:t> </a:t>
            </a:r>
            <a:r>
              <a:rPr lang="vi-VN" dirty="0" err="1">
                <a:solidFill>
                  <a:srgbClr val="1C11AF"/>
                </a:solidFill>
              </a:rPr>
              <a:t>vật</a:t>
            </a:r>
            <a:r>
              <a:rPr lang="vi-VN" dirty="0">
                <a:solidFill>
                  <a:srgbClr val="1C11AF"/>
                </a:solidFill>
              </a:rPr>
              <a:t> ăn </a:t>
            </a:r>
            <a:r>
              <a:rPr lang="vi-VN" dirty="0" err="1">
                <a:solidFill>
                  <a:srgbClr val="1C11AF"/>
                </a:solidFill>
              </a:rPr>
              <a:t>cỏ</a:t>
            </a:r>
            <a:r>
              <a:rPr lang="vi-VN" dirty="0">
                <a:solidFill>
                  <a:srgbClr val="1C11AF"/>
                </a:solidFill>
              </a:rPr>
              <a:t> </a:t>
            </a:r>
            <a:r>
              <a:rPr lang="vi-VN" dirty="0" err="1">
                <a:solidFill>
                  <a:srgbClr val="1C11AF"/>
                </a:solidFill>
              </a:rPr>
              <a:t>và</a:t>
            </a:r>
            <a:r>
              <a:rPr lang="vi-VN" dirty="0">
                <a:solidFill>
                  <a:srgbClr val="1C11AF"/>
                </a:solidFill>
              </a:rPr>
              <a:t> ăn </a:t>
            </a:r>
            <a:r>
              <a:rPr lang="vi-VN" dirty="0" err="1">
                <a:solidFill>
                  <a:srgbClr val="1C11AF"/>
                </a:solidFill>
              </a:rPr>
              <a:t>thịt</a:t>
            </a:r>
            <a:endParaRPr lang="en-US" dirty="0">
              <a:solidFill>
                <a:srgbClr val="1C11AF"/>
              </a:solidFill>
            </a:endParaRPr>
          </a:p>
        </p:txBody>
      </p:sp>
      <p:sp>
        <p:nvSpPr>
          <p:cNvPr id="20" name="Hình Chữ nhật 19"/>
          <p:cNvSpPr/>
          <p:nvPr/>
        </p:nvSpPr>
        <p:spPr>
          <a:xfrm>
            <a:off x="9031179" y="4391754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Nghèo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nàn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Hình Chữ nhật 20"/>
          <p:cNvSpPr/>
          <p:nvPr/>
        </p:nvSpPr>
        <p:spPr>
          <a:xfrm>
            <a:off x="8834233" y="5746643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bụi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cứng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ED5A2E-953E-4C5E-B5BD-6BB2D09B3176}"/>
              </a:ext>
            </a:extLst>
          </p:cNvPr>
          <p:cNvSpPr txBox="1"/>
          <p:nvPr/>
        </p:nvSpPr>
        <p:spPr>
          <a:xfrm>
            <a:off x="47758" y="53008"/>
            <a:ext cx="522488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Các môi tr</a:t>
            </a:r>
            <a:r>
              <a:rPr lang="vi-VN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tự nhiên</a:t>
            </a:r>
          </a:p>
        </p:txBody>
      </p:sp>
      <p:sp>
        <p:nvSpPr>
          <p:cNvPr id="26" name="Hình Chữ nhật 11">
            <a:extLst>
              <a:ext uri="{FF2B5EF4-FFF2-40B4-BE49-F238E27FC236}">
                <a16:creationId xmlns:a16="http://schemas.microsoft.com/office/drawing/2014/main" id="{EFABD80B-A7B2-444E-AE87-FC22FDE9CF77}"/>
              </a:ext>
            </a:extLst>
          </p:cNvPr>
          <p:cNvSpPr/>
          <p:nvPr/>
        </p:nvSpPr>
        <p:spPr>
          <a:xfrm>
            <a:off x="5674521" y="2575562"/>
            <a:ext cx="2725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 và ẩm điều hoà</a:t>
            </a:r>
            <a:endParaRPr lang="en-US" sz="20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Hình Chữ nhật 8">
            <a:extLst>
              <a:ext uri="{FF2B5EF4-FFF2-40B4-BE49-F238E27FC236}">
                <a16:creationId xmlns:a16="http://schemas.microsoft.com/office/drawing/2014/main" id="{D407C5D1-EBB5-4299-8BC4-9B61891388F5}"/>
              </a:ext>
            </a:extLst>
          </p:cNvPr>
          <p:cNvSpPr/>
          <p:nvPr/>
        </p:nvSpPr>
        <p:spPr>
          <a:xfrm>
            <a:off x="5557460" y="3343759"/>
            <a:ext cx="3203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1B04FA"/>
                </a:solidFill>
              </a:rPr>
              <a:t>Có sự phân hoá ra</a:t>
            </a:r>
            <a:r>
              <a:rPr lang="en-US" sz="2000">
                <a:solidFill>
                  <a:srgbClr val="1B04FA"/>
                </a:solidFill>
              </a:rPr>
              <a:t> </a:t>
            </a:r>
            <a:r>
              <a:rPr lang="vi-VN" sz="2000">
                <a:solidFill>
                  <a:srgbClr val="1B04FA"/>
                </a:solidFill>
              </a:rPr>
              <a:t>mùa mưa và mùa khô</a:t>
            </a:r>
            <a:r>
              <a:rPr lang="en-US" sz="2000">
                <a:solidFill>
                  <a:srgbClr val="1B04FA"/>
                </a:solidFill>
              </a:rPr>
              <a:t> </a:t>
            </a:r>
            <a:r>
              <a:rPr lang="vi-VN" sz="2000">
                <a:solidFill>
                  <a:srgbClr val="1B04FA"/>
                </a:solidFill>
              </a:rPr>
              <a:t> rõ rệt</a:t>
            </a:r>
            <a:endParaRPr lang="en-US" sz="2000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1FBE34-BAA2-488A-B568-A8CD45631691}"/>
              </a:ext>
            </a:extLst>
          </p:cNvPr>
          <p:cNvSpPr/>
          <p:nvPr/>
        </p:nvSpPr>
        <p:spPr>
          <a:xfrm>
            <a:off x="5557460" y="4110785"/>
            <a:ext cx="3086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hắc nghiệt, mưa ít, biên độ nhiệt chênh lệch giữa ngày và đêm lớn.</a:t>
            </a:r>
            <a:endParaRPr lang="en-US" sz="2000" dirty="0">
              <a:solidFill>
                <a:srgbClr val="1B04FA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9D1DDD-CB9C-473C-A151-D748EA852757}"/>
              </a:ext>
            </a:extLst>
          </p:cNvPr>
          <p:cNvSpPr/>
          <p:nvPr/>
        </p:nvSpPr>
        <p:spPr>
          <a:xfrm>
            <a:off x="5623503" y="567301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>
                <a:solidFill>
                  <a:srgbClr val="1B04FA"/>
                </a:solidFill>
                <a:cs typeface="Arial" panose="020B0604020202020204" pitchFamily="34" charset="0"/>
              </a:rPr>
              <a:t>Mùa đông ấm, ẩm và mưa </a:t>
            </a:r>
            <a:endParaRPr lang="en-US">
              <a:solidFill>
                <a:srgbClr val="1B04FA"/>
              </a:solidFill>
              <a:cs typeface="Arial" panose="020B0604020202020204" pitchFamily="34" charset="0"/>
            </a:endParaRPr>
          </a:p>
          <a:p>
            <a:r>
              <a:rPr lang="vi-VN">
                <a:solidFill>
                  <a:srgbClr val="1B04FA"/>
                </a:solidFill>
                <a:cs typeface="Arial" panose="020B0604020202020204" pitchFamily="34" charset="0"/>
              </a:rPr>
              <a:t>nhiều; mùa hạ nóng, khô.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5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C5CA5E-0917-4EB1-A7F9-5FFA11CD31E3}"/>
              </a:ext>
            </a:extLst>
          </p:cNvPr>
          <p:cNvSpPr txBox="1"/>
          <p:nvPr/>
        </p:nvSpPr>
        <p:spPr>
          <a:xfrm>
            <a:off x="3123019" y="382477"/>
            <a:ext cx="758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 NHÀ ĐỊA LÍ TÀI BA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AF909-09B6-4F77-A107-4E80ACD6B788}"/>
              </a:ext>
            </a:extLst>
          </p:cNvPr>
          <p:cNvSpPr txBox="1"/>
          <p:nvPr/>
        </p:nvSpPr>
        <p:spPr>
          <a:xfrm>
            <a:off x="1939379" y="1609433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rgbClr val="2652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9CD41A8-C190-46FC-A81B-141102F5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111760" y="1409180"/>
            <a:ext cx="1625600" cy="1903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20A7E9-1C80-46D3-B243-0598C90C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3" t="48222" r="77167" b="28445"/>
          <a:stretch/>
        </p:blipFill>
        <p:spPr>
          <a:xfrm>
            <a:off x="9871915" y="4063283"/>
            <a:ext cx="1219200" cy="1600200"/>
          </a:xfrm>
          <a:prstGeom prst="rect">
            <a:avLst/>
          </a:prstGeom>
        </p:spPr>
      </p:pic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48" y="3391881"/>
            <a:ext cx="6238568" cy="29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4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SBT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373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3 - </a:t>
            </a:r>
            <a:r>
              <a:rPr lang="en-US" sz="373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9</a:t>
            </a:r>
            <a:endParaRPr lang="en-US" sz="4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CA710A-E026-4418-BE8B-81B4A9125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5"/>
            <a:ext cx="12212596" cy="6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49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358673" y="71145"/>
            <a:ext cx="4930303" cy="970280"/>
            <a:chOff x="3393439" y="164571"/>
            <a:chExt cx="6760964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39" y="164571"/>
              <a:ext cx="6760964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550403" y="275352"/>
              <a:ext cx="66040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 ĐỊA LÍ TÀI BA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078434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790337" y="2011013"/>
            <a:ext cx="6593840" cy="1957812"/>
          </a:xfrm>
          <a:prstGeom prst="roundRect">
            <a:avLst/>
          </a:prstGeom>
          <a:solidFill>
            <a:srgbClr val="7030A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7188555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2044867" y="5121923"/>
            <a:ext cx="7672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Dạng hình khối</a:t>
            </a:r>
            <a:endParaRPr lang="en-US" sz="4000" b="1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579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 dạng châu Phi?</a:t>
            </a:r>
          </a:p>
        </p:txBody>
      </p:sp>
      <p:sp>
        <p:nvSpPr>
          <p:cNvPr id="4" name="Star: 5 Points 3">
            <a:hlinkClick r:id="rId5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2C8908B-E28C-4129-8C60-A25172C2DA55}"/>
              </a:ext>
            </a:extLst>
          </p:cNvPr>
          <p:cNvGrpSpPr/>
          <p:nvPr/>
        </p:nvGrpSpPr>
        <p:grpSpPr>
          <a:xfrm>
            <a:off x="8237674" y="1326139"/>
            <a:ext cx="3677372" cy="4291280"/>
            <a:chOff x="8237674" y="1326139"/>
            <a:chExt cx="3677372" cy="429128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682CCAF0-744E-4F36-A834-EC84042F0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674" y="1326139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2CD4B9-2CDA-43CB-88BA-CE4DCBA7DAEF}"/>
                </a:ext>
              </a:extLst>
            </p:cNvPr>
            <p:cNvSpPr txBox="1"/>
            <p:nvPr/>
          </p:nvSpPr>
          <p:spPr>
            <a:xfrm>
              <a:off x="8288976" y="5248087"/>
              <a:ext cx="3626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</a:rPr>
                <a:t>Hình 1. Bản đồ tự nhiên Châu Phi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50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358673" y="71145"/>
            <a:ext cx="4930303" cy="970280"/>
            <a:chOff x="3393439" y="164571"/>
            <a:chExt cx="6760964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39" y="164571"/>
              <a:ext cx="6760964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550403" y="275352"/>
              <a:ext cx="66040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 ĐỊA LÍ TÀI BA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078434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790337" y="2011013"/>
            <a:ext cx="6593840" cy="1957812"/>
          </a:xfrm>
          <a:prstGeom prst="roundRect">
            <a:avLst/>
          </a:prstGeom>
          <a:solidFill>
            <a:srgbClr val="7030A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7188555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2044867" y="5121923"/>
            <a:ext cx="7672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Đới nóng</a:t>
            </a:r>
            <a:endParaRPr lang="en-US" sz="4000" b="1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5790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Châu Phi nằm trong môi trường nào?</a:t>
            </a:r>
          </a:p>
        </p:txBody>
      </p:sp>
      <p:sp>
        <p:nvSpPr>
          <p:cNvPr id="4" name="Star: 5 Points 3">
            <a:hlinkClick r:id="rId5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5861AAF-047B-4C49-9560-1F5FCD9765A9}"/>
              </a:ext>
            </a:extLst>
          </p:cNvPr>
          <p:cNvGrpSpPr/>
          <p:nvPr/>
        </p:nvGrpSpPr>
        <p:grpSpPr>
          <a:xfrm>
            <a:off x="8237674" y="1326139"/>
            <a:ext cx="3677372" cy="4291280"/>
            <a:chOff x="8237674" y="1326139"/>
            <a:chExt cx="3677372" cy="429128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50673695-98BF-4466-AF07-F6433B11C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674" y="1326139"/>
              <a:ext cx="3677372" cy="427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ED08B9-FFD6-4AEF-834D-0C5312D7CDBE}"/>
                </a:ext>
              </a:extLst>
            </p:cNvPr>
            <p:cNvSpPr txBox="1"/>
            <p:nvPr/>
          </p:nvSpPr>
          <p:spPr>
            <a:xfrm>
              <a:off x="8288976" y="5248087"/>
              <a:ext cx="3626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</a:rPr>
                <a:t>Hình 1. Bản đồ tự nhiên Châu Phi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730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55EB11-A6A2-4069-80CE-63C6B9DD17E2}"/>
              </a:ext>
            </a:extLst>
          </p:cNvPr>
          <p:cNvGrpSpPr/>
          <p:nvPr/>
        </p:nvGrpSpPr>
        <p:grpSpPr>
          <a:xfrm>
            <a:off x="1365669" y="2263072"/>
            <a:ext cx="8309050" cy="917641"/>
            <a:chOff x="1352135" y="1975193"/>
            <a:chExt cx="10531692" cy="9176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6BDD24-F313-4D91-8321-F0DAD7A6CF3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7F436CFF-FF50-4A5A-AD8B-E26787953AB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4A9D09-A2C3-47E3-8606-2ED5D26CFBD5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125536-804C-4328-B1B0-D8C2FD1BE2D2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4D9933A8-8A4E-49B8-A80F-87CE43217538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AA5529B-B14D-4F33-B608-0F3A3F53B991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99CECE-F67B-4DF4-8DC1-C61815E1F61D}"/>
              </a:ext>
            </a:extLst>
          </p:cNvPr>
          <p:cNvGrpSpPr/>
          <p:nvPr/>
        </p:nvGrpSpPr>
        <p:grpSpPr>
          <a:xfrm>
            <a:off x="1289815" y="3801609"/>
            <a:ext cx="6213849" cy="875873"/>
            <a:chOff x="1289815" y="3801609"/>
            <a:chExt cx="6785406" cy="8758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C91F31A-EDEB-4352-AEB9-72156EF377B5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148B1972-7196-4B87-B004-3584BD66441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98953B-7D65-4C5B-A162-EF58AA078540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670728-1741-4833-9A20-59430923F615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A02300E-50B7-4EDA-86E8-B9B08F711473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3BEFBF2-C0F4-4F92-82DE-EA58FF6EF957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8F18084-DFDE-4B89-A343-D05F8E8D0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59" y="2263073"/>
            <a:ext cx="889649" cy="889649"/>
          </a:xfrm>
          <a:prstGeom prst="rect">
            <a:avLst/>
          </a:prstGeom>
        </p:spPr>
      </p:pic>
      <p:pic>
        <p:nvPicPr>
          <p:cNvPr id="26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7C6B497E-82AF-49B2-8B02-63680CA70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4053" y="3381829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13">
            <a:extLst>
              <a:ext uri="{FF2B5EF4-FFF2-40B4-BE49-F238E27FC236}">
                <a16:creationId xmlns:a16="http://schemas.microsoft.com/office/drawing/2014/main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3347" y="453545"/>
            <a:ext cx="1143000" cy="108858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9C53E8C-772D-451B-B93B-7B4303E882AC}"/>
              </a:ext>
            </a:extLst>
          </p:cNvPr>
          <p:cNvGrpSpPr/>
          <p:nvPr/>
        </p:nvGrpSpPr>
        <p:grpSpPr>
          <a:xfrm>
            <a:off x="1272708" y="5278567"/>
            <a:ext cx="9634477" cy="875873"/>
            <a:chOff x="1289815" y="3801609"/>
            <a:chExt cx="9856914" cy="87587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A3329FA-982C-4AA2-AECD-1E06C3BB22C3}"/>
                </a:ext>
              </a:extLst>
            </p:cNvPr>
            <p:cNvGrpSpPr/>
            <p:nvPr/>
          </p:nvGrpSpPr>
          <p:grpSpPr>
            <a:xfrm>
              <a:off x="1352133" y="3804533"/>
              <a:ext cx="9794596" cy="872949"/>
              <a:chOff x="1133365" y="2220084"/>
              <a:chExt cx="6409250" cy="914400"/>
            </a:xfrm>
            <a:solidFill>
              <a:srgbClr val="FCFEB0"/>
            </a:solidFill>
          </p:grpSpPr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C8D49E7E-8A4F-47F4-84E4-B39AB56A725E}"/>
                  </a:ext>
                </a:extLst>
              </p:cNvPr>
              <p:cNvSpPr/>
              <p:nvPr/>
            </p:nvSpPr>
            <p:spPr>
              <a:xfrm>
                <a:off x="1133365" y="2220084"/>
                <a:ext cx="6409250" cy="914400"/>
              </a:xfrm>
              <a:prstGeom prst="homePlat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F72407-E96F-4A2C-9EB5-3EDF2DFFF4E9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320F0A-549A-4A1D-B5A7-ED787D14ADCD}"/>
                </a:ext>
              </a:extLst>
            </p:cNvPr>
            <p:cNvSpPr txBox="1"/>
            <p:nvPr/>
          </p:nvSpPr>
          <p:spPr>
            <a:xfrm>
              <a:off x="2446203" y="3969043"/>
              <a:ext cx="8560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Vấn đề môi tr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ờng trong sử dụng tự nhiên</a:t>
              </a:r>
            </a:p>
          </p:txBody>
        </p:sp>
        <p:sp>
          <p:nvSpPr>
            <p:cNvPr id="31" name="Arrow: Pentagon 30">
              <a:extLst>
                <a:ext uri="{FF2B5EF4-FFF2-40B4-BE49-F238E27FC236}">
                  <a16:creationId xmlns:a16="http://schemas.microsoft.com/office/drawing/2014/main" id="{E9925F40-3862-44D5-AAEC-71C94ECF793F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A34C0540-B139-450D-9373-2CE271A1940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DF3C7B-494D-4672-BDF6-244927F48A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>
          <a:xfrm>
            <a:off x="93297" y="5227089"/>
            <a:ext cx="1049240" cy="1022598"/>
          </a:xfrm>
          <a:prstGeom prst="flowChartConnector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200819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209209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068B77-3B48-4479-B729-2A3CE43A41FE}"/>
              </a:ext>
            </a:extLst>
          </p:cNvPr>
          <p:cNvSpPr/>
          <p:nvPr/>
        </p:nvSpPr>
        <p:spPr>
          <a:xfrm>
            <a:off x="134760" y="2677277"/>
            <a:ext cx="7006441" cy="267765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trong mục a và hình 1, hãy hoàn thành nội dung PHT</a:t>
            </a:r>
          </a:p>
          <a:p>
            <a:pPr algn="just"/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1,3: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đặc điểm địa hình châu Phi.</a:t>
            </a:r>
          </a:p>
          <a:p>
            <a:pPr algn="just"/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2,4: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vị trí phân bố một số khoáng sản chính ở châu Phi.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Thời gian: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phút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7B4126-DE5D-4289-86DF-71AD71140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389"/>
            <a:ext cx="1964653" cy="1254034"/>
          </a:xfrm>
          <a:prstGeom prst="rect">
            <a:avLst/>
          </a:prstGeom>
        </p:spPr>
      </p:pic>
      <p:pic>
        <p:nvPicPr>
          <p:cNvPr id="1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11604B64-45AB-4470-9276-5E292AD2D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9867" y="5416974"/>
            <a:ext cx="2077424" cy="116156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DB4159-C815-46A5-BABF-FA7895D4638B}"/>
              </a:ext>
            </a:extLst>
          </p:cNvPr>
          <p:cNvSpPr/>
          <p:nvPr/>
        </p:nvSpPr>
        <p:spPr>
          <a:xfrm>
            <a:off x="1596161" y="1588785"/>
            <a:ext cx="3625196" cy="827835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FA7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92D229-6A78-4051-9B48-87046F6E60DE}"/>
              </a:ext>
            </a:extLst>
          </p:cNvPr>
          <p:cNvSpPr txBox="1"/>
          <p:nvPr/>
        </p:nvSpPr>
        <p:spPr>
          <a:xfrm>
            <a:off x="1663320" y="1710314"/>
            <a:ext cx="3743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TÀI NĂNG</a:t>
            </a:r>
          </a:p>
        </p:txBody>
      </p:sp>
    </p:spTree>
    <p:extLst>
      <p:ext uri="{BB962C8B-B14F-4D97-AF65-F5344CB8AC3E}">
        <p14:creationId xmlns:p14="http://schemas.microsoft.com/office/powerpoint/2010/main" val="42128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40434"/>
              </p:ext>
            </p:extLst>
          </p:nvPr>
        </p:nvGraphicFramePr>
        <p:xfrm>
          <a:off x="233067" y="1562223"/>
          <a:ext cx="6603828" cy="5069022"/>
        </p:xfrm>
        <a:graphic>
          <a:graphicData uri="http://schemas.openxmlformats.org/drawingml/2006/table">
            <a:tbl>
              <a:tblPr/>
              <a:tblGrid>
                <a:gridCol w="3222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35F98353-13E4-4067-8361-5D88529B6DDE}"/>
              </a:ext>
            </a:extLst>
          </p:cNvPr>
          <p:cNvSpPr/>
          <p:nvPr/>
        </p:nvSpPr>
        <p:spPr>
          <a:xfrm>
            <a:off x="1383158" y="847284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2" y="532723"/>
            <a:ext cx="936267" cy="93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7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2332</Words>
  <Application>Microsoft Office PowerPoint</Application>
  <PresentationFormat>Widescreen</PresentationFormat>
  <Paragraphs>328</Paragraphs>
  <Slides>46</Slides>
  <Notes>36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Arial</vt:lpstr>
      <vt:lpstr>Calibri</vt:lpstr>
      <vt:lpstr>Calibri Light</vt:lpstr>
      <vt:lpstr>Cambria</vt:lpstr>
      <vt:lpstr>Kids</vt:lpstr>
      <vt:lpstr>OpenSans</vt:lpstr>
      <vt:lpstr>SVN-Comic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ismail - [2010]</cp:lastModifiedBy>
  <cp:revision>47</cp:revision>
  <dcterms:created xsi:type="dcterms:W3CDTF">2022-04-24T01:51:04Z</dcterms:created>
  <dcterms:modified xsi:type="dcterms:W3CDTF">2024-11-27T23:32:52Z</dcterms:modified>
</cp:coreProperties>
</file>