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76" r:id="rId2"/>
    <p:sldId id="1458" r:id="rId3"/>
    <p:sldId id="1459" r:id="rId4"/>
    <p:sldId id="1460" r:id="rId5"/>
    <p:sldId id="1461" r:id="rId6"/>
    <p:sldId id="1462" r:id="rId7"/>
    <p:sldId id="1463" r:id="rId8"/>
    <p:sldId id="1464" r:id="rId9"/>
    <p:sldId id="1376" r:id="rId10"/>
    <p:sldId id="1409" r:id="rId11"/>
    <p:sldId id="1410" r:id="rId12"/>
    <p:sldId id="1413" r:id="rId13"/>
    <p:sldId id="279" r:id="rId14"/>
    <p:sldId id="1415" r:id="rId15"/>
    <p:sldId id="1416" r:id="rId16"/>
    <p:sldId id="1414" r:id="rId17"/>
    <p:sldId id="1420" r:id="rId18"/>
    <p:sldId id="1417" r:id="rId19"/>
    <p:sldId id="1421" r:id="rId20"/>
    <p:sldId id="1422" r:id="rId21"/>
    <p:sldId id="1423" r:id="rId22"/>
    <p:sldId id="1452" r:id="rId23"/>
    <p:sldId id="1453" r:id="rId24"/>
    <p:sldId id="1451" r:id="rId25"/>
    <p:sldId id="1425" r:id="rId26"/>
    <p:sldId id="1411" r:id="rId27"/>
    <p:sldId id="1426" r:id="rId28"/>
    <p:sldId id="1428" r:id="rId29"/>
    <p:sldId id="1427" r:id="rId30"/>
    <p:sldId id="1429" r:id="rId31"/>
    <p:sldId id="1431" r:id="rId32"/>
    <p:sldId id="592" r:id="rId33"/>
    <p:sldId id="1455" r:id="rId34"/>
    <p:sldId id="1456" r:id="rId35"/>
    <p:sldId id="1430" r:id="rId36"/>
    <p:sldId id="1433" r:id="rId37"/>
    <p:sldId id="1432" r:id="rId38"/>
    <p:sldId id="1457" r:id="rId39"/>
    <p:sldId id="264" r:id="rId40"/>
    <p:sldId id="1322" r:id="rId41"/>
    <p:sldId id="1447" r:id="rId42"/>
    <p:sldId id="317" r:id="rId43"/>
    <p:sldId id="625" r:id="rId44"/>
    <p:sldId id="1436"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1AF"/>
    <a:srgbClr val="3366FF"/>
    <a:srgbClr val="FF0066"/>
    <a:srgbClr val="FF0000"/>
    <a:srgbClr val="66FFFF"/>
    <a:srgbClr val="FC3245"/>
    <a:srgbClr val="E9FA6A"/>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4" autoAdjust="0"/>
    <p:restoredTop sz="86291" autoAdjust="0"/>
  </p:normalViewPr>
  <p:slideViewPr>
    <p:cSldViewPr snapToGrid="0">
      <p:cViewPr varScale="1">
        <p:scale>
          <a:sx n="74" d="100"/>
          <a:sy n="74" d="100"/>
        </p:scale>
        <p:origin x="979"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dirty="0"/>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3589501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3536635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dirty="0"/>
          </a:p>
        </p:txBody>
      </p:sp>
    </p:spTree>
    <p:extLst>
      <p:ext uri="{BB962C8B-B14F-4D97-AF65-F5344CB8AC3E}">
        <p14:creationId xmlns:p14="http://schemas.microsoft.com/office/powerpoint/2010/main" val="2935441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3194465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rgbClr val="1C11AF"/>
                </a:solidFill>
                <a:latin typeface="Arial" panose="020B0604020202020204" pitchFamily="34" charset="0"/>
                <a:cs typeface="Arial" panose="020B0604020202020204" pitchFamily="34" charset="0"/>
              </a:rPr>
              <a:t>-</a:t>
            </a:r>
            <a:r>
              <a:rPr lang="vi-VN" sz="1200" dirty="0">
                <a:solidFill>
                  <a:srgbClr val="1C11AF"/>
                </a:solidFill>
                <a:latin typeface="+mn-lt"/>
                <a:cs typeface="Arial" panose="020B0604020202020204" pitchFamily="34" charset="0"/>
              </a:rPr>
              <a:t> Khí hậu gió mùa: Đông Á, Nam Á, Đông Nam Á (Mùa đông: lạnh và ít mưa; mùa hạ: nóng, ẩm và mưa nhiều).</a:t>
            </a:r>
          </a:p>
          <a:p>
            <a:pPr algn="just"/>
            <a:r>
              <a:rPr lang="en-US" sz="1200" dirty="0">
                <a:solidFill>
                  <a:srgbClr val="1C11AF"/>
                </a:solidFill>
                <a:latin typeface="Arial" panose="020B0604020202020204" pitchFamily="34" charset="0"/>
                <a:cs typeface="Arial" panose="020B0604020202020204" pitchFamily="34" charset="0"/>
              </a:rPr>
              <a:t>-</a:t>
            </a:r>
            <a:r>
              <a:rPr lang="vi-VN" sz="1200" dirty="0">
                <a:solidFill>
                  <a:srgbClr val="1C11AF"/>
                </a:solidFill>
                <a:latin typeface="+mn-lt"/>
                <a:cs typeface="Arial" panose="020B0604020202020204" pitchFamily="34" charset="0"/>
              </a:rPr>
              <a:t> Khí hậu lục địa: khu vực nội địa và khu vực Tây Nam Á (Mùa đông: khô và lạnh; mùa hạ: khô và nóng).</a:t>
            </a: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192113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rgbClr val="1C11AF"/>
                </a:solidFill>
                <a:latin typeface="Arial" panose="020B0604020202020204" pitchFamily="34" charset="0"/>
                <a:cs typeface="Arial" panose="020B0604020202020204" pitchFamily="34" charset="0"/>
              </a:rPr>
              <a:t>-</a:t>
            </a:r>
            <a:r>
              <a:rPr lang="vi-VN" sz="1200" dirty="0">
                <a:solidFill>
                  <a:srgbClr val="1C11AF"/>
                </a:solidFill>
                <a:latin typeface="+mn-lt"/>
                <a:cs typeface="Arial" panose="020B0604020202020204" pitchFamily="34" charset="0"/>
              </a:rPr>
              <a:t> Khí hậu gió mùa: Đông Á, Nam Á, Đông Nam Á (Mùa đông: lạnh và ít mưa; mùa hạ: nóng, ẩm và mưa nhiều).</a:t>
            </a:r>
          </a:p>
          <a:p>
            <a:pPr algn="just"/>
            <a:r>
              <a:rPr lang="en-US" sz="1200" dirty="0">
                <a:solidFill>
                  <a:srgbClr val="1C11AF"/>
                </a:solidFill>
                <a:latin typeface="Arial" panose="020B0604020202020204" pitchFamily="34" charset="0"/>
                <a:cs typeface="Arial" panose="020B0604020202020204" pitchFamily="34" charset="0"/>
              </a:rPr>
              <a:t>-</a:t>
            </a:r>
            <a:r>
              <a:rPr lang="vi-VN" sz="1200" dirty="0">
                <a:solidFill>
                  <a:srgbClr val="1C11AF"/>
                </a:solidFill>
                <a:latin typeface="+mn-lt"/>
                <a:cs typeface="Arial" panose="020B0604020202020204" pitchFamily="34" charset="0"/>
              </a:rPr>
              <a:t> Khí hậu lục địa: khu vực nội địa và khu vực Tây Nam Á (Mùa đông: khô và lạnh; mùa hạ: khô và nóng).</a:t>
            </a: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3122874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a:solidFill>
                  <a:srgbClr val="1C11AF"/>
                </a:solidFill>
                <a:latin typeface="Arial" panose="020B0604020202020204" pitchFamily="34" charset="0"/>
                <a:cs typeface="Arial" panose="020B0604020202020204" pitchFamily="34" charset="0"/>
              </a:rPr>
              <a:t>-</a:t>
            </a:r>
            <a:r>
              <a:rPr lang="vi-VN" sz="1200">
                <a:solidFill>
                  <a:srgbClr val="1C11AF"/>
                </a:solidFill>
                <a:latin typeface="+mn-lt"/>
                <a:cs typeface="Arial" panose="020B0604020202020204" pitchFamily="34" charset="0"/>
              </a:rPr>
              <a:t> Khí hậu gió mùa: Đông Á, Nam Á, Đông Nam Á (Mùa đông: lạnh và ít mưa; mùa hạ: nóng, ẩm và mưa nhiều).</a:t>
            </a:r>
          </a:p>
          <a:p>
            <a:pPr algn="just"/>
            <a:r>
              <a:rPr lang="en-US" sz="1200">
                <a:solidFill>
                  <a:srgbClr val="1C11AF"/>
                </a:solidFill>
                <a:latin typeface="Arial" panose="020B0604020202020204" pitchFamily="34" charset="0"/>
                <a:cs typeface="Arial" panose="020B0604020202020204" pitchFamily="34" charset="0"/>
              </a:rPr>
              <a:t>-</a:t>
            </a:r>
            <a:r>
              <a:rPr lang="vi-VN" sz="1200">
                <a:solidFill>
                  <a:srgbClr val="1C11AF"/>
                </a:solidFill>
                <a:latin typeface="+mn-lt"/>
                <a:cs typeface="Arial" panose="020B0604020202020204" pitchFamily="34" charset="0"/>
              </a:rPr>
              <a:t> Khí hậu lục địa: khu vực nội địa và khu vực Tây Nam Á (Mùa đông: khô và lạnh; mùa hạ: khô và nóng).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2483239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C11AF"/>
                </a:solidFill>
                <a:latin typeface="+mn-lt"/>
                <a:cs typeface="Arial" panose="020B0604020202020204" pitchFamily="34" charset="0"/>
              </a:rPr>
              <a:t>- Ý nghĩa của khí hậu đối với việc sử dụng và bảo vệ tài nguyên:</a:t>
            </a:r>
          </a:p>
          <a:p>
            <a:pPr algn="just"/>
            <a:r>
              <a:rPr lang="vi-VN" sz="1200">
                <a:solidFill>
                  <a:srgbClr val="1C11AF"/>
                </a:solidFill>
                <a:latin typeface="+mn-lt"/>
                <a:cs typeface="Arial" panose="020B0604020202020204" pitchFamily="34" charset="0"/>
              </a:rPr>
              <a:t>+ Tạo nên sự đa dạng về các sản phẩm nông nghiệp và hình thức du lịch.</a:t>
            </a:r>
          </a:p>
          <a:p>
            <a:pPr algn="just"/>
            <a:r>
              <a:rPr lang="vi-VN" sz="1200">
                <a:solidFill>
                  <a:srgbClr val="1C11AF"/>
                </a:solidFill>
                <a:latin typeface="+mn-lt"/>
                <a:cs typeface="Arial" panose="020B0604020202020204" pitchFamily="34" charset="0"/>
              </a:rPr>
              <a:t>+ Là nơi chịu tác động của nhiều thiên tai và biến đổi khí hậu =&gt; cần có các biện pháp phòng chống và ứng phó thích hợp.</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1937202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905655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1123009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3113681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2025914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3003488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1813401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32</a:t>
            </a:fld>
            <a:endParaRPr lang="en-US"/>
          </a:p>
        </p:txBody>
      </p:sp>
    </p:spTree>
    <p:extLst>
      <p:ext uri="{BB962C8B-B14F-4D97-AF65-F5344CB8AC3E}">
        <p14:creationId xmlns:p14="http://schemas.microsoft.com/office/powerpoint/2010/main" val="3257742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1180417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3528205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1992549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a:solidFill>
                  <a:schemeClr val="tx1"/>
                </a:solidFill>
                <a:effectLst/>
                <a:latin typeface="+mn-lt"/>
                <a:ea typeface="+mn-ea"/>
                <a:cs typeface="+mn-cs"/>
              </a:rPr>
              <a:t>Đúng, Biển Caspi là hồ lớn nhất thế giới</a:t>
            </a:r>
          </a:p>
          <a:p>
            <a:r>
              <a:rPr lang="vi-VN">
                <a:effectLst/>
              </a:rPr>
              <a:t>Thuật ngữ "biển" xuất hiện trong tên hồ này nhưng thực chất Biển Caspi là tên hồ nước lớn được bao quanh bởi Nga, Iran, Turkmenistan, Kazakhstan và Azerbaijan. Các sông Volga, Terek và Kura đóng vai trò là nguồn cung cấp nước chính cho Biển Caspi.</a:t>
            </a:r>
          </a:p>
          <a:p>
            <a:r>
              <a:rPr lang="vi-VN" sz="1200" b="0" kern="1200">
                <a:solidFill>
                  <a:schemeClr val="tx1"/>
                </a:solidFill>
                <a:effectLst/>
                <a:latin typeface="+mn-lt"/>
                <a:ea typeface="+mn-ea"/>
                <a:cs typeface="+mn-cs"/>
              </a:rPr>
              <a:t>Một góc Biển Caspi. Ảnh:</a:t>
            </a:r>
            <a:r>
              <a:rPr lang="vi-VN" sz="1200" b="0" i="1" kern="1200">
                <a:solidFill>
                  <a:schemeClr val="tx1"/>
                </a:solidFill>
                <a:effectLst/>
                <a:latin typeface="+mn-lt"/>
                <a:ea typeface="+mn-ea"/>
                <a:cs typeface="+mn-cs"/>
              </a:rPr>
              <a:t> MNN</a:t>
            </a:r>
            <a:endParaRPr lang="vi-VN" sz="1200" b="0" kern="1200">
              <a:solidFill>
                <a:schemeClr val="tx1"/>
              </a:solidFill>
              <a:effectLst/>
              <a:latin typeface="+mn-lt"/>
              <a:ea typeface="+mn-ea"/>
              <a:cs typeface="+mn-cs"/>
            </a:endParaRPr>
          </a:p>
          <a:p>
            <a:r>
              <a:rPr lang="vi-VN">
                <a:effectLst/>
              </a:rPr>
              <a:t>Caspi không thông ra biển hay đại dương nên được tính là hồ và được gọi là biển do người La Mã cổ đại khi đến đây, nhận thấy nước có vị mặn. Tên gọi được đặt theo bộ lạc Caspi, những người từng sinh sống ở phía tây của hồ.</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367727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825885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1831854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t>40</a:t>
            </a:fld>
            <a:endParaRPr lang="en-US"/>
          </a:p>
        </p:txBody>
      </p:sp>
    </p:spTree>
    <p:extLst>
      <p:ext uri="{BB962C8B-B14F-4D97-AF65-F5344CB8AC3E}">
        <p14:creationId xmlns:p14="http://schemas.microsoft.com/office/powerpoint/2010/main" val="3238815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44</a:t>
            </a:fld>
            <a:endParaRPr lang="en-US"/>
          </a:p>
        </p:txBody>
      </p:sp>
    </p:spTree>
    <p:extLst>
      <p:ext uri="{BB962C8B-B14F-4D97-AF65-F5344CB8AC3E}">
        <p14:creationId xmlns:p14="http://schemas.microsoft.com/office/powerpoint/2010/main" val="1497167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154917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17186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53415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412645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1329764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3170506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47724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02C305-0101-419A-B591-5995DFD36EAB}"/>
              </a:ext>
            </a:extLst>
          </p:cNvPr>
          <p:cNvSpPr>
            <a:spLocks noGrp="1"/>
          </p:cNvSpPr>
          <p:nvPr>
            <p:ph type="dt" sz="half" idx="10"/>
          </p:nvPr>
        </p:nvSpPr>
        <p:spPr>
          <a:xfrm>
            <a:off x="609600" y="6246285"/>
            <a:ext cx="2844800" cy="476249"/>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7B0B7915-EB33-4246-8544-F3C84D5122D5}"/>
              </a:ext>
            </a:extLst>
          </p:cNvPr>
          <p:cNvSpPr>
            <a:spLocks noGrp="1"/>
          </p:cNvSpPr>
          <p:nvPr>
            <p:ph type="ftr" sz="quarter" idx="11"/>
          </p:nvPr>
        </p:nvSpPr>
        <p:spPr>
          <a:xfrm>
            <a:off x="4165600" y="6246285"/>
            <a:ext cx="3860800" cy="476249"/>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983FDF40-3BFF-4251-B06B-FD1F5F58726C}"/>
              </a:ext>
            </a:extLst>
          </p:cNvPr>
          <p:cNvSpPr>
            <a:spLocks noGrp="1"/>
          </p:cNvSpPr>
          <p:nvPr>
            <p:ph type="sldNum" sz="quarter" idx="12"/>
          </p:nvPr>
        </p:nvSpPr>
        <p:spPr>
          <a:xfrm>
            <a:off x="8737600" y="6246285"/>
            <a:ext cx="2844800" cy="476249"/>
          </a:xfrm>
        </p:spPr>
        <p:txBody>
          <a:bodyPr/>
          <a:lstStyle>
            <a:lvl1pPr>
              <a:defRPr/>
            </a:lvl1pPr>
          </a:lstStyle>
          <a:p>
            <a:fld id="{8ED2FEDA-D064-400D-9E77-379A5BC99EFF}" type="slidenum">
              <a:rPr lang="en-US" altLang="en-US"/>
              <a:pPr/>
              <a:t>‹#›</a:t>
            </a:fld>
            <a:endParaRPr lang="en-US" altLang="en-US"/>
          </a:p>
        </p:txBody>
      </p:sp>
    </p:spTree>
    <p:extLst>
      <p:ext uri="{BB962C8B-B14F-4D97-AF65-F5344CB8AC3E}">
        <p14:creationId xmlns:p14="http://schemas.microsoft.com/office/powerpoint/2010/main" val="3197322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1381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10/17/2024</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651" r:id="rId4"/>
    <p:sldLayoutId id="2147483652" r:id="rId5"/>
    <p:sldLayoutId id="2147483653" r:id="rId6"/>
    <p:sldLayoutId id="2147483654" r:id="rId7"/>
    <p:sldLayoutId id="2147483655" r:id="rId8"/>
    <p:sldLayoutId id="2147483793" r:id="rId9"/>
    <p:sldLayoutId id="2147483792" r:id="rId10"/>
    <p:sldLayoutId id="2147483656" r:id="rId11"/>
    <p:sldLayoutId id="2147483657" r:id="rId12"/>
    <p:sldLayoutId id="2147483658" r:id="rId13"/>
    <p:sldLayoutId id="2147483659" r:id="rId14"/>
    <p:sldLayoutId id="21474837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0.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8.xml"/><Relationship Id="rId7"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notesSlide" Target="../notesSlides/notesSlide5.xml"/><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microsoft.com/office/2007/relationships/hdphoto" Target="../media/hdphoto5.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21.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0.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audio" Target="../media/audio6.wav"/></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5.gif"/><Relationship Id="rId3" Type="http://schemas.openxmlformats.org/officeDocument/2006/relationships/slideLayout" Target="../slideLayouts/slideLayout3.xml"/><Relationship Id="rId7" Type="http://schemas.openxmlformats.org/officeDocument/2006/relationships/slide" Target="slide8.xml"/><Relationship Id="rId12" Type="http://schemas.openxmlformats.org/officeDocument/2006/relationships/image" Target="../media/image4.gif"/><Relationship Id="rId2" Type="http://schemas.openxmlformats.org/officeDocument/2006/relationships/audio" Target="../media/media1.wav"/><Relationship Id="rId16" Type="http://schemas.openxmlformats.org/officeDocument/2006/relationships/image" Target="../media/image8.png"/><Relationship Id="rId1" Type="http://schemas.microsoft.com/office/2007/relationships/media" Target="../media/media1.wav"/><Relationship Id="rId6" Type="http://schemas.openxmlformats.org/officeDocument/2006/relationships/slide" Target="slide7.xml"/><Relationship Id="rId11" Type="http://schemas.openxmlformats.org/officeDocument/2006/relationships/slide" Target="slide1.xml"/><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slide" Target="slide11.xml"/><Relationship Id="rId4" Type="http://schemas.openxmlformats.org/officeDocument/2006/relationships/image" Target="../media/image2.png"/><Relationship Id="rId9" Type="http://schemas.openxmlformats.org/officeDocument/2006/relationships/slide" Target="slide10.xml"/><Relationship Id="rId1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0.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audio" Target="../media/audio1.wav"/><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9.jpg"/><Relationship Id="rId15" Type="http://schemas.openxmlformats.org/officeDocument/2006/relationships/slide" Target="slide6.xml"/><Relationship Id="rId10" Type="http://schemas.openxmlformats.org/officeDocument/2006/relationships/image" Target="../media/image12.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8.xml"/><Relationship Id="rId7" Type="http://schemas.openxmlformats.org/officeDocument/2006/relationships/image" Target="../media/image3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3.pn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6.jp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7.png"/><Relationship Id="rId2" Type="http://schemas.openxmlformats.org/officeDocument/2006/relationships/audio" Target="../media/audio1.wav"/><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9.jpg"/><Relationship Id="rId15" Type="http://schemas.openxmlformats.org/officeDocument/2006/relationships/slide" Target="slide6.xml"/><Relationship Id="rId10"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audio" Target="../media/audio1.wav"/><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9.jpg"/><Relationship Id="rId15" Type="http://schemas.openxmlformats.org/officeDocument/2006/relationships/slide" Target="slide6.xml"/><Relationship Id="rId10" Type="http://schemas.openxmlformats.org/officeDocument/2006/relationships/image" Target="../media/image12.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audio" Target="../media/audio1.wav"/><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9.jpg"/><Relationship Id="rId1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7.png"/><Relationship Id="rId2" Type="http://schemas.openxmlformats.org/officeDocument/2006/relationships/audio" Target="../media/audio1.wav"/><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9.jpg"/><Relationship Id="rId15" Type="http://schemas.openxmlformats.org/officeDocument/2006/relationships/slide" Target="slide6.xml"/><Relationship Id="rId10"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9.jpg"/><Relationship Id="rId1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101620" y="45989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84A09139-E2E4-4936-8ED1-10F6CE85344F}"/>
              </a:ext>
            </a:extLst>
          </p:cNvPr>
          <p:cNvGrpSpPr/>
          <p:nvPr/>
        </p:nvGrpSpPr>
        <p:grpSpPr>
          <a:xfrm>
            <a:off x="2833834" y="1626126"/>
            <a:ext cx="5760573" cy="905023"/>
            <a:chOff x="999231" y="1336839"/>
            <a:chExt cx="5497404" cy="1097387"/>
          </a:xfrm>
        </p:grpSpPr>
        <p:grpSp>
          <p:nvGrpSpPr>
            <p:cNvPr id="73" name="Group 72">
              <a:extLst>
                <a:ext uri="{FF2B5EF4-FFF2-40B4-BE49-F238E27FC236}">
                  <a16:creationId xmlns:a16="http://schemas.microsoft.com/office/drawing/2014/main" id="{5ABCFC12-843E-453C-9AC1-945A965EEEEE}"/>
                </a:ext>
              </a:extLst>
            </p:cNvPr>
            <p:cNvGrpSpPr/>
            <p:nvPr/>
          </p:nvGrpSpPr>
          <p:grpSpPr>
            <a:xfrm>
              <a:off x="999231" y="1476594"/>
              <a:ext cx="891094" cy="957632"/>
              <a:chOff x="899183" y="1159343"/>
              <a:chExt cx="771364" cy="828961"/>
            </a:xfrm>
          </p:grpSpPr>
          <p:sp>
            <p:nvSpPr>
              <p:cNvPr id="69" name="Oval 68">
                <a:extLst>
                  <a:ext uri="{FF2B5EF4-FFF2-40B4-BE49-F238E27FC236}">
                    <a16:creationId xmlns:a16="http://schemas.microsoft.com/office/drawing/2014/main" id="{E005C5FD-5161-4FC5-B2CB-356B0BAB8868}"/>
                  </a:ext>
                </a:extLst>
              </p:cNvPr>
              <p:cNvSpPr/>
              <p:nvPr/>
            </p:nvSpPr>
            <p:spPr>
              <a:xfrm>
                <a:off x="899183" y="1159343"/>
                <a:ext cx="771364" cy="8289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rima Madurai" panose="00000500000000000000" pitchFamily="2" charset="0"/>
                  <a:cs typeface="#9Slide03 Arima Madurai" panose="00000500000000000000" pitchFamily="2" charset="0"/>
                </a:endParaRPr>
              </a:p>
            </p:txBody>
          </p:sp>
          <p:sp>
            <p:nvSpPr>
              <p:cNvPr id="48" name="任意多边形: 形状 8">
                <a:extLst>
                  <a:ext uri="{FF2B5EF4-FFF2-40B4-BE49-F238E27FC236}">
                    <a16:creationId xmlns:a16="http://schemas.microsoft.com/office/drawing/2014/main" id="{0C07955B-B4BD-49E2-9980-84375C38F0AE}"/>
                  </a:ext>
                </a:extLst>
              </p:cNvPr>
              <p:cNvSpPr>
                <a:spLocks/>
              </p:cNvSpPr>
              <p:nvPr/>
            </p:nvSpPr>
            <p:spPr bwMode="auto">
              <a:xfrm>
                <a:off x="1019494" y="1302921"/>
                <a:ext cx="525458" cy="541805"/>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bg1"/>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sym typeface="+mn-lt"/>
                </a:endParaRPr>
              </a:p>
            </p:txBody>
          </p:sp>
        </p:grpSp>
        <p:sp>
          <p:nvSpPr>
            <p:cNvPr id="76" name="Flowchart: Terminator 75">
              <a:extLst>
                <a:ext uri="{FF2B5EF4-FFF2-40B4-BE49-F238E27FC236}">
                  <a16:creationId xmlns:a16="http://schemas.microsoft.com/office/drawing/2014/main" id="{3387BDC1-F82F-42E4-9E6F-CED77FBF421E}"/>
                </a:ext>
              </a:extLst>
            </p:cNvPr>
            <p:cNvSpPr/>
            <p:nvPr/>
          </p:nvSpPr>
          <p:spPr>
            <a:xfrm>
              <a:off x="1987091" y="1336839"/>
              <a:ext cx="4509544" cy="1097387"/>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rima Madurai" panose="00000500000000000000" pitchFamily="2" charset="0"/>
                <a:cs typeface="#9Slide03 Arima Madurai" panose="00000500000000000000" pitchFamily="2" charset="0"/>
              </a:endParaRPr>
            </a:p>
          </p:txBody>
        </p:sp>
        <p:sp>
          <p:nvSpPr>
            <p:cNvPr id="64" name="TextBox 63">
              <a:extLst>
                <a:ext uri="{FF2B5EF4-FFF2-40B4-BE49-F238E27FC236}">
                  <a16:creationId xmlns:a16="http://schemas.microsoft.com/office/drawing/2014/main" id="{AE644E9D-718C-4A26-BD36-09B8382D23AB}"/>
                </a:ext>
              </a:extLst>
            </p:cNvPr>
            <p:cNvSpPr txBox="1"/>
            <p:nvPr/>
          </p:nvSpPr>
          <p:spPr>
            <a:xfrm>
              <a:off x="2068455" y="1588500"/>
              <a:ext cx="4375050" cy="51500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9Slide03 Arima Madurai" panose="00000500000000000000" pitchFamily="2" charset="0"/>
                  <a:cs typeface="#9Slide03 Arima Madurai" panose="00000500000000000000" pitchFamily="2" charset="0"/>
                </a:rPr>
                <a:t>2</a:t>
              </a:r>
              <a:r>
                <a:rPr kumimoji="0" lang="en-US" sz="2400" b="1" i="0" u="none" strike="noStrike" kern="1200" cap="none" spc="0" normalizeH="0" baseline="0" noProof="0" dirty="0" smtClean="0">
                  <a:ln>
                    <a:noFill/>
                  </a:ln>
                  <a:solidFill>
                    <a:schemeClr val="bg1"/>
                  </a:solidFill>
                  <a:effectLst/>
                  <a:uLnTx/>
                  <a:uFillTx/>
                  <a:latin typeface="#9Slide03 Arima Madurai" panose="00000500000000000000" pitchFamily="2" charset="0"/>
                  <a:cs typeface="#9Slide03 Arima Madurai" panose="00000500000000000000" pitchFamily="2" charset="0"/>
                </a:rPr>
                <a:t>. ĐẶC </a:t>
              </a:r>
              <a:r>
                <a:rPr kumimoji="0" lang="en-US" sz="2400" b="1" i="0" u="none" strike="noStrike" kern="1200" cap="none" spc="0" normalizeH="0" baseline="0" noProof="0" dirty="0">
                  <a:ln>
                    <a:noFill/>
                  </a:ln>
                  <a:solidFill>
                    <a:schemeClr val="bg1"/>
                  </a:solidFill>
                  <a:effectLst/>
                  <a:uLnTx/>
                  <a:uFillTx/>
                  <a:latin typeface="#9Slide03 Arima Madurai" panose="00000500000000000000" pitchFamily="2" charset="0"/>
                  <a:cs typeface="#9Slide03 Arima Madurai" panose="00000500000000000000" pitchFamily="2" charset="0"/>
                </a:rPr>
                <a:t>ĐIỂM T</a:t>
              </a:r>
              <a:r>
                <a:rPr lang="en-US" sz="2400" b="1" dirty="0">
                  <a:solidFill>
                    <a:schemeClr val="bg1"/>
                  </a:solidFill>
                  <a:latin typeface="#9Slide03 Arima Madurai" panose="00000500000000000000" pitchFamily="2" charset="0"/>
                  <a:cs typeface="#9Slide03 Arima Madurai" panose="00000500000000000000" pitchFamily="2" charset="0"/>
                </a:rPr>
                <a:t>Ự NHIÊN</a:t>
              </a:r>
              <a:endParaRPr kumimoji="0" lang="en-AU" sz="2400" b="1" i="0" u="none" strike="noStrike" kern="1200" cap="none" spc="0" normalizeH="0" baseline="0" noProof="0" dirty="0">
                <a:ln>
                  <a:noFill/>
                </a:ln>
                <a:solidFill>
                  <a:schemeClr val="bg1"/>
                </a:solidFill>
                <a:effectLst/>
                <a:uLnTx/>
                <a:uFillTx/>
                <a:latin typeface="#9Slide03 Arima Madurai" panose="00000500000000000000" pitchFamily="2" charset="0"/>
                <a:cs typeface="#9Slide03 Arima Madurai" panose="00000500000000000000" pitchFamily="2" charset="0"/>
              </a:endParaRPr>
            </a:p>
          </p:txBody>
        </p:sp>
      </p:grpSp>
      <p:grpSp>
        <p:nvGrpSpPr>
          <p:cNvPr id="83" name="Nhóm 7">
            <a:extLst>
              <a:ext uri="{FF2B5EF4-FFF2-40B4-BE49-F238E27FC236}">
                <a16:creationId xmlns:a16="http://schemas.microsoft.com/office/drawing/2014/main" id="{0C8A5F74-8B78-4636-980D-86DE5AC6B32A}"/>
              </a:ext>
            </a:extLst>
          </p:cNvPr>
          <p:cNvGrpSpPr/>
          <p:nvPr/>
        </p:nvGrpSpPr>
        <p:grpSpPr>
          <a:xfrm>
            <a:off x="2833834" y="-71355"/>
            <a:ext cx="6524332" cy="1517678"/>
            <a:chOff x="2007127" y="-270855"/>
            <a:chExt cx="6524332" cy="1517678"/>
          </a:xfrm>
        </p:grpSpPr>
        <p:sp>
          <p:nvSpPr>
            <p:cNvPr id="84" name="Hộp Văn bản 8">
              <a:extLst>
                <a:ext uri="{FF2B5EF4-FFF2-40B4-BE49-F238E27FC236}">
                  <a16:creationId xmlns:a16="http://schemas.microsoft.com/office/drawing/2014/main" id="{BADB01F6-3E1A-4A4E-A8E9-6C9863DE1603}"/>
                </a:ext>
              </a:extLst>
            </p:cNvPr>
            <p:cNvSpPr txBox="1"/>
            <p:nvPr/>
          </p:nvSpPr>
          <p:spPr>
            <a:xfrm>
              <a:off x="3273288" y="0"/>
              <a:ext cx="525817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F0000"/>
                  </a:solidFill>
                  <a:effectLst/>
                  <a:uLnTx/>
                  <a:uFillTx/>
                  <a:latin typeface="#9Slide03 BoosterNextFYBlack" panose="02000A03000000020004" pitchFamily="2" charset="0"/>
                </a:rPr>
                <a:t>NỘI DUNG BÀI HỌC</a:t>
              </a:r>
            </a:p>
          </p:txBody>
        </p:sp>
        <p:pic>
          <p:nvPicPr>
            <p:cNvPr id="85" name="Hình ảnh 9">
              <a:extLst>
                <a:ext uri="{FF2B5EF4-FFF2-40B4-BE49-F238E27FC236}">
                  <a16:creationId xmlns:a16="http://schemas.microsoft.com/office/drawing/2014/main" id="{778076E3-E07F-44A0-A5F5-08D051DC51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86" name="Đường nối Thẳng 10">
              <a:extLst>
                <a:ext uri="{FF2B5EF4-FFF2-40B4-BE49-F238E27FC236}">
                  <a16:creationId xmlns:a16="http://schemas.microsoft.com/office/drawing/2014/main" id="{515DF485-90FD-4A86-B974-AC3E422BCB47}"/>
                </a:ext>
              </a:extLst>
            </p:cNvPr>
            <p:cNvCxnSpPr>
              <a:cxnSpLocks/>
            </p:cNvCxnSpPr>
            <p:nvPr/>
          </p:nvCxnSpPr>
          <p:spPr>
            <a:xfrm>
              <a:off x="3273288" y="769441"/>
              <a:ext cx="5108544" cy="0"/>
            </a:xfrm>
            <a:prstGeom prst="line">
              <a:avLst/>
            </a:prstGeom>
            <a:noFill/>
            <a:ln w="28575" cap="flat" cmpd="sng" algn="ctr">
              <a:solidFill>
                <a:srgbClr val="00B050"/>
              </a:solidFill>
              <a:prstDash val="sysDash"/>
              <a:miter lim="800000"/>
            </a:ln>
            <a:effectLst/>
          </p:spPr>
        </p:cxnSp>
      </p:grpSp>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3" name="Flowchart: Terminator 92">
            <a:extLst>
              <a:ext uri="{FF2B5EF4-FFF2-40B4-BE49-F238E27FC236}">
                <a16:creationId xmlns:a16="http://schemas.microsoft.com/office/drawing/2014/main" id="{B3E015B3-78BB-4D29-BA9C-D79487A79F9F}"/>
              </a:ext>
            </a:extLst>
          </p:cNvPr>
          <p:cNvSpPr/>
          <p:nvPr/>
        </p:nvSpPr>
        <p:spPr>
          <a:xfrm>
            <a:off x="4876186" y="2709693"/>
            <a:ext cx="3478479" cy="99246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Đường nối Thẳng 10">
            <a:extLst>
              <a:ext uri="{FF2B5EF4-FFF2-40B4-BE49-F238E27FC236}">
                <a16:creationId xmlns:a16="http://schemas.microsoft.com/office/drawing/2014/main" id="{51D6D181-9B6A-479F-B3A5-42CAAB9DE04A}"/>
              </a:ext>
            </a:extLst>
          </p:cNvPr>
          <p:cNvCxnSpPr>
            <a:cxnSpLocks/>
          </p:cNvCxnSpPr>
          <p:nvPr/>
        </p:nvCxnSpPr>
        <p:spPr>
          <a:xfrm>
            <a:off x="4323933" y="2503101"/>
            <a:ext cx="58720" cy="3478580"/>
          </a:xfrm>
          <a:prstGeom prst="line">
            <a:avLst/>
          </a:prstGeom>
          <a:noFill/>
          <a:ln w="28575" cap="flat" cmpd="sng" algn="ctr">
            <a:solidFill>
              <a:srgbClr val="00B050"/>
            </a:solidFill>
            <a:prstDash val="sysDash"/>
            <a:miter lim="800000"/>
          </a:ln>
          <a:effectLst/>
        </p:spPr>
      </p:cxnSp>
      <p:sp>
        <p:nvSpPr>
          <p:cNvPr id="98" name="TextBox 97">
            <a:extLst>
              <a:ext uri="{FF2B5EF4-FFF2-40B4-BE49-F238E27FC236}">
                <a16:creationId xmlns:a16="http://schemas.microsoft.com/office/drawing/2014/main" id="{3C09C907-181D-4C0E-84C1-E5AE1ED504C2}"/>
              </a:ext>
            </a:extLst>
          </p:cNvPr>
          <p:cNvSpPr txBox="1"/>
          <p:nvPr/>
        </p:nvSpPr>
        <p:spPr>
          <a:xfrm>
            <a:off x="4669913" y="2989368"/>
            <a:ext cx="2962280" cy="5355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dirty="0">
                <a:solidFill>
                  <a:schemeClr val="bg1"/>
                </a:solidFill>
                <a:latin typeface="#9Slide03 Arima Madurai" panose="00000500000000000000" pitchFamily="2" charset="0"/>
                <a:cs typeface="#9Slide03 Arima Madurai" panose="00000500000000000000" pitchFamily="2" charset="0"/>
              </a:rPr>
              <a:t>b. </a:t>
            </a:r>
            <a:r>
              <a:rPr lang="en-US" sz="3200" b="1" dirty="0" err="1">
                <a:solidFill>
                  <a:schemeClr val="bg1"/>
                </a:solidFill>
                <a:latin typeface="#9Slide03 Arima Madurai" panose="00000500000000000000" pitchFamily="2" charset="0"/>
                <a:cs typeface="#9Slide03 Arima Madurai" panose="00000500000000000000" pitchFamily="2" charset="0"/>
              </a:rPr>
              <a:t>Khí</a:t>
            </a:r>
            <a:r>
              <a:rPr lang="en-US" sz="3200" b="1" dirty="0">
                <a:solidFill>
                  <a:schemeClr val="bg1"/>
                </a:solidFill>
                <a:latin typeface="#9Slide03 Arima Madurai" panose="00000500000000000000" pitchFamily="2" charset="0"/>
                <a:cs typeface="#9Slide03 Arima Madurai" panose="00000500000000000000" pitchFamily="2" charset="0"/>
              </a:rPr>
              <a:t> </a:t>
            </a:r>
            <a:r>
              <a:rPr lang="en-US" sz="3200" b="1" dirty="0" err="1">
                <a:solidFill>
                  <a:schemeClr val="bg1"/>
                </a:solidFill>
                <a:latin typeface="#9Slide03 Arima Madurai" panose="00000500000000000000" pitchFamily="2" charset="0"/>
                <a:cs typeface="#9Slide03 Arima Madurai" panose="00000500000000000000" pitchFamily="2" charset="0"/>
              </a:rPr>
              <a:t>hậu</a:t>
            </a:r>
            <a:endParaRPr kumimoji="0" lang="en-AU" sz="3200" b="1" i="0" u="none" strike="noStrike" kern="1200" cap="none" spc="0" normalizeH="0" baseline="0" noProof="0" dirty="0">
              <a:ln>
                <a:noFill/>
              </a:ln>
              <a:solidFill>
                <a:schemeClr val="bg1"/>
              </a:solidFill>
              <a:effectLst/>
              <a:uLnTx/>
              <a:uFillTx/>
              <a:latin typeface="#9Slide03 Arima Madurai" panose="00000500000000000000" pitchFamily="2" charset="0"/>
              <a:cs typeface="#9Slide03 Arima Madurai" panose="00000500000000000000" pitchFamily="2" charset="0"/>
            </a:endParaRPr>
          </a:p>
        </p:txBody>
      </p:sp>
      <p:sp>
        <p:nvSpPr>
          <p:cNvPr id="101" name="Flowchart: Terminator 100">
            <a:extLst>
              <a:ext uri="{FF2B5EF4-FFF2-40B4-BE49-F238E27FC236}">
                <a16:creationId xmlns:a16="http://schemas.microsoft.com/office/drawing/2014/main" id="{F42DB314-08FD-4B5D-958B-B32C4CD11537}"/>
              </a:ext>
            </a:extLst>
          </p:cNvPr>
          <p:cNvSpPr/>
          <p:nvPr/>
        </p:nvSpPr>
        <p:spPr>
          <a:xfrm>
            <a:off x="4876187" y="4100066"/>
            <a:ext cx="3603824" cy="905021"/>
          </a:xfrm>
          <a:prstGeom prst="flowChartTermina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rima Madurai" panose="00000500000000000000" pitchFamily="2" charset="0"/>
              <a:cs typeface="#9Slide03 Arima Madurai" panose="00000500000000000000" pitchFamily="2" charset="0"/>
            </a:endParaRPr>
          </a:p>
        </p:txBody>
      </p:sp>
      <p:sp>
        <p:nvSpPr>
          <p:cNvPr id="102" name="TextBox 101">
            <a:extLst>
              <a:ext uri="{FF2B5EF4-FFF2-40B4-BE49-F238E27FC236}">
                <a16:creationId xmlns:a16="http://schemas.microsoft.com/office/drawing/2014/main" id="{B18F4541-20F8-420D-8B41-FC578E384B19}"/>
              </a:ext>
            </a:extLst>
          </p:cNvPr>
          <p:cNvSpPr txBox="1"/>
          <p:nvPr/>
        </p:nvSpPr>
        <p:spPr>
          <a:xfrm>
            <a:off x="5333175" y="4286212"/>
            <a:ext cx="3455882" cy="547842"/>
          </a:xfrm>
          <a:prstGeom prst="rect">
            <a:avLst/>
          </a:prstGeom>
          <a:noFill/>
        </p:spPr>
        <p:txBody>
          <a:bodyPr wrap="square">
            <a:spAutoFit/>
          </a:bodyPr>
          <a:lstStyle/>
          <a:p>
            <a:pPr lvl="0">
              <a:lnSpc>
                <a:spcPct val="90000"/>
              </a:lnSpc>
              <a:spcBef>
                <a:spcPts val="1000"/>
              </a:spcBef>
              <a:defRPr/>
            </a:pPr>
            <a:r>
              <a:rPr lang="en-AU" sz="3200" b="1" dirty="0">
                <a:solidFill>
                  <a:schemeClr val="bg1"/>
                </a:solidFill>
                <a:latin typeface="#9Slide03 Arima Madurai" panose="00000500000000000000" pitchFamily="2" charset="0"/>
                <a:cs typeface="#9Slide03 Arima Madurai" panose="00000500000000000000" pitchFamily="2" charset="0"/>
              </a:rPr>
              <a:t>c. </a:t>
            </a:r>
            <a:r>
              <a:rPr lang="en-AU" sz="3200" b="1" dirty="0" err="1">
                <a:solidFill>
                  <a:schemeClr val="bg1"/>
                </a:solidFill>
                <a:latin typeface="#9Slide03 Arima Madurai" panose="00000500000000000000" pitchFamily="2" charset="0"/>
                <a:cs typeface="#9Slide03 Arima Madurai" panose="00000500000000000000" pitchFamily="2" charset="0"/>
              </a:rPr>
              <a:t>Sông</a:t>
            </a:r>
            <a:r>
              <a:rPr lang="en-AU" sz="3200" b="1" dirty="0">
                <a:solidFill>
                  <a:schemeClr val="bg1"/>
                </a:solidFill>
                <a:latin typeface="#9Slide03 Arima Madurai" panose="00000500000000000000" pitchFamily="2" charset="0"/>
                <a:cs typeface="#9Slide03 Arima Madurai" panose="00000500000000000000" pitchFamily="2" charset="0"/>
              </a:rPr>
              <a:t> </a:t>
            </a:r>
            <a:r>
              <a:rPr lang="en-AU" sz="3200" b="1" dirty="0" err="1">
                <a:solidFill>
                  <a:schemeClr val="bg1"/>
                </a:solidFill>
                <a:latin typeface="#9Slide03 Arima Madurai" panose="00000500000000000000" pitchFamily="2" charset="0"/>
                <a:cs typeface="#9Slide03 Arima Madurai" panose="00000500000000000000" pitchFamily="2" charset="0"/>
              </a:rPr>
              <a:t>ngòi</a:t>
            </a:r>
            <a:endParaRPr lang="en-AU" sz="3200" b="1" dirty="0">
              <a:solidFill>
                <a:schemeClr val="bg1"/>
              </a:solidFill>
              <a:latin typeface="#9Slide03 Arima Madurai" panose="00000500000000000000" pitchFamily="2" charset="0"/>
              <a:cs typeface="#9Slide03 Arima Madurai" panose="00000500000000000000" pitchFamily="2" charset="0"/>
            </a:endParaRPr>
          </a:p>
        </p:txBody>
      </p:sp>
      <p:cxnSp>
        <p:nvCxnSpPr>
          <p:cNvPr id="103" name="Đường nối Thẳng 10">
            <a:extLst>
              <a:ext uri="{FF2B5EF4-FFF2-40B4-BE49-F238E27FC236}">
                <a16:creationId xmlns:a16="http://schemas.microsoft.com/office/drawing/2014/main" id="{93E68E65-C000-4E79-B0D7-2F245829C72F}"/>
              </a:ext>
            </a:extLst>
          </p:cNvPr>
          <p:cNvCxnSpPr>
            <a:cxnSpLocks/>
          </p:cNvCxnSpPr>
          <p:nvPr/>
        </p:nvCxnSpPr>
        <p:spPr>
          <a:xfrm flipH="1">
            <a:off x="4323931" y="3213350"/>
            <a:ext cx="740854" cy="0"/>
          </a:xfrm>
          <a:prstGeom prst="line">
            <a:avLst/>
          </a:prstGeom>
          <a:noFill/>
          <a:ln w="28575" cap="flat" cmpd="sng" algn="ctr">
            <a:solidFill>
              <a:srgbClr val="00B050"/>
            </a:solidFill>
            <a:prstDash val="sysDash"/>
            <a:miter lim="800000"/>
          </a:ln>
          <a:effectLst/>
        </p:spPr>
      </p:cxnSp>
      <p:cxnSp>
        <p:nvCxnSpPr>
          <p:cNvPr id="105" name="Đường nối Thẳng 10">
            <a:extLst>
              <a:ext uri="{FF2B5EF4-FFF2-40B4-BE49-F238E27FC236}">
                <a16:creationId xmlns:a16="http://schemas.microsoft.com/office/drawing/2014/main" id="{F82E834D-1F59-45F6-BCAF-CD68945C5BEF}"/>
              </a:ext>
            </a:extLst>
          </p:cNvPr>
          <p:cNvCxnSpPr>
            <a:cxnSpLocks/>
          </p:cNvCxnSpPr>
          <p:nvPr/>
        </p:nvCxnSpPr>
        <p:spPr>
          <a:xfrm flipH="1">
            <a:off x="4323931" y="4609748"/>
            <a:ext cx="574521" cy="0"/>
          </a:xfrm>
          <a:prstGeom prst="line">
            <a:avLst/>
          </a:prstGeom>
          <a:noFill/>
          <a:ln w="28575" cap="flat" cmpd="sng" algn="ctr">
            <a:solidFill>
              <a:srgbClr val="00B050"/>
            </a:solidFill>
            <a:prstDash val="sysDash"/>
            <a:miter lim="800000"/>
          </a:ln>
          <a:effectLst/>
        </p:spPr>
      </p:cxnSp>
      <p:sp>
        <p:nvSpPr>
          <p:cNvPr id="31" name="Flowchart: Terminator 30">
            <a:extLst>
              <a:ext uri="{FF2B5EF4-FFF2-40B4-BE49-F238E27FC236}">
                <a16:creationId xmlns:a16="http://schemas.microsoft.com/office/drawing/2014/main" id="{7E2DEB1B-9B08-49D1-872A-0A0053E7D64B}"/>
              </a:ext>
            </a:extLst>
          </p:cNvPr>
          <p:cNvSpPr/>
          <p:nvPr/>
        </p:nvSpPr>
        <p:spPr>
          <a:xfrm>
            <a:off x="4934908" y="5471999"/>
            <a:ext cx="5286766" cy="905021"/>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0398ECB-971C-44CD-BB71-C707DF029B95}"/>
              </a:ext>
            </a:extLst>
          </p:cNvPr>
          <p:cNvSpPr txBox="1"/>
          <p:nvPr/>
        </p:nvSpPr>
        <p:spPr>
          <a:xfrm>
            <a:off x="5292637" y="5702394"/>
            <a:ext cx="4976777" cy="535531"/>
          </a:xfrm>
          <a:prstGeom prst="rect">
            <a:avLst/>
          </a:prstGeom>
          <a:noFill/>
        </p:spPr>
        <p:txBody>
          <a:bodyPr wrap="square">
            <a:spAutoFit/>
          </a:bodyPr>
          <a:lstStyle/>
          <a:p>
            <a:pPr lvl="0">
              <a:lnSpc>
                <a:spcPct val="90000"/>
              </a:lnSpc>
              <a:spcBef>
                <a:spcPts val="1000"/>
              </a:spcBef>
              <a:defRPr/>
            </a:pPr>
            <a:r>
              <a:rPr lang="en-AU" sz="3200" b="1" dirty="0">
                <a:solidFill>
                  <a:schemeClr val="bg1"/>
                </a:solidFill>
                <a:latin typeface="#9Slide03 Arima Madurai" panose="00000500000000000000" pitchFamily="2" charset="0"/>
                <a:cs typeface="#9Slide03 Arima Madurai" panose="00000500000000000000" pitchFamily="2" charset="0"/>
              </a:rPr>
              <a:t>d. Đ</a:t>
            </a:r>
            <a:r>
              <a:rPr lang="en-US" sz="3200" b="1" dirty="0" err="1">
                <a:solidFill>
                  <a:schemeClr val="bg1"/>
                </a:solidFill>
                <a:latin typeface="#9Slide03 Arima Madurai" panose="00000500000000000000" pitchFamily="2" charset="0"/>
                <a:cs typeface="#9Slide03 Arima Madurai" panose="00000500000000000000" pitchFamily="2" charset="0"/>
              </a:rPr>
              <a:t>ới</a:t>
            </a:r>
            <a:r>
              <a:rPr lang="en-US" sz="3200" b="1" dirty="0">
                <a:solidFill>
                  <a:schemeClr val="bg1"/>
                </a:solidFill>
                <a:latin typeface="#9Slide03 Arima Madurai" panose="00000500000000000000" pitchFamily="2" charset="0"/>
                <a:cs typeface="#9Slide03 Arima Madurai" panose="00000500000000000000" pitchFamily="2" charset="0"/>
              </a:rPr>
              <a:t> </a:t>
            </a:r>
            <a:r>
              <a:rPr lang="en-US" sz="3200" b="1" dirty="0" err="1">
                <a:solidFill>
                  <a:schemeClr val="bg1"/>
                </a:solidFill>
                <a:latin typeface="#9Slide03 Arima Madurai" panose="00000500000000000000" pitchFamily="2" charset="0"/>
                <a:cs typeface="#9Slide03 Arima Madurai" panose="00000500000000000000" pitchFamily="2" charset="0"/>
              </a:rPr>
              <a:t>thiên</a:t>
            </a:r>
            <a:r>
              <a:rPr lang="en-US" sz="3200" b="1" dirty="0">
                <a:solidFill>
                  <a:schemeClr val="bg1"/>
                </a:solidFill>
                <a:latin typeface="#9Slide03 Arima Madurai" panose="00000500000000000000" pitchFamily="2" charset="0"/>
                <a:cs typeface="#9Slide03 Arima Madurai" panose="00000500000000000000" pitchFamily="2" charset="0"/>
              </a:rPr>
              <a:t> </a:t>
            </a:r>
            <a:r>
              <a:rPr lang="en-US" sz="3200" b="1" dirty="0" err="1">
                <a:solidFill>
                  <a:schemeClr val="bg1"/>
                </a:solidFill>
                <a:latin typeface="#9Slide03 Arima Madurai" panose="00000500000000000000" pitchFamily="2" charset="0"/>
                <a:cs typeface="#9Slide03 Arima Madurai" panose="00000500000000000000" pitchFamily="2" charset="0"/>
              </a:rPr>
              <a:t>nhiên</a:t>
            </a:r>
            <a:endParaRPr lang="en-AU" sz="3200" b="1" dirty="0">
              <a:solidFill>
                <a:schemeClr val="bg1"/>
              </a:solidFill>
              <a:latin typeface="#9Slide03 Arima Madurai" panose="00000500000000000000" pitchFamily="2" charset="0"/>
              <a:cs typeface="#9Slide03 Arima Madurai" panose="00000500000000000000" pitchFamily="2" charset="0"/>
            </a:endParaRPr>
          </a:p>
        </p:txBody>
      </p:sp>
      <p:cxnSp>
        <p:nvCxnSpPr>
          <p:cNvPr id="33" name="Đường nối Thẳng 10">
            <a:extLst>
              <a:ext uri="{FF2B5EF4-FFF2-40B4-BE49-F238E27FC236}">
                <a16:creationId xmlns:a16="http://schemas.microsoft.com/office/drawing/2014/main" id="{EFABF7BB-2D6C-4A6A-9C62-3D06BA142851}"/>
              </a:ext>
            </a:extLst>
          </p:cNvPr>
          <p:cNvCxnSpPr>
            <a:cxnSpLocks/>
          </p:cNvCxnSpPr>
          <p:nvPr/>
        </p:nvCxnSpPr>
        <p:spPr>
          <a:xfrm flipH="1">
            <a:off x="4382653" y="5981681"/>
            <a:ext cx="574521" cy="0"/>
          </a:xfrm>
          <a:prstGeom prst="line">
            <a:avLst/>
          </a:prstGeom>
          <a:noFill/>
          <a:ln w="28575" cap="flat" cmpd="sng" algn="ctr">
            <a:solidFill>
              <a:srgbClr val="00B050"/>
            </a:solidFill>
            <a:prstDash val="sysDash"/>
            <a:miter lim="800000"/>
          </a:ln>
          <a:effectLst/>
        </p:spPr>
      </p:cxnSp>
      <p:pic>
        <p:nvPicPr>
          <p:cNvPr id="28" name="Picture 27">
            <a:extLst>
              <a:ext uri="{FF2B5EF4-FFF2-40B4-BE49-F238E27FC236}">
                <a16:creationId xmlns:a16="http://schemas.microsoft.com/office/drawing/2014/main" id="{F90BD733-5E5D-463F-A9D0-C9CDB0E482FD}"/>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3900775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500"/>
                                        <p:tgtEl>
                                          <p:spTgt spid="97"/>
                                        </p:tgtEl>
                                      </p:cBhvr>
                                    </p:animEffect>
                                  </p:childTnLst>
                                </p:cTn>
                              </p:par>
                              <p:par>
                                <p:cTn id="13" presetID="22" presetClass="entr" presetSubtype="8"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wipe(left)">
                                      <p:cBhvr>
                                        <p:cTn id="15" dur="500"/>
                                        <p:tgtEl>
                                          <p:spTgt spid="10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wipe(left)">
                                      <p:cBhvr>
                                        <p:cTn id="18" dur="500"/>
                                        <p:tgtEl>
                                          <p:spTgt spid="93"/>
                                        </p:tgtEl>
                                      </p:cBhvr>
                                    </p:animEffect>
                                  </p:childTnLst>
                                </p:cTn>
                              </p:par>
                              <p:par>
                                <p:cTn id="19" presetID="22" presetClass="entr" presetSubtype="8"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left)">
                                      <p:cBhvr>
                                        <p:cTn id="21" dur="500"/>
                                        <p:tgtEl>
                                          <p:spTgt spid="10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wipe(left)">
                                      <p:cBhvr>
                                        <p:cTn id="24" dur="500"/>
                                        <p:tgtEl>
                                          <p:spTgt spid="101"/>
                                        </p:tgtEl>
                                      </p:cBhvr>
                                    </p:animEffect>
                                  </p:childTnLst>
                                </p:cTn>
                              </p:par>
                              <p:par>
                                <p:cTn id="25" presetID="22" presetClass="entr" presetSubtype="8"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1"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b="1" dirty="0" err="1">
                <a:solidFill>
                  <a:srgbClr val="0070C0"/>
                </a:solidFill>
                <a:latin typeface="Arial" panose="020B0604020202020204" pitchFamily="34" charset="0"/>
                <a:cs typeface="Arial" panose="020B0604020202020204" pitchFamily="34" charset="0"/>
              </a:rPr>
              <a:t>Đặc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điểm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tự</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nhiên</a:t>
            </a:r>
            <a:endParaRPr lang="en-US" sz="3200" b="1" dirty="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4292356" cy="646331"/>
          </a:xfrm>
          <a:prstGeom prst="rect">
            <a:avLst/>
          </a:prstGeom>
          <a:solidFill>
            <a:srgbClr val="00B050"/>
          </a:solidFill>
        </p:spPr>
        <p:txBody>
          <a:bodyPr wrap="square" rtlCol="0">
            <a:spAutoFit/>
          </a:bodyPr>
          <a:lstStyle/>
          <a:p>
            <a:r>
              <a:rPr lang="en-US" sz="3600" dirty="0">
                <a:solidFill>
                  <a:srgbClr val="FFFF00"/>
                </a:solidFill>
                <a:latin typeface="Arial" panose="020B0604020202020204" pitchFamily="34" charset="0"/>
                <a:cs typeface="Arial" panose="020B0604020202020204" pitchFamily="34" charset="0"/>
              </a:rPr>
              <a:t>b. </a:t>
            </a:r>
            <a:r>
              <a:rPr lang="en-US" sz="3600" dirty="0" err="1">
                <a:solidFill>
                  <a:srgbClr val="FFFF00"/>
                </a:solidFill>
                <a:latin typeface="Arial" panose="020B0604020202020204" pitchFamily="34" charset="0"/>
                <a:cs typeface="Arial" panose="020B0604020202020204" pitchFamily="34" charset="0"/>
              </a:rPr>
              <a:t>Khí</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hậu</a:t>
            </a:r>
            <a:endParaRPr lang="en-US" sz="3600" dirty="0">
              <a:solidFill>
                <a:srgbClr val="FFFF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26DA938-D238-49B2-BA4B-32DE1C7CFF15}"/>
              </a:ext>
            </a:extLst>
          </p:cNvPr>
          <p:cNvPicPr>
            <a:picLocks noChangeAspect="1"/>
          </p:cNvPicPr>
          <p:nvPr/>
        </p:nvPicPr>
        <p:blipFill>
          <a:blip r:embed="rId3"/>
          <a:stretch>
            <a:fillRect/>
          </a:stretch>
        </p:blipFill>
        <p:spPr>
          <a:xfrm>
            <a:off x="5796473" y="394241"/>
            <a:ext cx="6395527" cy="6428880"/>
          </a:xfrm>
          <a:prstGeom prst="rect">
            <a:avLst/>
          </a:prstGeom>
        </p:spPr>
      </p:pic>
    </p:spTree>
    <p:extLst>
      <p:ext uri="{BB962C8B-B14F-4D97-AF65-F5344CB8AC3E}">
        <p14:creationId xmlns:p14="http://schemas.microsoft.com/office/powerpoint/2010/main" val="148248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B332330-B8D9-4326-8635-9C34D629ED88}"/>
              </a:ext>
            </a:extLst>
          </p:cNvPr>
          <p:cNvSpPr/>
          <p:nvPr/>
        </p:nvSpPr>
        <p:spPr>
          <a:xfrm>
            <a:off x="3205196" y="106878"/>
            <a:ext cx="6188185" cy="7916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783ECA0-544A-4864-9C56-A2D40FBA26C2}"/>
              </a:ext>
            </a:extLst>
          </p:cNvPr>
          <p:cNvSpPr txBox="1"/>
          <p:nvPr/>
        </p:nvSpPr>
        <p:spPr>
          <a:xfrm>
            <a:off x="3312073" y="265752"/>
            <a:ext cx="5974430"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KHÁM PHÁ KHÍ HẬU CHÂU Á</a:t>
            </a:r>
          </a:p>
        </p:txBody>
      </p:sp>
      <p:pic>
        <p:nvPicPr>
          <p:cNvPr id="14" name="Picture 13">
            <a:extLst>
              <a:ext uri="{FF2B5EF4-FFF2-40B4-BE49-F238E27FC236}">
                <a16:creationId xmlns:a16="http://schemas.microsoft.com/office/drawing/2014/main" id="{0EAD3B50-ABC7-493E-839D-4D862885AE3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175794" y="-112117"/>
            <a:ext cx="1136279" cy="1136279"/>
          </a:xfrm>
          <a:prstGeom prst="rect">
            <a:avLst/>
          </a:prstGeom>
        </p:spPr>
      </p:pic>
      <p:sp>
        <p:nvSpPr>
          <p:cNvPr id="15" name="Rectangle 14">
            <a:extLst>
              <a:ext uri="{FF2B5EF4-FFF2-40B4-BE49-F238E27FC236}">
                <a16:creationId xmlns:a16="http://schemas.microsoft.com/office/drawing/2014/main" id="{092108ED-249E-4311-9B38-09EC2F473DAA}"/>
              </a:ext>
            </a:extLst>
          </p:cNvPr>
          <p:cNvSpPr/>
          <p:nvPr/>
        </p:nvSpPr>
        <p:spPr>
          <a:xfrm>
            <a:off x="4724151" y="2382211"/>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Arial" panose="020B0604020202020204" pitchFamily="34" charset="0"/>
                <a:ea typeface="Times New Roman" panose="02020603050405020304" pitchFamily="18" charset="0"/>
                <a:cs typeface="Arial" panose="020B0604020202020204" pitchFamily="34" charset="0"/>
              </a:rPr>
              <a:t> </a:t>
            </a:r>
          </a:p>
        </p:txBody>
      </p:sp>
      <p:graphicFrame>
        <p:nvGraphicFramePr>
          <p:cNvPr id="16" name="Table 15">
            <a:extLst>
              <a:ext uri="{FF2B5EF4-FFF2-40B4-BE49-F238E27FC236}">
                <a16:creationId xmlns:a16="http://schemas.microsoft.com/office/drawing/2014/main" id="{D1C46EC6-3E79-43DD-9E75-53CC3ECBE502}"/>
              </a:ext>
            </a:extLst>
          </p:cNvPr>
          <p:cNvGraphicFramePr>
            <a:graphicFrameLocks noGrp="1"/>
          </p:cNvGraphicFramePr>
          <p:nvPr>
            <p:extLst>
              <p:ext uri="{D42A27DB-BD31-4B8C-83A1-F6EECF244321}">
                <p14:modId xmlns:p14="http://schemas.microsoft.com/office/powerpoint/2010/main" val="3384219106"/>
              </p:ext>
            </p:extLst>
          </p:nvPr>
        </p:nvGraphicFramePr>
        <p:xfrm>
          <a:off x="157711" y="1790098"/>
          <a:ext cx="6794868" cy="4955164"/>
        </p:xfrm>
        <a:graphic>
          <a:graphicData uri="http://schemas.openxmlformats.org/drawingml/2006/table">
            <a:tbl>
              <a:tblPr bandRow="1">
                <a:tableStyleId>{5C22544A-7EE6-4342-B048-85BDC9FD1C3A}</a:tableStyleId>
              </a:tblPr>
              <a:tblGrid>
                <a:gridCol w="1955492">
                  <a:extLst>
                    <a:ext uri="{9D8B030D-6E8A-4147-A177-3AD203B41FA5}">
                      <a16:colId xmlns:a16="http://schemas.microsoft.com/office/drawing/2014/main" val="1551765375"/>
                    </a:ext>
                  </a:extLst>
                </a:gridCol>
                <a:gridCol w="2032953">
                  <a:extLst>
                    <a:ext uri="{9D8B030D-6E8A-4147-A177-3AD203B41FA5}">
                      <a16:colId xmlns:a16="http://schemas.microsoft.com/office/drawing/2014/main" val="484663421"/>
                    </a:ext>
                  </a:extLst>
                </a:gridCol>
                <a:gridCol w="2806423">
                  <a:extLst>
                    <a:ext uri="{9D8B030D-6E8A-4147-A177-3AD203B41FA5}">
                      <a16:colId xmlns:a16="http://schemas.microsoft.com/office/drawing/2014/main" val="2534286118"/>
                    </a:ext>
                  </a:extLst>
                </a:gridCol>
              </a:tblGrid>
              <a:tr h="1182843">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cs typeface="Arial" panose="020B0604020202020204" pitchFamily="34" charset="0"/>
                      </a:endParaRPr>
                    </a:p>
                    <a:p>
                      <a:pPr indent="180340" algn="ctr">
                        <a:lnSpc>
                          <a:spcPct val="115000"/>
                        </a:lnSpc>
                        <a:spcAft>
                          <a:spcPts val="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Phần giải thích </a:t>
                      </a:r>
                    </a:p>
                    <a:p>
                      <a:pPr indent="180340" algn="ctr">
                        <a:lnSpc>
                          <a:spcPct val="115000"/>
                        </a:lnSpc>
                        <a:spcAft>
                          <a:spcPts val="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nguyên nhân</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264148510"/>
                  </a:ext>
                </a:extLst>
              </a:tr>
              <a:tr h="985765">
                <a:tc>
                  <a:txBody>
                    <a:bodyPr/>
                    <a:lstStyle/>
                    <a:p>
                      <a:pPr indent="180340" algn="just">
                        <a:lnSpc>
                          <a:spcPct val="115000"/>
                        </a:lnSpc>
                        <a:spcAft>
                          <a:spcPts val="0"/>
                        </a:spcAft>
                        <a:tabLst>
                          <a:tab pos="180340" algn="l"/>
                          <a:tab pos="450215" algn="l"/>
                        </a:tabLst>
                      </a:pPr>
                      <a:r>
                        <a:rPr lang="en-US" sz="2000" b="1" dirty="0" err="1">
                          <a:solidFill>
                            <a:srgbClr val="0070C0"/>
                          </a:solidFill>
                          <a:effectLst/>
                          <a:latin typeface="Arial" panose="020B0604020202020204" pitchFamily="34" charset="0"/>
                          <a:cs typeface="Arial" panose="020B0604020202020204" pitchFamily="34" charset="0"/>
                        </a:rPr>
                        <a:t>Kể</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tên</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các</a:t>
                      </a:r>
                      <a:r>
                        <a:rPr lang="en-US" sz="2000" b="1" dirty="0">
                          <a:solidFill>
                            <a:srgbClr val="0070C0"/>
                          </a:solidFill>
                          <a:effectLst/>
                          <a:latin typeface="Arial" panose="020B0604020202020204" pitchFamily="34" charset="0"/>
                          <a:cs typeface="Arial" panose="020B0604020202020204" pitchFamily="34" charset="0"/>
                        </a:rPr>
                        <a:t> </a:t>
                      </a:r>
                    </a:p>
                    <a:p>
                      <a:pPr indent="180340" algn="just">
                        <a:lnSpc>
                          <a:spcPct val="115000"/>
                        </a:lnSpc>
                        <a:spcAft>
                          <a:spcPts val="0"/>
                        </a:spcAft>
                        <a:tabLst>
                          <a:tab pos="180340" algn="l"/>
                          <a:tab pos="450215" algn="l"/>
                        </a:tabLst>
                      </a:pPr>
                      <a:r>
                        <a:rPr lang="en-US" sz="2000" b="1" dirty="0" err="1">
                          <a:solidFill>
                            <a:srgbClr val="0070C0"/>
                          </a:solidFill>
                          <a:effectLst/>
                          <a:latin typeface="Arial" panose="020B0604020202020204" pitchFamily="34" charset="0"/>
                          <a:cs typeface="Arial" panose="020B0604020202020204" pitchFamily="34" charset="0"/>
                        </a:rPr>
                        <a:t>đới</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khí</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hậu</a:t>
                      </a:r>
                      <a:endParaRPr lang="en-US" sz="2000" b="1" dirty="0">
                        <a:solidFill>
                          <a:srgbClr val="0070C0"/>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dirty="0">
                          <a:solidFill>
                            <a:srgbClr val="0070C0"/>
                          </a:solidFill>
                          <a:effectLst/>
                          <a:latin typeface="Arial" panose="020B0604020202020204" pitchFamily="34" charset="0"/>
                          <a:cs typeface="Arial" panose="020B0604020202020204" pitchFamily="34" charset="0"/>
                        </a:rPr>
                        <a:t>(</a:t>
                      </a:r>
                      <a:r>
                        <a:rPr lang="en-US" sz="2000" b="1" dirty="0" err="1">
                          <a:solidFill>
                            <a:srgbClr val="0070C0"/>
                          </a:solidFill>
                          <a:effectLst/>
                          <a:latin typeface="Arial" panose="020B0604020202020204" pitchFamily="34" charset="0"/>
                          <a:cs typeface="Arial" panose="020B0604020202020204" pitchFamily="34" charset="0"/>
                        </a:rPr>
                        <a:t>Cụm</a:t>
                      </a:r>
                      <a:r>
                        <a:rPr lang="en-US" sz="2000" b="1" dirty="0">
                          <a:solidFill>
                            <a:srgbClr val="0070C0"/>
                          </a:solidFill>
                          <a:effectLst/>
                          <a:latin typeface="Arial" panose="020B0604020202020204" pitchFamily="34" charset="0"/>
                          <a:cs typeface="Arial" panose="020B0604020202020204" pitchFamily="34" charset="0"/>
                        </a:rPr>
                        <a:t> A)</a:t>
                      </a:r>
                      <a:endParaRPr lang="en-US" sz="20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dirty="0">
                          <a:solidFill>
                            <a:srgbClr val="0070C0"/>
                          </a:solidFill>
                          <a:effectLst/>
                          <a:latin typeface="Arial" panose="020B0604020202020204" pitchFamily="34" charset="0"/>
                          <a:cs typeface="Arial" panose="020B0604020202020204" pitchFamily="34" charset="0"/>
                        </a:rPr>
                        <a:t> </a:t>
                      </a:r>
                      <a:endParaRPr lang="en-US" sz="1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29196143"/>
                  </a:ext>
                </a:extLst>
              </a:tr>
              <a:tr h="1662095">
                <a:tc>
                  <a:txBody>
                    <a:bodyPr/>
                    <a:lstStyle/>
                    <a:p>
                      <a:pPr indent="180340" algn="just">
                        <a:lnSpc>
                          <a:spcPct val="115000"/>
                        </a:lnSpc>
                        <a:spcAft>
                          <a:spcPts val="0"/>
                        </a:spcAft>
                        <a:tabLst>
                          <a:tab pos="180340" algn="l"/>
                          <a:tab pos="450215" algn="l"/>
                        </a:tabLst>
                      </a:pPr>
                      <a:r>
                        <a:rPr lang="en-US" sz="2000" b="1" dirty="0" err="1">
                          <a:solidFill>
                            <a:srgbClr val="0070C0"/>
                          </a:solidFill>
                          <a:effectLst/>
                          <a:latin typeface="Arial" panose="020B0604020202020204" pitchFamily="34" charset="0"/>
                          <a:cs typeface="Arial" panose="020B0604020202020204" pitchFamily="34" charset="0"/>
                        </a:rPr>
                        <a:t>Kể</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tên</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các</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kiểu</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khí</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hậu</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trong</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mỗi</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đới</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khí</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hậu</a:t>
                      </a:r>
                      <a:endParaRPr lang="en-US" sz="2000" b="1" dirty="0">
                        <a:solidFill>
                          <a:srgbClr val="0070C0"/>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dirty="0">
                          <a:solidFill>
                            <a:srgbClr val="0070C0"/>
                          </a:solidFill>
                          <a:effectLst/>
                          <a:latin typeface="Arial" panose="020B0604020202020204" pitchFamily="34" charset="0"/>
                          <a:cs typeface="Arial" panose="020B0604020202020204" pitchFamily="34" charset="0"/>
                        </a:rPr>
                        <a:t>(</a:t>
                      </a:r>
                      <a:r>
                        <a:rPr lang="en-US" sz="2000" b="1" dirty="0" err="1">
                          <a:solidFill>
                            <a:srgbClr val="0070C0"/>
                          </a:solidFill>
                          <a:effectLst/>
                          <a:latin typeface="Arial" panose="020B0604020202020204" pitchFamily="34" charset="0"/>
                          <a:cs typeface="Arial" panose="020B0604020202020204" pitchFamily="34" charset="0"/>
                        </a:rPr>
                        <a:t>Cụm</a:t>
                      </a:r>
                      <a:r>
                        <a:rPr lang="en-US" sz="2000" b="1" dirty="0">
                          <a:solidFill>
                            <a:srgbClr val="0070C0"/>
                          </a:solidFill>
                          <a:effectLst/>
                          <a:latin typeface="Arial" panose="020B0604020202020204" pitchFamily="34" charset="0"/>
                          <a:cs typeface="Arial" panose="020B0604020202020204" pitchFamily="34" charset="0"/>
                        </a:rPr>
                        <a:t> B)</a:t>
                      </a:r>
                      <a:endParaRPr lang="en-US" sz="20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dirty="0">
                          <a:solidFill>
                            <a:srgbClr val="0070C0"/>
                          </a:solidFill>
                          <a:effectLst/>
                          <a:latin typeface="Arial" panose="020B0604020202020204" pitchFamily="34" charset="0"/>
                          <a:cs typeface="Arial" panose="020B0604020202020204" pitchFamily="34" charset="0"/>
                        </a:rPr>
                        <a:t> </a:t>
                      </a:r>
                      <a:endParaRPr lang="en-US" sz="1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789021206"/>
                  </a:ext>
                </a:extLst>
              </a:tr>
              <a:tr h="889132">
                <a:tc>
                  <a:txBody>
                    <a:bodyPr/>
                    <a:lstStyle/>
                    <a:p>
                      <a:pPr indent="180340" algn="just">
                        <a:lnSpc>
                          <a:spcPct val="115000"/>
                        </a:lnSpc>
                        <a:spcAft>
                          <a:spcPts val="0"/>
                        </a:spcAft>
                        <a:tabLst>
                          <a:tab pos="180340" algn="l"/>
                          <a:tab pos="450215" algn="l"/>
                        </a:tabLst>
                      </a:pPr>
                      <a:endParaRPr lang="en-US" sz="2000" b="1" dirty="0">
                        <a:solidFill>
                          <a:srgbClr val="0070C0"/>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dirty="0" err="1">
                          <a:solidFill>
                            <a:srgbClr val="0070C0"/>
                          </a:solidFill>
                          <a:effectLst/>
                          <a:latin typeface="Arial" panose="020B0604020202020204" pitchFamily="34" charset="0"/>
                          <a:cs typeface="Arial" panose="020B0604020202020204" pitchFamily="34" charset="0"/>
                        </a:rPr>
                        <a:t>Kết</a:t>
                      </a:r>
                      <a:r>
                        <a:rPr lang="en-US" sz="2000" b="1" dirty="0">
                          <a:solidFill>
                            <a:srgbClr val="0070C0"/>
                          </a:solidFill>
                          <a:effectLst/>
                          <a:latin typeface="Arial" panose="020B0604020202020204" pitchFamily="34" charset="0"/>
                          <a:cs typeface="Arial" panose="020B0604020202020204" pitchFamily="34" charset="0"/>
                        </a:rPr>
                        <a:t> </a:t>
                      </a:r>
                      <a:r>
                        <a:rPr lang="en-US" sz="2000" b="1" dirty="0" err="1">
                          <a:solidFill>
                            <a:srgbClr val="0070C0"/>
                          </a:solidFill>
                          <a:effectLst/>
                          <a:latin typeface="Arial" panose="020B0604020202020204" pitchFamily="34" charset="0"/>
                          <a:cs typeface="Arial" panose="020B0604020202020204" pitchFamily="34" charset="0"/>
                        </a:rPr>
                        <a:t>luận</a:t>
                      </a:r>
                      <a:r>
                        <a:rPr lang="en-US" sz="2000" b="1" dirty="0">
                          <a:solidFill>
                            <a:srgbClr val="0070C0"/>
                          </a:solidFill>
                          <a:effectLst/>
                          <a:latin typeface="Arial" panose="020B0604020202020204" pitchFamily="34" charset="0"/>
                          <a:cs typeface="Arial" panose="020B0604020202020204" pitchFamily="34" charset="0"/>
                        </a:rPr>
                        <a:t> </a:t>
                      </a:r>
                      <a:endParaRPr lang="en-US" sz="20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dirty="0">
                          <a:solidFill>
                            <a:srgbClr val="0070C0"/>
                          </a:solidFill>
                          <a:effectLst/>
                          <a:latin typeface="Arial" panose="020B0604020202020204" pitchFamily="34" charset="0"/>
                          <a:cs typeface="Arial" panose="020B0604020202020204" pitchFamily="34" charset="0"/>
                        </a:rPr>
                        <a:t> </a:t>
                      </a:r>
                      <a:endParaRPr lang="en-US" sz="1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86056317"/>
                  </a:ext>
                </a:extLst>
              </a:tr>
            </a:tbl>
          </a:graphicData>
        </a:graphic>
      </p:graphicFrame>
      <p:grpSp>
        <p:nvGrpSpPr>
          <p:cNvPr id="17" name="Group 16">
            <a:extLst>
              <a:ext uri="{FF2B5EF4-FFF2-40B4-BE49-F238E27FC236}">
                <a16:creationId xmlns:a16="http://schemas.microsoft.com/office/drawing/2014/main" id="{E07421CC-D492-4447-932E-FFD6A5951B7B}"/>
              </a:ext>
            </a:extLst>
          </p:cNvPr>
          <p:cNvGrpSpPr/>
          <p:nvPr/>
        </p:nvGrpSpPr>
        <p:grpSpPr>
          <a:xfrm>
            <a:off x="7486601" y="2262627"/>
            <a:ext cx="4490068" cy="2236882"/>
            <a:chOff x="6817360" y="1238250"/>
            <a:chExt cx="5598863" cy="2550945"/>
          </a:xfrm>
        </p:grpSpPr>
        <p:pic>
          <p:nvPicPr>
            <p:cNvPr id="18" name="Picture 17">
              <a:extLst>
                <a:ext uri="{FF2B5EF4-FFF2-40B4-BE49-F238E27FC236}">
                  <a16:creationId xmlns:a16="http://schemas.microsoft.com/office/drawing/2014/main" id="{5058F0AF-1FA4-4711-8BFD-47CF90135447}"/>
                </a:ext>
              </a:extLst>
            </p:cNvPr>
            <p:cNvPicPr>
              <a:picLocks noChangeAspect="1"/>
            </p:cNvPicPr>
            <p:nvPr/>
          </p:nvPicPr>
          <p:blipFill rotWithShape="1">
            <a:blip r:embed="rId7"/>
            <a:srcRect l="33583" t="39703" r="27643" b="31982"/>
            <a:stretch/>
          </p:blipFill>
          <p:spPr>
            <a:xfrm>
              <a:off x="6817360" y="1238250"/>
              <a:ext cx="4727259" cy="1941830"/>
            </a:xfrm>
            <a:prstGeom prst="rect">
              <a:avLst/>
            </a:prstGeom>
          </p:spPr>
        </p:pic>
        <p:sp>
          <p:nvSpPr>
            <p:cNvPr id="19" name="TextBox 18">
              <a:extLst>
                <a:ext uri="{FF2B5EF4-FFF2-40B4-BE49-F238E27FC236}">
                  <a16:creationId xmlns:a16="http://schemas.microsoft.com/office/drawing/2014/main" id="{7162E123-8D57-452C-89DA-B2526CF34EF9}"/>
                </a:ext>
              </a:extLst>
            </p:cNvPr>
            <p:cNvSpPr txBox="1"/>
            <p:nvPr/>
          </p:nvSpPr>
          <p:spPr>
            <a:xfrm>
              <a:off x="6873976" y="3192514"/>
              <a:ext cx="5542247" cy="596681"/>
            </a:xfrm>
            <a:prstGeom prst="rect">
              <a:avLst/>
            </a:prstGeom>
            <a:no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Cụm A           Cụm B</a:t>
              </a:r>
            </a:p>
          </p:txBody>
        </p:sp>
      </p:grpSp>
      <p:sp>
        <p:nvSpPr>
          <p:cNvPr id="20" name="TextBox 19">
            <a:extLst>
              <a:ext uri="{FF2B5EF4-FFF2-40B4-BE49-F238E27FC236}">
                <a16:creationId xmlns:a16="http://schemas.microsoft.com/office/drawing/2014/main" id="{554F2106-007E-4EF4-8E4E-A74A65BDE4E4}"/>
              </a:ext>
            </a:extLst>
          </p:cNvPr>
          <p:cNvSpPr txBox="1"/>
          <p:nvPr/>
        </p:nvSpPr>
        <p:spPr>
          <a:xfrm>
            <a:off x="7031648" y="4692545"/>
            <a:ext cx="5065348" cy="1938992"/>
          </a:xfrm>
          <a:prstGeom prst="rect">
            <a:avLst/>
          </a:prstGeom>
          <a:solidFill>
            <a:srgbClr val="FFFF00">
              <a:alpha val="18000"/>
            </a:srgbClr>
          </a:solidFill>
          <a:ln>
            <a:solidFill>
              <a:schemeClr val="accent1"/>
            </a:solidFill>
          </a:ln>
        </p:spPr>
        <p:txBody>
          <a:bodyPr wrap="square" rtlCol="0">
            <a:spAutoFit/>
          </a:bodyPr>
          <a:lstStyle/>
          <a:p>
            <a:pPr marL="285750" indent="-285750">
              <a:buFont typeface="Wingdings" panose="05000000000000000000" pitchFamily="2" charset="2"/>
              <a:buChar char="ü"/>
            </a:pPr>
            <a:r>
              <a:rPr lang="en-US" sz="2400" dirty="0">
                <a:solidFill>
                  <a:srgbClr val="FF0066"/>
                </a:solidFill>
                <a:latin typeface="Arial" panose="020B0604020202020204" pitchFamily="34" charset="0"/>
                <a:cs typeface="Arial" panose="020B0604020202020204" pitchFamily="34" charset="0"/>
              </a:rPr>
              <a:t>2 </a:t>
            </a:r>
            <a:r>
              <a:rPr lang="en-US" sz="2400" dirty="0" err="1">
                <a:solidFill>
                  <a:srgbClr val="FF0066"/>
                </a:solidFill>
                <a:latin typeface="Arial" panose="020B0604020202020204" pitchFamily="34" charset="0"/>
                <a:cs typeface="Arial" panose="020B0604020202020204" pitchFamily="34" charset="0"/>
              </a:rPr>
              <a:t>phút</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làm</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theo</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cặp</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mỗi</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cụm</a:t>
            </a:r>
            <a:endParaRPr lang="en-US" sz="2400" dirty="0">
              <a:solidFill>
                <a:srgbClr val="FF0066"/>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2400" dirty="0">
                <a:solidFill>
                  <a:srgbClr val="FF0066"/>
                </a:solidFill>
                <a:latin typeface="Arial" panose="020B0604020202020204" pitchFamily="34" charset="0"/>
                <a:cs typeface="Arial" panose="020B0604020202020204" pitchFamily="34" charset="0"/>
              </a:rPr>
              <a:t>2 </a:t>
            </a:r>
            <a:r>
              <a:rPr lang="en-US" sz="2400" dirty="0" err="1">
                <a:solidFill>
                  <a:srgbClr val="FF0066"/>
                </a:solidFill>
                <a:latin typeface="Arial" panose="020B0604020202020204" pitchFamily="34" charset="0"/>
                <a:cs typeface="Arial" panose="020B0604020202020204" pitchFamily="34" charset="0"/>
              </a:rPr>
              <a:t>phút</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cụm</a:t>
            </a:r>
            <a:r>
              <a:rPr lang="en-US" sz="2400" dirty="0">
                <a:solidFill>
                  <a:srgbClr val="FF0066"/>
                </a:solidFill>
                <a:latin typeface="Arial" panose="020B0604020202020204" pitchFamily="34" charset="0"/>
                <a:cs typeface="Arial" panose="020B0604020202020204" pitchFamily="34" charset="0"/>
              </a:rPr>
              <a:t> 1 chia </a:t>
            </a:r>
            <a:r>
              <a:rPr lang="en-US" sz="2400" dirty="0" err="1">
                <a:solidFill>
                  <a:srgbClr val="FF0066"/>
                </a:solidFill>
                <a:latin typeface="Arial" panose="020B0604020202020204" pitchFamily="34" charset="0"/>
                <a:cs typeface="Arial" panose="020B0604020202020204" pitchFamily="34" charset="0"/>
              </a:rPr>
              <a:t>sẻ</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với</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cụm</a:t>
            </a:r>
            <a:r>
              <a:rPr lang="en-US" sz="2400" dirty="0">
                <a:solidFill>
                  <a:srgbClr val="FF0066"/>
                </a:solidFill>
                <a:latin typeface="Arial" panose="020B0604020202020204" pitchFamily="34" charset="0"/>
                <a:cs typeface="Arial" panose="020B0604020202020204" pitchFamily="34" charset="0"/>
              </a:rPr>
              <a:t> 2</a:t>
            </a:r>
          </a:p>
          <a:p>
            <a:pPr marL="285750" indent="-285750">
              <a:buFont typeface="Wingdings" panose="05000000000000000000" pitchFamily="2" charset="2"/>
              <a:buChar char="ü"/>
            </a:pPr>
            <a:r>
              <a:rPr lang="en-US" sz="2400" dirty="0" err="1">
                <a:solidFill>
                  <a:srgbClr val="FF0066"/>
                </a:solidFill>
                <a:latin typeface="Arial" panose="020B0604020202020204" pitchFamily="34" charset="0"/>
                <a:cs typeface="Arial" panose="020B0604020202020204" pitchFamily="34" charset="0"/>
              </a:rPr>
              <a:t>Trình</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bày</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gọi</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ngẫu</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nhiên</a:t>
            </a:r>
            <a:endParaRPr lang="en-US" sz="2400" dirty="0">
              <a:solidFill>
                <a:srgbClr val="FF0066"/>
              </a:solidFill>
              <a:latin typeface="Arial" panose="020B0604020202020204" pitchFamily="34" charset="0"/>
              <a:cs typeface="Arial" panose="020B0604020202020204" pitchFamily="34" charset="0"/>
            </a:endParaRPr>
          </a:p>
          <a:p>
            <a:pPr algn="ct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cụm</a:t>
            </a:r>
            <a:r>
              <a:rPr lang="en-US" sz="2400" dirty="0">
                <a:solidFill>
                  <a:srgbClr val="FF0066"/>
                </a:solidFill>
                <a:latin typeface="Arial" panose="020B0604020202020204" pitchFamily="34" charset="0"/>
                <a:cs typeface="Arial" panose="020B0604020202020204" pitchFamily="34" charset="0"/>
              </a:rPr>
              <a:t> 1 </a:t>
            </a:r>
            <a:r>
              <a:rPr lang="en-US" sz="2400" dirty="0" err="1">
                <a:solidFill>
                  <a:srgbClr val="FF0066"/>
                </a:solidFill>
                <a:latin typeface="Arial" panose="020B0604020202020204" pitchFamily="34" charset="0"/>
                <a:cs typeface="Arial" panose="020B0604020202020204" pitchFamily="34" charset="0"/>
              </a:rPr>
              <a:t>trình</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bày</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nội</a:t>
            </a:r>
            <a:r>
              <a:rPr lang="en-US" sz="2400" dirty="0">
                <a:solidFill>
                  <a:srgbClr val="FF0066"/>
                </a:solidFill>
                <a:latin typeface="Arial" panose="020B0604020202020204" pitchFamily="34" charset="0"/>
                <a:cs typeface="Arial" panose="020B0604020202020204" pitchFamily="34" charset="0"/>
              </a:rPr>
              <a:t> dung </a:t>
            </a:r>
            <a:r>
              <a:rPr lang="en-US" sz="2400" dirty="0" err="1">
                <a:solidFill>
                  <a:srgbClr val="FF0066"/>
                </a:solidFill>
                <a:latin typeface="Arial" panose="020B0604020202020204" pitchFamily="34" charset="0"/>
                <a:cs typeface="Arial" panose="020B0604020202020204" pitchFamily="34" charset="0"/>
              </a:rPr>
              <a:t>của</a:t>
            </a:r>
            <a:r>
              <a:rPr lang="en-US" sz="2400" dirty="0">
                <a:solidFill>
                  <a:srgbClr val="FF0066"/>
                </a:solidFill>
                <a:latin typeface="Arial" panose="020B0604020202020204" pitchFamily="34" charset="0"/>
                <a:cs typeface="Arial" panose="020B0604020202020204" pitchFamily="34" charset="0"/>
              </a:rPr>
              <a:t> </a:t>
            </a:r>
          </a:p>
          <a:p>
            <a:pPr algn="ctr"/>
            <a:r>
              <a:rPr lang="en-US" sz="2400" dirty="0" err="1">
                <a:solidFill>
                  <a:srgbClr val="FF0066"/>
                </a:solidFill>
                <a:latin typeface="Arial" panose="020B0604020202020204" pitchFamily="34" charset="0"/>
                <a:cs typeface="Arial" panose="020B0604020202020204" pitchFamily="34" charset="0"/>
              </a:rPr>
              <a:t>cụm</a:t>
            </a:r>
            <a:r>
              <a:rPr lang="en-US" sz="2400" dirty="0">
                <a:solidFill>
                  <a:srgbClr val="FF0066"/>
                </a:solidFill>
                <a:latin typeface="Arial" panose="020B0604020202020204" pitchFamily="34" charset="0"/>
                <a:cs typeface="Arial" panose="020B0604020202020204" pitchFamily="34" charset="0"/>
              </a:rPr>
              <a:t> 2 </a:t>
            </a:r>
            <a:r>
              <a:rPr lang="en-US" sz="2400" dirty="0" err="1">
                <a:solidFill>
                  <a:srgbClr val="FF0066"/>
                </a:solidFill>
                <a:latin typeface="Arial" panose="020B0604020202020204" pitchFamily="34" charset="0"/>
                <a:cs typeface="Arial" panose="020B0604020202020204" pitchFamily="34" charset="0"/>
              </a:rPr>
              <a:t>và</a:t>
            </a:r>
            <a:r>
              <a:rPr lang="en-US" sz="2400" dirty="0">
                <a:solidFill>
                  <a:srgbClr val="FF0066"/>
                </a:solidFill>
                <a:latin typeface="Arial" panose="020B0604020202020204" pitchFamily="34" charset="0"/>
                <a:cs typeface="Arial" panose="020B0604020202020204" pitchFamily="34" charset="0"/>
              </a:rPr>
              <a:t> ng</a:t>
            </a:r>
            <a:r>
              <a:rPr lang="vi-VN" sz="2400" dirty="0">
                <a:solidFill>
                  <a:srgbClr val="FF0066"/>
                </a:solidFill>
                <a:latin typeface="Arial" panose="020B0604020202020204" pitchFamily="34" charset="0"/>
                <a:cs typeface="Arial" panose="020B0604020202020204" pitchFamily="34" charset="0"/>
              </a:rPr>
              <a:t>ư</a:t>
            </a:r>
            <a:r>
              <a:rPr lang="en-US" sz="2400" dirty="0" err="1">
                <a:solidFill>
                  <a:srgbClr val="FF0066"/>
                </a:solidFill>
                <a:latin typeface="Arial" panose="020B0604020202020204" pitchFamily="34" charset="0"/>
                <a:cs typeface="Arial" panose="020B0604020202020204" pitchFamily="34" charset="0"/>
              </a:rPr>
              <a:t>ợc</a:t>
            </a:r>
            <a:r>
              <a:rPr lang="en-US" sz="2400" dirty="0">
                <a:solidFill>
                  <a:srgbClr val="FF0066"/>
                </a:solidFill>
                <a:latin typeface="Arial" panose="020B0604020202020204" pitchFamily="34" charset="0"/>
                <a:cs typeface="Arial" panose="020B0604020202020204" pitchFamily="34" charset="0"/>
              </a:rPr>
              <a:t> </a:t>
            </a:r>
            <a:r>
              <a:rPr lang="en-US" sz="2400" dirty="0" err="1">
                <a:solidFill>
                  <a:srgbClr val="FF0066"/>
                </a:solidFill>
                <a:latin typeface="Arial" panose="020B0604020202020204" pitchFamily="34" charset="0"/>
                <a:cs typeface="Arial" panose="020B0604020202020204" pitchFamily="34" charset="0"/>
              </a:rPr>
              <a:t>lại</a:t>
            </a:r>
            <a:r>
              <a:rPr lang="en-US" sz="2400" dirty="0">
                <a:solidFill>
                  <a:srgbClr val="FF0066"/>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66C9F512-2BAA-4E9F-B575-CCB10115BB6A}"/>
              </a:ext>
            </a:extLst>
          </p:cNvPr>
          <p:cNvSpPr txBox="1"/>
          <p:nvPr/>
        </p:nvSpPr>
        <p:spPr>
          <a:xfrm>
            <a:off x="2083748" y="2363602"/>
            <a:ext cx="1888177" cy="738664"/>
          </a:xfrm>
          <a:prstGeom prst="rect">
            <a:avLst/>
          </a:prstGeom>
          <a:noFill/>
        </p:spPr>
        <p:txBody>
          <a:bodyPr wrap="square" rtlCol="0">
            <a:spAutoFit/>
          </a:bodyPr>
          <a:lstStyle/>
          <a:p>
            <a:r>
              <a:rPr lang="en-US" sz="2400" b="1" dirty="0" err="1">
                <a:solidFill>
                  <a:srgbClr val="FFFF00"/>
                </a:solidFill>
                <a:latin typeface="Arial" panose="020B0604020202020204" pitchFamily="34" charset="0"/>
                <a:cs typeface="Arial" panose="020B0604020202020204" pitchFamily="34" charset="0"/>
              </a:rPr>
              <a:t>Phần</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trả</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lời</a:t>
            </a:r>
            <a:endParaRPr lang="en-US" sz="2400" b="1" dirty="0">
              <a:solidFill>
                <a:srgbClr val="FFFF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C9AEA63-3BA6-4F50-9568-D839D7CE54BB}"/>
              </a:ext>
            </a:extLst>
          </p:cNvPr>
          <p:cNvSpPr txBox="1"/>
          <p:nvPr/>
        </p:nvSpPr>
        <p:spPr>
          <a:xfrm>
            <a:off x="110757" y="2335902"/>
            <a:ext cx="1888177" cy="794064"/>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dirty="0" err="1">
                <a:solidFill>
                  <a:srgbClr val="FFFF00"/>
                </a:solidFill>
                <a:latin typeface="Arial" panose="020B0604020202020204" pitchFamily="34" charset="0"/>
                <a:cs typeface="Arial" panose="020B0604020202020204" pitchFamily="34" charset="0"/>
              </a:rPr>
              <a:t>Nội</a:t>
            </a:r>
            <a:r>
              <a:rPr lang="en-US" sz="2400" b="1" dirty="0">
                <a:solidFill>
                  <a:srgbClr val="FFFF00"/>
                </a:solidFill>
                <a:latin typeface="Arial" panose="020B0604020202020204" pitchFamily="34" charset="0"/>
                <a:cs typeface="Arial" panose="020B0604020202020204" pitchFamily="34" charset="0"/>
              </a:rPr>
              <a:t> dung</a:t>
            </a:r>
            <a:endPar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F865452-F3EF-48A3-A9A3-0F2271B2B570}"/>
              </a:ext>
            </a:extLst>
          </p:cNvPr>
          <p:cNvSpPr txBox="1"/>
          <p:nvPr/>
        </p:nvSpPr>
        <p:spPr>
          <a:xfrm>
            <a:off x="110757" y="951356"/>
            <a:ext cx="11996785" cy="1292662"/>
          </a:xfrm>
          <a:prstGeom prst="rect">
            <a:avLst/>
          </a:prstGeom>
          <a:ln>
            <a:solidFill>
              <a:srgbClr val="00B050"/>
            </a:solidFill>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600" b="1" dirty="0" err="1">
                <a:solidFill>
                  <a:srgbClr val="FF0000"/>
                </a:solidFill>
                <a:latin typeface="Arial" panose="020B0604020202020204" pitchFamily="34" charset="0"/>
                <a:cs typeface="Arial" panose="020B0604020202020204" pitchFamily="34" charset="0"/>
              </a:rPr>
              <a:t>Hình</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FF0000"/>
                </a:solidFill>
                <a:latin typeface="Arial" panose="020B0604020202020204" pitchFamily="34" charset="0"/>
                <a:cs typeface="Arial" panose="020B0604020202020204" pitchFamily="34" charset="0"/>
              </a:rPr>
              <a:t>thức</a:t>
            </a:r>
            <a:r>
              <a:rPr lang="en-US" sz="2600" b="1">
                <a:solidFill>
                  <a:srgbClr val="FF0000"/>
                </a:solidFill>
                <a:latin typeface="Arial" panose="020B0604020202020204" pitchFamily="34" charset="0"/>
                <a:cs typeface="Arial" panose="020B0604020202020204" pitchFamily="34" charset="0"/>
              </a:rPr>
              <a:t>: NHÓM 4</a:t>
            </a:r>
            <a:endParaRPr lang="en-US" sz="2600" b="1" dirty="0">
              <a:solidFill>
                <a:srgbClr val="FF000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2600" b="1" dirty="0" err="1">
                <a:solidFill>
                  <a:srgbClr val="FF0000"/>
                </a:solidFill>
                <a:latin typeface="Arial" panose="020B0604020202020204" pitchFamily="34" charset="0"/>
                <a:cs typeface="Arial" panose="020B0604020202020204" pitchFamily="34" charset="0"/>
              </a:rPr>
              <a:t>Yêu</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FF0000"/>
                </a:solidFill>
                <a:latin typeface="Arial" panose="020B0604020202020204" pitchFamily="34" charset="0"/>
                <a:cs typeface="Arial" panose="020B0604020202020204" pitchFamily="34" charset="0"/>
              </a:rPr>
              <a:t>cầu</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00B0F0"/>
                </a:solidFill>
                <a:latin typeface="Arial" panose="020B0604020202020204" pitchFamily="34" charset="0"/>
                <a:cs typeface="Arial" panose="020B0604020202020204" pitchFamily="34" charset="0"/>
              </a:rPr>
              <a:t>Dựa</a:t>
            </a:r>
            <a:r>
              <a:rPr lang="en-US" sz="2600" b="1" dirty="0">
                <a:solidFill>
                  <a:srgbClr val="00B0F0"/>
                </a:solidFill>
                <a:latin typeface="Arial" panose="020B0604020202020204" pitchFamily="34" charset="0"/>
                <a:cs typeface="Arial" panose="020B0604020202020204" pitchFamily="34" charset="0"/>
              </a:rPr>
              <a:t> </a:t>
            </a:r>
            <a:r>
              <a:rPr lang="en-US" sz="2600" b="1" dirty="0" err="1">
                <a:solidFill>
                  <a:srgbClr val="00B0F0"/>
                </a:solidFill>
                <a:latin typeface="Arial" panose="020B0604020202020204" pitchFamily="34" charset="0"/>
                <a:cs typeface="Arial" panose="020B0604020202020204" pitchFamily="34" charset="0"/>
              </a:rPr>
              <a:t>vào</a:t>
            </a:r>
            <a:r>
              <a:rPr lang="en-US" sz="2600" b="1" dirty="0">
                <a:solidFill>
                  <a:srgbClr val="00B0F0"/>
                </a:solidFill>
                <a:latin typeface="Arial" panose="020B0604020202020204" pitchFamily="34" charset="0"/>
                <a:cs typeface="Arial" panose="020B0604020202020204" pitchFamily="34" charset="0"/>
              </a:rPr>
              <a:t> </a:t>
            </a:r>
            <a:r>
              <a:rPr lang="en-US" sz="2600" b="1" dirty="0" err="1">
                <a:solidFill>
                  <a:srgbClr val="00B0F0"/>
                </a:solidFill>
                <a:latin typeface="Arial" panose="020B0604020202020204" pitchFamily="34" charset="0"/>
                <a:cs typeface="Arial" panose="020B0604020202020204" pitchFamily="34" charset="0"/>
              </a:rPr>
              <a:t>thông</a:t>
            </a:r>
            <a:r>
              <a:rPr lang="en-US" sz="2600" b="1" dirty="0">
                <a:solidFill>
                  <a:srgbClr val="00B0F0"/>
                </a:solidFill>
                <a:latin typeface="Arial" panose="020B0604020202020204" pitchFamily="34" charset="0"/>
                <a:cs typeface="Arial" panose="020B0604020202020204" pitchFamily="34" charset="0"/>
              </a:rPr>
              <a:t> tin SGK, </a:t>
            </a:r>
            <a:r>
              <a:rPr lang="en-US" sz="2600" b="1" err="1">
                <a:solidFill>
                  <a:srgbClr val="00B0F0"/>
                </a:solidFill>
                <a:latin typeface="Arial" panose="020B0604020202020204" pitchFamily="34" charset="0"/>
                <a:cs typeface="Arial" panose="020B0604020202020204" pitchFamily="34" charset="0"/>
              </a:rPr>
              <a:t>hình</a:t>
            </a:r>
            <a:r>
              <a:rPr lang="en-US" sz="2600" b="1">
                <a:solidFill>
                  <a:srgbClr val="00B0F0"/>
                </a:solidFill>
                <a:latin typeface="Arial" panose="020B0604020202020204" pitchFamily="34" charset="0"/>
                <a:cs typeface="Arial" panose="020B0604020202020204" pitchFamily="34" charset="0"/>
              </a:rPr>
              <a:t> 2 SGK. </a:t>
            </a:r>
            <a:r>
              <a:rPr lang="en-US" sz="2600" b="1" dirty="0" err="1">
                <a:solidFill>
                  <a:srgbClr val="00B0F0"/>
                </a:solidFill>
                <a:latin typeface="Arial" panose="020B0604020202020204" pitchFamily="34" charset="0"/>
                <a:cs typeface="Arial" panose="020B0604020202020204" pitchFamily="34" charset="0"/>
              </a:rPr>
              <a:t>Hoàn</a:t>
            </a:r>
            <a:r>
              <a:rPr lang="en-US" sz="2600" b="1" dirty="0">
                <a:solidFill>
                  <a:srgbClr val="00B0F0"/>
                </a:solidFill>
                <a:latin typeface="Arial" panose="020B0604020202020204" pitchFamily="34" charset="0"/>
                <a:cs typeface="Arial" panose="020B0604020202020204" pitchFamily="34" charset="0"/>
              </a:rPr>
              <a:t> </a:t>
            </a:r>
            <a:r>
              <a:rPr lang="en-US" sz="2600" b="1" err="1">
                <a:solidFill>
                  <a:srgbClr val="00B0F0"/>
                </a:solidFill>
                <a:latin typeface="Arial" panose="020B0604020202020204" pitchFamily="34" charset="0"/>
                <a:cs typeface="Arial" panose="020B0604020202020204" pitchFamily="34" charset="0"/>
              </a:rPr>
              <a:t>thành</a:t>
            </a:r>
            <a:r>
              <a:rPr lang="en-US" sz="2600" b="1">
                <a:solidFill>
                  <a:srgbClr val="00B0F0"/>
                </a:solidFill>
                <a:latin typeface="Arial" panose="020B0604020202020204" pitchFamily="34" charset="0"/>
                <a:cs typeface="Arial" panose="020B0604020202020204" pitchFamily="34" charset="0"/>
              </a:rPr>
              <a:t> nội dung PHT</a:t>
            </a:r>
            <a:endParaRPr lang="en-US" sz="2600" b="1" dirty="0">
              <a:solidFill>
                <a:srgbClr val="00B0F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2600" b="1" dirty="0" err="1">
                <a:solidFill>
                  <a:srgbClr val="FF0000"/>
                </a:solidFill>
                <a:latin typeface="Arial" panose="020B0604020202020204" pitchFamily="34" charset="0"/>
                <a:cs typeface="Arial" panose="020B0604020202020204" pitchFamily="34" charset="0"/>
              </a:rPr>
              <a:t>Thời</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FF0000"/>
                </a:solidFill>
                <a:latin typeface="Arial" panose="020B0604020202020204" pitchFamily="34" charset="0"/>
                <a:cs typeface="Arial" panose="020B0604020202020204" pitchFamily="34" charset="0"/>
              </a:rPr>
              <a:t>gian</a:t>
            </a:r>
            <a:r>
              <a:rPr lang="en-US" sz="2600" b="1">
                <a:solidFill>
                  <a:srgbClr val="FF0000"/>
                </a:solidFill>
                <a:latin typeface="Arial" panose="020B0604020202020204" pitchFamily="34" charset="0"/>
                <a:cs typeface="Arial" panose="020B0604020202020204" pitchFamily="34" charset="0"/>
              </a:rPr>
              <a:t>: 4</a:t>
            </a:r>
            <a:r>
              <a:rPr lang="en-US" sz="2600" b="1">
                <a:solidFill>
                  <a:srgbClr val="00B0F0"/>
                </a:solidFill>
                <a:latin typeface="Arial" panose="020B0604020202020204" pitchFamily="34" charset="0"/>
                <a:cs typeface="Arial" panose="020B0604020202020204" pitchFamily="34" charset="0"/>
              </a:rPr>
              <a:t> </a:t>
            </a:r>
            <a:r>
              <a:rPr lang="en-US" sz="2600" b="1" dirty="0" err="1">
                <a:solidFill>
                  <a:srgbClr val="00B0F0"/>
                </a:solidFill>
                <a:latin typeface="Arial" panose="020B0604020202020204" pitchFamily="34" charset="0"/>
                <a:cs typeface="Arial" panose="020B0604020202020204" pitchFamily="34" charset="0"/>
              </a:rPr>
              <a:t>phút</a:t>
            </a:r>
            <a:endParaRPr lang="en-US" sz="2600" b="1" dirty="0">
              <a:solidFill>
                <a:srgbClr val="00B0F0"/>
              </a:solidFill>
              <a:latin typeface="Arial" panose="020B0604020202020204" pitchFamily="34" charset="0"/>
              <a:cs typeface="Arial" panose="020B0604020202020204" pitchFamily="34" charset="0"/>
            </a:endParaRPr>
          </a:p>
        </p:txBody>
      </p:sp>
      <p:pic>
        <p:nvPicPr>
          <p:cNvPr id="25" name="4 Minute Timer">
            <a:hlinkClick r:id="" action="ppaction://media"/>
            <a:extLst>
              <a:ext uri="{FF2B5EF4-FFF2-40B4-BE49-F238E27FC236}">
                <a16:creationId xmlns:a16="http://schemas.microsoft.com/office/drawing/2014/main" id="{08786F7D-F987-4E8B-9264-40895968F91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54337" y="42979"/>
            <a:ext cx="1523341" cy="856879"/>
          </a:xfrm>
          <a:prstGeom prst="rect">
            <a:avLst/>
          </a:prstGeom>
        </p:spPr>
      </p:pic>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9F5F59D6-AA57-413A-8133-6B1B49C86EA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317" t="33855" r="19901" b="41111"/>
          <a:stretch/>
        </p:blipFill>
        <p:spPr bwMode="auto">
          <a:xfrm>
            <a:off x="125181" y="42979"/>
            <a:ext cx="2017718" cy="87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23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55118" fill="hold"/>
                                        <p:tgtEl>
                                          <p:spTgt spid="25"/>
                                        </p:tgtEl>
                                      </p:cBhvr>
                                    </p:cmd>
                                  </p:childTnLst>
                                </p:cTn>
                              </p:par>
                              <p:par>
                                <p:cTn id="30" presetID="16" presetClass="entr" presetSubtype="21"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5"/>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5"/>
                                        </p:tgtEl>
                                      </p:cBhvr>
                                    </p:cmd>
                                  </p:childTnLst>
                                </p:cTn>
                              </p:par>
                            </p:childTnLst>
                          </p:cTn>
                        </p:par>
                      </p:childTnLst>
                    </p:cTn>
                  </p:par>
                </p:childTnLst>
              </p:cTn>
              <p:nextCondLst>
                <p:cond evt="onClick" delay="0">
                  <p:tgtEl>
                    <p:spTgt spid="25"/>
                  </p:tgtEl>
                </p:cond>
              </p:nextCondLst>
            </p:seq>
            <p:video>
              <p:cMediaNode vol="80000">
                <p:cTn id="38" fill="hold" display="0">
                  <p:stCondLst>
                    <p:cond delay="indefinite"/>
                  </p:stCondLst>
                </p:cTn>
                <p:tgtEl>
                  <p:spTgt spid="25"/>
                </p:tgtEl>
              </p:cMediaNode>
            </p:video>
          </p:childTnLst>
        </p:cTn>
      </p:par>
    </p:tnLst>
    <p:bldLst>
      <p:bldP spid="12" grpId="0" animBg="1"/>
      <p:bldP spid="20"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886BD8A6-670B-4374-B3DB-1737A46CF527}"/>
              </a:ext>
            </a:extLst>
          </p:cNvPr>
          <p:cNvGraphicFramePr>
            <a:graphicFrameLocks noGrp="1"/>
          </p:cNvGraphicFramePr>
          <p:nvPr>
            <p:extLst>
              <p:ext uri="{D42A27DB-BD31-4B8C-83A1-F6EECF244321}">
                <p14:modId xmlns:p14="http://schemas.microsoft.com/office/powerpoint/2010/main" val="1437194240"/>
              </p:ext>
            </p:extLst>
          </p:nvPr>
        </p:nvGraphicFramePr>
        <p:xfrm>
          <a:off x="251637" y="1209842"/>
          <a:ext cx="11940363" cy="5473160"/>
        </p:xfrm>
        <a:graphic>
          <a:graphicData uri="http://schemas.openxmlformats.org/drawingml/2006/table">
            <a:tbl>
              <a:tblPr bandRow="1">
                <a:tableStyleId>{5C22544A-7EE6-4342-B048-85BDC9FD1C3A}</a:tableStyleId>
              </a:tblPr>
              <a:tblGrid>
                <a:gridCol w="2360427">
                  <a:extLst>
                    <a:ext uri="{9D8B030D-6E8A-4147-A177-3AD203B41FA5}">
                      <a16:colId xmlns:a16="http://schemas.microsoft.com/office/drawing/2014/main" val="1551765375"/>
                    </a:ext>
                  </a:extLst>
                </a:gridCol>
                <a:gridCol w="3767471">
                  <a:extLst>
                    <a:ext uri="{9D8B030D-6E8A-4147-A177-3AD203B41FA5}">
                      <a16:colId xmlns:a16="http://schemas.microsoft.com/office/drawing/2014/main" val="484663421"/>
                    </a:ext>
                  </a:extLst>
                </a:gridCol>
                <a:gridCol w="5812465">
                  <a:extLst>
                    <a:ext uri="{9D8B030D-6E8A-4147-A177-3AD203B41FA5}">
                      <a16:colId xmlns:a16="http://schemas.microsoft.com/office/drawing/2014/main" val="2534286118"/>
                    </a:ext>
                  </a:extLst>
                </a:gridCol>
              </a:tblGrid>
              <a:tr h="0">
                <a:tc>
                  <a:txBody>
                    <a:bodyPr/>
                    <a:lstStyle/>
                    <a:p>
                      <a:pPr indent="180340" algn="just">
                        <a:lnSpc>
                          <a:spcPct val="115000"/>
                        </a:lnSpc>
                        <a:spcAft>
                          <a:spcPts val="0"/>
                        </a:spcAft>
                        <a:tabLst>
                          <a:tab pos="180340" algn="l"/>
                          <a:tab pos="450215" algn="l"/>
                        </a:tabLst>
                      </a:pPr>
                      <a:endParaRPr lang="en-US" sz="24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264148510"/>
                  </a:ext>
                </a:extLst>
              </a:tr>
              <a:tr h="1126712">
                <a:tc>
                  <a:txBody>
                    <a:bodyPr/>
                    <a:lstStyle/>
                    <a:p>
                      <a:pPr indent="180340" algn="just">
                        <a:lnSpc>
                          <a:spcPct val="115000"/>
                        </a:lnSpc>
                        <a:spcAft>
                          <a:spcPts val="0"/>
                        </a:spcAft>
                        <a:tabLst>
                          <a:tab pos="180340" algn="l"/>
                          <a:tab pos="450215" algn="l"/>
                        </a:tabLst>
                      </a:pPr>
                      <a:r>
                        <a:rPr lang="en-US" sz="2000" b="1" dirty="0" err="1">
                          <a:solidFill>
                            <a:srgbClr val="1C11AF"/>
                          </a:solidFill>
                          <a:effectLst/>
                          <a:latin typeface="Arial" panose="020B0604020202020204" pitchFamily="34" charset="0"/>
                          <a:cs typeface="Arial" panose="020B0604020202020204" pitchFamily="34" charset="0"/>
                        </a:rPr>
                        <a:t>Kể</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tên</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các</a:t>
                      </a:r>
                      <a:r>
                        <a:rPr lang="en-US" sz="2000" b="1" dirty="0">
                          <a:solidFill>
                            <a:srgbClr val="1C11AF"/>
                          </a:solidFill>
                          <a:effectLst/>
                          <a:latin typeface="Arial" panose="020B0604020202020204" pitchFamily="34" charset="0"/>
                          <a:cs typeface="Arial" panose="020B0604020202020204" pitchFamily="34" charset="0"/>
                        </a:rPr>
                        <a:t> </a:t>
                      </a:r>
                    </a:p>
                    <a:p>
                      <a:pPr indent="180340" algn="just">
                        <a:lnSpc>
                          <a:spcPct val="115000"/>
                        </a:lnSpc>
                        <a:spcAft>
                          <a:spcPts val="0"/>
                        </a:spcAft>
                        <a:tabLst>
                          <a:tab pos="180340" algn="l"/>
                          <a:tab pos="450215" algn="l"/>
                        </a:tabLst>
                      </a:pPr>
                      <a:r>
                        <a:rPr lang="en-US" sz="2000" b="1" dirty="0" err="1">
                          <a:solidFill>
                            <a:srgbClr val="1C11AF"/>
                          </a:solidFill>
                          <a:effectLst/>
                          <a:latin typeface="Arial" panose="020B0604020202020204" pitchFamily="34" charset="0"/>
                          <a:cs typeface="Arial" panose="020B0604020202020204" pitchFamily="34" charset="0"/>
                        </a:rPr>
                        <a:t>đới</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khí</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hậu</a:t>
                      </a:r>
                      <a:endParaRPr lang="en-US" sz="2000" b="1" dirty="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dirty="0">
                          <a:solidFill>
                            <a:srgbClr val="1C11AF"/>
                          </a:solidFill>
                          <a:effectLst/>
                          <a:latin typeface="Arial" panose="020B0604020202020204" pitchFamily="34" charset="0"/>
                          <a:cs typeface="Arial" panose="020B0604020202020204" pitchFamily="34" charset="0"/>
                        </a:rPr>
                        <a:t>(</a:t>
                      </a:r>
                      <a:r>
                        <a:rPr lang="en-US" sz="2000" b="1" dirty="0" err="1">
                          <a:solidFill>
                            <a:srgbClr val="1C11AF"/>
                          </a:solidFill>
                          <a:effectLst/>
                          <a:latin typeface="Arial" panose="020B0604020202020204" pitchFamily="34" charset="0"/>
                          <a:cs typeface="Arial" panose="020B0604020202020204" pitchFamily="34" charset="0"/>
                        </a:rPr>
                        <a:t>Cụm</a:t>
                      </a:r>
                      <a:r>
                        <a:rPr lang="en-US" sz="2000" b="1" dirty="0">
                          <a:solidFill>
                            <a:srgbClr val="1C11AF"/>
                          </a:solidFill>
                          <a:effectLst/>
                          <a:latin typeface="Arial" panose="020B0604020202020204" pitchFamily="34" charset="0"/>
                          <a:cs typeface="Arial" panose="020B0604020202020204" pitchFamily="34" charset="0"/>
                        </a:rPr>
                        <a:t> A)</a:t>
                      </a:r>
                      <a:endParaRPr lang="en-US" sz="20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b="1">
                          <a:solidFill>
                            <a:srgbClr val="0070C0"/>
                          </a:solidFill>
                          <a:effectLst/>
                          <a:latin typeface="Arial" panose="020B0604020202020204" pitchFamily="34" charset="0"/>
                          <a:cs typeface="Arial" panose="020B0604020202020204" pitchFamily="34" charset="0"/>
                        </a:rPr>
                        <a:t> </a:t>
                      </a: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29196143"/>
                  </a:ext>
                </a:extLst>
              </a:tr>
              <a:tr h="1400731">
                <a:tc>
                  <a:txBody>
                    <a:bodyPr/>
                    <a:lstStyle/>
                    <a:p>
                      <a:pPr indent="180340" algn="just">
                        <a:lnSpc>
                          <a:spcPct val="115000"/>
                        </a:lnSpc>
                        <a:spcAft>
                          <a:spcPts val="0"/>
                        </a:spcAft>
                        <a:tabLst>
                          <a:tab pos="180340" algn="l"/>
                          <a:tab pos="450215" algn="l"/>
                        </a:tabLst>
                      </a:pPr>
                      <a:r>
                        <a:rPr lang="en-US" sz="2000" b="1" dirty="0" err="1">
                          <a:solidFill>
                            <a:srgbClr val="1C11AF"/>
                          </a:solidFill>
                          <a:effectLst/>
                          <a:latin typeface="Arial" panose="020B0604020202020204" pitchFamily="34" charset="0"/>
                          <a:cs typeface="Arial" panose="020B0604020202020204" pitchFamily="34" charset="0"/>
                        </a:rPr>
                        <a:t>Kể</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tên</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các</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kiểu</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khí</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hậu</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trong</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mỗi</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đới</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khí</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hậu</a:t>
                      </a:r>
                      <a:endParaRPr lang="en-US" sz="2000" b="1" dirty="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dirty="0">
                          <a:solidFill>
                            <a:srgbClr val="1C11AF"/>
                          </a:solidFill>
                          <a:effectLst/>
                          <a:latin typeface="Arial" panose="020B0604020202020204" pitchFamily="34" charset="0"/>
                          <a:cs typeface="Arial" panose="020B0604020202020204" pitchFamily="34" charset="0"/>
                        </a:rPr>
                        <a:t>(</a:t>
                      </a:r>
                      <a:r>
                        <a:rPr lang="en-US" sz="2000" b="1" dirty="0" err="1">
                          <a:solidFill>
                            <a:srgbClr val="1C11AF"/>
                          </a:solidFill>
                          <a:effectLst/>
                          <a:latin typeface="Arial" panose="020B0604020202020204" pitchFamily="34" charset="0"/>
                          <a:cs typeface="Arial" panose="020B0604020202020204" pitchFamily="34" charset="0"/>
                        </a:rPr>
                        <a:t>Cụm</a:t>
                      </a:r>
                      <a:r>
                        <a:rPr lang="en-US" sz="2000" b="1" dirty="0">
                          <a:solidFill>
                            <a:srgbClr val="1C11AF"/>
                          </a:solidFill>
                          <a:effectLst/>
                          <a:latin typeface="Arial" panose="020B0604020202020204" pitchFamily="34" charset="0"/>
                          <a:cs typeface="Arial" panose="020B0604020202020204" pitchFamily="34" charset="0"/>
                        </a:rPr>
                        <a:t> B)</a:t>
                      </a:r>
                    </a:p>
                    <a:p>
                      <a:pPr indent="180340" algn="just">
                        <a:lnSpc>
                          <a:spcPct val="115000"/>
                        </a:lnSpc>
                        <a:spcAft>
                          <a:spcPts val="0"/>
                        </a:spcAft>
                        <a:tabLst>
                          <a:tab pos="180340" algn="l"/>
                          <a:tab pos="450215" algn="l"/>
                        </a:tabLst>
                      </a:pPr>
                      <a:endParaRPr lang="en-US" sz="20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b="1" dirty="0">
                          <a:solidFill>
                            <a:srgbClr val="0070C0"/>
                          </a:solidFill>
                          <a:effectLst/>
                          <a:latin typeface="Arial" panose="020B0604020202020204" pitchFamily="34" charset="0"/>
                          <a:cs typeface="Arial" panose="020B0604020202020204" pitchFamily="34" charset="0"/>
                        </a:rPr>
                        <a:t> </a:t>
                      </a: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789021206"/>
                  </a:ext>
                </a:extLst>
              </a:tr>
              <a:tr h="516339">
                <a:tc>
                  <a:txBody>
                    <a:bodyPr/>
                    <a:lstStyle/>
                    <a:p>
                      <a:pPr indent="180340" algn="just">
                        <a:lnSpc>
                          <a:spcPct val="115000"/>
                        </a:lnSpc>
                        <a:spcAft>
                          <a:spcPts val="0"/>
                        </a:spcAft>
                        <a:tabLst>
                          <a:tab pos="180340" algn="l"/>
                          <a:tab pos="450215" algn="l"/>
                        </a:tabLst>
                      </a:pPr>
                      <a:endParaRPr lang="en-US" sz="2000" dirty="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dirty="0" err="1">
                          <a:solidFill>
                            <a:srgbClr val="1C11AF"/>
                          </a:solidFill>
                          <a:effectLst/>
                          <a:latin typeface="Arial" panose="020B0604020202020204" pitchFamily="34" charset="0"/>
                          <a:cs typeface="Arial" panose="020B0604020202020204" pitchFamily="34" charset="0"/>
                        </a:rPr>
                        <a:t>Kết</a:t>
                      </a:r>
                      <a:r>
                        <a:rPr lang="en-US" sz="2000" dirty="0">
                          <a:solidFill>
                            <a:srgbClr val="1C11AF"/>
                          </a:solidFill>
                          <a:effectLst/>
                          <a:latin typeface="Arial" panose="020B0604020202020204" pitchFamily="34" charset="0"/>
                          <a:cs typeface="Arial" panose="020B0604020202020204" pitchFamily="34" charset="0"/>
                        </a:rPr>
                        <a:t> </a:t>
                      </a:r>
                      <a:r>
                        <a:rPr lang="en-US" sz="2000" dirty="0" err="1">
                          <a:solidFill>
                            <a:srgbClr val="1C11AF"/>
                          </a:solidFill>
                          <a:effectLst/>
                          <a:latin typeface="Arial" panose="020B0604020202020204" pitchFamily="34" charset="0"/>
                          <a:cs typeface="Arial" panose="020B0604020202020204" pitchFamily="34" charset="0"/>
                        </a:rPr>
                        <a:t>luận</a:t>
                      </a:r>
                      <a:r>
                        <a:rPr lang="en-US" sz="2000" dirty="0">
                          <a:solidFill>
                            <a:srgbClr val="1C11AF"/>
                          </a:solidFill>
                          <a:effectLst/>
                          <a:latin typeface="Arial" panose="020B0604020202020204" pitchFamily="34" charset="0"/>
                          <a:cs typeface="Arial" panose="020B0604020202020204" pitchFamily="34" charset="0"/>
                        </a:rPr>
                        <a:t> </a:t>
                      </a:r>
                      <a:endParaRPr lang="en-US" sz="2000"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86056317"/>
                  </a:ext>
                </a:extLst>
              </a:tr>
            </a:tbl>
          </a:graphicData>
        </a:graphic>
      </p:graphicFrame>
      <p:sp>
        <p:nvSpPr>
          <p:cNvPr id="3" name="TextBox 2">
            <a:extLst>
              <a:ext uri="{FF2B5EF4-FFF2-40B4-BE49-F238E27FC236}">
                <a16:creationId xmlns:a16="http://schemas.microsoft.com/office/drawing/2014/main" id="{DCDC1502-CC3D-4B43-8DE6-C3C6989F3B06}"/>
              </a:ext>
            </a:extLst>
          </p:cNvPr>
          <p:cNvSpPr txBox="1"/>
          <p:nvPr/>
        </p:nvSpPr>
        <p:spPr>
          <a:xfrm>
            <a:off x="2764465" y="1983253"/>
            <a:ext cx="3881121" cy="1569660"/>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Cực và cận cực, Ôn đới, Cận nhiệt, Nhiệt đới, </a:t>
            </a:r>
          </a:p>
          <a:p>
            <a:r>
              <a:rPr lang="en-US" sz="2400">
                <a:solidFill>
                  <a:srgbClr val="1C11AF"/>
                </a:solidFill>
                <a:latin typeface="Arial" panose="020B0604020202020204" pitchFamily="34" charset="0"/>
                <a:cs typeface="Arial" panose="020B0604020202020204" pitchFamily="34" charset="0"/>
              </a:rPr>
              <a:t>xích đạo</a:t>
            </a:r>
          </a:p>
          <a:p>
            <a:endParaRPr lang="en-US" sz="2400">
              <a:solidFill>
                <a:srgbClr val="1C11AF"/>
              </a:solidFill>
            </a:endParaRPr>
          </a:p>
        </p:txBody>
      </p:sp>
      <p:sp>
        <p:nvSpPr>
          <p:cNvPr id="26" name="Rectangle: Rounded Corners 25">
            <a:extLst>
              <a:ext uri="{FF2B5EF4-FFF2-40B4-BE49-F238E27FC236}">
                <a16:creationId xmlns:a16="http://schemas.microsoft.com/office/drawing/2014/main" id="{07CCB8F0-23BA-4EBB-84F9-7DAB00F36D96}"/>
              </a:ext>
            </a:extLst>
          </p:cNvPr>
          <p:cNvSpPr/>
          <p:nvPr/>
        </p:nvSpPr>
        <p:spPr>
          <a:xfrm>
            <a:off x="3462050" y="73786"/>
            <a:ext cx="6188185" cy="7840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D123EB0-1AB5-4CD4-A12B-984A0AE26A3C}"/>
              </a:ext>
            </a:extLst>
          </p:cNvPr>
          <p:cNvSpPr txBox="1"/>
          <p:nvPr/>
        </p:nvSpPr>
        <p:spPr>
          <a:xfrm>
            <a:off x="3568927" y="232660"/>
            <a:ext cx="5974430"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KHÁM PHÁ KHÍ HẬU CHÂU Á</a:t>
            </a:r>
          </a:p>
        </p:txBody>
      </p:sp>
      <p:pic>
        <p:nvPicPr>
          <p:cNvPr id="28" name="Picture 27">
            <a:extLst>
              <a:ext uri="{FF2B5EF4-FFF2-40B4-BE49-F238E27FC236}">
                <a16:creationId xmlns:a16="http://schemas.microsoft.com/office/drawing/2014/main" id="{A53F0D26-9ECC-4A2F-91BE-0FEFE2BC77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340602" y="-104294"/>
            <a:ext cx="1207481" cy="1207481"/>
          </a:xfrm>
          <a:prstGeom prst="rect">
            <a:avLst/>
          </a:prstGeom>
        </p:spPr>
      </p:pic>
      <p:grpSp>
        <p:nvGrpSpPr>
          <p:cNvPr id="5" name="Group 4">
            <a:extLst>
              <a:ext uri="{FF2B5EF4-FFF2-40B4-BE49-F238E27FC236}">
                <a16:creationId xmlns:a16="http://schemas.microsoft.com/office/drawing/2014/main" id="{91E35C09-F065-4B70-B41E-6A92A636D199}"/>
              </a:ext>
            </a:extLst>
          </p:cNvPr>
          <p:cNvGrpSpPr/>
          <p:nvPr/>
        </p:nvGrpSpPr>
        <p:grpSpPr>
          <a:xfrm>
            <a:off x="468476" y="1327689"/>
            <a:ext cx="10920188" cy="1311128"/>
            <a:chOff x="476853" y="1327689"/>
            <a:chExt cx="10064305" cy="1311128"/>
          </a:xfrm>
        </p:grpSpPr>
        <p:sp>
          <p:nvSpPr>
            <p:cNvPr id="4" name="TextBox 3">
              <a:extLst>
                <a:ext uri="{FF2B5EF4-FFF2-40B4-BE49-F238E27FC236}">
                  <a16:creationId xmlns:a16="http://schemas.microsoft.com/office/drawing/2014/main" id="{1072827B-5213-487B-B374-FE811F38CDD0}"/>
                </a:ext>
              </a:extLst>
            </p:cNvPr>
            <p:cNvSpPr txBox="1"/>
            <p:nvPr/>
          </p:nvSpPr>
          <p:spPr>
            <a:xfrm>
              <a:off x="476853" y="1339425"/>
              <a:ext cx="2758949" cy="830997"/>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Nội dung</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sp>
          <p:nvSpPr>
            <p:cNvPr id="29" name="TextBox 28">
              <a:extLst>
                <a:ext uri="{FF2B5EF4-FFF2-40B4-BE49-F238E27FC236}">
                  <a16:creationId xmlns:a16="http://schemas.microsoft.com/office/drawing/2014/main" id="{ED085D40-BDB1-486A-AA61-FD1E0372BAEB}"/>
                </a:ext>
              </a:extLst>
            </p:cNvPr>
            <p:cNvSpPr txBox="1"/>
            <p:nvPr/>
          </p:nvSpPr>
          <p:spPr>
            <a:xfrm>
              <a:off x="2966695" y="1339425"/>
              <a:ext cx="2190108" cy="886397"/>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trả lời</a:t>
              </a:r>
            </a:p>
            <a:p>
              <a:endParaRPr lang="en-US" sz="2400"/>
            </a:p>
          </p:txBody>
        </p:sp>
        <p:sp>
          <p:nvSpPr>
            <p:cNvPr id="30" name="TextBox 29">
              <a:extLst>
                <a:ext uri="{FF2B5EF4-FFF2-40B4-BE49-F238E27FC236}">
                  <a16:creationId xmlns:a16="http://schemas.microsoft.com/office/drawing/2014/main" id="{4458E78E-97D2-458E-AA79-CB9D64F19736}"/>
                </a:ext>
              </a:extLst>
            </p:cNvPr>
            <p:cNvSpPr txBox="1"/>
            <p:nvPr/>
          </p:nvSpPr>
          <p:spPr>
            <a:xfrm>
              <a:off x="6309435" y="1327689"/>
              <a:ext cx="4231723" cy="1311128"/>
            </a:xfrm>
            <a:prstGeom prst="rect">
              <a:avLst/>
            </a:prstGeom>
            <a:noFill/>
          </p:spPr>
          <p:txBody>
            <a:bodyPr wrap="square" rtlCol="0">
              <a:spAutoFit/>
            </a:bodyPr>
            <a:lstStyle/>
            <a:p>
              <a:pPr indent="180340" algn="ctr">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giải thích nguyên nhân</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grpSp>
      <p:pic>
        <p:nvPicPr>
          <p:cNvPr id="31" name="Picture 30">
            <a:extLst>
              <a:ext uri="{FF2B5EF4-FFF2-40B4-BE49-F238E27FC236}">
                <a16:creationId xmlns:a16="http://schemas.microsoft.com/office/drawing/2014/main" id="{6C9FBD2D-9AA5-45C4-BABD-4260F9742075}"/>
              </a:ext>
            </a:extLst>
          </p:cNvPr>
          <p:cNvPicPr>
            <a:picLocks noChangeAspect="1"/>
          </p:cNvPicPr>
          <p:nvPr/>
        </p:nvPicPr>
        <p:blipFill>
          <a:blip r:embed="rId6"/>
          <a:stretch>
            <a:fillRect/>
          </a:stretch>
        </p:blipFill>
        <p:spPr>
          <a:xfrm>
            <a:off x="6411074" y="1217554"/>
            <a:ext cx="5780926" cy="5648158"/>
          </a:xfrm>
          <a:prstGeom prst="rect">
            <a:avLst/>
          </a:prstGeom>
          <a:ln>
            <a:solidFill>
              <a:srgbClr val="00B050"/>
            </a:solidFill>
          </a:ln>
        </p:spPr>
      </p:pic>
      <p:sp>
        <p:nvSpPr>
          <p:cNvPr id="33" name="Freeform 13">
            <a:extLst>
              <a:ext uri="{FF2B5EF4-FFF2-40B4-BE49-F238E27FC236}">
                <a16:creationId xmlns:a16="http://schemas.microsoft.com/office/drawing/2014/main" id="{02FBDF26-6F7B-4389-8EDB-522E7EB2F9F4}"/>
              </a:ext>
            </a:extLst>
          </p:cNvPr>
          <p:cNvSpPr>
            <a:spLocks/>
          </p:cNvSpPr>
          <p:nvPr/>
        </p:nvSpPr>
        <p:spPr bwMode="auto">
          <a:xfrm>
            <a:off x="8665535" y="1314876"/>
            <a:ext cx="2238174" cy="1207077"/>
          </a:xfrm>
          <a:custGeom>
            <a:avLst/>
            <a:gdLst>
              <a:gd name="T0" fmla="*/ 0 w 1136"/>
              <a:gd name="T1" fmla="*/ 2147483646 h 744"/>
              <a:gd name="T2" fmla="*/ 2147483646 w 1136"/>
              <a:gd name="T3" fmla="*/ 2147483646 h 744"/>
              <a:gd name="T4" fmla="*/ 2147483646 w 1136"/>
              <a:gd name="T5" fmla="*/ 2147483646 h 744"/>
              <a:gd name="T6" fmla="*/ 2147483646 w 1136"/>
              <a:gd name="T7" fmla="*/ 2147483646 h 744"/>
              <a:gd name="T8" fmla="*/ 2147483646 w 1136"/>
              <a:gd name="T9" fmla="*/ 2147483646 h 744"/>
              <a:gd name="T10" fmla="*/ 2147483646 w 1136"/>
              <a:gd name="T11" fmla="*/ 2147483646 h 744"/>
              <a:gd name="T12" fmla="*/ 2147483646 w 1136"/>
              <a:gd name="T13" fmla="*/ 2147483646 h 744"/>
              <a:gd name="T14" fmla="*/ 2147483646 w 1136"/>
              <a:gd name="T15" fmla="*/ 2147483646 h 744"/>
              <a:gd name="T16" fmla="*/ 2147483646 w 1136"/>
              <a:gd name="T17" fmla="*/ 2147483646 h 744"/>
              <a:gd name="T18" fmla="*/ 2147483646 w 1136"/>
              <a:gd name="T19" fmla="*/ 2147483646 h 744"/>
              <a:gd name="T20" fmla="*/ 2147483646 w 1136"/>
              <a:gd name="T21" fmla="*/ 2147483646 h 744"/>
              <a:gd name="T22" fmla="*/ 2147483646 w 1136"/>
              <a:gd name="T23" fmla="*/ 2147483646 h 744"/>
              <a:gd name="T24" fmla="*/ 2147483646 w 1136"/>
              <a:gd name="T25" fmla="*/ 2147483646 h 744"/>
              <a:gd name="T26" fmla="*/ 2147483646 w 1136"/>
              <a:gd name="T27" fmla="*/ 2147483646 h 744"/>
              <a:gd name="T28" fmla="*/ 2147483646 w 1136"/>
              <a:gd name="T29" fmla="*/ 2147483646 h 744"/>
              <a:gd name="T30" fmla="*/ 2147483646 w 1136"/>
              <a:gd name="T31" fmla="*/ 2147483646 h 744"/>
              <a:gd name="T32" fmla="*/ 2147483646 w 1136"/>
              <a:gd name="T33" fmla="*/ 2147483646 h 744"/>
              <a:gd name="T34" fmla="*/ 2147483646 w 1136"/>
              <a:gd name="T35" fmla="*/ 2147483646 h 744"/>
              <a:gd name="T36" fmla="*/ 2147483646 w 1136"/>
              <a:gd name="T37" fmla="*/ 2147483646 h 744"/>
              <a:gd name="T38" fmla="*/ 2147483646 w 1136"/>
              <a:gd name="T39" fmla="*/ 2147483646 h 744"/>
              <a:gd name="T40" fmla="*/ 2147483646 w 1136"/>
              <a:gd name="T41" fmla="*/ 2147483646 h 744"/>
              <a:gd name="T42" fmla="*/ 2147483646 w 1136"/>
              <a:gd name="T43" fmla="*/ 2147483646 h 744"/>
              <a:gd name="T44" fmla="*/ 2147483646 w 1136"/>
              <a:gd name="T45" fmla="*/ 0 h 744"/>
              <a:gd name="T46" fmla="*/ 2147483646 w 1136"/>
              <a:gd name="T47" fmla="*/ 2147483646 h 744"/>
              <a:gd name="T48" fmla="*/ 2147483646 w 1136"/>
              <a:gd name="T49" fmla="*/ 2147483646 h 744"/>
              <a:gd name="T50" fmla="*/ 2147483646 w 1136"/>
              <a:gd name="T51" fmla="*/ 2147483646 h 744"/>
              <a:gd name="T52" fmla="*/ 2147483646 w 1136"/>
              <a:gd name="T53" fmla="*/ 2147483646 h 744"/>
              <a:gd name="T54" fmla="*/ 2147483646 w 1136"/>
              <a:gd name="T55" fmla="*/ 2147483646 h 744"/>
              <a:gd name="T56" fmla="*/ 2147483646 w 1136"/>
              <a:gd name="T57" fmla="*/ 2147483646 h 744"/>
              <a:gd name="T58" fmla="*/ 2147483646 w 1136"/>
              <a:gd name="T59" fmla="*/ 2147483646 h 744"/>
              <a:gd name="T60" fmla="*/ 2147483646 w 1136"/>
              <a:gd name="T61" fmla="*/ 2147483646 h 744"/>
              <a:gd name="T62" fmla="*/ 2147483646 w 1136"/>
              <a:gd name="T63" fmla="*/ 2147483646 h 744"/>
              <a:gd name="T64" fmla="*/ 2147483646 w 1136"/>
              <a:gd name="T65" fmla="*/ 2147483646 h 744"/>
              <a:gd name="T66" fmla="*/ 2147483646 w 1136"/>
              <a:gd name="T67" fmla="*/ 2147483646 h 744"/>
              <a:gd name="T68" fmla="*/ 2147483646 w 1136"/>
              <a:gd name="T69" fmla="*/ 2147483646 h 744"/>
              <a:gd name="T70" fmla="*/ 2147483646 w 1136"/>
              <a:gd name="T71" fmla="*/ 2147483646 h 744"/>
              <a:gd name="T72" fmla="*/ 2147483646 w 1136"/>
              <a:gd name="T73" fmla="*/ 2147483646 h 744"/>
              <a:gd name="T74" fmla="*/ 2147483646 w 1136"/>
              <a:gd name="T75" fmla="*/ 2147483646 h 744"/>
              <a:gd name="T76" fmla="*/ 2147483646 w 1136"/>
              <a:gd name="T77" fmla="*/ 2147483646 h 744"/>
              <a:gd name="T78" fmla="*/ 2147483646 w 1136"/>
              <a:gd name="T79" fmla="*/ 2147483646 h 744"/>
              <a:gd name="T80" fmla="*/ 2147483646 w 1136"/>
              <a:gd name="T81" fmla="*/ 2147483646 h 744"/>
              <a:gd name="T82" fmla="*/ 2147483646 w 1136"/>
              <a:gd name="T83" fmla="*/ 2147483646 h 744"/>
              <a:gd name="T84" fmla="*/ 2147483646 w 1136"/>
              <a:gd name="T85" fmla="*/ 2147483646 h 744"/>
              <a:gd name="T86" fmla="*/ 2147483646 w 1136"/>
              <a:gd name="T87" fmla="*/ 2147483646 h 744"/>
              <a:gd name="T88" fmla="*/ 2147483646 w 1136"/>
              <a:gd name="T89" fmla="*/ 2147483646 h 744"/>
              <a:gd name="T90" fmla="*/ 2147483646 w 1136"/>
              <a:gd name="T91" fmla="*/ 2147483646 h 744"/>
              <a:gd name="T92" fmla="*/ 2147483646 w 1136"/>
              <a:gd name="T93" fmla="*/ 2147483646 h 744"/>
              <a:gd name="T94" fmla="*/ 2147483646 w 1136"/>
              <a:gd name="T95" fmla="*/ 2147483646 h 7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36"/>
              <a:gd name="T145" fmla="*/ 0 h 744"/>
              <a:gd name="T146" fmla="*/ 1136 w 1136"/>
              <a:gd name="T147" fmla="*/ 744 h 7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36" h="744">
                <a:moveTo>
                  <a:pt x="0" y="680"/>
                </a:moveTo>
                <a:cubicBezTo>
                  <a:pt x="2" y="680"/>
                  <a:pt x="56" y="689"/>
                  <a:pt x="64" y="696"/>
                </a:cubicBezTo>
                <a:cubicBezTo>
                  <a:pt x="72" y="702"/>
                  <a:pt x="72" y="715"/>
                  <a:pt x="80" y="720"/>
                </a:cubicBezTo>
                <a:cubicBezTo>
                  <a:pt x="107" y="738"/>
                  <a:pt x="170" y="739"/>
                  <a:pt x="200" y="744"/>
                </a:cubicBezTo>
                <a:cubicBezTo>
                  <a:pt x="267" y="741"/>
                  <a:pt x="333" y="740"/>
                  <a:pt x="400" y="736"/>
                </a:cubicBezTo>
                <a:cubicBezTo>
                  <a:pt x="453" y="733"/>
                  <a:pt x="507" y="712"/>
                  <a:pt x="560" y="704"/>
                </a:cubicBezTo>
                <a:cubicBezTo>
                  <a:pt x="602" y="690"/>
                  <a:pt x="646" y="686"/>
                  <a:pt x="688" y="672"/>
                </a:cubicBezTo>
                <a:cubicBezTo>
                  <a:pt x="715" y="645"/>
                  <a:pt x="738" y="644"/>
                  <a:pt x="768" y="624"/>
                </a:cubicBezTo>
                <a:cubicBezTo>
                  <a:pt x="841" y="648"/>
                  <a:pt x="727" y="608"/>
                  <a:pt x="824" y="656"/>
                </a:cubicBezTo>
                <a:cubicBezTo>
                  <a:pt x="839" y="664"/>
                  <a:pt x="872" y="672"/>
                  <a:pt x="872" y="672"/>
                </a:cubicBezTo>
                <a:cubicBezTo>
                  <a:pt x="928" y="666"/>
                  <a:pt x="949" y="668"/>
                  <a:pt x="992" y="640"/>
                </a:cubicBezTo>
                <a:cubicBezTo>
                  <a:pt x="1006" y="555"/>
                  <a:pt x="1028" y="549"/>
                  <a:pt x="1088" y="504"/>
                </a:cubicBezTo>
                <a:cubicBezTo>
                  <a:pt x="1093" y="493"/>
                  <a:pt x="1102" y="484"/>
                  <a:pt x="1104" y="472"/>
                </a:cubicBezTo>
                <a:cubicBezTo>
                  <a:pt x="1110" y="431"/>
                  <a:pt x="1077" y="465"/>
                  <a:pt x="1104" y="424"/>
                </a:cubicBezTo>
                <a:cubicBezTo>
                  <a:pt x="1104" y="424"/>
                  <a:pt x="1129" y="399"/>
                  <a:pt x="1136" y="392"/>
                </a:cubicBezTo>
                <a:cubicBezTo>
                  <a:pt x="1128" y="363"/>
                  <a:pt x="1120" y="333"/>
                  <a:pt x="1112" y="304"/>
                </a:cubicBezTo>
                <a:cubicBezTo>
                  <a:pt x="1110" y="296"/>
                  <a:pt x="1106" y="288"/>
                  <a:pt x="1104" y="280"/>
                </a:cubicBezTo>
                <a:cubicBezTo>
                  <a:pt x="1101" y="269"/>
                  <a:pt x="1102" y="257"/>
                  <a:pt x="1096" y="248"/>
                </a:cubicBezTo>
                <a:cubicBezTo>
                  <a:pt x="1091" y="240"/>
                  <a:pt x="1080" y="237"/>
                  <a:pt x="1072" y="232"/>
                </a:cubicBezTo>
                <a:cubicBezTo>
                  <a:pt x="1069" y="211"/>
                  <a:pt x="1073" y="188"/>
                  <a:pt x="1064" y="168"/>
                </a:cubicBezTo>
                <a:cubicBezTo>
                  <a:pt x="1061" y="160"/>
                  <a:pt x="1046" y="166"/>
                  <a:pt x="1040" y="160"/>
                </a:cubicBezTo>
                <a:cubicBezTo>
                  <a:pt x="1034" y="154"/>
                  <a:pt x="1035" y="144"/>
                  <a:pt x="1032" y="136"/>
                </a:cubicBezTo>
                <a:cubicBezTo>
                  <a:pt x="1026" y="58"/>
                  <a:pt x="1040" y="37"/>
                  <a:pt x="984" y="0"/>
                </a:cubicBezTo>
                <a:cubicBezTo>
                  <a:pt x="946" y="26"/>
                  <a:pt x="930" y="67"/>
                  <a:pt x="904" y="104"/>
                </a:cubicBezTo>
                <a:cubicBezTo>
                  <a:pt x="893" y="120"/>
                  <a:pt x="883" y="136"/>
                  <a:pt x="872" y="152"/>
                </a:cubicBezTo>
                <a:cubicBezTo>
                  <a:pt x="867" y="160"/>
                  <a:pt x="856" y="176"/>
                  <a:pt x="856" y="176"/>
                </a:cubicBezTo>
                <a:cubicBezTo>
                  <a:pt x="848" y="208"/>
                  <a:pt x="855" y="210"/>
                  <a:pt x="824" y="224"/>
                </a:cubicBezTo>
                <a:cubicBezTo>
                  <a:pt x="809" y="231"/>
                  <a:pt x="776" y="240"/>
                  <a:pt x="776" y="240"/>
                </a:cubicBezTo>
                <a:cubicBezTo>
                  <a:pt x="765" y="256"/>
                  <a:pt x="750" y="270"/>
                  <a:pt x="744" y="288"/>
                </a:cubicBezTo>
                <a:cubicBezTo>
                  <a:pt x="741" y="296"/>
                  <a:pt x="742" y="306"/>
                  <a:pt x="736" y="312"/>
                </a:cubicBezTo>
                <a:cubicBezTo>
                  <a:pt x="730" y="318"/>
                  <a:pt x="720" y="316"/>
                  <a:pt x="712" y="320"/>
                </a:cubicBezTo>
                <a:cubicBezTo>
                  <a:pt x="703" y="324"/>
                  <a:pt x="696" y="331"/>
                  <a:pt x="688" y="336"/>
                </a:cubicBezTo>
                <a:cubicBezTo>
                  <a:pt x="655" y="385"/>
                  <a:pt x="657" y="409"/>
                  <a:pt x="600" y="416"/>
                </a:cubicBezTo>
                <a:cubicBezTo>
                  <a:pt x="571" y="420"/>
                  <a:pt x="541" y="421"/>
                  <a:pt x="512" y="424"/>
                </a:cubicBezTo>
                <a:cubicBezTo>
                  <a:pt x="454" y="463"/>
                  <a:pt x="481" y="465"/>
                  <a:pt x="432" y="440"/>
                </a:cubicBezTo>
                <a:cubicBezTo>
                  <a:pt x="432" y="438"/>
                  <a:pt x="432" y="368"/>
                  <a:pt x="400" y="376"/>
                </a:cubicBezTo>
                <a:cubicBezTo>
                  <a:pt x="392" y="378"/>
                  <a:pt x="384" y="400"/>
                  <a:pt x="392" y="400"/>
                </a:cubicBezTo>
                <a:cubicBezTo>
                  <a:pt x="402" y="400"/>
                  <a:pt x="417" y="380"/>
                  <a:pt x="408" y="376"/>
                </a:cubicBezTo>
                <a:cubicBezTo>
                  <a:pt x="393" y="369"/>
                  <a:pt x="376" y="380"/>
                  <a:pt x="360" y="384"/>
                </a:cubicBezTo>
                <a:cubicBezTo>
                  <a:pt x="322" y="392"/>
                  <a:pt x="292" y="424"/>
                  <a:pt x="264" y="448"/>
                </a:cubicBezTo>
                <a:cubicBezTo>
                  <a:pt x="203" y="499"/>
                  <a:pt x="195" y="588"/>
                  <a:pt x="128" y="632"/>
                </a:cubicBezTo>
                <a:cubicBezTo>
                  <a:pt x="136" y="571"/>
                  <a:pt x="133" y="565"/>
                  <a:pt x="120" y="512"/>
                </a:cubicBezTo>
                <a:cubicBezTo>
                  <a:pt x="91" y="531"/>
                  <a:pt x="91" y="548"/>
                  <a:pt x="72" y="576"/>
                </a:cubicBezTo>
                <a:cubicBezTo>
                  <a:pt x="69" y="597"/>
                  <a:pt x="68" y="619"/>
                  <a:pt x="64" y="640"/>
                </a:cubicBezTo>
                <a:cubicBezTo>
                  <a:pt x="62" y="648"/>
                  <a:pt x="52" y="656"/>
                  <a:pt x="56" y="664"/>
                </a:cubicBezTo>
                <a:cubicBezTo>
                  <a:pt x="58" y="667"/>
                  <a:pt x="102" y="677"/>
                  <a:pt x="112" y="680"/>
                </a:cubicBezTo>
                <a:cubicBezTo>
                  <a:pt x="106" y="698"/>
                  <a:pt x="88" y="719"/>
                  <a:pt x="88" y="736"/>
                </a:cubicBezTo>
                <a:lnTo>
                  <a:pt x="56" y="688"/>
                </a:lnTo>
              </a:path>
            </a:pathLst>
          </a:custGeom>
          <a:solidFill>
            <a:srgbClr val="FCF008"/>
          </a:solidFill>
          <a:ln w="9525">
            <a:solidFill>
              <a:schemeClr val="tx1"/>
            </a:solidFill>
            <a:round/>
            <a:headEnd/>
            <a:tailEnd/>
          </a:ln>
        </p:spPr>
        <p:txBody>
          <a:bodyPr/>
          <a:lstStyle/>
          <a:p>
            <a:endParaRPr lang="en-US"/>
          </a:p>
        </p:txBody>
      </p:sp>
      <p:sp>
        <p:nvSpPr>
          <p:cNvPr id="34" name="Freeform 14">
            <a:extLst>
              <a:ext uri="{FF2B5EF4-FFF2-40B4-BE49-F238E27FC236}">
                <a16:creationId xmlns:a16="http://schemas.microsoft.com/office/drawing/2014/main" id="{52197A44-346E-431B-BA18-BE94253AE901}"/>
              </a:ext>
            </a:extLst>
          </p:cNvPr>
          <p:cNvSpPr>
            <a:spLocks/>
          </p:cNvSpPr>
          <p:nvPr/>
        </p:nvSpPr>
        <p:spPr bwMode="auto">
          <a:xfrm>
            <a:off x="7545211" y="2344343"/>
            <a:ext cx="3680977" cy="1569661"/>
          </a:xfrm>
          <a:custGeom>
            <a:avLst/>
            <a:gdLst>
              <a:gd name="T0" fmla="*/ 0 w 1603"/>
              <a:gd name="T1" fmla="*/ 2147483646 h 944"/>
              <a:gd name="T2" fmla="*/ 2147483646 w 1603"/>
              <a:gd name="T3" fmla="*/ 2147483646 h 944"/>
              <a:gd name="T4" fmla="*/ 2147483646 w 1603"/>
              <a:gd name="T5" fmla="*/ 2147483646 h 944"/>
              <a:gd name="T6" fmla="*/ 2147483646 w 1603"/>
              <a:gd name="T7" fmla="*/ 2147483646 h 944"/>
              <a:gd name="T8" fmla="*/ 2147483646 w 1603"/>
              <a:gd name="T9" fmla="*/ 2147483646 h 944"/>
              <a:gd name="T10" fmla="*/ 2147483646 w 1603"/>
              <a:gd name="T11" fmla="*/ 2147483646 h 944"/>
              <a:gd name="T12" fmla="*/ 2147483646 w 1603"/>
              <a:gd name="T13" fmla="*/ 2147483646 h 944"/>
              <a:gd name="T14" fmla="*/ 2147483646 w 1603"/>
              <a:gd name="T15" fmla="*/ 2147483646 h 944"/>
              <a:gd name="T16" fmla="*/ 2147483646 w 1603"/>
              <a:gd name="T17" fmla="*/ 2147483646 h 944"/>
              <a:gd name="T18" fmla="*/ 2147483646 w 1603"/>
              <a:gd name="T19" fmla="*/ 2147483646 h 944"/>
              <a:gd name="T20" fmla="*/ 2147483646 w 1603"/>
              <a:gd name="T21" fmla="*/ 2147483646 h 944"/>
              <a:gd name="T22" fmla="*/ 2147483646 w 1603"/>
              <a:gd name="T23" fmla="*/ 2147483646 h 944"/>
              <a:gd name="T24" fmla="*/ 2147483646 w 1603"/>
              <a:gd name="T25" fmla="*/ 2147483646 h 944"/>
              <a:gd name="T26" fmla="*/ 2147483646 w 1603"/>
              <a:gd name="T27" fmla="*/ 2147483646 h 944"/>
              <a:gd name="T28" fmla="*/ 2147483646 w 1603"/>
              <a:gd name="T29" fmla="*/ 2147483646 h 944"/>
              <a:gd name="T30" fmla="*/ 2147483646 w 1603"/>
              <a:gd name="T31" fmla="*/ 2147483646 h 944"/>
              <a:gd name="T32" fmla="*/ 2147483646 w 1603"/>
              <a:gd name="T33" fmla="*/ 2147483646 h 944"/>
              <a:gd name="T34" fmla="*/ 2147483646 w 1603"/>
              <a:gd name="T35" fmla="*/ 2147483646 h 944"/>
              <a:gd name="T36" fmla="*/ 2147483646 w 1603"/>
              <a:gd name="T37" fmla="*/ 2147483646 h 944"/>
              <a:gd name="T38" fmla="*/ 2147483646 w 1603"/>
              <a:gd name="T39" fmla="*/ 2147483646 h 944"/>
              <a:gd name="T40" fmla="*/ 2147483646 w 1603"/>
              <a:gd name="T41" fmla="*/ 2147483646 h 944"/>
              <a:gd name="T42" fmla="*/ 2147483646 w 1603"/>
              <a:gd name="T43" fmla="*/ 2147483646 h 944"/>
              <a:gd name="T44" fmla="*/ 2147483646 w 1603"/>
              <a:gd name="T45" fmla="*/ 0 h 944"/>
              <a:gd name="T46" fmla="*/ 2147483646 w 1603"/>
              <a:gd name="T47" fmla="*/ 2147483646 h 944"/>
              <a:gd name="T48" fmla="*/ 2147483646 w 1603"/>
              <a:gd name="T49" fmla="*/ 2147483646 h 944"/>
              <a:gd name="T50" fmla="*/ 2147483646 w 1603"/>
              <a:gd name="T51" fmla="*/ 2147483646 h 944"/>
              <a:gd name="T52" fmla="*/ 2147483646 w 1603"/>
              <a:gd name="T53" fmla="*/ 2147483646 h 944"/>
              <a:gd name="T54" fmla="*/ 2147483646 w 1603"/>
              <a:gd name="T55" fmla="*/ 2147483646 h 944"/>
              <a:gd name="T56" fmla="*/ 2147483646 w 1603"/>
              <a:gd name="T57" fmla="*/ 2147483646 h 944"/>
              <a:gd name="T58" fmla="*/ 2147483646 w 1603"/>
              <a:gd name="T59" fmla="*/ 2147483646 h 944"/>
              <a:gd name="T60" fmla="*/ 2147483646 w 1603"/>
              <a:gd name="T61" fmla="*/ 2147483646 h 944"/>
              <a:gd name="T62" fmla="*/ 2147483646 w 1603"/>
              <a:gd name="T63" fmla="*/ 2147483646 h 944"/>
              <a:gd name="T64" fmla="*/ 2147483646 w 1603"/>
              <a:gd name="T65" fmla="*/ 2147483646 h 944"/>
              <a:gd name="T66" fmla="*/ 2147483646 w 1603"/>
              <a:gd name="T67" fmla="*/ 2147483646 h 944"/>
              <a:gd name="T68" fmla="*/ 2147483646 w 1603"/>
              <a:gd name="T69" fmla="*/ 2147483646 h 944"/>
              <a:gd name="T70" fmla="*/ 2147483646 w 1603"/>
              <a:gd name="T71" fmla="*/ 2147483646 h 944"/>
              <a:gd name="T72" fmla="*/ 2147483646 w 1603"/>
              <a:gd name="T73" fmla="*/ 2147483646 h 944"/>
              <a:gd name="T74" fmla="*/ 2147483646 w 1603"/>
              <a:gd name="T75" fmla="*/ 2147483646 h 944"/>
              <a:gd name="T76" fmla="*/ 2147483646 w 1603"/>
              <a:gd name="T77" fmla="*/ 2147483646 h 944"/>
              <a:gd name="T78" fmla="*/ 2147483646 w 1603"/>
              <a:gd name="T79" fmla="*/ 2147483646 h 944"/>
              <a:gd name="T80" fmla="*/ 2147483646 w 1603"/>
              <a:gd name="T81" fmla="*/ 2147483646 h 944"/>
              <a:gd name="T82" fmla="*/ 0 w 1603"/>
              <a:gd name="T83" fmla="*/ 2147483646 h 9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3"/>
              <a:gd name="T127" fmla="*/ 0 h 944"/>
              <a:gd name="T128" fmla="*/ 1603 w 1603"/>
              <a:gd name="T129" fmla="*/ 944 h 9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3" h="944">
                <a:moveTo>
                  <a:pt x="0" y="784"/>
                </a:moveTo>
                <a:cubicBezTo>
                  <a:pt x="36" y="796"/>
                  <a:pt x="62" y="829"/>
                  <a:pt x="96" y="840"/>
                </a:cubicBezTo>
                <a:cubicBezTo>
                  <a:pt x="157" y="860"/>
                  <a:pt x="127" y="853"/>
                  <a:pt x="184" y="864"/>
                </a:cubicBezTo>
                <a:cubicBezTo>
                  <a:pt x="323" y="854"/>
                  <a:pt x="264" y="868"/>
                  <a:pt x="344" y="832"/>
                </a:cubicBezTo>
                <a:cubicBezTo>
                  <a:pt x="359" y="825"/>
                  <a:pt x="376" y="821"/>
                  <a:pt x="392" y="816"/>
                </a:cubicBezTo>
                <a:cubicBezTo>
                  <a:pt x="400" y="813"/>
                  <a:pt x="416" y="808"/>
                  <a:pt x="416" y="808"/>
                </a:cubicBezTo>
                <a:cubicBezTo>
                  <a:pt x="814" y="817"/>
                  <a:pt x="640" y="806"/>
                  <a:pt x="936" y="832"/>
                </a:cubicBezTo>
                <a:cubicBezTo>
                  <a:pt x="1085" y="845"/>
                  <a:pt x="1227" y="905"/>
                  <a:pt x="1376" y="920"/>
                </a:cubicBezTo>
                <a:cubicBezTo>
                  <a:pt x="1454" y="916"/>
                  <a:pt x="1533" y="944"/>
                  <a:pt x="1576" y="880"/>
                </a:cubicBezTo>
                <a:cubicBezTo>
                  <a:pt x="1561" y="835"/>
                  <a:pt x="1520" y="807"/>
                  <a:pt x="1504" y="760"/>
                </a:cubicBezTo>
                <a:cubicBezTo>
                  <a:pt x="1508" y="730"/>
                  <a:pt x="1499" y="693"/>
                  <a:pt x="1520" y="672"/>
                </a:cubicBezTo>
                <a:cubicBezTo>
                  <a:pt x="1526" y="666"/>
                  <a:pt x="1536" y="668"/>
                  <a:pt x="1544" y="664"/>
                </a:cubicBezTo>
                <a:cubicBezTo>
                  <a:pt x="1566" y="653"/>
                  <a:pt x="1574" y="642"/>
                  <a:pt x="1592" y="624"/>
                </a:cubicBezTo>
                <a:cubicBezTo>
                  <a:pt x="1603" y="592"/>
                  <a:pt x="1603" y="605"/>
                  <a:pt x="1592" y="568"/>
                </a:cubicBezTo>
                <a:cubicBezTo>
                  <a:pt x="1587" y="552"/>
                  <a:pt x="1576" y="520"/>
                  <a:pt x="1576" y="520"/>
                </a:cubicBezTo>
                <a:cubicBezTo>
                  <a:pt x="1573" y="459"/>
                  <a:pt x="1575" y="397"/>
                  <a:pt x="1568" y="336"/>
                </a:cubicBezTo>
                <a:cubicBezTo>
                  <a:pt x="1567" y="326"/>
                  <a:pt x="1556" y="321"/>
                  <a:pt x="1552" y="312"/>
                </a:cubicBezTo>
                <a:cubicBezTo>
                  <a:pt x="1536" y="274"/>
                  <a:pt x="1517" y="237"/>
                  <a:pt x="1496" y="200"/>
                </a:cubicBezTo>
                <a:cubicBezTo>
                  <a:pt x="1487" y="184"/>
                  <a:pt x="1483" y="166"/>
                  <a:pt x="1472" y="152"/>
                </a:cubicBezTo>
                <a:cubicBezTo>
                  <a:pt x="1466" y="144"/>
                  <a:pt x="1454" y="143"/>
                  <a:pt x="1448" y="136"/>
                </a:cubicBezTo>
                <a:cubicBezTo>
                  <a:pt x="1430" y="116"/>
                  <a:pt x="1400" y="72"/>
                  <a:pt x="1400" y="72"/>
                </a:cubicBezTo>
                <a:cubicBezTo>
                  <a:pt x="1381" y="16"/>
                  <a:pt x="1407" y="70"/>
                  <a:pt x="1312" y="40"/>
                </a:cubicBezTo>
                <a:cubicBezTo>
                  <a:pt x="1286" y="32"/>
                  <a:pt x="1266" y="9"/>
                  <a:pt x="1240" y="0"/>
                </a:cubicBezTo>
                <a:cubicBezTo>
                  <a:pt x="1198" y="14"/>
                  <a:pt x="1154" y="10"/>
                  <a:pt x="1112" y="24"/>
                </a:cubicBezTo>
                <a:cubicBezTo>
                  <a:pt x="1059" y="103"/>
                  <a:pt x="1063" y="80"/>
                  <a:pt x="944" y="88"/>
                </a:cubicBezTo>
                <a:cubicBezTo>
                  <a:pt x="883" y="83"/>
                  <a:pt x="821" y="77"/>
                  <a:pt x="760" y="72"/>
                </a:cubicBezTo>
                <a:cubicBezTo>
                  <a:pt x="731" y="69"/>
                  <a:pt x="672" y="64"/>
                  <a:pt x="672" y="64"/>
                </a:cubicBezTo>
                <a:cubicBezTo>
                  <a:pt x="600" y="40"/>
                  <a:pt x="682" y="65"/>
                  <a:pt x="512" y="48"/>
                </a:cubicBezTo>
                <a:cubicBezTo>
                  <a:pt x="486" y="45"/>
                  <a:pt x="465" y="24"/>
                  <a:pt x="440" y="16"/>
                </a:cubicBezTo>
                <a:cubicBezTo>
                  <a:pt x="431" y="67"/>
                  <a:pt x="435" y="83"/>
                  <a:pt x="384" y="96"/>
                </a:cubicBezTo>
                <a:cubicBezTo>
                  <a:pt x="373" y="112"/>
                  <a:pt x="356" y="125"/>
                  <a:pt x="352" y="144"/>
                </a:cubicBezTo>
                <a:cubicBezTo>
                  <a:pt x="349" y="157"/>
                  <a:pt x="351" y="172"/>
                  <a:pt x="344" y="184"/>
                </a:cubicBezTo>
                <a:cubicBezTo>
                  <a:pt x="339" y="192"/>
                  <a:pt x="328" y="195"/>
                  <a:pt x="320" y="200"/>
                </a:cubicBezTo>
                <a:cubicBezTo>
                  <a:pt x="296" y="247"/>
                  <a:pt x="294" y="299"/>
                  <a:pt x="264" y="344"/>
                </a:cubicBezTo>
                <a:cubicBezTo>
                  <a:pt x="274" y="375"/>
                  <a:pt x="273" y="405"/>
                  <a:pt x="240" y="424"/>
                </a:cubicBezTo>
                <a:cubicBezTo>
                  <a:pt x="225" y="432"/>
                  <a:pt x="192" y="440"/>
                  <a:pt x="192" y="440"/>
                </a:cubicBezTo>
                <a:cubicBezTo>
                  <a:pt x="187" y="451"/>
                  <a:pt x="178" y="460"/>
                  <a:pt x="176" y="472"/>
                </a:cubicBezTo>
                <a:cubicBezTo>
                  <a:pt x="170" y="513"/>
                  <a:pt x="209" y="479"/>
                  <a:pt x="176" y="528"/>
                </a:cubicBezTo>
                <a:cubicBezTo>
                  <a:pt x="159" y="554"/>
                  <a:pt x="88" y="560"/>
                  <a:pt x="88" y="560"/>
                </a:cubicBezTo>
                <a:cubicBezTo>
                  <a:pt x="59" y="604"/>
                  <a:pt x="44" y="572"/>
                  <a:pt x="24" y="616"/>
                </a:cubicBezTo>
                <a:cubicBezTo>
                  <a:pt x="17" y="631"/>
                  <a:pt x="8" y="664"/>
                  <a:pt x="8" y="664"/>
                </a:cubicBezTo>
                <a:cubicBezTo>
                  <a:pt x="17" y="758"/>
                  <a:pt x="26" y="719"/>
                  <a:pt x="0" y="784"/>
                </a:cubicBezTo>
                <a:close/>
              </a:path>
            </a:pathLst>
          </a:custGeom>
          <a:solidFill>
            <a:srgbClr val="2F2FF9"/>
          </a:solidFill>
          <a:ln w="9525">
            <a:solidFill>
              <a:schemeClr val="tx1"/>
            </a:solidFill>
            <a:round/>
            <a:headEnd/>
            <a:tailEnd/>
          </a:ln>
        </p:spPr>
        <p:txBody>
          <a:bodyPr/>
          <a:lstStyle/>
          <a:p>
            <a:endParaRPr lang="en-US"/>
          </a:p>
        </p:txBody>
      </p:sp>
      <p:sp>
        <p:nvSpPr>
          <p:cNvPr id="35" name="Freeform 15">
            <a:extLst>
              <a:ext uri="{FF2B5EF4-FFF2-40B4-BE49-F238E27FC236}">
                <a16:creationId xmlns:a16="http://schemas.microsoft.com/office/drawing/2014/main" id="{D1E731DD-4ACF-4C15-BD91-03182F0E7529}"/>
              </a:ext>
            </a:extLst>
          </p:cNvPr>
          <p:cNvSpPr>
            <a:spLocks/>
          </p:cNvSpPr>
          <p:nvPr/>
        </p:nvSpPr>
        <p:spPr bwMode="auto">
          <a:xfrm>
            <a:off x="6814363" y="2921076"/>
            <a:ext cx="3881121" cy="2033063"/>
          </a:xfrm>
          <a:custGeom>
            <a:avLst/>
            <a:gdLst>
              <a:gd name="T0" fmla="*/ 2147483646 w 1949"/>
              <a:gd name="T1" fmla="*/ 2147483646 h 1003"/>
              <a:gd name="T2" fmla="*/ 2147483646 w 1949"/>
              <a:gd name="T3" fmla="*/ 2147483646 h 1003"/>
              <a:gd name="T4" fmla="*/ 2147483646 w 1949"/>
              <a:gd name="T5" fmla="*/ 2147483646 h 1003"/>
              <a:gd name="T6" fmla="*/ 2147483646 w 1949"/>
              <a:gd name="T7" fmla="*/ 2147483646 h 1003"/>
              <a:gd name="T8" fmla="*/ 2147483646 w 1949"/>
              <a:gd name="T9" fmla="*/ 2147483646 h 1003"/>
              <a:gd name="T10" fmla="*/ 2147483646 w 1949"/>
              <a:gd name="T11" fmla="*/ 2147483646 h 1003"/>
              <a:gd name="T12" fmla="*/ 2147483646 w 1949"/>
              <a:gd name="T13" fmla="*/ 2147483646 h 1003"/>
              <a:gd name="T14" fmla="*/ 2147483646 w 1949"/>
              <a:gd name="T15" fmla="*/ 2147483646 h 1003"/>
              <a:gd name="T16" fmla="*/ 2147483646 w 1949"/>
              <a:gd name="T17" fmla="*/ 2147483646 h 1003"/>
              <a:gd name="T18" fmla="*/ 2147483646 w 1949"/>
              <a:gd name="T19" fmla="*/ 2147483646 h 1003"/>
              <a:gd name="T20" fmla="*/ 2147483646 w 1949"/>
              <a:gd name="T21" fmla="*/ 2147483646 h 1003"/>
              <a:gd name="T22" fmla="*/ 2147483646 w 1949"/>
              <a:gd name="T23" fmla="*/ 2147483646 h 1003"/>
              <a:gd name="T24" fmla="*/ 2147483646 w 1949"/>
              <a:gd name="T25" fmla="*/ 2147483646 h 1003"/>
              <a:gd name="T26" fmla="*/ 2147483646 w 1949"/>
              <a:gd name="T27" fmla="*/ 2147483646 h 1003"/>
              <a:gd name="T28" fmla="*/ 2147483646 w 1949"/>
              <a:gd name="T29" fmla="*/ 2147483646 h 1003"/>
              <a:gd name="T30" fmla="*/ 2147483646 w 1949"/>
              <a:gd name="T31" fmla="*/ 2147483646 h 1003"/>
              <a:gd name="T32" fmla="*/ 2147483646 w 1949"/>
              <a:gd name="T33" fmla="*/ 2147483646 h 1003"/>
              <a:gd name="T34" fmla="*/ 2147483646 w 1949"/>
              <a:gd name="T35" fmla="*/ 2147483646 h 1003"/>
              <a:gd name="T36" fmla="*/ 2147483646 w 1949"/>
              <a:gd name="T37" fmla="*/ 2147483646 h 1003"/>
              <a:gd name="T38" fmla="*/ 2147483646 w 1949"/>
              <a:gd name="T39" fmla="*/ 2147483646 h 1003"/>
              <a:gd name="T40" fmla="*/ 2147483646 w 1949"/>
              <a:gd name="T41" fmla="*/ 2147483646 h 1003"/>
              <a:gd name="T42" fmla="*/ 2147483646 w 1949"/>
              <a:gd name="T43" fmla="*/ 2147483646 h 1003"/>
              <a:gd name="T44" fmla="*/ 2147483646 w 1949"/>
              <a:gd name="T45" fmla="*/ 2147483646 h 1003"/>
              <a:gd name="T46" fmla="*/ 2147483646 w 1949"/>
              <a:gd name="T47" fmla="*/ 2147483646 h 1003"/>
              <a:gd name="T48" fmla="*/ 2147483646 w 1949"/>
              <a:gd name="T49" fmla="*/ 2147483646 h 1003"/>
              <a:gd name="T50" fmla="*/ 2147483646 w 1949"/>
              <a:gd name="T51" fmla="*/ 2147483646 h 1003"/>
              <a:gd name="T52" fmla="*/ 2147483646 w 1949"/>
              <a:gd name="T53" fmla="*/ 2147483646 h 1003"/>
              <a:gd name="T54" fmla="*/ 2147483646 w 1949"/>
              <a:gd name="T55" fmla="*/ 2147483646 h 1003"/>
              <a:gd name="T56" fmla="*/ 2147483646 w 1949"/>
              <a:gd name="T57" fmla="*/ 2147483646 h 1003"/>
              <a:gd name="T58" fmla="*/ 2147483646 w 1949"/>
              <a:gd name="T59" fmla="*/ 2147483646 h 1003"/>
              <a:gd name="T60" fmla="*/ 2147483646 w 1949"/>
              <a:gd name="T61" fmla="*/ 2147483646 h 1003"/>
              <a:gd name="T62" fmla="*/ 2147483646 w 1949"/>
              <a:gd name="T63" fmla="*/ 2147483646 h 1003"/>
              <a:gd name="T64" fmla="*/ 2147483646 w 1949"/>
              <a:gd name="T65" fmla="*/ 2147483646 h 1003"/>
              <a:gd name="T66" fmla="*/ 2147483646 w 1949"/>
              <a:gd name="T67" fmla="*/ 2147483646 h 1003"/>
              <a:gd name="T68" fmla="*/ 2147483646 w 1949"/>
              <a:gd name="T69" fmla="*/ 2147483646 h 1003"/>
              <a:gd name="T70" fmla="*/ 2147483646 w 1949"/>
              <a:gd name="T71" fmla="*/ 2147483646 h 1003"/>
              <a:gd name="T72" fmla="*/ 2147483646 w 1949"/>
              <a:gd name="T73" fmla="*/ 2147483646 h 1003"/>
              <a:gd name="T74" fmla="*/ 2147483646 w 1949"/>
              <a:gd name="T75" fmla="*/ 2147483646 h 1003"/>
              <a:gd name="T76" fmla="*/ 2147483646 w 1949"/>
              <a:gd name="T77" fmla="*/ 2147483646 h 1003"/>
              <a:gd name="T78" fmla="*/ 2147483646 w 1949"/>
              <a:gd name="T79" fmla="*/ 2147483646 h 1003"/>
              <a:gd name="T80" fmla="*/ 2147483646 w 1949"/>
              <a:gd name="T81" fmla="*/ 2147483646 h 1003"/>
              <a:gd name="T82" fmla="*/ 2147483646 w 1949"/>
              <a:gd name="T83" fmla="*/ 2147483646 h 1003"/>
              <a:gd name="T84" fmla="*/ 2147483646 w 1949"/>
              <a:gd name="T85" fmla="*/ 2147483646 h 1003"/>
              <a:gd name="T86" fmla="*/ 2147483646 w 1949"/>
              <a:gd name="T87" fmla="*/ 2147483646 h 1003"/>
              <a:gd name="T88" fmla="*/ 2147483646 w 1949"/>
              <a:gd name="T89" fmla="*/ 2147483646 h 1003"/>
              <a:gd name="T90" fmla="*/ 2147483646 w 1949"/>
              <a:gd name="T91" fmla="*/ 2147483646 h 1003"/>
              <a:gd name="T92" fmla="*/ 2147483646 w 1949"/>
              <a:gd name="T93" fmla="*/ 2147483646 h 1003"/>
              <a:gd name="T94" fmla="*/ 2147483646 w 1949"/>
              <a:gd name="T95" fmla="*/ 2147483646 h 1003"/>
              <a:gd name="T96" fmla="*/ 2147483646 w 1949"/>
              <a:gd name="T97" fmla="*/ 2147483646 h 1003"/>
              <a:gd name="T98" fmla="*/ 2147483646 w 1949"/>
              <a:gd name="T99" fmla="*/ 2147483646 h 1003"/>
              <a:gd name="T100" fmla="*/ 2147483646 w 1949"/>
              <a:gd name="T101" fmla="*/ 2147483646 h 1003"/>
              <a:gd name="T102" fmla="*/ 2147483646 w 1949"/>
              <a:gd name="T103" fmla="*/ 2147483646 h 1003"/>
              <a:gd name="T104" fmla="*/ 2147483646 w 1949"/>
              <a:gd name="T105" fmla="*/ 2147483646 h 1003"/>
              <a:gd name="T106" fmla="*/ 2147483646 w 1949"/>
              <a:gd name="T107" fmla="*/ 2147483646 h 1003"/>
              <a:gd name="T108" fmla="*/ 2147483646 w 1949"/>
              <a:gd name="T109" fmla="*/ 2147483646 h 1003"/>
              <a:gd name="T110" fmla="*/ 2147483646 w 1949"/>
              <a:gd name="T111" fmla="*/ 2147483646 h 1003"/>
              <a:gd name="T112" fmla="*/ 2147483646 w 1949"/>
              <a:gd name="T113" fmla="*/ 2147483646 h 1003"/>
              <a:gd name="T114" fmla="*/ 2147483646 w 1949"/>
              <a:gd name="T115" fmla="*/ 2147483646 h 1003"/>
              <a:gd name="T116" fmla="*/ 2147483646 w 1949"/>
              <a:gd name="T117" fmla="*/ 2147483646 h 1003"/>
              <a:gd name="T118" fmla="*/ 2147483646 w 1949"/>
              <a:gd name="T119" fmla="*/ 2147483646 h 1003"/>
              <a:gd name="T120" fmla="*/ 2147483646 w 1949"/>
              <a:gd name="T121" fmla="*/ 2147483646 h 1003"/>
              <a:gd name="T122" fmla="*/ 2147483646 w 1949"/>
              <a:gd name="T123" fmla="*/ 2147483646 h 10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49"/>
              <a:gd name="T187" fmla="*/ 0 h 1003"/>
              <a:gd name="T188" fmla="*/ 1949 w 1949"/>
              <a:gd name="T189" fmla="*/ 1003 h 10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49" h="1003">
                <a:moveTo>
                  <a:pt x="45" y="386"/>
                </a:moveTo>
                <a:cubicBezTo>
                  <a:pt x="74" y="396"/>
                  <a:pt x="133" y="410"/>
                  <a:pt x="133" y="410"/>
                </a:cubicBezTo>
                <a:cubicBezTo>
                  <a:pt x="141" y="415"/>
                  <a:pt x="152" y="418"/>
                  <a:pt x="157" y="426"/>
                </a:cubicBezTo>
                <a:cubicBezTo>
                  <a:pt x="164" y="438"/>
                  <a:pt x="155" y="456"/>
                  <a:pt x="165" y="466"/>
                </a:cubicBezTo>
                <a:cubicBezTo>
                  <a:pt x="181" y="482"/>
                  <a:pt x="263" y="488"/>
                  <a:pt x="277" y="490"/>
                </a:cubicBezTo>
                <a:cubicBezTo>
                  <a:pt x="310" y="512"/>
                  <a:pt x="344" y="519"/>
                  <a:pt x="381" y="530"/>
                </a:cubicBezTo>
                <a:cubicBezTo>
                  <a:pt x="397" y="535"/>
                  <a:pt x="429" y="546"/>
                  <a:pt x="429" y="546"/>
                </a:cubicBezTo>
                <a:cubicBezTo>
                  <a:pt x="458" y="575"/>
                  <a:pt x="466" y="607"/>
                  <a:pt x="485" y="642"/>
                </a:cubicBezTo>
                <a:cubicBezTo>
                  <a:pt x="494" y="659"/>
                  <a:pt x="499" y="684"/>
                  <a:pt x="517" y="690"/>
                </a:cubicBezTo>
                <a:cubicBezTo>
                  <a:pt x="605" y="719"/>
                  <a:pt x="472" y="673"/>
                  <a:pt x="565" y="714"/>
                </a:cubicBezTo>
                <a:cubicBezTo>
                  <a:pt x="580" y="721"/>
                  <a:pt x="613" y="730"/>
                  <a:pt x="613" y="730"/>
                </a:cubicBezTo>
                <a:cubicBezTo>
                  <a:pt x="641" y="758"/>
                  <a:pt x="655" y="767"/>
                  <a:pt x="693" y="778"/>
                </a:cubicBezTo>
                <a:cubicBezTo>
                  <a:pt x="709" y="783"/>
                  <a:pt x="741" y="794"/>
                  <a:pt x="741" y="794"/>
                </a:cubicBezTo>
                <a:cubicBezTo>
                  <a:pt x="760" y="791"/>
                  <a:pt x="784" y="799"/>
                  <a:pt x="797" y="786"/>
                </a:cubicBezTo>
                <a:cubicBezTo>
                  <a:pt x="805" y="778"/>
                  <a:pt x="775" y="773"/>
                  <a:pt x="773" y="762"/>
                </a:cubicBezTo>
                <a:cubicBezTo>
                  <a:pt x="771" y="753"/>
                  <a:pt x="784" y="746"/>
                  <a:pt x="789" y="738"/>
                </a:cubicBezTo>
                <a:cubicBezTo>
                  <a:pt x="805" y="741"/>
                  <a:pt x="821" y="742"/>
                  <a:pt x="837" y="746"/>
                </a:cubicBezTo>
                <a:cubicBezTo>
                  <a:pt x="853" y="750"/>
                  <a:pt x="885" y="762"/>
                  <a:pt x="885" y="762"/>
                </a:cubicBezTo>
                <a:cubicBezTo>
                  <a:pt x="893" y="770"/>
                  <a:pt x="900" y="779"/>
                  <a:pt x="909" y="786"/>
                </a:cubicBezTo>
                <a:cubicBezTo>
                  <a:pt x="924" y="798"/>
                  <a:pt x="957" y="818"/>
                  <a:pt x="957" y="818"/>
                </a:cubicBezTo>
                <a:cubicBezTo>
                  <a:pt x="972" y="847"/>
                  <a:pt x="1000" y="872"/>
                  <a:pt x="1029" y="890"/>
                </a:cubicBezTo>
                <a:cubicBezTo>
                  <a:pt x="1045" y="900"/>
                  <a:pt x="1068" y="897"/>
                  <a:pt x="1085" y="906"/>
                </a:cubicBezTo>
                <a:cubicBezTo>
                  <a:pt x="1110" y="920"/>
                  <a:pt x="1129" y="947"/>
                  <a:pt x="1157" y="954"/>
                </a:cubicBezTo>
                <a:cubicBezTo>
                  <a:pt x="1299" y="989"/>
                  <a:pt x="1199" y="969"/>
                  <a:pt x="1461" y="978"/>
                </a:cubicBezTo>
                <a:cubicBezTo>
                  <a:pt x="1535" y="1003"/>
                  <a:pt x="1609" y="989"/>
                  <a:pt x="1685" y="970"/>
                </a:cubicBezTo>
                <a:cubicBezTo>
                  <a:pt x="1771" y="912"/>
                  <a:pt x="1755" y="916"/>
                  <a:pt x="1869" y="906"/>
                </a:cubicBezTo>
                <a:cubicBezTo>
                  <a:pt x="1892" y="871"/>
                  <a:pt x="1890" y="822"/>
                  <a:pt x="1909" y="794"/>
                </a:cubicBezTo>
                <a:cubicBezTo>
                  <a:pt x="1933" y="758"/>
                  <a:pt x="1941" y="723"/>
                  <a:pt x="1949" y="682"/>
                </a:cubicBezTo>
                <a:cubicBezTo>
                  <a:pt x="1934" y="638"/>
                  <a:pt x="1903" y="600"/>
                  <a:pt x="1893" y="554"/>
                </a:cubicBezTo>
                <a:cubicBezTo>
                  <a:pt x="1887" y="526"/>
                  <a:pt x="1892" y="502"/>
                  <a:pt x="1869" y="482"/>
                </a:cubicBezTo>
                <a:cubicBezTo>
                  <a:pt x="1793" y="416"/>
                  <a:pt x="1673" y="416"/>
                  <a:pt x="1581" y="410"/>
                </a:cubicBezTo>
                <a:cubicBezTo>
                  <a:pt x="1528" y="383"/>
                  <a:pt x="1479" y="370"/>
                  <a:pt x="1421" y="362"/>
                </a:cubicBezTo>
                <a:cubicBezTo>
                  <a:pt x="1317" y="327"/>
                  <a:pt x="1390" y="347"/>
                  <a:pt x="1197" y="338"/>
                </a:cubicBezTo>
                <a:cubicBezTo>
                  <a:pt x="1121" y="319"/>
                  <a:pt x="1128" y="323"/>
                  <a:pt x="1021" y="330"/>
                </a:cubicBezTo>
                <a:cubicBezTo>
                  <a:pt x="937" y="344"/>
                  <a:pt x="885" y="349"/>
                  <a:pt x="789" y="354"/>
                </a:cubicBezTo>
                <a:cubicBezTo>
                  <a:pt x="745" y="369"/>
                  <a:pt x="775" y="384"/>
                  <a:pt x="733" y="402"/>
                </a:cubicBezTo>
                <a:cubicBezTo>
                  <a:pt x="709" y="412"/>
                  <a:pt x="643" y="416"/>
                  <a:pt x="629" y="418"/>
                </a:cubicBezTo>
                <a:cubicBezTo>
                  <a:pt x="605" y="415"/>
                  <a:pt x="579" y="420"/>
                  <a:pt x="557" y="410"/>
                </a:cubicBezTo>
                <a:cubicBezTo>
                  <a:pt x="528" y="396"/>
                  <a:pt x="512" y="364"/>
                  <a:pt x="485" y="346"/>
                </a:cubicBezTo>
                <a:cubicBezTo>
                  <a:pt x="481" y="335"/>
                  <a:pt x="476" y="293"/>
                  <a:pt x="453" y="338"/>
                </a:cubicBezTo>
                <a:cubicBezTo>
                  <a:pt x="446" y="353"/>
                  <a:pt x="453" y="372"/>
                  <a:pt x="445" y="386"/>
                </a:cubicBezTo>
                <a:cubicBezTo>
                  <a:pt x="441" y="393"/>
                  <a:pt x="429" y="391"/>
                  <a:pt x="421" y="394"/>
                </a:cubicBezTo>
                <a:cubicBezTo>
                  <a:pt x="405" y="391"/>
                  <a:pt x="387" y="394"/>
                  <a:pt x="373" y="386"/>
                </a:cubicBezTo>
                <a:cubicBezTo>
                  <a:pt x="336" y="365"/>
                  <a:pt x="418" y="309"/>
                  <a:pt x="429" y="298"/>
                </a:cubicBezTo>
                <a:cubicBezTo>
                  <a:pt x="383" y="252"/>
                  <a:pt x="406" y="242"/>
                  <a:pt x="389" y="170"/>
                </a:cubicBezTo>
                <a:cubicBezTo>
                  <a:pt x="386" y="156"/>
                  <a:pt x="358" y="131"/>
                  <a:pt x="349" y="122"/>
                </a:cubicBezTo>
                <a:cubicBezTo>
                  <a:pt x="346" y="109"/>
                  <a:pt x="349" y="93"/>
                  <a:pt x="341" y="82"/>
                </a:cubicBezTo>
                <a:cubicBezTo>
                  <a:pt x="329" y="67"/>
                  <a:pt x="293" y="50"/>
                  <a:pt x="293" y="50"/>
                </a:cubicBezTo>
                <a:cubicBezTo>
                  <a:pt x="296" y="69"/>
                  <a:pt x="298" y="87"/>
                  <a:pt x="301" y="106"/>
                </a:cubicBezTo>
                <a:cubicBezTo>
                  <a:pt x="303" y="119"/>
                  <a:pt x="315" y="134"/>
                  <a:pt x="309" y="146"/>
                </a:cubicBezTo>
                <a:cubicBezTo>
                  <a:pt x="305" y="154"/>
                  <a:pt x="293" y="141"/>
                  <a:pt x="285" y="138"/>
                </a:cubicBezTo>
                <a:cubicBezTo>
                  <a:pt x="263" y="51"/>
                  <a:pt x="253" y="60"/>
                  <a:pt x="157" y="50"/>
                </a:cubicBezTo>
                <a:cubicBezTo>
                  <a:pt x="149" y="42"/>
                  <a:pt x="140" y="35"/>
                  <a:pt x="133" y="26"/>
                </a:cubicBezTo>
                <a:cubicBezTo>
                  <a:pt x="127" y="19"/>
                  <a:pt x="126" y="6"/>
                  <a:pt x="117" y="2"/>
                </a:cubicBezTo>
                <a:cubicBezTo>
                  <a:pt x="111" y="0"/>
                  <a:pt x="71" y="21"/>
                  <a:pt x="61" y="26"/>
                </a:cubicBezTo>
                <a:cubicBezTo>
                  <a:pt x="61" y="26"/>
                  <a:pt x="24" y="31"/>
                  <a:pt x="5" y="34"/>
                </a:cubicBezTo>
                <a:cubicBezTo>
                  <a:pt x="18" y="72"/>
                  <a:pt x="3" y="92"/>
                  <a:pt x="45" y="106"/>
                </a:cubicBezTo>
                <a:cubicBezTo>
                  <a:pt x="57" y="154"/>
                  <a:pt x="50" y="128"/>
                  <a:pt x="69" y="186"/>
                </a:cubicBezTo>
                <a:cubicBezTo>
                  <a:pt x="74" y="202"/>
                  <a:pt x="85" y="234"/>
                  <a:pt x="85" y="234"/>
                </a:cubicBezTo>
                <a:cubicBezTo>
                  <a:pt x="54" y="254"/>
                  <a:pt x="49" y="263"/>
                  <a:pt x="61" y="298"/>
                </a:cubicBezTo>
                <a:cubicBezTo>
                  <a:pt x="22" y="317"/>
                  <a:pt x="0" y="324"/>
                  <a:pt x="45" y="354"/>
                </a:cubicBezTo>
                <a:cubicBezTo>
                  <a:pt x="54" y="382"/>
                  <a:pt x="59" y="372"/>
                  <a:pt x="45" y="386"/>
                </a:cubicBezTo>
                <a:close/>
              </a:path>
            </a:pathLst>
          </a:custGeom>
          <a:solidFill>
            <a:srgbClr val="C98069"/>
          </a:solidFill>
          <a:ln w="9525">
            <a:solidFill>
              <a:schemeClr val="tx1"/>
            </a:solidFill>
            <a:round/>
            <a:headEnd/>
            <a:tailEnd/>
          </a:ln>
        </p:spPr>
        <p:txBody>
          <a:bodyPr/>
          <a:lstStyle/>
          <a:p>
            <a:endParaRPr lang="en-US"/>
          </a:p>
        </p:txBody>
      </p:sp>
      <p:sp>
        <p:nvSpPr>
          <p:cNvPr id="36" name="Freeform 16">
            <a:extLst>
              <a:ext uri="{FF2B5EF4-FFF2-40B4-BE49-F238E27FC236}">
                <a16:creationId xmlns:a16="http://schemas.microsoft.com/office/drawing/2014/main" id="{7DCF2DC7-CFE3-436E-974D-F87B30E6F220}"/>
              </a:ext>
            </a:extLst>
          </p:cNvPr>
          <p:cNvSpPr>
            <a:spLocks/>
          </p:cNvSpPr>
          <p:nvPr/>
        </p:nvSpPr>
        <p:spPr bwMode="auto">
          <a:xfrm>
            <a:off x="6686173" y="3635884"/>
            <a:ext cx="3934014" cy="1894427"/>
          </a:xfrm>
          <a:custGeom>
            <a:avLst/>
            <a:gdLst>
              <a:gd name="T0" fmla="*/ 2147483646 w 1881"/>
              <a:gd name="T1" fmla="*/ 2147483646 h 1144"/>
              <a:gd name="T2" fmla="*/ 2147483646 w 1881"/>
              <a:gd name="T3" fmla="*/ 2147483646 h 1144"/>
              <a:gd name="T4" fmla="*/ 2147483646 w 1881"/>
              <a:gd name="T5" fmla="*/ 2147483646 h 1144"/>
              <a:gd name="T6" fmla="*/ 2147483646 w 1881"/>
              <a:gd name="T7" fmla="*/ 2147483646 h 1144"/>
              <a:gd name="T8" fmla="*/ 2147483646 w 1881"/>
              <a:gd name="T9" fmla="*/ 2147483646 h 1144"/>
              <a:gd name="T10" fmla="*/ 2147483646 w 1881"/>
              <a:gd name="T11" fmla="*/ 2147483646 h 1144"/>
              <a:gd name="T12" fmla="*/ 2147483646 w 1881"/>
              <a:gd name="T13" fmla="*/ 2147483646 h 1144"/>
              <a:gd name="T14" fmla="*/ 2147483646 w 1881"/>
              <a:gd name="T15" fmla="*/ 2147483646 h 1144"/>
              <a:gd name="T16" fmla="*/ 2147483646 w 1881"/>
              <a:gd name="T17" fmla="*/ 2147483646 h 1144"/>
              <a:gd name="T18" fmla="*/ 2147483646 w 1881"/>
              <a:gd name="T19" fmla="*/ 2147483646 h 1144"/>
              <a:gd name="T20" fmla="*/ 2147483646 w 1881"/>
              <a:gd name="T21" fmla="*/ 2147483646 h 1144"/>
              <a:gd name="T22" fmla="*/ 2147483646 w 1881"/>
              <a:gd name="T23" fmla="*/ 2147483646 h 1144"/>
              <a:gd name="T24" fmla="*/ 2147483646 w 1881"/>
              <a:gd name="T25" fmla="*/ 2147483646 h 1144"/>
              <a:gd name="T26" fmla="*/ 2147483646 w 1881"/>
              <a:gd name="T27" fmla="*/ 2147483646 h 1144"/>
              <a:gd name="T28" fmla="*/ 2147483646 w 1881"/>
              <a:gd name="T29" fmla="*/ 2147483646 h 1144"/>
              <a:gd name="T30" fmla="*/ 2147483646 w 1881"/>
              <a:gd name="T31" fmla="*/ 2147483646 h 1144"/>
              <a:gd name="T32" fmla="*/ 2147483646 w 1881"/>
              <a:gd name="T33" fmla="*/ 2147483646 h 1144"/>
              <a:gd name="T34" fmla="*/ 2147483646 w 1881"/>
              <a:gd name="T35" fmla="*/ 2147483646 h 1144"/>
              <a:gd name="T36" fmla="*/ 2147483646 w 1881"/>
              <a:gd name="T37" fmla="*/ 2147483646 h 1144"/>
              <a:gd name="T38" fmla="*/ 2147483646 w 1881"/>
              <a:gd name="T39" fmla="*/ 2147483646 h 1144"/>
              <a:gd name="T40" fmla="*/ 2147483646 w 1881"/>
              <a:gd name="T41" fmla="*/ 2147483646 h 1144"/>
              <a:gd name="T42" fmla="*/ 2147483646 w 1881"/>
              <a:gd name="T43" fmla="*/ 2147483646 h 1144"/>
              <a:gd name="T44" fmla="*/ 2147483646 w 1881"/>
              <a:gd name="T45" fmla="*/ 2147483646 h 1144"/>
              <a:gd name="T46" fmla="*/ 2147483646 w 1881"/>
              <a:gd name="T47" fmla="*/ 2147483646 h 1144"/>
              <a:gd name="T48" fmla="*/ 2147483646 w 1881"/>
              <a:gd name="T49" fmla="*/ 2147483646 h 1144"/>
              <a:gd name="T50" fmla="*/ 2147483646 w 1881"/>
              <a:gd name="T51" fmla="*/ 2147483646 h 1144"/>
              <a:gd name="T52" fmla="*/ 2147483646 w 1881"/>
              <a:gd name="T53" fmla="*/ 2147483646 h 1144"/>
              <a:gd name="T54" fmla="*/ 2147483646 w 1881"/>
              <a:gd name="T55" fmla="*/ 2147483646 h 1144"/>
              <a:gd name="T56" fmla="*/ 2147483646 w 1881"/>
              <a:gd name="T57" fmla="*/ 2147483646 h 1144"/>
              <a:gd name="T58" fmla="*/ 2147483646 w 1881"/>
              <a:gd name="T59" fmla="*/ 2147483646 h 1144"/>
              <a:gd name="T60" fmla="*/ 2147483646 w 1881"/>
              <a:gd name="T61" fmla="*/ 2147483646 h 1144"/>
              <a:gd name="T62" fmla="*/ 2147483646 w 1881"/>
              <a:gd name="T63" fmla="*/ 2147483646 h 1144"/>
              <a:gd name="T64" fmla="*/ 2147483646 w 1881"/>
              <a:gd name="T65" fmla="*/ 2147483646 h 1144"/>
              <a:gd name="T66" fmla="*/ 2147483646 w 1881"/>
              <a:gd name="T67" fmla="*/ 2147483646 h 1144"/>
              <a:gd name="T68" fmla="*/ 2147483646 w 1881"/>
              <a:gd name="T69" fmla="*/ 2147483646 h 1144"/>
              <a:gd name="T70" fmla="*/ 2147483646 w 1881"/>
              <a:gd name="T71" fmla="*/ 2147483646 h 1144"/>
              <a:gd name="T72" fmla="*/ 2147483646 w 1881"/>
              <a:gd name="T73" fmla="*/ 2147483646 h 1144"/>
              <a:gd name="T74" fmla="*/ 2147483646 w 1881"/>
              <a:gd name="T75" fmla="*/ 2147483646 h 1144"/>
              <a:gd name="T76" fmla="*/ 2147483646 w 1881"/>
              <a:gd name="T77" fmla="*/ 2147483646 h 1144"/>
              <a:gd name="T78" fmla="*/ 2147483646 w 1881"/>
              <a:gd name="T79" fmla="*/ 2147483646 h 1144"/>
              <a:gd name="T80" fmla="*/ 2147483646 w 1881"/>
              <a:gd name="T81" fmla="*/ 2147483646 h 1144"/>
              <a:gd name="T82" fmla="*/ 2147483646 w 1881"/>
              <a:gd name="T83" fmla="*/ 2147483646 h 1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81"/>
              <a:gd name="T127" fmla="*/ 0 h 1144"/>
              <a:gd name="T128" fmla="*/ 1881 w 1881"/>
              <a:gd name="T129" fmla="*/ 1144 h 11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81" h="1144">
                <a:moveTo>
                  <a:pt x="5" y="16"/>
                </a:moveTo>
                <a:cubicBezTo>
                  <a:pt x="14" y="174"/>
                  <a:pt x="14" y="341"/>
                  <a:pt x="45" y="496"/>
                </a:cubicBezTo>
                <a:cubicBezTo>
                  <a:pt x="50" y="557"/>
                  <a:pt x="0" y="670"/>
                  <a:pt x="61" y="680"/>
                </a:cubicBezTo>
                <a:cubicBezTo>
                  <a:pt x="128" y="691"/>
                  <a:pt x="194" y="707"/>
                  <a:pt x="261" y="720"/>
                </a:cubicBezTo>
                <a:cubicBezTo>
                  <a:pt x="321" y="700"/>
                  <a:pt x="247" y="727"/>
                  <a:pt x="309" y="696"/>
                </a:cubicBezTo>
                <a:cubicBezTo>
                  <a:pt x="336" y="682"/>
                  <a:pt x="368" y="682"/>
                  <a:pt x="397" y="672"/>
                </a:cubicBezTo>
                <a:cubicBezTo>
                  <a:pt x="457" y="612"/>
                  <a:pt x="438" y="645"/>
                  <a:pt x="461" y="576"/>
                </a:cubicBezTo>
                <a:cubicBezTo>
                  <a:pt x="466" y="560"/>
                  <a:pt x="472" y="544"/>
                  <a:pt x="477" y="528"/>
                </a:cubicBezTo>
                <a:cubicBezTo>
                  <a:pt x="480" y="520"/>
                  <a:pt x="485" y="504"/>
                  <a:pt x="485" y="504"/>
                </a:cubicBezTo>
                <a:cubicBezTo>
                  <a:pt x="468" y="419"/>
                  <a:pt x="403" y="387"/>
                  <a:pt x="325" y="376"/>
                </a:cubicBezTo>
                <a:cubicBezTo>
                  <a:pt x="322" y="365"/>
                  <a:pt x="320" y="355"/>
                  <a:pt x="317" y="344"/>
                </a:cubicBezTo>
                <a:cubicBezTo>
                  <a:pt x="312" y="328"/>
                  <a:pt x="301" y="296"/>
                  <a:pt x="301" y="296"/>
                </a:cubicBezTo>
                <a:cubicBezTo>
                  <a:pt x="304" y="277"/>
                  <a:pt x="296" y="253"/>
                  <a:pt x="309" y="240"/>
                </a:cubicBezTo>
                <a:cubicBezTo>
                  <a:pt x="323" y="226"/>
                  <a:pt x="363" y="257"/>
                  <a:pt x="373" y="264"/>
                </a:cubicBezTo>
                <a:cubicBezTo>
                  <a:pt x="402" y="307"/>
                  <a:pt x="400" y="354"/>
                  <a:pt x="445" y="384"/>
                </a:cubicBezTo>
                <a:cubicBezTo>
                  <a:pt x="450" y="392"/>
                  <a:pt x="457" y="399"/>
                  <a:pt x="461" y="408"/>
                </a:cubicBezTo>
                <a:cubicBezTo>
                  <a:pt x="465" y="416"/>
                  <a:pt x="462" y="427"/>
                  <a:pt x="469" y="432"/>
                </a:cubicBezTo>
                <a:cubicBezTo>
                  <a:pt x="469" y="432"/>
                  <a:pt x="529" y="452"/>
                  <a:pt x="541" y="456"/>
                </a:cubicBezTo>
                <a:cubicBezTo>
                  <a:pt x="557" y="467"/>
                  <a:pt x="589" y="488"/>
                  <a:pt x="589" y="488"/>
                </a:cubicBezTo>
                <a:cubicBezTo>
                  <a:pt x="599" y="503"/>
                  <a:pt x="602" y="522"/>
                  <a:pt x="613" y="536"/>
                </a:cubicBezTo>
                <a:cubicBezTo>
                  <a:pt x="626" y="552"/>
                  <a:pt x="667" y="580"/>
                  <a:pt x="685" y="592"/>
                </a:cubicBezTo>
                <a:cubicBezTo>
                  <a:pt x="698" y="611"/>
                  <a:pt x="718" y="626"/>
                  <a:pt x="725" y="648"/>
                </a:cubicBezTo>
                <a:cubicBezTo>
                  <a:pt x="743" y="701"/>
                  <a:pt x="733" y="736"/>
                  <a:pt x="765" y="784"/>
                </a:cubicBezTo>
                <a:cubicBezTo>
                  <a:pt x="774" y="827"/>
                  <a:pt x="780" y="869"/>
                  <a:pt x="789" y="912"/>
                </a:cubicBezTo>
                <a:cubicBezTo>
                  <a:pt x="797" y="952"/>
                  <a:pt x="796" y="921"/>
                  <a:pt x="813" y="960"/>
                </a:cubicBezTo>
                <a:cubicBezTo>
                  <a:pt x="820" y="975"/>
                  <a:pt x="820" y="994"/>
                  <a:pt x="829" y="1008"/>
                </a:cubicBezTo>
                <a:cubicBezTo>
                  <a:pt x="834" y="1016"/>
                  <a:pt x="841" y="1023"/>
                  <a:pt x="845" y="1032"/>
                </a:cubicBezTo>
                <a:cubicBezTo>
                  <a:pt x="862" y="1066"/>
                  <a:pt x="868" y="1098"/>
                  <a:pt x="901" y="1120"/>
                </a:cubicBezTo>
                <a:cubicBezTo>
                  <a:pt x="957" y="1101"/>
                  <a:pt x="944" y="1120"/>
                  <a:pt x="957" y="1080"/>
                </a:cubicBezTo>
                <a:cubicBezTo>
                  <a:pt x="960" y="1051"/>
                  <a:pt x="959" y="1021"/>
                  <a:pt x="965" y="992"/>
                </a:cubicBezTo>
                <a:cubicBezTo>
                  <a:pt x="969" y="975"/>
                  <a:pt x="985" y="961"/>
                  <a:pt x="989" y="944"/>
                </a:cubicBezTo>
                <a:cubicBezTo>
                  <a:pt x="993" y="930"/>
                  <a:pt x="999" y="882"/>
                  <a:pt x="1005" y="880"/>
                </a:cubicBezTo>
                <a:cubicBezTo>
                  <a:pt x="1027" y="871"/>
                  <a:pt x="1053" y="875"/>
                  <a:pt x="1077" y="872"/>
                </a:cubicBezTo>
                <a:cubicBezTo>
                  <a:pt x="1092" y="862"/>
                  <a:pt x="1116" y="848"/>
                  <a:pt x="1125" y="832"/>
                </a:cubicBezTo>
                <a:cubicBezTo>
                  <a:pt x="1139" y="808"/>
                  <a:pt x="1131" y="773"/>
                  <a:pt x="1149" y="752"/>
                </a:cubicBezTo>
                <a:cubicBezTo>
                  <a:pt x="1162" y="738"/>
                  <a:pt x="1197" y="720"/>
                  <a:pt x="1197" y="720"/>
                </a:cubicBezTo>
                <a:cubicBezTo>
                  <a:pt x="1226" y="723"/>
                  <a:pt x="1258" y="717"/>
                  <a:pt x="1285" y="728"/>
                </a:cubicBezTo>
                <a:cubicBezTo>
                  <a:pt x="1295" y="732"/>
                  <a:pt x="1291" y="749"/>
                  <a:pt x="1293" y="760"/>
                </a:cubicBezTo>
                <a:cubicBezTo>
                  <a:pt x="1296" y="776"/>
                  <a:pt x="1298" y="792"/>
                  <a:pt x="1301" y="808"/>
                </a:cubicBezTo>
                <a:cubicBezTo>
                  <a:pt x="1309" y="848"/>
                  <a:pt x="1331" y="889"/>
                  <a:pt x="1365" y="912"/>
                </a:cubicBezTo>
                <a:cubicBezTo>
                  <a:pt x="1384" y="968"/>
                  <a:pt x="1350" y="1051"/>
                  <a:pt x="1413" y="1072"/>
                </a:cubicBezTo>
                <a:cubicBezTo>
                  <a:pt x="1440" y="1112"/>
                  <a:pt x="1421" y="1091"/>
                  <a:pt x="1477" y="1128"/>
                </a:cubicBezTo>
                <a:cubicBezTo>
                  <a:pt x="1495" y="1140"/>
                  <a:pt x="1541" y="1144"/>
                  <a:pt x="1541" y="1144"/>
                </a:cubicBezTo>
                <a:cubicBezTo>
                  <a:pt x="1563" y="1129"/>
                  <a:pt x="1580" y="1129"/>
                  <a:pt x="1557" y="1096"/>
                </a:cubicBezTo>
                <a:cubicBezTo>
                  <a:pt x="1544" y="1077"/>
                  <a:pt x="1509" y="1048"/>
                  <a:pt x="1509" y="1048"/>
                </a:cubicBezTo>
                <a:cubicBezTo>
                  <a:pt x="1491" y="993"/>
                  <a:pt x="1548" y="1019"/>
                  <a:pt x="1589" y="1024"/>
                </a:cubicBezTo>
                <a:cubicBezTo>
                  <a:pt x="1607" y="1060"/>
                  <a:pt x="1632" y="1090"/>
                  <a:pt x="1645" y="1128"/>
                </a:cubicBezTo>
                <a:cubicBezTo>
                  <a:pt x="1673" y="1100"/>
                  <a:pt x="1677" y="1083"/>
                  <a:pt x="1717" y="1096"/>
                </a:cubicBezTo>
                <a:cubicBezTo>
                  <a:pt x="1760" y="1053"/>
                  <a:pt x="1758" y="993"/>
                  <a:pt x="1725" y="944"/>
                </a:cubicBezTo>
                <a:cubicBezTo>
                  <a:pt x="1732" y="915"/>
                  <a:pt x="1750" y="885"/>
                  <a:pt x="1733" y="856"/>
                </a:cubicBezTo>
                <a:cubicBezTo>
                  <a:pt x="1727" y="846"/>
                  <a:pt x="1716" y="841"/>
                  <a:pt x="1709" y="832"/>
                </a:cubicBezTo>
                <a:cubicBezTo>
                  <a:pt x="1697" y="817"/>
                  <a:pt x="1677" y="784"/>
                  <a:pt x="1677" y="784"/>
                </a:cubicBezTo>
                <a:cubicBezTo>
                  <a:pt x="1689" y="646"/>
                  <a:pt x="1652" y="696"/>
                  <a:pt x="1733" y="696"/>
                </a:cubicBezTo>
                <a:cubicBezTo>
                  <a:pt x="1749" y="696"/>
                  <a:pt x="1765" y="691"/>
                  <a:pt x="1781" y="688"/>
                </a:cubicBezTo>
                <a:cubicBezTo>
                  <a:pt x="1768" y="650"/>
                  <a:pt x="1767" y="671"/>
                  <a:pt x="1805" y="648"/>
                </a:cubicBezTo>
                <a:cubicBezTo>
                  <a:pt x="1821" y="638"/>
                  <a:pt x="1853" y="616"/>
                  <a:pt x="1853" y="616"/>
                </a:cubicBezTo>
                <a:cubicBezTo>
                  <a:pt x="1881" y="574"/>
                  <a:pt x="1877" y="567"/>
                  <a:pt x="1869" y="512"/>
                </a:cubicBezTo>
                <a:cubicBezTo>
                  <a:pt x="1834" y="515"/>
                  <a:pt x="1799" y="511"/>
                  <a:pt x="1765" y="520"/>
                </a:cubicBezTo>
                <a:cubicBezTo>
                  <a:pt x="1756" y="522"/>
                  <a:pt x="1757" y="539"/>
                  <a:pt x="1749" y="544"/>
                </a:cubicBezTo>
                <a:cubicBezTo>
                  <a:pt x="1710" y="570"/>
                  <a:pt x="1540" y="582"/>
                  <a:pt x="1509" y="584"/>
                </a:cubicBezTo>
                <a:cubicBezTo>
                  <a:pt x="1466" y="581"/>
                  <a:pt x="1423" y="585"/>
                  <a:pt x="1381" y="576"/>
                </a:cubicBezTo>
                <a:cubicBezTo>
                  <a:pt x="1370" y="574"/>
                  <a:pt x="1368" y="553"/>
                  <a:pt x="1357" y="552"/>
                </a:cubicBezTo>
                <a:cubicBezTo>
                  <a:pt x="1322" y="548"/>
                  <a:pt x="1288" y="557"/>
                  <a:pt x="1253" y="560"/>
                </a:cubicBezTo>
                <a:cubicBezTo>
                  <a:pt x="1098" y="551"/>
                  <a:pt x="1155" y="577"/>
                  <a:pt x="1069" y="520"/>
                </a:cubicBezTo>
                <a:cubicBezTo>
                  <a:pt x="1045" y="504"/>
                  <a:pt x="1021" y="488"/>
                  <a:pt x="997" y="472"/>
                </a:cubicBezTo>
                <a:cubicBezTo>
                  <a:pt x="989" y="467"/>
                  <a:pt x="973" y="456"/>
                  <a:pt x="973" y="456"/>
                </a:cubicBezTo>
                <a:cubicBezTo>
                  <a:pt x="950" y="421"/>
                  <a:pt x="918" y="393"/>
                  <a:pt x="885" y="368"/>
                </a:cubicBezTo>
                <a:cubicBezTo>
                  <a:pt x="870" y="356"/>
                  <a:pt x="837" y="336"/>
                  <a:pt x="837" y="336"/>
                </a:cubicBezTo>
                <a:cubicBezTo>
                  <a:pt x="823" y="407"/>
                  <a:pt x="808" y="384"/>
                  <a:pt x="733" y="376"/>
                </a:cubicBezTo>
                <a:cubicBezTo>
                  <a:pt x="713" y="369"/>
                  <a:pt x="701" y="368"/>
                  <a:pt x="685" y="352"/>
                </a:cubicBezTo>
                <a:cubicBezTo>
                  <a:pt x="669" y="336"/>
                  <a:pt x="672" y="318"/>
                  <a:pt x="645" y="312"/>
                </a:cubicBezTo>
                <a:cubicBezTo>
                  <a:pt x="616" y="306"/>
                  <a:pt x="586" y="307"/>
                  <a:pt x="557" y="304"/>
                </a:cubicBezTo>
                <a:cubicBezTo>
                  <a:pt x="542" y="282"/>
                  <a:pt x="536" y="251"/>
                  <a:pt x="517" y="232"/>
                </a:cubicBezTo>
                <a:cubicBezTo>
                  <a:pt x="510" y="225"/>
                  <a:pt x="500" y="223"/>
                  <a:pt x="493" y="216"/>
                </a:cubicBezTo>
                <a:cubicBezTo>
                  <a:pt x="465" y="188"/>
                  <a:pt x="460" y="165"/>
                  <a:pt x="421" y="152"/>
                </a:cubicBezTo>
                <a:cubicBezTo>
                  <a:pt x="416" y="144"/>
                  <a:pt x="413" y="133"/>
                  <a:pt x="405" y="128"/>
                </a:cubicBezTo>
                <a:cubicBezTo>
                  <a:pt x="384" y="115"/>
                  <a:pt x="328" y="99"/>
                  <a:pt x="301" y="88"/>
                </a:cubicBezTo>
                <a:cubicBezTo>
                  <a:pt x="285" y="82"/>
                  <a:pt x="253" y="72"/>
                  <a:pt x="253" y="72"/>
                </a:cubicBezTo>
                <a:cubicBezTo>
                  <a:pt x="241" y="60"/>
                  <a:pt x="227" y="39"/>
                  <a:pt x="205" y="40"/>
                </a:cubicBezTo>
                <a:cubicBezTo>
                  <a:pt x="173" y="42"/>
                  <a:pt x="109" y="56"/>
                  <a:pt x="109" y="56"/>
                </a:cubicBezTo>
                <a:cubicBezTo>
                  <a:pt x="96" y="53"/>
                  <a:pt x="80" y="56"/>
                  <a:pt x="69" y="48"/>
                </a:cubicBezTo>
                <a:cubicBezTo>
                  <a:pt x="51" y="35"/>
                  <a:pt x="61" y="0"/>
                  <a:pt x="29" y="0"/>
                </a:cubicBezTo>
                <a:cubicBezTo>
                  <a:pt x="19" y="0"/>
                  <a:pt x="13" y="11"/>
                  <a:pt x="5" y="16"/>
                </a:cubicBezTo>
                <a:close/>
              </a:path>
            </a:pathLst>
          </a:custGeom>
          <a:solidFill>
            <a:schemeClr val="folHlink"/>
          </a:solidFill>
          <a:ln w="9525">
            <a:solidFill>
              <a:schemeClr val="tx1"/>
            </a:solidFill>
            <a:round/>
            <a:headEnd/>
            <a:tailEnd/>
          </a:ln>
        </p:spPr>
        <p:txBody>
          <a:bodyPr/>
          <a:lstStyle/>
          <a:p>
            <a:endParaRPr lang="en-US"/>
          </a:p>
        </p:txBody>
      </p:sp>
      <p:sp>
        <p:nvSpPr>
          <p:cNvPr id="37" name="Freeform 17">
            <a:extLst>
              <a:ext uri="{FF2B5EF4-FFF2-40B4-BE49-F238E27FC236}">
                <a16:creationId xmlns:a16="http://schemas.microsoft.com/office/drawing/2014/main" id="{C66148A2-8CC0-4F40-8810-84A6B7200CB3}"/>
              </a:ext>
            </a:extLst>
          </p:cNvPr>
          <p:cNvSpPr>
            <a:spLocks/>
          </p:cNvSpPr>
          <p:nvPr/>
        </p:nvSpPr>
        <p:spPr bwMode="auto">
          <a:xfrm>
            <a:off x="9331998" y="5677170"/>
            <a:ext cx="838200" cy="457200"/>
          </a:xfrm>
          <a:custGeom>
            <a:avLst/>
            <a:gdLst>
              <a:gd name="T0" fmla="*/ 0 w 328"/>
              <a:gd name="T1" fmla="*/ 0 h 304"/>
              <a:gd name="T2" fmla="*/ 2147483646 w 328"/>
              <a:gd name="T3" fmla="*/ 2147483646 h 304"/>
              <a:gd name="T4" fmla="*/ 2147483646 w 328"/>
              <a:gd name="T5" fmla="*/ 2147483646 h 304"/>
              <a:gd name="T6" fmla="*/ 2147483646 w 328"/>
              <a:gd name="T7" fmla="*/ 2147483646 h 304"/>
              <a:gd name="T8" fmla="*/ 2147483646 w 328"/>
              <a:gd name="T9" fmla="*/ 2147483646 h 304"/>
              <a:gd name="T10" fmla="*/ 2147483646 w 328"/>
              <a:gd name="T11" fmla="*/ 2147483646 h 304"/>
              <a:gd name="T12" fmla="*/ 2147483646 w 328"/>
              <a:gd name="T13" fmla="*/ 2147483646 h 304"/>
              <a:gd name="T14" fmla="*/ 2147483646 w 328"/>
              <a:gd name="T15" fmla="*/ 2147483646 h 304"/>
              <a:gd name="T16" fmla="*/ 2147483646 w 328"/>
              <a:gd name="T17" fmla="*/ 2147483646 h 304"/>
              <a:gd name="T18" fmla="*/ 2147483646 w 328"/>
              <a:gd name="T19" fmla="*/ 2147483646 h 304"/>
              <a:gd name="T20" fmla="*/ 2147483646 w 328"/>
              <a:gd name="T21" fmla="*/ 2147483646 h 304"/>
              <a:gd name="T22" fmla="*/ 0 w 328"/>
              <a:gd name="T23" fmla="*/ 0 h 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8"/>
              <a:gd name="T37" fmla="*/ 0 h 304"/>
              <a:gd name="T38" fmla="*/ 328 w 328"/>
              <a:gd name="T39" fmla="*/ 304 h 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8" h="304">
                <a:moveTo>
                  <a:pt x="0" y="0"/>
                </a:moveTo>
                <a:cubicBezTo>
                  <a:pt x="29" y="3"/>
                  <a:pt x="59" y="2"/>
                  <a:pt x="88" y="8"/>
                </a:cubicBezTo>
                <a:cubicBezTo>
                  <a:pt x="118" y="14"/>
                  <a:pt x="117" y="44"/>
                  <a:pt x="152" y="56"/>
                </a:cubicBezTo>
                <a:cubicBezTo>
                  <a:pt x="189" y="105"/>
                  <a:pt x="192" y="131"/>
                  <a:pt x="256" y="144"/>
                </a:cubicBezTo>
                <a:cubicBezTo>
                  <a:pt x="292" y="180"/>
                  <a:pt x="310" y="171"/>
                  <a:pt x="328" y="224"/>
                </a:cubicBezTo>
                <a:cubicBezTo>
                  <a:pt x="319" y="251"/>
                  <a:pt x="313" y="277"/>
                  <a:pt x="304" y="304"/>
                </a:cubicBezTo>
                <a:cubicBezTo>
                  <a:pt x="285" y="301"/>
                  <a:pt x="266" y="301"/>
                  <a:pt x="248" y="296"/>
                </a:cubicBezTo>
                <a:cubicBezTo>
                  <a:pt x="215" y="286"/>
                  <a:pt x="189" y="233"/>
                  <a:pt x="168" y="208"/>
                </a:cubicBezTo>
                <a:cubicBezTo>
                  <a:pt x="147" y="183"/>
                  <a:pt x="125" y="161"/>
                  <a:pt x="104" y="136"/>
                </a:cubicBezTo>
                <a:cubicBezTo>
                  <a:pt x="98" y="129"/>
                  <a:pt x="92" y="121"/>
                  <a:pt x="88" y="112"/>
                </a:cubicBezTo>
                <a:cubicBezTo>
                  <a:pt x="84" y="104"/>
                  <a:pt x="85" y="95"/>
                  <a:pt x="80" y="88"/>
                </a:cubicBezTo>
                <a:cubicBezTo>
                  <a:pt x="62" y="65"/>
                  <a:pt x="23" y="23"/>
                  <a:pt x="0" y="0"/>
                </a:cubicBezTo>
                <a:close/>
              </a:path>
            </a:pathLst>
          </a:custGeom>
          <a:solidFill>
            <a:srgbClr val="DEC0D5"/>
          </a:solidFill>
          <a:ln w="9525">
            <a:solidFill>
              <a:schemeClr val="tx1"/>
            </a:solidFill>
            <a:round/>
            <a:headEnd/>
            <a:tailEnd/>
          </a:ln>
        </p:spPr>
        <p:txBody>
          <a:bodyPr/>
          <a:lstStyle/>
          <a:p>
            <a:endParaRPr lang="en-US"/>
          </a:p>
        </p:txBody>
      </p:sp>
      <p:sp>
        <p:nvSpPr>
          <p:cNvPr id="38" name="Freeform 18">
            <a:extLst>
              <a:ext uri="{FF2B5EF4-FFF2-40B4-BE49-F238E27FC236}">
                <a16:creationId xmlns:a16="http://schemas.microsoft.com/office/drawing/2014/main" id="{42499EFF-3A76-488D-8BAD-11DD648BBB14}"/>
              </a:ext>
            </a:extLst>
          </p:cNvPr>
          <p:cNvSpPr>
            <a:spLocks/>
          </p:cNvSpPr>
          <p:nvPr/>
        </p:nvSpPr>
        <p:spPr bwMode="auto">
          <a:xfrm>
            <a:off x="9766796" y="5571391"/>
            <a:ext cx="304800" cy="285750"/>
          </a:xfrm>
          <a:custGeom>
            <a:avLst/>
            <a:gdLst>
              <a:gd name="T0" fmla="*/ 2147483646 w 128"/>
              <a:gd name="T1" fmla="*/ 0 h 202"/>
              <a:gd name="T2" fmla="*/ 2147483646 w 128"/>
              <a:gd name="T3" fmla="*/ 2147483646 h 202"/>
              <a:gd name="T4" fmla="*/ 2147483646 w 128"/>
              <a:gd name="T5" fmla="*/ 2147483646 h 202"/>
              <a:gd name="T6" fmla="*/ 2147483646 w 128"/>
              <a:gd name="T7" fmla="*/ 2147483646 h 202"/>
              <a:gd name="T8" fmla="*/ 0 w 128"/>
              <a:gd name="T9" fmla="*/ 2147483646 h 202"/>
              <a:gd name="T10" fmla="*/ 2147483646 w 128"/>
              <a:gd name="T11" fmla="*/ 0 h 202"/>
              <a:gd name="T12" fmla="*/ 0 60000 65536"/>
              <a:gd name="T13" fmla="*/ 0 60000 65536"/>
              <a:gd name="T14" fmla="*/ 0 60000 65536"/>
              <a:gd name="T15" fmla="*/ 0 60000 65536"/>
              <a:gd name="T16" fmla="*/ 0 60000 65536"/>
              <a:gd name="T17" fmla="*/ 0 60000 65536"/>
              <a:gd name="T18" fmla="*/ 0 w 128"/>
              <a:gd name="T19" fmla="*/ 0 h 202"/>
              <a:gd name="T20" fmla="*/ 128 w 128"/>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28" h="202">
                <a:moveTo>
                  <a:pt x="24" y="0"/>
                </a:moveTo>
                <a:cubicBezTo>
                  <a:pt x="43" y="3"/>
                  <a:pt x="63" y="0"/>
                  <a:pt x="80" y="8"/>
                </a:cubicBezTo>
                <a:cubicBezTo>
                  <a:pt x="95" y="15"/>
                  <a:pt x="102" y="53"/>
                  <a:pt x="104" y="64"/>
                </a:cubicBezTo>
                <a:cubicBezTo>
                  <a:pt x="112" y="101"/>
                  <a:pt x="121" y="139"/>
                  <a:pt x="128" y="176"/>
                </a:cubicBezTo>
                <a:cubicBezTo>
                  <a:pt x="50" y="202"/>
                  <a:pt x="21" y="143"/>
                  <a:pt x="0" y="80"/>
                </a:cubicBezTo>
                <a:cubicBezTo>
                  <a:pt x="7" y="53"/>
                  <a:pt x="15" y="27"/>
                  <a:pt x="24" y="0"/>
                </a:cubicBezTo>
                <a:close/>
              </a:path>
            </a:pathLst>
          </a:custGeom>
          <a:solidFill>
            <a:srgbClr val="DEC0D5"/>
          </a:solidFill>
          <a:ln w="9525">
            <a:solidFill>
              <a:schemeClr val="tx1"/>
            </a:solidFill>
            <a:round/>
            <a:headEnd/>
            <a:tailEnd/>
          </a:ln>
        </p:spPr>
        <p:txBody>
          <a:bodyPr/>
          <a:lstStyle/>
          <a:p>
            <a:endParaRPr lang="en-US"/>
          </a:p>
        </p:txBody>
      </p:sp>
      <p:sp>
        <p:nvSpPr>
          <p:cNvPr id="39" name="Freeform 19">
            <a:extLst>
              <a:ext uri="{FF2B5EF4-FFF2-40B4-BE49-F238E27FC236}">
                <a16:creationId xmlns:a16="http://schemas.microsoft.com/office/drawing/2014/main" id="{07B034C2-7680-4B08-928A-F182FCD32B0E}"/>
              </a:ext>
            </a:extLst>
          </p:cNvPr>
          <p:cNvSpPr>
            <a:spLocks/>
          </p:cNvSpPr>
          <p:nvPr/>
        </p:nvSpPr>
        <p:spPr bwMode="auto">
          <a:xfrm>
            <a:off x="10016423" y="6134225"/>
            <a:ext cx="527132" cy="105924"/>
          </a:xfrm>
          <a:custGeom>
            <a:avLst/>
            <a:gdLst>
              <a:gd name="T0" fmla="*/ 2147483646 w 160"/>
              <a:gd name="T1" fmla="*/ 2147483646 h 72"/>
              <a:gd name="T2" fmla="*/ 2147483646 w 160"/>
              <a:gd name="T3" fmla="*/ 2147483646 h 72"/>
              <a:gd name="T4" fmla="*/ 2147483646 w 160"/>
              <a:gd name="T5" fmla="*/ 2147483646 h 72"/>
              <a:gd name="T6" fmla="*/ 2147483646 w 160"/>
              <a:gd name="T7" fmla="*/ 2147483646 h 72"/>
              <a:gd name="T8" fmla="*/ 2147483646 w 160"/>
              <a:gd name="T9" fmla="*/ 2147483646 h 72"/>
              <a:gd name="T10" fmla="*/ 2147483646 w 160"/>
              <a:gd name="T11" fmla="*/ 2147483646 h 72"/>
              <a:gd name="T12" fmla="*/ 0 60000 65536"/>
              <a:gd name="T13" fmla="*/ 0 60000 65536"/>
              <a:gd name="T14" fmla="*/ 0 60000 65536"/>
              <a:gd name="T15" fmla="*/ 0 60000 65536"/>
              <a:gd name="T16" fmla="*/ 0 60000 65536"/>
              <a:gd name="T17" fmla="*/ 0 60000 65536"/>
              <a:gd name="T18" fmla="*/ 0 w 160"/>
              <a:gd name="T19" fmla="*/ 0 h 72"/>
              <a:gd name="T20" fmla="*/ 160 w 160"/>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160" h="72">
                <a:moveTo>
                  <a:pt x="56" y="24"/>
                </a:moveTo>
                <a:cubicBezTo>
                  <a:pt x="86" y="16"/>
                  <a:pt x="121" y="4"/>
                  <a:pt x="152" y="24"/>
                </a:cubicBezTo>
                <a:cubicBezTo>
                  <a:pt x="160" y="29"/>
                  <a:pt x="143" y="41"/>
                  <a:pt x="136" y="48"/>
                </a:cubicBezTo>
                <a:cubicBezTo>
                  <a:pt x="120" y="64"/>
                  <a:pt x="108" y="65"/>
                  <a:pt x="88" y="72"/>
                </a:cubicBezTo>
                <a:cubicBezTo>
                  <a:pt x="80" y="69"/>
                  <a:pt x="70" y="70"/>
                  <a:pt x="64" y="64"/>
                </a:cubicBezTo>
                <a:cubicBezTo>
                  <a:pt x="0" y="0"/>
                  <a:pt x="26" y="14"/>
                  <a:pt x="56" y="24"/>
                </a:cubicBezTo>
                <a:close/>
              </a:path>
            </a:pathLst>
          </a:custGeom>
          <a:solidFill>
            <a:srgbClr val="DEC0D5"/>
          </a:solidFill>
          <a:ln w="9525">
            <a:solidFill>
              <a:schemeClr val="tx1"/>
            </a:solidFill>
            <a:round/>
            <a:headEnd/>
            <a:tailEnd/>
          </a:ln>
        </p:spPr>
        <p:txBody>
          <a:bodyPr/>
          <a:lstStyle/>
          <a:p>
            <a:endParaRPr lang="en-US"/>
          </a:p>
        </p:txBody>
      </p:sp>
      <p:sp>
        <p:nvSpPr>
          <p:cNvPr id="40" name="Freeform 20">
            <a:extLst>
              <a:ext uri="{FF2B5EF4-FFF2-40B4-BE49-F238E27FC236}">
                <a16:creationId xmlns:a16="http://schemas.microsoft.com/office/drawing/2014/main" id="{A1006784-53C4-46CC-88DB-22AD22FF21F6}"/>
              </a:ext>
            </a:extLst>
          </p:cNvPr>
          <p:cNvSpPr>
            <a:spLocks/>
          </p:cNvSpPr>
          <p:nvPr/>
        </p:nvSpPr>
        <p:spPr bwMode="auto">
          <a:xfrm>
            <a:off x="10243648" y="5367677"/>
            <a:ext cx="527133" cy="639763"/>
          </a:xfrm>
          <a:custGeom>
            <a:avLst/>
            <a:gdLst>
              <a:gd name="T0" fmla="*/ 2147483646 w 304"/>
              <a:gd name="T1" fmla="*/ 2147483646 h 393"/>
              <a:gd name="T2" fmla="*/ 2147483646 w 304"/>
              <a:gd name="T3" fmla="*/ 2147483646 h 393"/>
              <a:gd name="T4" fmla="*/ 0 w 304"/>
              <a:gd name="T5" fmla="*/ 2147483646 h 393"/>
              <a:gd name="T6" fmla="*/ 2147483646 w 304"/>
              <a:gd name="T7" fmla="*/ 2147483646 h 393"/>
              <a:gd name="T8" fmla="*/ 2147483646 w 304"/>
              <a:gd name="T9" fmla="*/ 2147483646 h 393"/>
              <a:gd name="T10" fmla="*/ 2147483646 w 304"/>
              <a:gd name="T11" fmla="*/ 2147483646 h 393"/>
              <a:gd name="T12" fmla="*/ 2147483646 w 304"/>
              <a:gd name="T13" fmla="*/ 2147483646 h 393"/>
              <a:gd name="T14" fmla="*/ 2147483646 w 304"/>
              <a:gd name="T15" fmla="*/ 2147483646 h 393"/>
              <a:gd name="T16" fmla="*/ 2147483646 w 304"/>
              <a:gd name="T17" fmla="*/ 2147483646 h 393"/>
              <a:gd name="T18" fmla="*/ 2147483646 w 304"/>
              <a:gd name="T19" fmla="*/ 2147483646 h 393"/>
              <a:gd name="T20" fmla="*/ 2147483646 w 304"/>
              <a:gd name="T21" fmla="*/ 2147483646 h 393"/>
              <a:gd name="T22" fmla="*/ 2147483646 w 304"/>
              <a:gd name="T23" fmla="*/ 2147483646 h 393"/>
              <a:gd name="T24" fmla="*/ 2147483646 w 304"/>
              <a:gd name="T25" fmla="*/ 2147483646 h 393"/>
              <a:gd name="T26" fmla="*/ 2147483646 w 304"/>
              <a:gd name="T27" fmla="*/ 2147483646 h 393"/>
              <a:gd name="T28" fmla="*/ 2147483646 w 304"/>
              <a:gd name="T29" fmla="*/ 2147483646 h 393"/>
              <a:gd name="T30" fmla="*/ 2147483646 w 304"/>
              <a:gd name="T31" fmla="*/ 2147483646 h 393"/>
              <a:gd name="T32" fmla="*/ 2147483646 w 304"/>
              <a:gd name="T33" fmla="*/ 2147483646 h 393"/>
              <a:gd name="T34" fmla="*/ 2147483646 w 304"/>
              <a:gd name="T35" fmla="*/ 2147483646 h 393"/>
              <a:gd name="T36" fmla="*/ 2147483646 w 304"/>
              <a:gd name="T37" fmla="*/ 2147483646 h 3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393"/>
              <a:gd name="T59" fmla="*/ 304 w 304"/>
              <a:gd name="T60" fmla="*/ 393 h 3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393">
                <a:moveTo>
                  <a:pt x="72" y="366"/>
                </a:moveTo>
                <a:cubicBezTo>
                  <a:pt x="53" y="337"/>
                  <a:pt x="45" y="327"/>
                  <a:pt x="56" y="294"/>
                </a:cubicBezTo>
                <a:cubicBezTo>
                  <a:pt x="39" y="268"/>
                  <a:pt x="17" y="248"/>
                  <a:pt x="0" y="222"/>
                </a:cubicBezTo>
                <a:cubicBezTo>
                  <a:pt x="16" y="217"/>
                  <a:pt x="32" y="211"/>
                  <a:pt x="48" y="206"/>
                </a:cubicBezTo>
                <a:cubicBezTo>
                  <a:pt x="56" y="203"/>
                  <a:pt x="72" y="198"/>
                  <a:pt x="72" y="198"/>
                </a:cubicBezTo>
                <a:cubicBezTo>
                  <a:pt x="110" y="160"/>
                  <a:pt x="90" y="183"/>
                  <a:pt x="128" y="126"/>
                </a:cubicBezTo>
                <a:cubicBezTo>
                  <a:pt x="137" y="112"/>
                  <a:pt x="130" y="87"/>
                  <a:pt x="144" y="78"/>
                </a:cubicBezTo>
                <a:cubicBezTo>
                  <a:pt x="175" y="57"/>
                  <a:pt x="209" y="51"/>
                  <a:pt x="240" y="30"/>
                </a:cubicBezTo>
                <a:cubicBezTo>
                  <a:pt x="245" y="22"/>
                  <a:pt x="246" y="7"/>
                  <a:pt x="256" y="6"/>
                </a:cubicBezTo>
                <a:cubicBezTo>
                  <a:pt x="296" y="0"/>
                  <a:pt x="296" y="23"/>
                  <a:pt x="304" y="46"/>
                </a:cubicBezTo>
                <a:cubicBezTo>
                  <a:pt x="301" y="62"/>
                  <a:pt x="301" y="79"/>
                  <a:pt x="296" y="94"/>
                </a:cubicBezTo>
                <a:cubicBezTo>
                  <a:pt x="293" y="103"/>
                  <a:pt x="281" y="108"/>
                  <a:pt x="280" y="118"/>
                </a:cubicBezTo>
                <a:cubicBezTo>
                  <a:pt x="278" y="139"/>
                  <a:pt x="289" y="169"/>
                  <a:pt x="296" y="190"/>
                </a:cubicBezTo>
                <a:cubicBezTo>
                  <a:pt x="285" y="224"/>
                  <a:pt x="285" y="261"/>
                  <a:pt x="272" y="294"/>
                </a:cubicBezTo>
                <a:cubicBezTo>
                  <a:pt x="265" y="312"/>
                  <a:pt x="240" y="342"/>
                  <a:pt x="240" y="342"/>
                </a:cubicBezTo>
                <a:cubicBezTo>
                  <a:pt x="243" y="355"/>
                  <a:pt x="256" y="371"/>
                  <a:pt x="248" y="382"/>
                </a:cubicBezTo>
                <a:cubicBezTo>
                  <a:pt x="240" y="393"/>
                  <a:pt x="222" y="390"/>
                  <a:pt x="208" y="390"/>
                </a:cubicBezTo>
                <a:cubicBezTo>
                  <a:pt x="171" y="390"/>
                  <a:pt x="133" y="385"/>
                  <a:pt x="96" y="382"/>
                </a:cubicBezTo>
                <a:cubicBezTo>
                  <a:pt x="73" y="367"/>
                  <a:pt x="36" y="312"/>
                  <a:pt x="72" y="366"/>
                </a:cubicBezTo>
                <a:close/>
              </a:path>
            </a:pathLst>
          </a:custGeom>
          <a:solidFill>
            <a:srgbClr val="DEC0D5"/>
          </a:solidFill>
          <a:ln w="9525">
            <a:solidFill>
              <a:schemeClr val="tx1"/>
            </a:solidFill>
            <a:round/>
            <a:headEnd/>
            <a:tailEnd/>
          </a:ln>
        </p:spPr>
        <p:txBody>
          <a:bodyPr/>
          <a:lstStyle/>
          <a:p>
            <a:endParaRPr lang="en-US"/>
          </a:p>
        </p:txBody>
      </p:sp>
      <p:sp>
        <p:nvSpPr>
          <p:cNvPr id="41" name="Freeform 21">
            <a:extLst>
              <a:ext uri="{FF2B5EF4-FFF2-40B4-BE49-F238E27FC236}">
                <a16:creationId xmlns:a16="http://schemas.microsoft.com/office/drawing/2014/main" id="{F7AD76ED-FEE9-40DE-B2DE-3112DAD50276}"/>
              </a:ext>
            </a:extLst>
          </p:cNvPr>
          <p:cNvSpPr>
            <a:spLocks/>
          </p:cNvSpPr>
          <p:nvPr/>
        </p:nvSpPr>
        <p:spPr bwMode="auto">
          <a:xfrm>
            <a:off x="11727712" y="5457658"/>
            <a:ext cx="291761" cy="287859"/>
          </a:xfrm>
          <a:custGeom>
            <a:avLst/>
            <a:gdLst>
              <a:gd name="T0" fmla="*/ 2147483646 w 168"/>
              <a:gd name="T1" fmla="*/ 0 h 320"/>
              <a:gd name="T2" fmla="*/ 0 w 168"/>
              <a:gd name="T3" fmla="*/ 2147483646 h 320"/>
              <a:gd name="T4" fmla="*/ 2147483646 w 168"/>
              <a:gd name="T5" fmla="*/ 2147483646 h 320"/>
              <a:gd name="T6" fmla="*/ 2147483646 w 168"/>
              <a:gd name="T7" fmla="*/ 2147483646 h 320"/>
              <a:gd name="T8" fmla="*/ 2147483646 w 168"/>
              <a:gd name="T9" fmla="*/ 0 h 320"/>
              <a:gd name="T10" fmla="*/ 0 60000 65536"/>
              <a:gd name="T11" fmla="*/ 0 60000 65536"/>
              <a:gd name="T12" fmla="*/ 0 60000 65536"/>
              <a:gd name="T13" fmla="*/ 0 60000 65536"/>
              <a:gd name="T14" fmla="*/ 0 60000 65536"/>
              <a:gd name="T15" fmla="*/ 0 w 168"/>
              <a:gd name="T16" fmla="*/ 0 h 320"/>
              <a:gd name="T17" fmla="*/ 168 w 168"/>
              <a:gd name="T18" fmla="*/ 320 h 320"/>
            </a:gdLst>
            <a:ahLst/>
            <a:cxnLst>
              <a:cxn ang="T10">
                <a:pos x="T0" y="T1"/>
              </a:cxn>
              <a:cxn ang="T11">
                <a:pos x="T2" y="T3"/>
              </a:cxn>
              <a:cxn ang="T12">
                <a:pos x="T4" y="T5"/>
              </a:cxn>
              <a:cxn ang="T13">
                <a:pos x="T6" y="T7"/>
              </a:cxn>
              <a:cxn ang="T14">
                <a:pos x="T8" y="T9"/>
              </a:cxn>
            </a:cxnLst>
            <a:rect l="T15" t="T16" r="T17" b="T18"/>
            <a:pathLst>
              <a:path w="168" h="320">
                <a:moveTo>
                  <a:pt x="168" y="0"/>
                </a:moveTo>
                <a:cubicBezTo>
                  <a:pt x="84" y="7"/>
                  <a:pt x="55" y="1"/>
                  <a:pt x="0" y="56"/>
                </a:cubicBezTo>
                <a:cubicBezTo>
                  <a:pt x="15" y="143"/>
                  <a:pt x="23" y="232"/>
                  <a:pt x="32" y="320"/>
                </a:cubicBezTo>
                <a:cubicBezTo>
                  <a:pt x="70" y="307"/>
                  <a:pt x="64" y="292"/>
                  <a:pt x="104" y="272"/>
                </a:cubicBezTo>
                <a:cubicBezTo>
                  <a:pt x="159" y="190"/>
                  <a:pt x="162" y="95"/>
                  <a:pt x="168" y="0"/>
                </a:cubicBezTo>
                <a:close/>
              </a:path>
            </a:pathLst>
          </a:custGeom>
          <a:solidFill>
            <a:srgbClr val="DEC0D5"/>
          </a:solidFill>
          <a:ln w="9525">
            <a:solidFill>
              <a:schemeClr val="tx1"/>
            </a:solidFill>
            <a:round/>
            <a:headEnd/>
            <a:tailEnd/>
          </a:ln>
        </p:spPr>
        <p:txBody>
          <a:bodyPr/>
          <a:lstStyle/>
          <a:p>
            <a:endParaRPr lang="en-US"/>
          </a:p>
        </p:txBody>
      </p:sp>
      <p:pic>
        <p:nvPicPr>
          <p:cNvPr id="42" name="Picture 41">
            <a:extLst>
              <a:ext uri="{FF2B5EF4-FFF2-40B4-BE49-F238E27FC236}">
                <a16:creationId xmlns:a16="http://schemas.microsoft.com/office/drawing/2014/main" id="{34411984-0467-4A3C-B9A6-E791687C39A1}"/>
              </a:ext>
            </a:extLst>
          </p:cNvPr>
          <p:cNvPicPr>
            <a:picLocks noChangeAspect="1"/>
          </p:cNvPicPr>
          <p:nvPr/>
        </p:nvPicPr>
        <p:blipFill>
          <a:blip r:embed="rId6"/>
          <a:stretch>
            <a:fillRect/>
          </a:stretch>
        </p:blipFill>
        <p:spPr>
          <a:xfrm>
            <a:off x="6454090" y="1225266"/>
            <a:ext cx="5694893" cy="5648158"/>
          </a:xfrm>
          <a:prstGeom prst="rect">
            <a:avLst/>
          </a:prstGeom>
        </p:spPr>
      </p:pic>
      <p:sp>
        <p:nvSpPr>
          <p:cNvPr id="43" name="TextBox 42">
            <a:extLst>
              <a:ext uri="{FF2B5EF4-FFF2-40B4-BE49-F238E27FC236}">
                <a16:creationId xmlns:a16="http://schemas.microsoft.com/office/drawing/2014/main" id="{6B1BB2A6-80D5-46C5-A841-FC8F9B91FD7C}"/>
              </a:ext>
            </a:extLst>
          </p:cNvPr>
          <p:cNvSpPr txBox="1"/>
          <p:nvPr/>
        </p:nvSpPr>
        <p:spPr>
          <a:xfrm>
            <a:off x="2622084" y="3140583"/>
            <a:ext cx="3841520" cy="2308324"/>
          </a:xfrm>
          <a:prstGeom prst="rect">
            <a:avLst/>
          </a:prstGeom>
          <a:noFill/>
        </p:spPr>
        <p:txBody>
          <a:bodyPr wrap="square" rtlCol="0">
            <a:spAutoFit/>
          </a:bodyPr>
          <a:lstStyle/>
          <a:p>
            <a:pPr marL="342900" indent="-342900">
              <a:buFontTx/>
              <a:buChar char="-"/>
            </a:pPr>
            <a:r>
              <a:rPr lang="en-US" sz="2400">
                <a:solidFill>
                  <a:srgbClr val="1C11AF"/>
                </a:solidFill>
                <a:latin typeface="Arial" panose="020B0604020202020204" pitchFamily="34" charset="0"/>
                <a:cs typeface="Arial" panose="020B0604020202020204" pitchFamily="34" charset="0"/>
              </a:rPr>
              <a:t>Ôn đới lục địa, gió mùa, hải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Cận nhiệt ĐTH, gió mùa, lục địa, núi cao</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Nhiệt đới khô, nhiệt đới gió mùa</a:t>
            </a:r>
            <a:endParaRPr lang="en-US"/>
          </a:p>
        </p:txBody>
      </p:sp>
    </p:spTree>
    <p:extLst>
      <p:ext uri="{BB962C8B-B14F-4D97-AF65-F5344CB8AC3E}">
        <p14:creationId xmlns:p14="http://schemas.microsoft.com/office/powerpoint/2010/main" val="223774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strips(downLeft)">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strips(down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strips(downLeft)">
                                      <p:cBhvr>
                                        <p:cTn id="29" dur="500"/>
                                        <p:tgtEl>
                                          <p:spTgt spid="36"/>
                                        </p:tgtEl>
                                      </p:cBhvr>
                                    </p:animEffect>
                                  </p:childTnLst>
                                </p:cTn>
                              </p:par>
                              <p:par>
                                <p:cTn id="30" presetID="18" presetClass="entr" presetSubtype="12"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strips(down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strips(downLeft)">
                                      <p:cBhvr>
                                        <p:cTn id="37" dur="500"/>
                                        <p:tgtEl>
                                          <p:spTgt spid="41"/>
                                        </p:tgtEl>
                                      </p:cBhvr>
                                    </p:animEffect>
                                  </p:childTnLst>
                                </p:cTn>
                              </p:par>
                              <p:par>
                                <p:cTn id="38" presetID="18" presetClass="entr" presetSubtype="12"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strips(downLeft)">
                                      <p:cBhvr>
                                        <p:cTn id="40" dur="500"/>
                                        <p:tgtEl>
                                          <p:spTgt spid="40"/>
                                        </p:tgtEl>
                                      </p:cBhvr>
                                    </p:animEffect>
                                  </p:childTnLst>
                                </p:cTn>
                              </p:par>
                              <p:par>
                                <p:cTn id="41" presetID="18" presetClass="entr" presetSubtype="12"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strips(downLeft)">
                                      <p:cBhvr>
                                        <p:cTn id="43" dur="500"/>
                                        <p:tgtEl>
                                          <p:spTgt spid="38"/>
                                        </p:tgtEl>
                                      </p:cBhvr>
                                    </p:animEffect>
                                  </p:childTnLst>
                                </p:cTn>
                              </p:par>
                              <p:par>
                                <p:cTn id="44" presetID="18" presetClass="entr" presetSubtype="12"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strips(downLeft)">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hildTnLst>
                                </p:cTn>
                              </p:par>
                              <p:par>
                                <p:cTn id="57" presetID="53" presetClass="exit" presetSubtype="32" fill="hold" grpId="0" nodeType="withEffect">
                                  <p:stCondLst>
                                    <p:cond delay="0"/>
                                  </p:stCondLst>
                                  <p:childTnLst>
                                    <p:anim calcmode="lin" valueType="num">
                                      <p:cBhvr>
                                        <p:cTn id="58" dur="500"/>
                                        <p:tgtEl>
                                          <p:spTgt spid="33"/>
                                        </p:tgtEl>
                                        <p:attrNameLst>
                                          <p:attrName>ppt_w</p:attrName>
                                        </p:attrNameLst>
                                      </p:cBhvr>
                                      <p:tavLst>
                                        <p:tav tm="0">
                                          <p:val>
                                            <p:strVal val="ppt_w"/>
                                          </p:val>
                                        </p:tav>
                                        <p:tav tm="100000">
                                          <p:val>
                                            <p:fltVal val="0"/>
                                          </p:val>
                                        </p:tav>
                                      </p:tavLst>
                                    </p:anim>
                                    <p:anim calcmode="lin" valueType="num">
                                      <p:cBhvr>
                                        <p:cTn id="59" dur="500"/>
                                        <p:tgtEl>
                                          <p:spTgt spid="33"/>
                                        </p:tgtEl>
                                        <p:attrNameLst>
                                          <p:attrName>ppt_h</p:attrName>
                                        </p:attrNameLst>
                                      </p:cBhvr>
                                      <p:tavLst>
                                        <p:tav tm="0">
                                          <p:val>
                                            <p:strVal val="ppt_h"/>
                                          </p:val>
                                        </p:tav>
                                        <p:tav tm="100000">
                                          <p:val>
                                            <p:fltVal val="0"/>
                                          </p:val>
                                        </p:tav>
                                      </p:tavLst>
                                    </p:anim>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53" presetClass="exit" presetSubtype="32" fill="hold" grpId="0" nodeType="withEffect">
                                  <p:stCondLst>
                                    <p:cond delay="0"/>
                                  </p:stCondLst>
                                  <p:childTnLst>
                                    <p:anim calcmode="lin" valueType="num">
                                      <p:cBhvr>
                                        <p:cTn id="63" dur="500"/>
                                        <p:tgtEl>
                                          <p:spTgt spid="34"/>
                                        </p:tgtEl>
                                        <p:attrNameLst>
                                          <p:attrName>ppt_w</p:attrName>
                                        </p:attrNameLst>
                                      </p:cBhvr>
                                      <p:tavLst>
                                        <p:tav tm="0">
                                          <p:val>
                                            <p:strVal val="ppt_w"/>
                                          </p:val>
                                        </p:tav>
                                        <p:tav tm="100000">
                                          <p:val>
                                            <p:fltVal val="0"/>
                                          </p:val>
                                        </p:tav>
                                      </p:tavLst>
                                    </p:anim>
                                    <p:anim calcmode="lin" valueType="num">
                                      <p:cBhvr>
                                        <p:cTn id="64" dur="500"/>
                                        <p:tgtEl>
                                          <p:spTgt spid="34"/>
                                        </p:tgtEl>
                                        <p:attrNameLst>
                                          <p:attrName>ppt_h</p:attrName>
                                        </p:attrNameLst>
                                      </p:cBhvr>
                                      <p:tavLst>
                                        <p:tav tm="0">
                                          <p:val>
                                            <p:strVal val="ppt_h"/>
                                          </p:val>
                                        </p:tav>
                                        <p:tav tm="100000">
                                          <p:val>
                                            <p:fltVal val="0"/>
                                          </p:val>
                                        </p:tav>
                                      </p:tavLst>
                                    </p:anim>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53" presetClass="exit" presetSubtype="32" fill="hold" grpId="0" nodeType="withEffect">
                                  <p:stCondLst>
                                    <p:cond delay="0"/>
                                  </p:stCondLst>
                                  <p:childTnLst>
                                    <p:anim calcmode="lin" valueType="num">
                                      <p:cBhvr>
                                        <p:cTn id="68" dur="500"/>
                                        <p:tgtEl>
                                          <p:spTgt spid="35"/>
                                        </p:tgtEl>
                                        <p:attrNameLst>
                                          <p:attrName>ppt_w</p:attrName>
                                        </p:attrNameLst>
                                      </p:cBhvr>
                                      <p:tavLst>
                                        <p:tav tm="0">
                                          <p:val>
                                            <p:strVal val="ppt_w"/>
                                          </p:val>
                                        </p:tav>
                                        <p:tav tm="100000">
                                          <p:val>
                                            <p:fltVal val="0"/>
                                          </p:val>
                                        </p:tav>
                                      </p:tavLst>
                                    </p:anim>
                                    <p:anim calcmode="lin" valueType="num">
                                      <p:cBhvr>
                                        <p:cTn id="69" dur="500"/>
                                        <p:tgtEl>
                                          <p:spTgt spid="35"/>
                                        </p:tgtEl>
                                        <p:attrNameLst>
                                          <p:attrName>ppt_h</p:attrName>
                                        </p:attrNameLst>
                                      </p:cBhvr>
                                      <p:tavLst>
                                        <p:tav tm="0">
                                          <p:val>
                                            <p:strVal val="ppt_h"/>
                                          </p:val>
                                        </p:tav>
                                        <p:tav tm="100000">
                                          <p:val>
                                            <p:fltVal val="0"/>
                                          </p:val>
                                        </p:tav>
                                      </p:tavLst>
                                    </p:anim>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par>
                                <p:cTn id="72" presetID="53" presetClass="exit" presetSubtype="32" fill="hold" grpId="0" nodeType="withEffect">
                                  <p:stCondLst>
                                    <p:cond delay="0"/>
                                  </p:stCondLst>
                                  <p:childTnLst>
                                    <p:anim calcmode="lin" valueType="num">
                                      <p:cBhvr>
                                        <p:cTn id="73" dur="500"/>
                                        <p:tgtEl>
                                          <p:spTgt spid="36"/>
                                        </p:tgtEl>
                                        <p:attrNameLst>
                                          <p:attrName>ppt_w</p:attrName>
                                        </p:attrNameLst>
                                      </p:cBhvr>
                                      <p:tavLst>
                                        <p:tav tm="0">
                                          <p:val>
                                            <p:strVal val="ppt_w"/>
                                          </p:val>
                                        </p:tav>
                                        <p:tav tm="100000">
                                          <p:val>
                                            <p:fltVal val="0"/>
                                          </p:val>
                                        </p:tav>
                                      </p:tavLst>
                                    </p:anim>
                                    <p:anim calcmode="lin" valueType="num">
                                      <p:cBhvr>
                                        <p:cTn id="74" dur="500"/>
                                        <p:tgtEl>
                                          <p:spTgt spid="36"/>
                                        </p:tgtEl>
                                        <p:attrNameLst>
                                          <p:attrName>ppt_h</p:attrName>
                                        </p:attrNameLst>
                                      </p:cBhvr>
                                      <p:tavLst>
                                        <p:tav tm="0">
                                          <p:val>
                                            <p:strVal val="ppt_h"/>
                                          </p:val>
                                        </p:tav>
                                        <p:tav tm="100000">
                                          <p:val>
                                            <p:fltVal val="0"/>
                                          </p:val>
                                        </p:tav>
                                      </p:tavLst>
                                    </p:anim>
                                    <p:animEffect transition="out" filter="fade">
                                      <p:cBhvr>
                                        <p:cTn id="75" dur="500"/>
                                        <p:tgtEl>
                                          <p:spTgt spid="36"/>
                                        </p:tgtEl>
                                      </p:cBhvr>
                                    </p:animEffect>
                                    <p:set>
                                      <p:cBhvr>
                                        <p:cTn id="76" dur="1" fill="hold">
                                          <p:stCondLst>
                                            <p:cond delay="499"/>
                                          </p:stCondLst>
                                        </p:cTn>
                                        <p:tgtEl>
                                          <p:spTgt spid="36"/>
                                        </p:tgtEl>
                                        <p:attrNameLst>
                                          <p:attrName>style.visibility</p:attrName>
                                        </p:attrNameLst>
                                      </p:cBhvr>
                                      <p:to>
                                        <p:strVal val="hidden"/>
                                      </p:to>
                                    </p:set>
                                  </p:childTnLst>
                                </p:cTn>
                              </p:par>
                              <p:par>
                                <p:cTn id="77" presetID="53" presetClass="exit" presetSubtype="32" fill="hold" grpId="0" nodeType="withEffect">
                                  <p:stCondLst>
                                    <p:cond delay="0"/>
                                  </p:stCondLst>
                                  <p:childTnLst>
                                    <p:anim calcmode="lin" valueType="num">
                                      <p:cBhvr>
                                        <p:cTn id="78" dur="500"/>
                                        <p:tgtEl>
                                          <p:spTgt spid="37"/>
                                        </p:tgtEl>
                                        <p:attrNameLst>
                                          <p:attrName>ppt_w</p:attrName>
                                        </p:attrNameLst>
                                      </p:cBhvr>
                                      <p:tavLst>
                                        <p:tav tm="0">
                                          <p:val>
                                            <p:strVal val="ppt_w"/>
                                          </p:val>
                                        </p:tav>
                                        <p:tav tm="100000">
                                          <p:val>
                                            <p:fltVal val="0"/>
                                          </p:val>
                                        </p:tav>
                                      </p:tavLst>
                                    </p:anim>
                                    <p:anim calcmode="lin" valueType="num">
                                      <p:cBhvr>
                                        <p:cTn id="79" dur="500"/>
                                        <p:tgtEl>
                                          <p:spTgt spid="37"/>
                                        </p:tgtEl>
                                        <p:attrNameLst>
                                          <p:attrName>ppt_h</p:attrName>
                                        </p:attrNameLst>
                                      </p:cBhvr>
                                      <p:tavLst>
                                        <p:tav tm="0">
                                          <p:val>
                                            <p:strVal val="ppt_h"/>
                                          </p:val>
                                        </p:tav>
                                        <p:tav tm="100000">
                                          <p:val>
                                            <p:fltVal val="0"/>
                                          </p:val>
                                        </p:tav>
                                      </p:tavLst>
                                    </p:anim>
                                    <p:animEffect transition="out" filter="fade">
                                      <p:cBhvr>
                                        <p:cTn id="80" dur="500"/>
                                        <p:tgtEl>
                                          <p:spTgt spid="37"/>
                                        </p:tgtEl>
                                      </p:cBhvr>
                                    </p:animEffect>
                                    <p:set>
                                      <p:cBhvr>
                                        <p:cTn id="81" dur="1" fill="hold">
                                          <p:stCondLst>
                                            <p:cond delay="499"/>
                                          </p:stCondLst>
                                        </p:cTn>
                                        <p:tgtEl>
                                          <p:spTgt spid="37"/>
                                        </p:tgtEl>
                                        <p:attrNameLst>
                                          <p:attrName>style.visibility</p:attrName>
                                        </p:attrNameLst>
                                      </p:cBhvr>
                                      <p:to>
                                        <p:strVal val="hidden"/>
                                      </p:to>
                                    </p:set>
                                  </p:childTnLst>
                                </p:cTn>
                              </p:par>
                              <p:par>
                                <p:cTn id="82" presetID="53" presetClass="exit" presetSubtype="32" fill="hold" grpId="0" nodeType="withEffect">
                                  <p:stCondLst>
                                    <p:cond delay="0"/>
                                  </p:stCondLst>
                                  <p:childTnLst>
                                    <p:anim calcmode="lin" valueType="num">
                                      <p:cBhvr>
                                        <p:cTn id="83" dur="500"/>
                                        <p:tgtEl>
                                          <p:spTgt spid="41"/>
                                        </p:tgtEl>
                                        <p:attrNameLst>
                                          <p:attrName>ppt_w</p:attrName>
                                        </p:attrNameLst>
                                      </p:cBhvr>
                                      <p:tavLst>
                                        <p:tav tm="0">
                                          <p:val>
                                            <p:strVal val="ppt_w"/>
                                          </p:val>
                                        </p:tav>
                                        <p:tav tm="100000">
                                          <p:val>
                                            <p:fltVal val="0"/>
                                          </p:val>
                                        </p:tav>
                                      </p:tavLst>
                                    </p:anim>
                                    <p:anim calcmode="lin" valueType="num">
                                      <p:cBhvr>
                                        <p:cTn id="84" dur="500"/>
                                        <p:tgtEl>
                                          <p:spTgt spid="41"/>
                                        </p:tgtEl>
                                        <p:attrNameLst>
                                          <p:attrName>ppt_h</p:attrName>
                                        </p:attrNameLst>
                                      </p:cBhvr>
                                      <p:tavLst>
                                        <p:tav tm="0">
                                          <p:val>
                                            <p:strVal val="ppt_h"/>
                                          </p:val>
                                        </p:tav>
                                        <p:tav tm="100000">
                                          <p:val>
                                            <p:fltVal val="0"/>
                                          </p:val>
                                        </p:tav>
                                      </p:tavLst>
                                    </p:anim>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53" presetClass="exit" presetSubtype="32" fill="hold" grpId="0" nodeType="withEffect">
                                  <p:stCondLst>
                                    <p:cond delay="0"/>
                                  </p:stCondLst>
                                  <p:childTnLst>
                                    <p:anim calcmode="lin" valueType="num">
                                      <p:cBhvr>
                                        <p:cTn id="88" dur="500"/>
                                        <p:tgtEl>
                                          <p:spTgt spid="40"/>
                                        </p:tgtEl>
                                        <p:attrNameLst>
                                          <p:attrName>ppt_w</p:attrName>
                                        </p:attrNameLst>
                                      </p:cBhvr>
                                      <p:tavLst>
                                        <p:tav tm="0">
                                          <p:val>
                                            <p:strVal val="ppt_w"/>
                                          </p:val>
                                        </p:tav>
                                        <p:tav tm="100000">
                                          <p:val>
                                            <p:fltVal val="0"/>
                                          </p:val>
                                        </p:tav>
                                      </p:tavLst>
                                    </p:anim>
                                    <p:anim calcmode="lin" valueType="num">
                                      <p:cBhvr>
                                        <p:cTn id="89" dur="500"/>
                                        <p:tgtEl>
                                          <p:spTgt spid="40"/>
                                        </p:tgtEl>
                                        <p:attrNameLst>
                                          <p:attrName>ppt_h</p:attrName>
                                        </p:attrNameLst>
                                      </p:cBhvr>
                                      <p:tavLst>
                                        <p:tav tm="0">
                                          <p:val>
                                            <p:strVal val="ppt_h"/>
                                          </p:val>
                                        </p:tav>
                                        <p:tav tm="100000">
                                          <p:val>
                                            <p:fltVal val="0"/>
                                          </p:val>
                                        </p:tav>
                                      </p:tavLst>
                                    </p:anim>
                                    <p:animEffect transition="out" filter="fade">
                                      <p:cBhvr>
                                        <p:cTn id="90" dur="500"/>
                                        <p:tgtEl>
                                          <p:spTgt spid="40"/>
                                        </p:tgtEl>
                                      </p:cBhvr>
                                    </p:animEffect>
                                    <p:set>
                                      <p:cBhvr>
                                        <p:cTn id="91" dur="1" fill="hold">
                                          <p:stCondLst>
                                            <p:cond delay="499"/>
                                          </p:stCondLst>
                                        </p:cTn>
                                        <p:tgtEl>
                                          <p:spTgt spid="40"/>
                                        </p:tgtEl>
                                        <p:attrNameLst>
                                          <p:attrName>style.visibility</p:attrName>
                                        </p:attrNameLst>
                                      </p:cBhvr>
                                      <p:to>
                                        <p:strVal val="hidden"/>
                                      </p:to>
                                    </p:set>
                                  </p:childTnLst>
                                </p:cTn>
                              </p:par>
                              <p:par>
                                <p:cTn id="92" presetID="53" presetClass="exit" presetSubtype="32" fill="hold" grpId="0" nodeType="withEffect">
                                  <p:stCondLst>
                                    <p:cond delay="0"/>
                                  </p:stCondLst>
                                  <p:childTnLst>
                                    <p:anim calcmode="lin" valueType="num">
                                      <p:cBhvr>
                                        <p:cTn id="93" dur="500"/>
                                        <p:tgtEl>
                                          <p:spTgt spid="38"/>
                                        </p:tgtEl>
                                        <p:attrNameLst>
                                          <p:attrName>ppt_w</p:attrName>
                                        </p:attrNameLst>
                                      </p:cBhvr>
                                      <p:tavLst>
                                        <p:tav tm="0">
                                          <p:val>
                                            <p:strVal val="ppt_w"/>
                                          </p:val>
                                        </p:tav>
                                        <p:tav tm="100000">
                                          <p:val>
                                            <p:fltVal val="0"/>
                                          </p:val>
                                        </p:tav>
                                      </p:tavLst>
                                    </p:anim>
                                    <p:anim calcmode="lin" valueType="num">
                                      <p:cBhvr>
                                        <p:cTn id="94" dur="500"/>
                                        <p:tgtEl>
                                          <p:spTgt spid="38"/>
                                        </p:tgtEl>
                                        <p:attrNameLst>
                                          <p:attrName>ppt_h</p:attrName>
                                        </p:attrNameLst>
                                      </p:cBhvr>
                                      <p:tavLst>
                                        <p:tav tm="0">
                                          <p:val>
                                            <p:strVal val="ppt_h"/>
                                          </p:val>
                                        </p:tav>
                                        <p:tav tm="100000">
                                          <p:val>
                                            <p:fltVal val="0"/>
                                          </p:val>
                                        </p:tav>
                                      </p:tavLst>
                                    </p:anim>
                                    <p:animEffect transition="out" filter="fade">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par>
                                <p:cTn id="97" presetID="53" presetClass="exit" presetSubtype="32" fill="hold" grpId="0" nodeType="withEffect">
                                  <p:stCondLst>
                                    <p:cond delay="0"/>
                                  </p:stCondLst>
                                  <p:childTnLst>
                                    <p:anim calcmode="lin" valueType="num">
                                      <p:cBhvr>
                                        <p:cTn id="98" dur="500"/>
                                        <p:tgtEl>
                                          <p:spTgt spid="39"/>
                                        </p:tgtEl>
                                        <p:attrNameLst>
                                          <p:attrName>ppt_w</p:attrName>
                                        </p:attrNameLst>
                                      </p:cBhvr>
                                      <p:tavLst>
                                        <p:tav tm="0">
                                          <p:val>
                                            <p:strVal val="ppt_w"/>
                                          </p:val>
                                        </p:tav>
                                        <p:tav tm="100000">
                                          <p:val>
                                            <p:fltVal val="0"/>
                                          </p:val>
                                        </p:tav>
                                      </p:tavLst>
                                    </p:anim>
                                    <p:anim calcmode="lin" valueType="num">
                                      <p:cBhvr>
                                        <p:cTn id="99" dur="500"/>
                                        <p:tgtEl>
                                          <p:spTgt spid="39"/>
                                        </p:tgtEl>
                                        <p:attrNameLst>
                                          <p:attrName>ppt_h</p:attrName>
                                        </p:attrNameLst>
                                      </p:cBhvr>
                                      <p:tavLst>
                                        <p:tav tm="0">
                                          <p:val>
                                            <p:strVal val="ppt_h"/>
                                          </p:val>
                                        </p:tav>
                                        <p:tav tm="100000">
                                          <p:val>
                                            <p:fltVal val="0"/>
                                          </p:val>
                                        </p:tav>
                                      </p:tavLst>
                                    </p:anim>
                                    <p:animEffect transition="out" filter="fade">
                                      <p:cBhvr>
                                        <p:cTn id="100" dur="500"/>
                                        <p:tgtEl>
                                          <p:spTgt spid="39"/>
                                        </p:tgtEl>
                                      </p:cBhvr>
                                    </p:animEffect>
                                    <p:set>
                                      <p:cBhvr>
                                        <p:cTn id="101" dur="1" fill="hold">
                                          <p:stCondLst>
                                            <p:cond delay="499"/>
                                          </p:stCondLst>
                                        </p:cTn>
                                        <p:tgtEl>
                                          <p:spTgt spid="39"/>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barn(inVertical)">
                                      <p:cBhvr>
                                        <p:cTn id="106" dur="500"/>
                                        <p:tgtEl>
                                          <p:spTgt spid="42"/>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wipe(left)">
                                      <p:cBhvr>
                                        <p:cTn id="111" dur="500"/>
                                        <p:tgtEl>
                                          <p:spTgt spid="4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42"/>
                                        </p:tgtEl>
                                      </p:cBhvr>
                                    </p:animEffect>
                                    <p:set>
                                      <p:cBhvr>
                                        <p:cTn id="116"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animBg="1"/>
      <p:bldP spid="34" grpId="0" animBg="1"/>
      <p:bldP spid="35" grpId="0" animBg="1"/>
      <p:bldP spid="36" grpId="0" animBg="1"/>
      <p:bldP spid="37" grpId="0" animBg="1"/>
      <p:bldP spid="38" grpId="0" animBg="1"/>
      <p:bldP spid="39" grpId="0" animBg="1"/>
      <p:bldP spid="40" grpId="0" animBg="1"/>
      <p:bldP spid="41" grpId="0" animBg="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886BD8A6-670B-4374-B3DB-1737A46CF527}"/>
              </a:ext>
            </a:extLst>
          </p:cNvPr>
          <p:cNvGraphicFramePr>
            <a:graphicFrameLocks noGrp="1"/>
          </p:cNvGraphicFramePr>
          <p:nvPr>
            <p:extLst>
              <p:ext uri="{D42A27DB-BD31-4B8C-83A1-F6EECF244321}">
                <p14:modId xmlns:p14="http://schemas.microsoft.com/office/powerpoint/2010/main" val="3524996099"/>
              </p:ext>
            </p:extLst>
          </p:nvPr>
        </p:nvGraphicFramePr>
        <p:xfrm>
          <a:off x="109137" y="1292967"/>
          <a:ext cx="11940363" cy="5823680"/>
        </p:xfrm>
        <a:graphic>
          <a:graphicData uri="http://schemas.openxmlformats.org/drawingml/2006/table">
            <a:tbl>
              <a:tblPr bandRow="1">
                <a:tableStyleId>{5C22544A-7EE6-4342-B048-85BDC9FD1C3A}</a:tableStyleId>
              </a:tblPr>
              <a:tblGrid>
                <a:gridCol w="2360427">
                  <a:extLst>
                    <a:ext uri="{9D8B030D-6E8A-4147-A177-3AD203B41FA5}">
                      <a16:colId xmlns:a16="http://schemas.microsoft.com/office/drawing/2014/main" val="1551765375"/>
                    </a:ext>
                  </a:extLst>
                </a:gridCol>
                <a:gridCol w="3767471">
                  <a:extLst>
                    <a:ext uri="{9D8B030D-6E8A-4147-A177-3AD203B41FA5}">
                      <a16:colId xmlns:a16="http://schemas.microsoft.com/office/drawing/2014/main" val="484663421"/>
                    </a:ext>
                  </a:extLst>
                </a:gridCol>
                <a:gridCol w="5812465">
                  <a:extLst>
                    <a:ext uri="{9D8B030D-6E8A-4147-A177-3AD203B41FA5}">
                      <a16:colId xmlns:a16="http://schemas.microsoft.com/office/drawing/2014/main" val="2534286118"/>
                    </a:ext>
                  </a:extLst>
                </a:gridCol>
              </a:tblGrid>
              <a:tr h="0">
                <a:tc>
                  <a:txBody>
                    <a:bodyPr/>
                    <a:lstStyle/>
                    <a:p>
                      <a:pPr indent="180340" algn="just">
                        <a:lnSpc>
                          <a:spcPct val="115000"/>
                        </a:lnSpc>
                        <a:spcAft>
                          <a:spcPts val="0"/>
                        </a:spcAft>
                        <a:tabLst>
                          <a:tab pos="180340" algn="l"/>
                          <a:tab pos="450215" algn="l"/>
                        </a:tabLst>
                      </a:pPr>
                      <a:endParaRPr lang="en-US" sz="24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264148510"/>
                  </a:ext>
                </a:extLst>
              </a:tr>
              <a:tr h="1126712">
                <a:tc>
                  <a:txBody>
                    <a:bodyPr/>
                    <a:lstStyle/>
                    <a:p>
                      <a:pPr indent="180340" algn="just">
                        <a:lnSpc>
                          <a:spcPct val="115000"/>
                        </a:lnSpc>
                        <a:spcAft>
                          <a:spcPts val="0"/>
                        </a:spcAft>
                        <a:tabLst>
                          <a:tab pos="180340" algn="l"/>
                          <a:tab pos="450215" algn="l"/>
                        </a:tabLst>
                      </a:pPr>
                      <a:r>
                        <a:rPr lang="en-US" sz="2000" b="1" dirty="0" err="1">
                          <a:solidFill>
                            <a:srgbClr val="1C11AF"/>
                          </a:solidFill>
                          <a:effectLst/>
                          <a:latin typeface="Arial" panose="020B0604020202020204" pitchFamily="34" charset="0"/>
                          <a:cs typeface="Arial" panose="020B0604020202020204" pitchFamily="34" charset="0"/>
                        </a:rPr>
                        <a:t>Kể</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tên</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các</a:t>
                      </a:r>
                      <a:r>
                        <a:rPr lang="en-US" sz="2000" b="1" dirty="0">
                          <a:solidFill>
                            <a:srgbClr val="1C11AF"/>
                          </a:solidFill>
                          <a:effectLst/>
                          <a:latin typeface="Arial" panose="020B0604020202020204" pitchFamily="34" charset="0"/>
                          <a:cs typeface="Arial" panose="020B0604020202020204" pitchFamily="34" charset="0"/>
                        </a:rPr>
                        <a:t> </a:t>
                      </a:r>
                    </a:p>
                    <a:p>
                      <a:pPr indent="180340" algn="just">
                        <a:lnSpc>
                          <a:spcPct val="115000"/>
                        </a:lnSpc>
                        <a:spcAft>
                          <a:spcPts val="0"/>
                        </a:spcAft>
                        <a:tabLst>
                          <a:tab pos="180340" algn="l"/>
                          <a:tab pos="450215" algn="l"/>
                        </a:tabLst>
                      </a:pPr>
                      <a:r>
                        <a:rPr lang="en-US" sz="2000" b="1" dirty="0" err="1">
                          <a:solidFill>
                            <a:srgbClr val="1C11AF"/>
                          </a:solidFill>
                          <a:effectLst/>
                          <a:latin typeface="Arial" panose="020B0604020202020204" pitchFamily="34" charset="0"/>
                          <a:cs typeface="Arial" panose="020B0604020202020204" pitchFamily="34" charset="0"/>
                        </a:rPr>
                        <a:t>đới</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khí</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hậu</a:t>
                      </a:r>
                      <a:endParaRPr lang="en-US" sz="2000" b="1" dirty="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dirty="0">
                          <a:solidFill>
                            <a:srgbClr val="1C11AF"/>
                          </a:solidFill>
                          <a:effectLst/>
                          <a:latin typeface="Arial" panose="020B0604020202020204" pitchFamily="34" charset="0"/>
                          <a:cs typeface="Arial" panose="020B0604020202020204" pitchFamily="34" charset="0"/>
                        </a:rPr>
                        <a:t>(</a:t>
                      </a:r>
                      <a:r>
                        <a:rPr lang="en-US" sz="2000" b="1" dirty="0" err="1">
                          <a:solidFill>
                            <a:srgbClr val="1C11AF"/>
                          </a:solidFill>
                          <a:effectLst/>
                          <a:latin typeface="Arial" panose="020B0604020202020204" pitchFamily="34" charset="0"/>
                          <a:cs typeface="Arial" panose="020B0604020202020204" pitchFamily="34" charset="0"/>
                        </a:rPr>
                        <a:t>Cụm</a:t>
                      </a:r>
                      <a:r>
                        <a:rPr lang="en-US" sz="2000" b="1" dirty="0">
                          <a:solidFill>
                            <a:srgbClr val="1C11AF"/>
                          </a:solidFill>
                          <a:effectLst/>
                          <a:latin typeface="Arial" panose="020B0604020202020204" pitchFamily="34" charset="0"/>
                          <a:cs typeface="Arial" panose="020B0604020202020204" pitchFamily="34" charset="0"/>
                        </a:rPr>
                        <a:t> A)</a:t>
                      </a:r>
                      <a:endParaRPr lang="en-US" sz="20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29196143"/>
                  </a:ext>
                </a:extLst>
              </a:tr>
              <a:tr h="1400731">
                <a:tc>
                  <a:txBody>
                    <a:bodyPr/>
                    <a:lstStyle/>
                    <a:p>
                      <a:pPr indent="180340" algn="just">
                        <a:lnSpc>
                          <a:spcPct val="115000"/>
                        </a:lnSpc>
                        <a:spcAft>
                          <a:spcPts val="0"/>
                        </a:spcAft>
                        <a:tabLst>
                          <a:tab pos="180340" algn="l"/>
                          <a:tab pos="450215" algn="l"/>
                        </a:tabLst>
                      </a:pPr>
                      <a:endParaRPr lang="en-US" sz="2000" b="1" dirty="0" smtClean="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dirty="0" err="1" smtClean="0">
                          <a:solidFill>
                            <a:srgbClr val="1C11AF"/>
                          </a:solidFill>
                          <a:effectLst/>
                          <a:latin typeface="Arial" panose="020B0604020202020204" pitchFamily="34" charset="0"/>
                          <a:cs typeface="Arial" panose="020B0604020202020204" pitchFamily="34" charset="0"/>
                        </a:rPr>
                        <a:t>Kể</a:t>
                      </a:r>
                      <a:r>
                        <a:rPr lang="en-US" sz="2000" b="1" dirty="0" smtClean="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tên</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các</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kiểu</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khí</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hậu</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trong</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mỗi</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đới</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khí</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hậu</a:t>
                      </a:r>
                      <a:endParaRPr lang="en-US" sz="2000" b="1" dirty="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dirty="0">
                          <a:solidFill>
                            <a:srgbClr val="1C11AF"/>
                          </a:solidFill>
                          <a:effectLst/>
                          <a:latin typeface="Arial" panose="020B0604020202020204" pitchFamily="34" charset="0"/>
                          <a:cs typeface="Arial" panose="020B0604020202020204" pitchFamily="34" charset="0"/>
                        </a:rPr>
                        <a:t>(</a:t>
                      </a:r>
                      <a:r>
                        <a:rPr lang="en-US" sz="2000" b="1" dirty="0" err="1">
                          <a:solidFill>
                            <a:srgbClr val="1C11AF"/>
                          </a:solidFill>
                          <a:effectLst/>
                          <a:latin typeface="Arial" panose="020B0604020202020204" pitchFamily="34" charset="0"/>
                          <a:cs typeface="Arial" panose="020B0604020202020204" pitchFamily="34" charset="0"/>
                        </a:rPr>
                        <a:t>Cụm</a:t>
                      </a:r>
                      <a:r>
                        <a:rPr lang="en-US" sz="2000" b="1" dirty="0">
                          <a:solidFill>
                            <a:srgbClr val="1C11AF"/>
                          </a:solidFill>
                          <a:effectLst/>
                          <a:latin typeface="Arial" panose="020B0604020202020204" pitchFamily="34" charset="0"/>
                          <a:cs typeface="Arial" panose="020B0604020202020204" pitchFamily="34" charset="0"/>
                        </a:rPr>
                        <a:t> B)</a:t>
                      </a:r>
                    </a:p>
                    <a:p>
                      <a:pPr indent="180340" algn="just">
                        <a:lnSpc>
                          <a:spcPct val="115000"/>
                        </a:lnSpc>
                        <a:spcAft>
                          <a:spcPts val="0"/>
                        </a:spcAft>
                        <a:tabLst>
                          <a:tab pos="180340" algn="l"/>
                          <a:tab pos="450215" algn="l"/>
                        </a:tabLst>
                      </a:pPr>
                      <a:endParaRPr lang="en-US" sz="20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dirty="0">
                          <a:solidFill>
                            <a:srgbClr val="0070C0"/>
                          </a:solidFill>
                          <a:effectLst/>
                          <a:latin typeface="Arial" panose="020B0604020202020204" pitchFamily="34" charset="0"/>
                          <a:cs typeface="Arial" panose="020B0604020202020204" pitchFamily="34" charset="0"/>
                        </a:rPr>
                        <a:t> </a:t>
                      </a:r>
                      <a:endParaRPr lang="en-US" sz="1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789021206"/>
                  </a:ext>
                </a:extLst>
              </a:tr>
              <a:tr h="516339">
                <a:tc>
                  <a:txBody>
                    <a:bodyPr/>
                    <a:lstStyle/>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Kết luận </a:t>
                      </a: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dirty="0">
                          <a:solidFill>
                            <a:srgbClr val="0070C0"/>
                          </a:solidFill>
                          <a:effectLst/>
                          <a:latin typeface="Arial" panose="020B0604020202020204" pitchFamily="34" charset="0"/>
                          <a:cs typeface="Arial" panose="020B0604020202020204" pitchFamily="34" charset="0"/>
                        </a:rPr>
                        <a:t> </a:t>
                      </a:r>
                      <a:endParaRPr lang="en-US" sz="1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86056317"/>
                  </a:ext>
                </a:extLst>
              </a:tr>
            </a:tbl>
          </a:graphicData>
        </a:graphic>
      </p:graphicFrame>
      <p:sp>
        <p:nvSpPr>
          <p:cNvPr id="3" name="TextBox 2">
            <a:extLst>
              <a:ext uri="{FF2B5EF4-FFF2-40B4-BE49-F238E27FC236}">
                <a16:creationId xmlns:a16="http://schemas.microsoft.com/office/drawing/2014/main" id="{DCDC1502-CC3D-4B43-8DE6-C3C6989F3B06}"/>
              </a:ext>
            </a:extLst>
          </p:cNvPr>
          <p:cNvSpPr txBox="1"/>
          <p:nvPr/>
        </p:nvSpPr>
        <p:spPr>
          <a:xfrm>
            <a:off x="2621965" y="2066378"/>
            <a:ext cx="3881121" cy="1569660"/>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Cực và cận cực, Ôn đới, Cận nhiệt, Nhiệt đới, </a:t>
            </a:r>
          </a:p>
          <a:p>
            <a:r>
              <a:rPr lang="en-US" sz="2400">
                <a:solidFill>
                  <a:srgbClr val="1C11AF"/>
                </a:solidFill>
                <a:latin typeface="Arial" panose="020B0604020202020204" pitchFamily="34" charset="0"/>
                <a:cs typeface="Arial" panose="020B0604020202020204" pitchFamily="34" charset="0"/>
              </a:rPr>
              <a:t>xích đạo</a:t>
            </a:r>
          </a:p>
          <a:p>
            <a:endParaRPr lang="en-US" sz="2400">
              <a:solidFill>
                <a:srgbClr val="1C11AF"/>
              </a:solidFill>
            </a:endParaRPr>
          </a:p>
        </p:txBody>
      </p:sp>
      <p:sp>
        <p:nvSpPr>
          <p:cNvPr id="26" name="Rectangle: Rounded Corners 25">
            <a:extLst>
              <a:ext uri="{FF2B5EF4-FFF2-40B4-BE49-F238E27FC236}">
                <a16:creationId xmlns:a16="http://schemas.microsoft.com/office/drawing/2014/main" id="{07CCB8F0-23BA-4EBB-84F9-7DAB00F36D96}"/>
              </a:ext>
            </a:extLst>
          </p:cNvPr>
          <p:cNvSpPr/>
          <p:nvPr/>
        </p:nvSpPr>
        <p:spPr>
          <a:xfrm>
            <a:off x="3462050" y="73786"/>
            <a:ext cx="6188185" cy="7840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D123EB0-1AB5-4CD4-A12B-984A0AE26A3C}"/>
              </a:ext>
            </a:extLst>
          </p:cNvPr>
          <p:cNvSpPr txBox="1"/>
          <p:nvPr/>
        </p:nvSpPr>
        <p:spPr>
          <a:xfrm>
            <a:off x="3568927" y="232660"/>
            <a:ext cx="5974430"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KHÁM PHÁ KHÍ HẬU CHÂU Á</a:t>
            </a:r>
          </a:p>
        </p:txBody>
      </p:sp>
      <p:pic>
        <p:nvPicPr>
          <p:cNvPr id="28" name="Picture 27">
            <a:extLst>
              <a:ext uri="{FF2B5EF4-FFF2-40B4-BE49-F238E27FC236}">
                <a16:creationId xmlns:a16="http://schemas.microsoft.com/office/drawing/2014/main" id="{A53F0D26-9ECC-4A2F-91BE-0FEFE2BC77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340602" y="-104294"/>
            <a:ext cx="1207481" cy="1207481"/>
          </a:xfrm>
          <a:prstGeom prst="rect">
            <a:avLst/>
          </a:prstGeom>
        </p:spPr>
      </p:pic>
      <p:grpSp>
        <p:nvGrpSpPr>
          <p:cNvPr id="5" name="Group 4">
            <a:extLst>
              <a:ext uri="{FF2B5EF4-FFF2-40B4-BE49-F238E27FC236}">
                <a16:creationId xmlns:a16="http://schemas.microsoft.com/office/drawing/2014/main" id="{91E35C09-F065-4B70-B41E-6A92A636D199}"/>
              </a:ext>
            </a:extLst>
          </p:cNvPr>
          <p:cNvGrpSpPr/>
          <p:nvPr/>
        </p:nvGrpSpPr>
        <p:grpSpPr>
          <a:xfrm>
            <a:off x="325976" y="1410814"/>
            <a:ext cx="10920188" cy="1311128"/>
            <a:chOff x="476853" y="1327689"/>
            <a:chExt cx="10064305" cy="1311128"/>
          </a:xfrm>
        </p:grpSpPr>
        <p:sp>
          <p:nvSpPr>
            <p:cNvPr id="4" name="TextBox 3">
              <a:extLst>
                <a:ext uri="{FF2B5EF4-FFF2-40B4-BE49-F238E27FC236}">
                  <a16:creationId xmlns:a16="http://schemas.microsoft.com/office/drawing/2014/main" id="{1072827B-5213-487B-B374-FE811F38CDD0}"/>
                </a:ext>
              </a:extLst>
            </p:cNvPr>
            <p:cNvSpPr txBox="1"/>
            <p:nvPr/>
          </p:nvSpPr>
          <p:spPr>
            <a:xfrm>
              <a:off x="476853" y="1339425"/>
              <a:ext cx="2758949" cy="830997"/>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Nội dung</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sp>
          <p:nvSpPr>
            <p:cNvPr id="29" name="TextBox 28">
              <a:extLst>
                <a:ext uri="{FF2B5EF4-FFF2-40B4-BE49-F238E27FC236}">
                  <a16:creationId xmlns:a16="http://schemas.microsoft.com/office/drawing/2014/main" id="{ED085D40-BDB1-486A-AA61-FD1E0372BAEB}"/>
                </a:ext>
              </a:extLst>
            </p:cNvPr>
            <p:cNvSpPr txBox="1"/>
            <p:nvPr/>
          </p:nvSpPr>
          <p:spPr>
            <a:xfrm>
              <a:off x="2966695" y="1339425"/>
              <a:ext cx="2190108" cy="886397"/>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trả lời</a:t>
              </a:r>
            </a:p>
            <a:p>
              <a:endParaRPr lang="en-US" sz="2400"/>
            </a:p>
          </p:txBody>
        </p:sp>
        <p:sp>
          <p:nvSpPr>
            <p:cNvPr id="30" name="TextBox 29">
              <a:extLst>
                <a:ext uri="{FF2B5EF4-FFF2-40B4-BE49-F238E27FC236}">
                  <a16:creationId xmlns:a16="http://schemas.microsoft.com/office/drawing/2014/main" id="{4458E78E-97D2-458E-AA79-CB9D64F19736}"/>
                </a:ext>
              </a:extLst>
            </p:cNvPr>
            <p:cNvSpPr txBox="1"/>
            <p:nvPr/>
          </p:nvSpPr>
          <p:spPr>
            <a:xfrm>
              <a:off x="6309435" y="1327689"/>
              <a:ext cx="4231723" cy="1311128"/>
            </a:xfrm>
            <a:prstGeom prst="rect">
              <a:avLst/>
            </a:prstGeom>
            <a:noFill/>
          </p:spPr>
          <p:txBody>
            <a:bodyPr wrap="square" rtlCol="0">
              <a:spAutoFit/>
            </a:bodyPr>
            <a:lstStyle/>
            <a:p>
              <a:pPr indent="180340" algn="ctr">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giải thích nguyên nhân</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grpSp>
      <p:sp>
        <p:nvSpPr>
          <p:cNvPr id="32" name="TextBox 31">
            <a:extLst>
              <a:ext uri="{FF2B5EF4-FFF2-40B4-BE49-F238E27FC236}">
                <a16:creationId xmlns:a16="http://schemas.microsoft.com/office/drawing/2014/main" id="{1D866D47-DB70-4FDC-A918-46EBAB8B760A}"/>
              </a:ext>
            </a:extLst>
          </p:cNvPr>
          <p:cNvSpPr txBox="1"/>
          <p:nvPr/>
        </p:nvSpPr>
        <p:spPr>
          <a:xfrm>
            <a:off x="6319510" y="2244888"/>
            <a:ext cx="5805732" cy="954107"/>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Do lãnh thổ trải dài trên nhiều vĩ độ từ xích đạo đến cực bắc</a:t>
            </a:r>
          </a:p>
        </p:txBody>
      </p:sp>
      <p:sp>
        <p:nvSpPr>
          <p:cNvPr id="43" name="TextBox 42">
            <a:extLst>
              <a:ext uri="{FF2B5EF4-FFF2-40B4-BE49-F238E27FC236}">
                <a16:creationId xmlns:a16="http://schemas.microsoft.com/office/drawing/2014/main" id="{6B1BB2A6-80D5-46C5-A841-FC8F9B91FD7C}"/>
              </a:ext>
            </a:extLst>
          </p:cNvPr>
          <p:cNvSpPr txBox="1"/>
          <p:nvPr/>
        </p:nvSpPr>
        <p:spPr>
          <a:xfrm>
            <a:off x="2479584" y="3223708"/>
            <a:ext cx="3841520" cy="2308324"/>
          </a:xfrm>
          <a:prstGeom prst="rect">
            <a:avLst/>
          </a:prstGeom>
          <a:noFill/>
        </p:spPr>
        <p:txBody>
          <a:bodyPr wrap="square" rtlCol="0">
            <a:spAutoFit/>
          </a:bodyPr>
          <a:lstStyle/>
          <a:p>
            <a:pPr marL="342900" indent="-342900">
              <a:buFontTx/>
              <a:buChar char="-"/>
            </a:pPr>
            <a:r>
              <a:rPr lang="en-US" sz="2400">
                <a:solidFill>
                  <a:srgbClr val="1C11AF"/>
                </a:solidFill>
                <a:latin typeface="Arial" panose="020B0604020202020204" pitchFamily="34" charset="0"/>
                <a:cs typeface="Arial" panose="020B0604020202020204" pitchFamily="34" charset="0"/>
              </a:rPr>
              <a:t>Ôn đới lục địa, gió mùa, hải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Cận nhiệt ĐTH, gió mùa, lục địa, núi cao</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Nhiệt đới khô, nhiệt đới gió mùa</a:t>
            </a:r>
            <a:endParaRPr lang="en-US"/>
          </a:p>
        </p:txBody>
      </p:sp>
      <p:sp>
        <p:nvSpPr>
          <p:cNvPr id="44" name="TextBox 43">
            <a:extLst>
              <a:ext uri="{FF2B5EF4-FFF2-40B4-BE49-F238E27FC236}">
                <a16:creationId xmlns:a16="http://schemas.microsoft.com/office/drawing/2014/main" id="{B8D3B879-89C6-49DB-B568-500B7BA6808B}"/>
              </a:ext>
            </a:extLst>
          </p:cNvPr>
          <p:cNvSpPr txBox="1"/>
          <p:nvPr/>
        </p:nvSpPr>
        <p:spPr>
          <a:xfrm>
            <a:off x="6293510" y="3298148"/>
            <a:ext cx="5955261" cy="2677656"/>
          </a:xfrm>
          <a:prstGeom prst="rect">
            <a:avLst/>
          </a:prstGeom>
          <a:noFill/>
        </p:spPr>
        <p:txBody>
          <a:bodyPr wrap="square" rtlCol="0">
            <a:spAutoFit/>
          </a:bodyPr>
          <a:lstStyle/>
          <a:p>
            <a:r>
              <a:rPr lang="en-US" sz="2400" b="1" dirty="0">
                <a:solidFill>
                  <a:srgbClr val="1C11AF"/>
                </a:solidFill>
                <a:latin typeface="Arial" panose="020B0604020202020204" pitchFamily="34" charset="0"/>
                <a:cs typeface="Arial" panose="020B0604020202020204" pitchFamily="34" charset="0"/>
              </a:rPr>
              <a:t>Do </a:t>
            </a:r>
            <a:r>
              <a:rPr lang="en-US" sz="2400" b="1" dirty="0" err="1">
                <a:solidFill>
                  <a:srgbClr val="1C11AF"/>
                </a:solidFill>
                <a:latin typeface="Arial" panose="020B0604020202020204" pitchFamily="34" charset="0"/>
                <a:cs typeface="Arial" panose="020B0604020202020204" pitchFamily="34" charset="0"/>
              </a:rPr>
              <a:t>lãnh</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thổ</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trải</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trải</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rộng</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từ</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tây</a:t>
            </a:r>
            <a:r>
              <a:rPr lang="en-US" sz="2400" b="1" dirty="0">
                <a:solidFill>
                  <a:srgbClr val="1C11AF"/>
                </a:solidFill>
                <a:latin typeface="Arial" panose="020B0604020202020204" pitchFamily="34" charset="0"/>
                <a:cs typeface="Arial" panose="020B0604020202020204" pitchFamily="34" charset="0"/>
              </a:rPr>
              <a:t> sang </a:t>
            </a:r>
            <a:r>
              <a:rPr lang="en-US" sz="2400" b="1" dirty="0" err="1">
                <a:solidFill>
                  <a:srgbClr val="1C11AF"/>
                </a:solidFill>
                <a:latin typeface="Arial" panose="020B0604020202020204" pitchFamily="34" charset="0"/>
                <a:cs typeface="Arial" panose="020B0604020202020204" pitchFamily="34" charset="0"/>
              </a:rPr>
              <a:t>đông</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bờ</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biển</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bị</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cắt</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xẻ</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nhiều</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nên</a:t>
            </a:r>
            <a:r>
              <a:rPr lang="en-US" sz="2400" b="1" dirty="0">
                <a:solidFill>
                  <a:srgbClr val="1C11AF"/>
                </a:solidFill>
                <a:latin typeface="Arial" panose="020B0604020202020204" pitchFamily="34" charset="0"/>
                <a:cs typeface="Arial" panose="020B0604020202020204" pitchFamily="34" charset="0"/>
              </a:rPr>
              <a:t> chia </a:t>
            </a:r>
            <a:r>
              <a:rPr lang="en-US" sz="2400" b="1" dirty="0" err="1">
                <a:solidFill>
                  <a:srgbClr val="1C11AF"/>
                </a:solidFill>
                <a:latin typeface="Arial" panose="020B0604020202020204" pitchFamily="34" charset="0"/>
                <a:cs typeface="Arial" panose="020B0604020202020204" pitchFamily="34" charset="0"/>
              </a:rPr>
              <a:t>thành</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nhiều</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kiểu</a:t>
            </a:r>
            <a:r>
              <a:rPr lang="en-US" sz="2400" b="1" dirty="0">
                <a:solidFill>
                  <a:srgbClr val="1C11AF"/>
                </a:solidFill>
                <a:latin typeface="Arial" panose="020B0604020202020204" pitchFamily="34" charset="0"/>
                <a:cs typeface="Arial" panose="020B0604020202020204" pitchFamily="34" charset="0"/>
              </a:rPr>
              <a:t>.</a:t>
            </a:r>
          </a:p>
          <a:p>
            <a:endParaRPr lang="en-US" sz="2400" b="1" dirty="0" smtClean="0">
              <a:solidFill>
                <a:srgbClr val="1C11AF"/>
              </a:solidFill>
              <a:latin typeface="Arial" panose="020B0604020202020204" pitchFamily="34" charset="0"/>
              <a:cs typeface="Arial" panose="020B0604020202020204" pitchFamily="34" charset="0"/>
            </a:endParaRPr>
          </a:p>
          <a:p>
            <a:r>
              <a:rPr lang="en-US" sz="2400" b="1" dirty="0" smtClean="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Địa</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hình</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có</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nhiều</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núi</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cao</a:t>
            </a:r>
            <a:r>
              <a:rPr lang="en-US" sz="2400" b="1" dirty="0">
                <a:solidFill>
                  <a:srgbClr val="1C11AF"/>
                </a:solidFill>
                <a:latin typeface="Arial" panose="020B0604020202020204" pitchFamily="34" charset="0"/>
                <a:cs typeface="Arial" panose="020B0604020202020204" pitchFamily="34" charset="0"/>
              </a:rPr>
              <a:t> ở </a:t>
            </a:r>
            <a:r>
              <a:rPr lang="en-US" sz="2400" b="1" dirty="0" err="1">
                <a:solidFill>
                  <a:srgbClr val="1C11AF"/>
                </a:solidFill>
                <a:latin typeface="Arial" panose="020B0604020202020204" pitchFamily="34" charset="0"/>
                <a:cs typeface="Arial" panose="020B0604020202020204" pitchFamily="34" charset="0"/>
              </a:rPr>
              <a:t>trung</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tâm</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châu</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lục</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nên</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còn</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có</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sự</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phân</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hóa</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theo</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độ</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cao</a:t>
            </a:r>
            <a:r>
              <a:rPr lang="en-US" sz="2400" b="1" dirty="0" smtClean="0">
                <a:solidFill>
                  <a:srgbClr val="1C11AF"/>
                </a:solidFill>
                <a:latin typeface="Arial" panose="020B0604020202020204" pitchFamily="34" charset="0"/>
                <a:cs typeface="Arial" panose="020B0604020202020204" pitchFamily="34" charset="0"/>
              </a:rPr>
              <a:t>.</a:t>
            </a:r>
            <a:endParaRPr lang="en-US" sz="2400" b="1" dirty="0">
              <a:solidFill>
                <a:srgbClr val="1C11AF"/>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B5E9CA1-B828-4476-8C78-E656529AF3EE}"/>
              </a:ext>
            </a:extLst>
          </p:cNvPr>
          <p:cNvPicPr>
            <a:picLocks noChangeAspect="1"/>
          </p:cNvPicPr>
          <p:nvPr/>
        </p:nvPicPr>
        <p:blipFill>
          <a:blip r:embed="rId5"/>
          <a:stretch>
            <a:fillRect/>
          </a:stretch>
        </p:blipFill>
        <p:spPr>
          <a:xfrm>
            <a:off x="2479584" y="2135233"/>
            <a:ext cx="3788048" cy="4070113"/>
          </a:xfrm>
          <a:prstGeom prst="rect">
            <a:avLst/>
          </a:prstGeom>
        </p:spPr>
      </p:pic>
      <p:pic>
        <p:nvPicPr>
          <p:cNvPr id="15" name="Picture 14">
            <a:extLst>
              <a:ext uri="{FF2B5EF4-FFF2-40B4-BE49-F238E27FC236}">
                <a16:creationId xmlns:a16="http://schemas.microsoft.com/office/drawing/2014/main" id="{BDC8182D-9304-4D7D-A1DD-9DCFC56EDC68}"/>
              </a:ext>
            </a:extLst>
          </p:cNvPr>
          <p:cNvPicPr>
            <a:picLocks noChangeAspect="1"/>
          </p:cNvPicPr>
          <p:nvPr/>
        </p:nvPicPr>
        <p:blipFill rotWithShape="1">
          <a:blip r:embed="rId6"/>
          <a:srcRect l="49250" t="16517" r="40417" b="67812"/>
          <a:stretch/>
        </p:blipFill>
        <p:spPr>
          <a:xfrm>
            <a:off x="11013227" y="9690"/>
            <a:ext cx="1047581" cy="893629"/>
          </a:xfrm>
          <a:prstGeom prst="rect">
            <a:avLst/>
          </a:prstGeom>
        </p:spPr>
      </p:pic>
    </p:spTree>
    <p:extLst>
      <p:ext uri="{BB962C8B-B14F-4D97-AF65-F5344CB8AC3E}">
        <p14:creationId xmlns:p14="http://schemas.microsoft.com/office/powerpoint/2010/main" val="33181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886BD8A6-670B-4374-B3DB-1737A46CF527}"/>
              </a:ext>
            </a:extLst>
          </p:cNvPr>
          <p:cNvGraphicFramePr>
            <a:graphicFrameLocks noGrp="1"/>
          </p:cNvGraphicFramePr>
          <p:nvPr>
            <p:extLst>
              <p:ext uri="{D42A27DB-BD31-4B8C-83A1-F6EECF244321}">
                <p14:modId xmlns:p14="http://schemas.microsoft.com/office/powerpoint/2010/main" val="1839822130"/>
              </p:ext>
            </p:extLst>
          </p:nvPr>
        </p:nvGraphicFramePr>
        <p:xfrm>
          <a:off x="251637" y="1209842"/>
          <a:ext cx="11940363" cy="5473160"/>
        </p:xfrm>
        <a:graphic>
          <a:graphicData uri="http://schemas.openxmlformats.org/drawingml/2006/table">
            <a:tbl>
              <a:tblPr bandRow="1">
                <a:tableStyleId>{5C22544A-7EE6-4342-B048-85BDC9FD1C3A}</a:tableStyleId>
              </a:tblPr>
              <a:tblGrid>
                <a:gridCol w="2360427">
                  <a:extLst>
                    <a:ext uri="{9D8B030D-6E8A-4147-A177-3AD203B41FA5}">
                      <a16:colId xmlns:a16="http://schemas.microsoft.com/office/drawing/2014/main" val="1551765375"/>
                    </a:ext>
                  </a:extLst>
                </a:gridCol>
                <a:gridCol w="3767471">
                  <a:extLst>
                    <a:ext uri="{9D8B030D-6E8A-4147-A177-3AD203B41FA5}">
                      <a16:colId xmlns:a16="http://schemas.microsoft.com/office/drawing/2014/main" val="484663421"/>
                    </a:ext>
                  </a:extLst>
                </a:gridCol>
                <a:gridCol w="5812465">
                  <a:extLst>
                    <a:ext uri="{9D8B030D-6E8A-4147-A177-3AD203B41FA5}">
                      <a16:colId xmlns:a16="http://schemas.microsoft.com/office/drawing/2014/main" val="2534286118"/>
                    </a:ext>
                  </a:extLst>
                </a:gridCol>
              </a:tblGrid>
              <a:tr h="0">
                <a:tc>
                  <a:txBody>
                    <a:bodyPr/>
                    <a:lstStyle/>
                    <a:p>
                      <a:pPr indent="180340" algn="just">
                        <a:lnSpc>
                          <a:spcPct val="115000"/>
                        </a:lnSpc>
                        <a:spcAft>
                          <a:spcPts val="0"/>
                        </a:spcAft>
                        <a:tabLst>
                          <a:tab pos="180340" algn="l"/>
                          <a:tab pos="450215" algn="l"/>
                        </a:tabLst>
                      </a:pPr>
                      <a:endParaRPr lang="en-US" sz="24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264148510"/>
                  </a:ext>
                </a:extLst>
              </a:tr>
              <a:tr h="1126712">
                <a:tc>
                  <a:txBody>
                    <a:bodyPr/>
                    <a:lstStyle/>
                    <a:p>
                      <a:pPr indent="180340" algn="just">
                        <a:lnSpc>
                          <a:spcPct val="115000"/>
                        </a:lnSpc>
                        <a:spcAft>
                          <a:spcPts val="0"/>
                        </a:spcAft>
                        <a:tabLst>
                          <a:tab pos="180340" algn="l"/>
                          <a:tab pos="450215" algn="l"/>
                        </a:tabLst>
                      </a:pPr>
                      <a:r>
                        <a:rPr lang="en-US" sz="2000" b="1" dirty="0" err="1">
                          <a:solidFill>
                            <a:srgbClr val="1C11AF"/>
                          </a:solidFill>
                          <a:effectLst/>
                          <a:latin typeface="Arial" panose="020B0604020202020204" pitchFamily="34" charset="0"/>
                          <a:cs typeface="Arial" panose="020B0604020202020204" pitchFamily="34" charset="0"/>
                        </a:rPr>
                        <a:t>Kể</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tên</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các</a:t>
                      </a:r>
                      <a:r>
                        <a:rPr lang="en-US" sz="2000" b="1" dirty="0">
                          <a:solidFill>
                            <a:srgbClr val="1C11AF"/>
                          </a:solidFill>
                          <a:effectLst/>
                          <a:latin typeface="Arial" panose="020B0604020202020204" pitchFamily="34" charset="0"/>
                          <a:cs typeface="Arial" panose="020B0604020202020204" pitchFamily="34" charset="0"/>
                        </a:rPr>
                        <a:t> </a:t>
                      </a:r>
                    </a:p>
                    <a:p>
                      <a:pPr indent="180340" algn="just">
                        <a:lnSpc>
                          <a:spcPct val="115000"/>
                        </a:lnSpc>
                        <a:spcAft>
                          <a:spcPts val="0"/>
                        </a:spcAft>
                        <a:tabLst>
                          <a:tab pos="180340" algn="l"/>
                          <a:tab pos="450215" algn="l"/>
                        </a:tabLst>
                      </a:pPr>
                      <a:r>
                        <a:rPr lang="en-US" sz="2000" b="1" dirty="0" err="1">
                          <a:solidFill>
                            <a:srgbClr val="1C11AF"/>
                          </a:solidFill>
                          <a:effectLst/>
                          <a:latin typeface="Arial" panose="020B0604020202020204" pitchFamily="34" charset="0"/>
                          <a:cs typeface="Arial" panose="020B0604020202020204" pitchFamily="34" charset="0"/>
                        </a:rPr>
                        <a:t>đới</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khí</a:t>
                      </a:r>
                      <a:r>
                        <a:rPr lang="en-US" sz="2000" b="1" dirty="0">
                          <a:solidFill>
                            <a:srgbClr val="1C11AF"/>
                          </a:solidFill>
                          <a:effectLst/>
                          <a:latin typeface="Arial" panose="020B0604020202020204" pitchFamily="34" charset="0"/>
                          <a:cs typeface="Arial" panose="020B0604020202020204" pitchFamily="34" charset="0"/>
                        </a:rPr>
                        <a:t> </a:t>
                      </a:r>
                      <a:r>
                        <a:rPr lang="en-US" sz="2000" b="1" dirty="0" err="1">
                          <a:solidFill>
                            <a:srgbClr val="1C11AF"/>
                          </a:solidFill>
                          <a:effectLst/>
                          <a:latin typeface="Arial" panose="020B0604020202020204" pitchFamily="34" charset="0"/>
                          <a:cs typeface="Arial" panose="020B0604020202020204" pitchFamily="34" charset="0"/>
                        </a:rPr>
                        <a:t>hậu</a:t>
                      </a:r>
                      <a:endParaRPr lang="en-US" sz="2000" b="1" dirty="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dirty="0">
                          <a:solidFill>
                            <a:srgbClr val="1C11AF"/>
                          </a:solidFill>
                          <a:effectLst/>
                          <a:latin typeface="Arial" panose="020B0604020202020204" pitchFamily="34" charset="0"/>
                          <a:cs typeface="Arial" panose="020B0604020202020204" pitchFamily="34" charset="0"/>
                        </a:rPr>
                        <a:t>(</a:t>
                      </a:r>
                      <a:r>
                        <a:rPr lang="en-US" sz="2000" b="1" dirty="0" err="1">
                          <a:solidFill>
                            <a:srgbClr val="1C11AF"/>
                          </a:solidFill>
                          <a:effectLst/>
                          <a:latin typeface="Arial" panose="020B0604020202020204" pitchFamily="34" charset="0"/>
                          <a:cs typeface="Arial" panose="020B0604020202020204" pitchFamily="34" charset="0"/>
                        </a:rPr>
                        <a:t>Cụm</a:t>
                      </a:r>
                      <a:r>
                        <a:rPr lang="en-US" sz="2000" b="1" dirty="0">
                          <a:solidFill>
                            <a:srgbClr val="1C11AF"/>
                          </a:solidFill>
                          <a:effectLst/>
                          <a:latin typeface="Arial" panose="020B0604020202020204" pitchFamily="34" charset="0"/>
                          <a:cs typeface="Arial" panose="020B0604020202020204" pitchFamily="34" charset="0"/>
                        </a:rPr>
                        <a:t> A)</a:t>
                      </a:r>
                      <a:endParaRPr lang="en-US" sz="20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b="1" dirty="0">
                          <a:solidFill>
                            <a:srgbClr val="0070C0"/>
                          </a:solidFill>
                          <a:effectLst/>
                          <a:latin typeface="Arial" panose="020B0604020202020204" pitchFamily="34" charset="0"/>
                          <a:cs typeface="Arial" panose="020B0604020202020204" pitchFamily="34" charset="0"/>
                        </a:rPr>
                        <a:t> </a:t>
                      </a: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b="1">
                          <a:solidFill>
                            <a:srgbClr val="0070C0"/>
                          </a:solidFill>
                          <a:effectLst/>
                          <a:latin typeface="Arial" panose="020B0604020202020204" pitchFamily="34" charset="0"/>
                          <a:cs typeface="Arial" panose="020B0604020202020204" pitchFamily="34" charset="0"/>
                        </a:rPr>
                        <a:t> </a:t>
                      </a: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29196143"/>
                  </a:ext>
                </a:extLst>
              </a:tr>
              <a:tr h="1400731">
                <a:tc>
                  <a:txBody>
                    <a:bodyPr/>
                    <a:lstStyle/>
                    <a:p>
                      <a:pPr indent="180340" algn="just">
                        <a:lnSpc>
                          <a:spcPct val="115000"/>
                        </a:lnSpc>
                        <a:spcAft>
                          <a:spcPts val="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Kể tên các kiểu khí hậu trong mỗi đới khí hậu</a:t>
                      </a:r>
                    </a:p>
                    <a:p>
                      <a:pPr indent="180340" algn="just">
                        <a:lnSpc>
                          <a:spcPct val="115000"/>
                        </a:lnSpc>
                        <a:spcAft>
                          <a:spcPts val="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(Cụm B)</a:t>
                      </a:r>
                    </a:p>
                    <a:p>
                      <a:pPr indent="180340" algn="just">
                        <a:lnSpc>
                          <a:spcPct val="115000"/>
                        </a:lnSpc>
                        <a:spcAft>
                          <a:spcPts val="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b="1" dirty="0">
                          <a:solidFill>
                            <a:srgbClr val="0070C0"/>
                          </a:solidFill>
                          <a:effectLst/>
                          <a:latin typeface="Arial" panose="020B0604020202020204" pitchFamily="34" charset="0"/>
                          <a:cs typeface="Arial" panose="020B0604020202020204" pitchFamily="34" charset="0"/>
                        </a:rPr>
                        <a:t> </a:t>
                      </a: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b="1" dirty="0">
                          <a:solidFill>
                            <a:srgbClr val="0070C0"/>
                          </a:solidFill>
                          <a:effectLst/>
                          <a:latin typeface="Arial" panose="020B0604020202020204" pitchFamily="34" charset="0"/>
                          <a:cs typeface="Arial" panose="020B0604020202020204" pitchFamily="34" charset="0"/>
                        </a:rPr>
                        <a:t> </a:t>
                      </a: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789021206"/>
                  </a:ext>
                </a:extLst>
              </a:tr>
              <a:tr h="516339">
                <a:tc>
                  <a:txBody>
                    <a:bodyPr/>
                    <a:lstStyle/>
                    <a:p>
                      <a:pPr indent="180340" algn="just">
                        <a:lnSpc>
                          <a:spcPct val="115000"/>
                        </a:lnSpc>
                        <a:spcAft>
                          <a:spcPts val="0"/>
                        </a:spcAft>
                        <a:tabLst>
                          <a:tab pos="180340" algn="l"/>
                          <a:tab pos="450215" algn="l"/>
                        </a:tabLst>
                      </a:pPr>
                      <a:endParaRPr lang="en-US" sz="2000" b="1">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Kết luận </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gridSpan="2">
                  <a:txBody>
                    <a:bodyPr/>
                    <a:lstStyle/>
                    <a:p>
                      <a:pPr indent="180340" algn="just">
                        <a:lnSpc>
                          <a:spcPct val="115000"/>
                        </a:lnSpc>
                        <a:spcAft>
                          <a:spcPts val="0"/>
                        </a:spcAft>
                        <a:tabLst>
                          <a:tab pos="180340" algn="l"/>
                          <a:tab pos="450215" algn="l"/>
                        </a:tabLst>
                      </a:pPr>
                      <a:r>
                        <a:rPr lang="en-US" sz="1800" b="1" dirty="0">
                          <a:solidFill>
                            <a:srgbClr val="0070C0"/>
                          </a:solidFill>
                          <a:effectLst/>
                          <a:latin typeface="Arial" panose="020B0604020202020204" pitchFamily="34" charset="0"/>
                          <a:cs typeface="Arial" panose="020B0604020202020204" pitchFamily="34" charset="0"/>
                        </a:rPr>
                        <a:t> </a:t>
                      </a: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r>
                        <a:rPr lang="en-US" sz="1800" b="1" dirty="0">
                          <a:solidFill>
                            <a:srgbClr val="0070C0"/>
                          </a:solidFill>
                          <a:effectLst/>
                          <a:latin typeface="Arial" panose="020B0604020202020204" pitchFamily="34" charset="0"/>
                          <a:cs typeface="Arial" panose="020B0604020202020204" pitchFamily="34" charset="0"/>
                        </a:rPr>
                        <a:t> </a:t>
                      </a: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hMerge="1">
                  <a:txBody>
                    <a:bodyPr/>
                    <a:lstStyle/>
                    <a:p>
                      <a:pPr indent="180340" algn="just">
                        <a:lnSpc>
                          <a:spcPct val="115000"/>
                        </a:lnSpc>
                        <a:spcAft>
                          <a:spcPts val="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86056317"/>
                  </a:ext>
                </a:extLst>
              </a:tr>
            </a:tbl>
          </a:graphicData>
        </a:graphic>
      </p:graphicFrame>
      <p:sp>
        <p:nvSpPr>
          <p:cNvPr id="3" name="TextBox 2">
            <a:extLst>
              <a:ext uri="{FF2B5EF4-FFF2-40B4-BE49-F238E27FC236}">
                <a16:creationId xmlns:a16="http://schemas.microsoft.com/office/drawing/2014/main" id="{DCDC1502-CC3D-4B43-8DE6-C3C6989F3B06}"/>
              </a:ext>
            </a:extLst>
          </p:cNvPr>
          <p:cNvSpPr txBox="1"/>
          <p:nvPr/>
        </p:nvSpPr>
        <p:spPr>
          <a:xfrm>
            <a:off x="2764465" y="1983253"/>
            <a:ext cx="3881121" cy="1569660"/>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Cực và cận cực, Ôn đới, Cận nhiệt, Nhiệt đới, </a:t>
            </a:r>
          </a:p>
          <a:p>
            <a:r>
              <a:rPr lang="en-US" sz="2400">
                <a:solidFill>
                  <a:srgbClr val="1C11AF"/>
                </a:solidFill>
                <a:latin typeface="Arial" panose="020B0604020202020204" pitchFamily="34" charset="0"/>
                <a:cs typeface="Arial" panose="020B0604020202020204" pitchFamily="34" charset="0"/>
              </a:rPr>
              <a:t>xích đạo</a:t>
            </a:r>
          </a:p>
          <a:p>
            <a:endParaRPr lang="en-US" sz="2400">
              <a:solidFill>
                <a:srgbClr val="1C11AF"/>
              </a:solidFill>
            </a:endParaRPr>
          </a:p>
        </p:txBody>
      </p:sp>
      <p:sp>
        <p:nvSpPr>
          <p:cNvPr id="26" name="Rectangle: Rounded Corners 25">
            <a:extLst>
              <a:ext uri="{FF2B5EF4-FFF2-40B4-BE49-F238E27FC236}">
                <a16:creationId xmlns:a16="http://schemas.microsoft.com/office/drawing/2014/main" id="{07CCB8F0-23BA-4EBB-84F9-7DAB00F36D96}"/>
              </a:ext>
            </a:extLst>
          </p:cNvPr>
          <p:cNvSpPr/>
          <p:nvPr/>
        </p:nvSpPr>
        <p:spPr>
          <a:xfrm>
            <a:off x="3462050" y="73786"/>
            <a:ext cx="6188185" cy="7840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D123EB0-1AB5-4CD4-A12B-984A0AE26A3C}"/>
              </a:ext>
            </a:extLst>
          </p:cNvPr>
          <p:cNvSpPr txBox="1"/>
          <p:nvPr/>
        </p:nvSpPr>
        <p:spPr>
          <a:xfrm>
            <a:off x="3568927" y="232660"/>
            <a:ext cx="5974430"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KHÁM PHÁ KHÍ HẬU CHÂU Á</a:t>
            </a:r>
          </a:p>
        </p:txBody>
      </p:sp>
      <p:pic>
        <p:nvPicPr>
          <p:cNvPr id="28" name="Picture 27">
            <a:extLst>
              <a:ext uri="{FF2B5EF4-FFF2-40B4-BE49-F238E27FC236}">
                <a16:creationId xmlns:a16="http://schemas.microsoft.com/office/drawing/2014/main" id="{A53F0D26-9ECC-4A2F-91BE-0FEFE2BC77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340602" y="-104294"/>
            <a:ext cx="1207481" cy="1207481"/>
          </a:xfrm>
          <a:prstGeom prst="rect">
            <a:avLst/>
          </a:prstGeom>
        </p:spPr>
      </p:pic>
      <p:grpSp>
        <p:nvGrpSpPr>
          <p:cNvPr id="5" name="Group 4">
            <a:extLst>
              <a:ext uri="{FF2B5EF4-FFF2-40B4-BE49-F238E27FC236}">
                <a16:creationId xmlns:a16="http://schemas.microsoft.com/office/drawing/2014/main" id="{91E35C09-F065-4B70-B41E-6A92A636D199}"/>
              </a:ext>
            </a:extLst>
          </p:cNvPr>
          <p:cNvGrpSpPr/>
          <p:nvPr/>
        </p:nvGrpSpPr>
        <p:grpSpPr>
          <a:xfrm>
            <a:off x="468476" y="1327689"/>
            <a:ext cx="10920188" cy="1311128"/>
            <a:chOff x="476853" y="1327689"/>
            <a:chExt cx="10064305" cy="1311128"/>
          </a:xfrm>
        </p:grpSpPr>
        <p:sp>
          <p:nvSpPr>
            <p:cNvPr id="4" name="TextBox 3">
              <a:extLst>
                <a:ext uri="{FF2B5EF4-FFF2-40B4-BE49-F238E27FC236}">
                  <a16:creationId xmlns:a16="http://schemas.microsoft.com/office/drawing/2014/main" id="{1072827B-5213-487B-B374-FE811F38CDD0}"/>
                </a:ext>
              </a:extLst>
            </p:cNvPr>
            <p:cNvSpPr txBox="1"/>
            <p:nvPr/>
          </p:nvSpPr>
          <p:spPr>
            <a:xfrm>
              <a:off x="476853" y="1339425"/>
              <a:ext cx="2758949" cy="830997"/>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Nội dung</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sp>
          <p:nvSpPr>
            <p:cNvPr id="29" name="TextBox 28">
              <a:extLst>
                <a:ext uri="{FF2B5EF4-FFF2-40B4-BE49-F238E27FC236}">
                  <a16:creationId xmlns:a16="http://schemas.microsoft.com/office/drawing/2014/main" id="{ED085D40-BDB1-486A-AA61-FD1E0372BAEB}"/>
                </a:ext>
              </a:extLst>
            </p:cNvPr>
            <p:cNvSpPr txBox="1"/>
            <p:nvPr/>
          </p:nvSpPr>
          <p:spPr>
            <a:xfrm>
              <a:off x="2966695" y="1339425"/>
              <a:ext cx="2190108" cy="886397"/>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trả lời</a:t>
              </a:r>
            </a:p>
            <a:p>
              <a:endParaRPr lang="en-US" sz="2400"/>
            </a:p>
          </p:txBody>
        </p:sp>
        <p:sp>
          <p:nvSpPr>
            <p:cNvPr id="30" name="TextBox 29">
              <a:extLst>
                <a:ext uri="{FF2B5EF4-FFF2-40B4-BE49-F238E27FC236}">
                  <a16:creationId xmlns:a16="http://schemas.microsoft.com/office/drawing/2014/main" id="{4458E78E-97D2-458E-AA79-CB9D64F19736}"/>
                </a:ext>
              </a:extLst>
            </p:cNvPr>
            <p:cNvSpPr txBox="1"/>
            <p:nvPr/>
          </p:nvSpPr>
          <p:spPr>
            <a:xfrm>
              <a:off x="6309435" y="1327689"/>
              <a:ext cx="4231723" cy="1311128"/>
            </a:xfrm>
            <a:prstGeom prst="rect">
              <a:avLst/>
            </a:prstGeom>
            <a:noFill/>
          </p:spPr>
          <p:txBody>
            <a:bodyPr wrap="square" rtlCol="0">
              <a:spAutoFit/>
            </a:bodyPr>
            <a:lstStyle/>
            <a:p>
              <a:pPr indent="180340" algn="ctr">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giải thích nguyên nhân</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grpSp>
      <p:sp>
        <p:nvSpPr>
          <p:cNvPr id="32" name="TextBox 31">
            <a:extLst>
              <a:ext uri="{FF2B5EF4-FFF2-40B4-BE49-F238E27FC236}">
                <a16:creationId xmlns:a16="http://schemas.microsoft.com/office/drawing/2014/main" id="{1D866D47-DB70-4FDC-A918-46EBAB8B760A}"/>
              </a:ext>
            </a:extLst>
          </p:cNvPr>
          <p:cNvSpPr txBox="1"/>
          <p:nvPr/>
        </p:nvSpPr>
        <p:spPr>
          <a:xfrm>
            <a:off x="6462010" y="2161763"/>
            <a:ext cx="5805732" cy="954107"/>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Do lãnh thổ trải dài trên nhiều vĩ độ từ xích đạo đến cực bắc</a:t>
            </a:r>
          </a:p>
        </p:txBody>
      </p:sp>
      <p:sp>
        <p:nvSpPr>
          <p:cNvPr id="43" name="TextBox 42">
            <a:extLst>
              <a:ext uri="{FF2B5EF4-FFF2-40B4-BE49-F238E27FC236}">
                <a16:creationId xmlns:a16="http://schemas.microsoft.com/office/drawing/2014/main" id="{6B1BB2A6-80D5-46C5-A841-FC8F9B91FD7C}"/>
              </a:ext>
            </a:extLst>
          </p:cNvPr>
          <p:cNvSpPr txBox="1"/>
          <p:nvPr/>
        </p:nvSpPr>
        <p:spPr>
          <a:xfrm>
            <a:off x="2622084" y="3140583"/>
            <a:ext cx="3841520" cy="2308324"/>
          </a:xfrm>
          <a:prstGeom prst="rect">
            <a:avLst/>
          </a:prstGeom>
          <a:noFill/>
        </p:spPr>
        <p:txBody>
          <a:bodyPr wrap="square" rtlCol="0">
            <a:spAutoFit/>
          </a:bodyPr>
          <a:lstStyle/>
          <a:p>
            <a:pPr marL="342900" indent="-342900">
              <a:buFontTx/>
              <a:buChar char="-"/>
            </a:pPr>
            <a:r>
              <a:rPr lang="en-US" sz="2400" dirty="0" err="1">
                <a:solidFill>
                  <a:srgbClr val="1C11AF"/>
                </a:solidFill>
                <a:latin typeface="Arial" panose="020B0604020202020204" pitchFamily="34" charset="0"/>
                <a:cs typeface="Arial" panose="020B0604020202020204" pitchFamily="34" charset="0"/>
              </a:rPr>
              <a:t>Ôn</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đới</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lục</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địa</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gió</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mùa</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hải</a:t>
            </a:r>
            <a:r>
              <a:rPr lang="en-US" sz="2400" dirty="0">
                <a:solidFill>
                  <a:srgbClr val="1C11AF"/>
                </a:solidFill>
                <a:latin typeface="Arial" panose="020B0604020202020204" pitchFamily="34" charset="0"/>
                <a:cs typeface="Arial" panose="020B0604020202020204" pitchFamily="34" charset="0"/>
              </a:rPr>
              <a:t> d</a:t>
            </a:r>
            <a:r>
              <a:rPr lang="vi-VN" sz="2400" dirty="0">
                <a:solidFill>
                  <a:srgbClr val="1C11AF"/>
                </a:solidFill>
                <a:latin typeface="Arial" panose="020B0604020202020204" pitchFamily="34" charset="0"/>
                <a:cs typeface="Arial" panose="020B0604020202020204" pitchFamily="34" charset="0"/>
              </a:rPr>
              <a:t>ư</a:t>
            </a:r>
            <a:r>
              <a:rPr lang="en-US" sz="2400" dirty="0" err="1">
                <a:solidFill>
                  <a:srgbClr val="1C11AF"/>
                </a:solidFill>
                <a:latin typeface="Arial" panose="020B0604020202020204" pitchFamily="34" charset="0"/>
                <a:cs typeface="Arial" panose="020B0604020202020204" pitchFamily="34" charset="0"/>
              </a:rPr>
              <a:t>ơng</a:t>
            </a:r>
            <a:endParaRPr lang="en-US" sz="2400" dirty="0">
              <a:solidFill>
                <a:srgbClr val="1C11AF"/>
              </a:solidFill>
              <a:latin typeface="Arial" panose="020B0604020202020204" pitchFamily="34" charset="0"/>
              <a:cs typeface="Arial" panose="020B0604020202020204" pitchFamily="34" charset="0"/>
            </a:endParaRPr>
          </a:p>
          <a:p>
            <a:pPr marL="342900" indent="-342900">
              <a:buFontTx/>
              <a:buChar char="-"/>
            </a:pPr>
            <a:r>
              <a:rPr lang="en-US" sz="2400" dirty="0" err="1">
                <a:solidFill>
                  <a:srgbClr val="1C11AF"/>
                </a:solidFill>
                <a:latin typeface="Arial" panose="020B0604020202020204" pitchFamily="34" charset="0"/>
                <a:cs typeface="Arial" panose="020B0604020202020204" pitchFamily="34" charset="0"/>
              </a:rPr>
              <a:t>Cận</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nhiệt</a:t>
            </a:r>
            <a:r>
              <a:rPr lang="en-US" sz="2400" dirty="0">
                <a:solidFill>
                  <a:srgbClr val="1C11AF"/>
                </a:solidFill>
                <a:latin typeface="Arial" panose="020B0604020202020204" pitchFamily="34" charset="0"/>
                <a:cs typeface="Arial" panose="020B0604020202020204" pitchFamily="34" charset="0"/>
              </a:rPr>
              <a:t> ĐTH, </a:t>
            </a:r>
            <a:r>
              <a:rPr lang="en-US" sz="2400" dirty="0" err="1">
                <a:solidFill>
                  <a:srgbClr val="1C11AF"/>
                </a:solidFill>
                <a:latin typeface="Arial" panose="020B0604020202020204" pitchFamily="34" charset="0"/>
                <a:cs typeface="Arial" panose="020B0604020202020204" pitchFamily="34" charset="0"/>
              </a:rPr>
              <a:t>gió</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mùa</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lục</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địa</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núi</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cao</a:t>
            </a:r>
            <a:endParaRPr lang="en-US" sz="2400" dirty="0">
              <a:solidFill>
                <a:srgbClr val="1C11AF"/>
              </a:solidFill>
              <a:latin typeface="Arial" panose="020B0604020202020204" pitchFamily="34" charset="0"/>
              <a:cs typeface="Arial" panose="020B0604020202020204" pitchFamily="34" charset="0"/>
            </a:endParaRPr>
          </a:p>
          <a:p>
            <a:pPr marL="342900" indent="-342900">
              <a:buFontTx/>
              <a:buChar char="-"/>
            </a:pPr>
            <a:r>
              <a:rPr lang="en-US" sz="2400" dirty="0" err="1">
                <a:solidFill>
                  <a:srgbClr val="1C11AF"/>
                </a:solidFill>
                <a:latin typeface="Arial" panose="020B0604020202020204" pitchFamily="34" charset="0"/>
                <a:cs typeface="Arial" panose="020B0604020202020204" pitchFamily="34" charset="0"/>
              </a:rPr>
              <a:t>Nhiệt</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đới</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khô</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nhiệt</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đới</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gió</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mùa</a:t>
            </a:r>
            <a:endParaRPr lang="en-US" dirty="0"/>
          </a:p>
        </p:txBody>
      </p:sp>
      <p:sp>
        <p:nvSpPr>
          <p:cNvPr id="44" name="TextBox 43">
            <a:extLst>
              <a:ext uri="{FF2B5EF4-FFF2-40B4-BE49-F238E27FC236}">
                <a16:creationId xmlns:a16="http://schemas.microsoft.com/office/drawing/2014/main" id="{B8D3B879-89C6-49DB-B568-500B7BA6808B}"/>
              </a:ext>
            </a:extLst>
          </p:cNvPr>
          <p:cNvSpPr txBox="1"/>
          <p:nvPr/>
        </p:nvSpPr>
        <p:spPr>
          <a:xfrm>
            <a:off x="6436010" y="3215023"/>
            <a:ext cx="5955261" cy="2308324"/>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Do lãnh thổ trải trải rộng từ tây sang đông, bờ biển bị cắt xẻ nhiều nên chia thành nhiều kiểu.</a:t>
            </a:r>
          </a:p>
          <a:p>
            <a:r>
              <a:rPr lang="en-US" sz="2400">
                <a:solidFill>
                  <a:srgbClr val="1C11AF"/>
                </a:solidFill>
                <a:latin typeface="Arial" panose="020B0604020202020204" pitchFamily="34" charset="0"/>
                <a:cs typeface="Arial" panose="020B0604020202020204" pitchFamily="34" charset="0"/>
              </a:rPr>
              <a:t> Địa hình có nhiều núi cao ở trung tâm châu lục nên còn có sự phân hóa theo độ cao.</a:t>
            </a:r>
            <a:endParaRPr lang="en-US" sz="2800">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D5E2B6B-506B-49E3-97E7-4B8873993EBF}"/>
              </a:ext>
            </a:extLst>
          </p:cNvPr>
          <p:cNvSpPr txBox="1"/>
          <p:nvPr/>
        </p:nvSpPr>
        <p:spPr>
          <a:xfrm>
            <a:off x="2944342" y="5597787"/>
            <a:ext cx="8910084" cy="1384995"/>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Khí hậu châu Á phân hóa đa dạng, từ bắc xuống nam, từ đông sang tây và từ thấp lên cao. </a:t>
            </a:r>
          </a:p>
          <a:p>
            <a:endParaRPr lang="en-US" sz="2800"/>
          </a:p>
        </p:txBody>
      </p:sp>
      <p:pic>
        <p:nvPicPr>
          <p:cNvPr id="15" name="Picture 14">
            <a:extLst>
              <a:ext uri="{FF2B5EF4-FFF2-40B4-BE49-F238E27FC236}">
                <a16:creationId xmlns:a16="http://schemas.microsoft.com/office/drawing/2014/main" id="{A88FE5D9-4B5D-437D-A4F4-17A714AA40F7}"/>
              </a:ext>
            </a:extLst>
          </p:cNvPr>
          <p:cNvPicPr>
            <a:picLocks noChangeAspect="1"/>
          </p:cNvPicPr>
          <p:nvPr/>
        </p:nvPicPr>
        <p:blipFill rotWithShape="1">
          <a:blip r:embed="rId5"/>
          <a:srcRect l="49250" t="16517" r="40417" b="67812"/>
          <a:stretch/>
        </p:blipFill>
        <p:spPr>
          <a:xfrm>
            <a:off x="11013227" y="9690"/>
            <a:ext cx="1047581" cy="893629"/>
          </a:xfrm>
          <a:prstGeom prst="rect">
            <a:avLst/>
          </a:prstGeom>
        </p:spPr>
      </p:pic>
    </p:spTree>
    <p:extLst>
      <p:ext uri="{BB962C8B-B14F-4D97-AF65-F5344CB8AC3E}">
        <p14:creationId xmlns:p14="http://schemas.microsoft.com/office/powerpoint/2010/main" val="154607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sp>
        <p:nvSpPr>
          <p:cNvPr id="11" name="Rectangle 10">
            <a:extLst>
              <a:ext uri="{FF2B5EF4-FFF2-40B4-BE49-F238E27FC236}">
                <a16:creationId xmlns:a16="http://schemas.microsoft.com/office/drawing/2014/main" id="{7930140D-D773-48A6-9820-FC5BED00808A}"/>
              </a:ext>
            </a:extLst>
          </p:cNvPr>
          <p:cNvSpPr/>
          <p:nvPr/>
        </p:nvSpPr>
        <p:spPr>
          <a:xfrm>
            <a:off x="290252" y="2158797"/>
            <a:ext cx="11611495" cy="1323439"/>
          </a:xfrm>
          <a:prstGeom prst="rect">
            <a:avLst/>
          </a:prstGeom>
        </p:spPr>
        <p:txBody>
          <a:bodyPr wrap="square">
            <a:spAutoFit/>
          </a:bodyPr>
          <a:lstStyle/>
          <a:p>
            <a:pPr lvl="0"/>
            <a:r>
              <a:rPr lang="en-US" sz="4000" b="1" dirty="0">
                <a:solidFill>
                  <a:srgbClr val="1C11AF"/>
                </a:solidFill>
                <a:latin typeface="Arial" panose="020B0604020202020204" pitchFamily="34" charset="0"/>
                <a:cs typeface="Arial" panose="020B0604020202020204" pitchFamily="34" charset="0"/>
              </a:rPr>
              <a:t>- </a:t>
            </a:r>
            <a:r>
              <a:rPr lang="en-US" sz="4000" b="1" dirty="0" err="1">
                <a:solidFill>
                  <a:srgbClr val="1C11AF"/>
                </a:solidFill>
                <a:latin typeface="Arial" panose="020B0604020202020204" pitchFamily="34" charset="0"/>
                <a:cs typeface="Arial" panose="020B0604020202020204" pitchFamily="34" charset="0"/>
              </a:rPr>
              <a:t>Khí</a:t>
            </a:r>
            <a:r>
              <a:rPr lang="en-US" sz="4000" b="1" dirty="0">
                <a:solidFill>
                  <a:srgbClr val="1C11AF"/>
                </a:solidFill>
                <a:latin typeface="Arial" panose="020B0604020202020204" pitchFamily="34" charset="0"/>
                <a:cs typeface="Arial" panose="020B0604020202020204" pitchFamily="34" charset="0"/>
              </a:rPr>
              <a:t> </a:t>
            </a:r>
            <a:r>
              <a:rPr lang="en-US" sz="4000" b="1" dirty="0" err="1">
                <a:solidFill>
                  <a:srgbClr val="1C11AF"/>
                </a:solidFill>
                <a:latin typeface="Arial" panose="020B0604020202020204" pitchFamily="34" charset="0"/>
                <a:cs typeface="Arial" panose="020B0604020202020204" pitchFamily="34" charset="0"/>
              </a:rPr>
              <a:t>hậu</a:t>
            </a:r>
            <a:r>
              <a:rPr lang="en-US" sz="4000" b="1" dirty="0">
                <a:solidFill>
                  <a:srgbClr val="1C11AF"/>
                </a:solidFill>
                <a:latin typeface="Arial" panose="020B0604020202020204" pitchFamily="34" charset="0"/>
                <a:cs typeface="Arial" panose="020B0604020202020204" pitchFamily="34" charset="0"/>
              </a:rPr>
              <a:t> </a:t>
            </a:r>
            <a:r>
              <a:rPr lang="en-US" sz="4000" b="1" dirty="0" err="1">
                <a:solidFill>
                  <a:srgbClr val="1C11AF"/>
                </a:solidFill>
                <a:latin typeface="Arial" panose="020B0604020202020204" pitchFamily="34" charset="0"/>
                <a:cs typeface="Arial" panose="020B0604020202020204" pitchFamily="34" charset="0"/>
              </a:rPr>
              <a:t>châu</a:t>
            </a:r>
            <a:r>
              <a:rPr lang="en-US" sz="4000" b="1" dirty="0">
                <a:solidFill>
                  <a:srgbClr val="1C11AF"/>
                </a:solidFill>
                <a:latin typeface="Arial" panose="020B0604020202020204" pitchFamily="34" charset="0"/>
                <a:cs typeface="Arial" panose="020B0604020202020204" pitchFamily="34" charset="0"/>
              </a:rPr>
              <a:t> Á </a:t>
            </a:r>
            <a:r>
              <a:rPr lang="en-US" sz="4000" b="1" dirty="0" err="1">
                <a:solidFill>
                  <a:srgbClr val="1C11AF"/>
                </a:solidFill>
                <a:latin typeface="Arial" panose="020B0604020202020204" pitchFamily="34" charset="0"/>
                <a:cs typeface="Arial" panose="020B0604020202020204" pitchFamily="34" charset="0"/>
              </a:rPr>
              <a:t>phân</a:t>
            </a:r>
            <a:r>
              <a:rPr lang="en-US" sz="4000" b="1" dirty="0">
                <a:solidFill>
                  <a:srgbClr val="1C11AF"/>
                </a:solidFill>
                <a:latin typeface="Arial" panose="020B0604020202020204" pitchFamily="34" charset="0"/>
                <a:cs typeface="Arial" panose="020B0604020202020204" pitchFamily="34" charset="0"/>
              </a:rPr>
              <a:t> </a:t>
            </a:r>
            <a:r>
              <a:rPr lang="en-US" sz="4000" b="1" dirty="0" err="1">
                <a:solidFill>
                  <a:srgbClr val="1C11AF"/>
                </a:solidFill>
                <a:latin typeface="Arial" panose="020B0604020202020204" pitchFamily="34" charset="0"/>
                <a:cs typeface="Arial" panose="020B0604020202020204" pitchFamily="34" charset="0"/>
              </a:rPr>
              <a:t>hóa</a:t>
            </a:r>
            <a:r>
              <a:rPr lang="en-US" sz="4000" b="1" dirty="0">
                <a:solidFill>
                  <a:srgbClr val="1C11AF"/>
                </a:solidFill>
                <a:latin typeface="Arial" panose="020B0604020202020204" pitchFamily="34" charset="0"/>
                <a:cs typeface="Arial" panose="020B0604020202020204" pitchFamily="34" charset="0"/>
              </a:rPr>
              <a:t> </a:t>
            </a:r>
            <a:r>
              <a:rPr lang="en-US" sz="4000" b="1" dirty="0" err="1">
                <a:solidFill>
                  <a:srgbClr val="1C11AF"/>
                </a:solidFill>
                <a:latin typeface="Arial" panose="020B0604020202020204" pitchFamily="34" charset="0"/>
                <a:cs typeface="Arial" panose="020B0604020202020204" pitchFamily="34" charset="0"/>
              </a:rPr>
              <a:t>đa</a:t>
            </a:r>
            <a:r>
              <a:rPr lang="en-US" sz="4000" b="1" dirty="0">
                <a:solidFill>
                  <a:srgbClr val="1C11AF"/>
                </a:solidFill>
                <a:latin typeface="Arial" panose="020B0604020202020204" pitchFamily="34" charset="0"/>
                <a:cs typeface="Arial" panose="020B0604020202020204" pitchFamily="34" charset="0"/>
              </a:rPr>
              <a:t> </a:t>
            </a:r>
            <a:r>
              <a:rPr lang="en-US" sz="4000" b="1" dirty="0" err="1" smtClean="0">
                <a:solidFill>
                  <a:srgbClr val="1C11AF"/>
                </a:solidFill>
                <a:latin typeface="Arial" panose="020B0604020202020204" pitchFamily="34" charset="0"/>
                <a:cs typeface="Arial" panose="020B0604020202020204" pitchFamily="34" charset="0"/>
              </a:rPr>
              <a:t>dạng</a:t>
            </a:r>
            <a:r>
              <a:rPr lang="en-US" sz="4000" b="1" dirty="0" smtClean="0">
                <a:solidFill>
                  <a:srgbClr val="1C11AF"/>
                </a:solidFill>
                <a:latin typeface="Arial" panose="020B0604020202020204" pitchFamily="34" charset="0"/>
                <a:cs typeface="Arial" panose="020B0604020202020204" pitchFamily="34" charset="0"/>
              </a:rPr>
              <a:t> </a:t>
            </a:r>
            <a:r>
              <a:rPr lang="en-US" sz="4000" b="1" dirty="0" err="1" smtClean="0">
                <a:solidFill>
                  <a:srgbClr val="1C11AF"/>
                </a:solidFill>
                <a:latin typeface="Arial" panose="020B0604020202020204" pitchFamily="34" charset="0"/>
                <a:cs typeface="Arial" panose="020B0604020202020204" pitchFamily="34" charset="0"/>
              </a:rPr>
              <a:t>thành</a:t>
            </a:r>
            <a:r>
              <a:rPr lang="en-US" sz="4000" b="1" dirty="0" smtClean="0">
                <a:solidFill>
                  <a:srgbClr val="1C11AF"/>
                </a:solidFill>
                <a:latin typeface="Arial" panose="020B0604020202020204" pitchFamily="34" charset="0"/>
                <a:cs typeface="Arial" panose="020B0604020202020204" pitchFamily="34" charset="0"/>
              </a:rPr>
              <a:t> </a:t>
            </a:r>
            <a:r>
              <a:rPr lang="en-US" sz="4000" b="1" dirty="0" err="1" smtClean="0">
                <a:solidFill>
                  <a:srgbClr val="1C11AF"/>
                </a:solidFill>
                <a:latin typeface="Arial" panose="020B0604020202020204" pitchFamily="34" charset="0"/>
                <a:cs typeface="Arial" panose="020B0604020202020204" pitchFamily="34" charset="0"/>
              </a:rPr>
              <a:t>nhiều</a:t>
            </a:r>
            <a:r>
              <a:rPr lang="en-US" sz="4000" b="1" dirty="0" smtClean="0">
                <a:solidFill>
                  <a:srgbClr val="1C11AF"/>
                </a:solidFill>
                <a:latin typeface="Arial" panose="020B0604020202020204" pitchFamily="34" charset="0"/>
                <a:cs typeface="Arial" panose="020B0604020202020204" pitchFamily="34" charset="0"/>
              </a:rPr>
              <a:t> </a:t>
            </a:r>
            <a:r>
              <a:rPr lang="en-US" sz="4000" b="1" dirty="0" err="1" smtClean="0">
                <a:solidFill>
                  <a:srgbClr val="1C11AF"/>
                </a:solidFill>
                <a:latin typeface="Arial" panose="020B0604020202020204" pitchFamily="34" charset="0"/>
                <a:cs typeface="Arial" panose="020B0604020202020204" pitchFamily="34" charset="0"/>
              </a:rPr>
              <a:t>đới</a:t>
            </a:r>
            <a:r>
              <a:rPr lang="en-US" sz="4000" b="1" dirty="0" smtClean="0">
                <a:solidFill>
                  <a:srgbClr val="1C11AF"/>
                </a:solidFill>
                <a:latin typeface="Arial" panose="020B0604020202020204" pitchFamily="34" charset="0"/>
                <a:cs typeface="Arial" panose="020B0604020202020204" pitchFamily="34" charset="0"/>
              </a:rPr>
              <a:t>, </a:t>
            </a:r>
            <a:r>
              <a:rPr lang="en-US" sz="4000" b="1" dirty="0" err="1" smtClean="0">
                <a:solidFill>
                  <a:srgbClr val="1C11AF"/>
                </a:solidFill>
                <a:latin typeface="Arial" panose="020B0604020202020204" pitchFamily="34" charset="0"/>
                <a:cs typeface="Arial" panose="020B0604020202020204" pitchFamily="34" charset="0"/>
              </a:rPr>
              <a:t>mỗi</a:t>
            </a:r>
            <a:r>
              <a:rPr lang="en-US" sz="4000" b="1" dirty="0" smtClean="0">
                <a:solidFill>
                  <a:srgbClr val="1C11AF"/>
                </a:solidFill>
                <a:latin typeface="Arial" panose="020B0604020202020204" pitchFamily="34" charset="0"/>
                <a:cs typeface="Arial" panose="020B0604020202020204" pitchFamily="34" charset="0"/>
              </a:rPr>
              <a:t> </a:t>
            </a:r>
            <a:r>
              <a:rPr lang="en-US" sz="4000" b="1" dirty="0" err="1" smtClean="0">
                <a:solidFill>
                  <a:srgbClr val="1C11AF"/>
                </a:solidFill>
                <a:latin typeface="Arial" panose="020B0604020202020204" pitchFamily="34" charset="0"/>
                <a:cs typeface="Arial" panose="020B0604020202020204" pitchFamily="34" charset="0"/>
              </a:rPr>
              <a:t>đới</a:t>
            </a:r>
            <a:r>
              <a:rPr lang="en-US" sz="4000" b="1" dirty="0" smtClean="0">
                <a:solidFill>
                  <a:srgbClr val="1C11AF"/>
                </a:solidFill>
                <a:latin typeface="Arial" panose="020B0604020202020204" pitchFamily="34" charset="0"/>
                <a:cs typeface="Arial" panose="020B0604020202020204" pitchFamily="34" charset="0"/>
              </a:rPr>
              <a:t> </a:t>
            </a:r>
            <a:r>
              <a:rPr lang="en-US" sz="4000" b="1" dirty="0" err="1" smtClean="0">
                <a:solidFill>
                  <a:srgbClr val="1C11AF"/>
                </a:solidFill>
                <a:latin typeface="Arial" panose="020B0604020202020204" pitchFamily="34" charset="0"/>
                <a:cs typeface="Arial" panose="020B0604020202020204" pitchFamily="34" charset="0"/>
              </a:rPr>
              <a:t>phân</a:t>
            </a:r>
            <a:r>
              <a:rPr lang="en-US" sz="4000" b="1" dirty="0" smtClean="0">
                <a:solidFill>
                  <a:srgbClr val="1C11AF"/>
                </a:solidFill>
                <a:latin typeface="Arial" panose="020B0604020202020204" pitchFamily="34" charset="0"/>
                <a:cs typeface="Arial" panose="020B0604020202020204" pitchFamily="34" charset="0"/>
              </a:rPr>
              <a:t> </a:t>
            </a:r>
            <a:r>
              <a:rPr lang="en-US" sz="4000" b="1" dirty="0" err="1" smtClean="0">
                <a:solidFill>
                  <a:srgbClr val="1C11AF"/>
                </a:solidFill>
                <a:latin typeface="Arial" panose="020B0604020202020204" pitchFamily="34" charset="0"/>
                <a:cs typeface="Arial" panose="020B0604020202020204" pitchFamily="34" charset="0"/>
              </a:rPr>
              <a:t>thành</a:t>
            </a:r>
            <a:r>
              <a:rPr lang="en-US" sz="4000" b="1" dirty="0" smtClean="0">
                <a:solidFill>
                  <a:srgbClr val="1C11AF"/>
                </a:solidFill>
                <a:latin typeface="Arial" panose="020B0604020202020204" pitchFamily="34" charset="0"/>
                <a:cs typeface="Arial" panose="020B0604020202020204" pitchFamily="34" charset="0"/>
              </a:rPr>
              <a:t> </a:t>
            </a:r>
            <a:r>
              <a:rPr lang="en-US" sz="4000" b="1" dirty="0" err="1" smtClean="0">
                <a:solidFill>
                  <a:srgbClr val="1C11AF"/>
                </a:solidFill>
                <a:latin typeface="Arial" panose="020B0604020202020204" pitchFamily="34" charset="0"/>
                <a:cs typeface="Arial" panose="020B0604020202020204" pitchFamily="34" charset="0"/>
              </a:rPr>
              <a:t>nhiều</a:t>
            </a:r>
            <a:r>
              <a:rPr lang="en-US" sz="4000" b="1" dirty="0" smtClean="0">
                <a:solidFill>
                  <a:srgbClr val="1C11AF"/>
                </a:solidFill>
                <a:latin typeface="Arial" panose="020B0604020202020204" pitchFamily="34" charset="0"/>
                <a:cs typeface="Arial" panose="020B0604020202020204" pitchFamily="34" charset="0"/>
              </a:rPr>
              <a:t> </a:t>
            </a:r>
            <a:r>
              <a:rPr lang="en-US" sz="4000" b="1" dirty="0" err="1" smtClean="0">
                <a:solidFill>
                  <a:srgbClr val="1C11AF"/>
                </a:solidFill>
                <a:latin typeface="Arial" panose="020B0604020202020204" pitchFamily="34" charset="0"/>
                <a:cs typeface="Arial" panose="020B0604020202020204" pitchFamily="34" charset="0"/>
              </a:rPr>
              <a:t>kiểu</a:t>
            </a:r>
            <a:r>
              <a:rPr lang="en-US" sz="4000" b="1" dirty="0" smtClean="0">
                <a:solidFill>
                  <a:srgbClr val="1C11AF"/>
                </a:solidFill>
                <a:latin typeface="Arial" panose="020B0604020202020204" pitchFamily="34" charset="0"/>
                <a:cs typeface="Arial" panose="020B0604020202020204" pitchFamily="34" charset="0"/>
              </a:rPr>
              <a:t>. </a:t>
            </a:r>
            <a:endParaRPr lang="en-US" sz="4000" b="1" dirty="0">
              <a:solidFill>
                <a:srgbClr val="1C11AF"/>
              </a:solidFill>
              <a:latin typeface="Arial" panose="020B0604020202020204" pitchFamily="34" charset="0"/>
              <a:cs typeface="Arial" panose="020B0604020202020204" pitchFamily="34" charset="0"/>
            </a:endParaRPr>
          </a:p>
        </p:txBody>
      </p:sp>
      <p:pic>
        <p:nvPicPr>
          <p:cNvPr id="12" name="Picture 11" descr="book9">
            <a:extLst>
              <a:ext uri="{FF2B5EF4-FFF2-40B4-BE49-F238E27FC236}">
                <a16:creationId xmlns:a16="http://schemas.microsoft.com/office/drawing/2014/main" id="{B965B43B-14D4-40FB-9F17-B3B905CDDA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6667" y="1170445"/>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8AA2BB89-D140-4C0A-ABB2-510F93F0488D}"/>
              </a:ext>
            </a:extLst>
          </p:cNvPr>
          <p:cNvPicPr>
            <a:picLocks noChangeAspect="1"/>
          </p:cNvPicPr>
          <p:nvPr/>
        </p:nvPicPr>
        <p:blipFill rotWithShape="1">
          <a:blip r:embed="rId4"/>
          <a:srcRect l="49250" t="16517" r="40417" b="67812"/>
          <a:stretch/>
        </p:blipFill>
        <p:spPr>
          <a:xfrm>
            <a:off x="11013227" y="9690"/>
            <a:ext cx="1047581" cy="893629"/>
          </a:xfrm>
          <a:prstGeom prst="rect">
            <a:avLst/>
          </a:prstGeom>
        </p:spPr>
      </p:pic>
    </p:spTree>
    <p:extLst>
      <p:ext uri="{BB962C8B-B14F-4D97-AF65-F5344CB8AC3E}">
        <p14:creationId xmlns:p14="http://schemas.microsoft.com/office/powerpoint/2010/main" val="382699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67EA82B0-8425-42AA-A1BC-83D3F4AF6DAD}"/>
              </a:ext>
            </a:extLst>
          </p:cNvPr>
          <p:cNvGraphicFramePr>
            <a:graphicFrameLocks noGrp="1"/>
          </p:cNvGraphicFramePr>
          <p:nvPr>
            <p:extLst>
              <p:ext uri="{D42A27DB-BD31-4B8C-83A1-F6EECF244321}">
                <p14:modId xmlns:p14="http://schemas.microsoft.com/office/powerpoint/2010/main" val="4064273139"/>
              </p:ext>
            </p:extLst>
          </p:nvPr>
        </p:nvGraphicFramePr>
        <p:xfrm>
          <a:off x="4715839" y="1336920"/>
          <a:ext cx="7377348" cy="5492274"/>
        </p:xfrm>
        <a:graphic>
          <a:graphicData uri="http://schemas.openxmlformats.org/drawingml/2006/table">
            <a:tbl>
              <a:tblPr firstRow="1" bandRow="1">
                <a:tableStyleId>{5C22544A-7EE6-4342-B048-85BDC9FD1C3A}</a:tableStyleId>
              </a:tblPr>
              <a:tblGrid>
                <a:gridCol w="2099631">
                  <a:extLst>
                    <a:ext uri="{9D8B030D-6E8A-4147-A177-3AD203B41FA5}">
                      <a16:colId xmlns:a16="http://schemas.microsoft.com/office/drawing/2014/main" val="3309884759"/>
                    </a:ext>
                  </a:extLst>
                </a:gridCol>
                <a:gridCol w="1443638">
                  <a:extLst>
                    <a:ext uri="{9D8B030D-6E8A-4147-A177-3AD203B41FA5}">
                      <a16:colId xmlns:a16="http://schemas.microsoft.com/office/drawing/2014/main" val="2539849556"/>
                    </a:ext>
                  </a:extLst>
                </a:gridCol>
                <a:gridCol w="3834079">
                  <a:extLst>
                    <a:ext uri="{9D8B030D-6E8A-4147-A177-3AD203B41FA5}">
                      <a16:colId xmlns:a16="http://schemas.microsoft.com/office/drawing/2014/main" val="3520673986"/>
                    </a:ext>
                  </a:extLst>
                </a:gridCol>
              </a:tblGrid>
              <a:tr h="920274">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641005198"/>
                  </a:ext>
                </a:extLst>
              </a:tr>
              <a:tr h="920274">
                <a:tc rowSpan="3">
                  <a:txBody>
                    <a:bodyPr/>
                    <a:lstStyle/>
                    <a:p>
                      <a:endParaRPr lang="en-US"/>
                    </a:p>
                  </a:txBody>
                  <a:tcPr>
                    <a:solidFill>
                      <a:schemeClr val="accent6">
                        <a:lumMod val="75000"/>
                      </a:schemeClr>
                    </a:solidFill>
                  </a:tcPr>
                </a:tc>
                <a:tc rowSpan="3">
                  <a:txBody>
                    <a:bodyPr/>
                    <a:lstStyle/>
                    <a:p>
                      <a:endParaRPr lang="en-US"/>
                    </a:p>
                    <a:p>
                      <a:endParaRPr lang="en-US"/>
                    </a:p>
                    <a:p>
                      <a:endParaRPr lang="en-US"/>
                    </a:p>
                    <a:p>
                      <a:endParaRPr lang="en-US"/>
                    </a:p>
                    <a:p>
                      <a:endParaRPr lang="en-US"/>
                    </a:p>
                    <a:p>
                      <a:endParaRPr lang="en-US"/>
                    </a:p>
                    <a:p>
                      <a:endParaRPr lang="en-US"/>
                    </a:p>
                  </a:txBody>
                  <a:tcPr>
                    <a:solidFill>
                      <a:srgbClr val="F9FECE"/>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2399296992"/>
                  </a:ext>
                </a:extLst>
              </a:tr>
              <a:tr h="545703">
                <a:tc vMerge="1">
                  <a:txBody>
                    <a:bodyPr/>
                    <a:lstStyle/>
                    <a:p>
                      <a:endParaRPr lang="en-US"/>
                    </a:p>
                  </a:txBody>
                  <a:tcPr>
                    <a:solidFill>
                      <a:schemeClr val="accent4">
                        <a:lumMod val="40000"/>
                        <a:lumOff val="60000"/>
                      </a:schemeClr>
                    </a:solidFill>
                  </a:tcPr>
                </a:tc>
                <a:tc vMerge="1">
                  <a:txBody>
                    <a:bodyPr/>
                    <a:lstStyle/>
                    <a:p>
                      <a:endParaRPr lang="en-US"/>
                    </a:p>
                  </a:txBody>
                  <a:tcPr>
                    <a:solidFill>
                      <a:schemeClr val="accent6">
                        <a:lumMod val="40000"/>
                        <a:lumOff val="60000"/>
                      </a:schemeClr>
                    </a:solidFill>
                  </a:tcPr>
                </a:tc>
                <a:tc>
                  <a:txBody>
                    <a:bodyPr/>
                    <a:lstStyle/>
                    <a:p>
                      <a:endParaRPr lang="en-US"/>
                    </a:p>
                  </a:txBody>
                  <a:tcPr>
                    <a:solidFill>
                      <a:srgbClr val="E9FA6A"/>
                    </a:solidFill>
                  </a:tcPr>
                </a:tc>
                <a:extLst>
                  <a:ext uri="{0D108BD9-81ED-4DB2-BD59-A6C34878D82A}">
                    <a16:rowId xmlns:a16="http://schemas.microsoft.com/office/drawing/2014/main" val="2805532093"/>
                  </a:ext>
                </a:extLst>
              </a:tr>
              <a:tr h="545703">
                <a:tc vMerge="1">
                  <a:txBody>
                    <a:bodyPr/>
                    <a:lstStyle/>
                    <a:p>
                      <a:endParaRPr lang="en-US"/>
                    </a:p>
                  </a:txBody>
                  <a:tcPr/>
                </a:tc>
                <a:tc vMerge="1">
                  <a:txBody>
                    <a:bodyPr/>
                    <a:lstStyle/>
                    <a:p>
                      <a:endParaRPr lang="en-US"/>
                    </a:p>
                  </a:txBody>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614139691"/>
                  </a:ext>
                </a:extLst>
              </a:tr>
              <a:tr h="920274">
                <a:tc rowSpan="3">
                  <a:txBody>
                    <a:bodyPr/>
                    <a:lstStyle/>
                    <a:p>
                      <a:endParaRPr lang="en-US"/>
                    </a:p>
                  </a:txBody>
                  <a:tcPr>
                    <a:solidFill>
                      <a:schemeClr val="accent5">
                        <a:lumMod val="50000"/>
                      </a:schemeClr>
                    </a:solidFill>
                  </a:tcPr>
                </a:tc>
                <a:tc rowSpan="3">
                  <a:txBody>
                    <a:bodyPr/>
                    <a:lstStyle/>
                    <a:p>
                      <a:endParaRPr lang="en-US"/>
                    </a:p>
                    <a:p>
                      <a:endParaRPr lang="en-US"/>
                    </a:p>
                    <a:p>
                      <a:endParaRPr lang="en-US"/>
                    </a:p>
                    <a:p>
                      <a:endParaRPr lang="en-US"/>
                    </a:p>
                    <a:p>
                      <a:endParaRPr lang="en-US"/>
                    </a:p>
                    <a:p>
                      <a:endParaRPr lang="en-US"/>
                    </a:p>
                    <a:p>
                      <a:endParaRPr lang="en-US"/>
                    </a:p>
                    <a:p>
                      <a:endParaRPr lang="en-US"/>
                    </a:p>
                    <a:p>
                      <a:endParaRPr lang="en-US"/>
                    </a:p>
                  </a:txBody>
                  <a:tcPr>
                    <a:solidFill>
                      <a:srgbClr val="FFFF00">
                        <a:alpha val="42000"/>
                      </a:srgbClr>
                    </a:solidFill>
                  </a:tcPr>
                </a:tc>
                <a:tc>
                  <a:txBody>
                    <a:bodyPr/>
                    <a:lstStyle/>
                    <a:p>
                      <a:endParaRPr lang="en-US"/>
                    </a:p>
                  </a:txBody>
                  <a:tcPr>
                    <a:solidFill>
                      <a:srgbClr val="E9FA6A"/>
                    </a:solidFill>
                  </a:tcPr>
                </a:tc>
                <a:extLst>
                  <a:ext uri="{0D108BD9-81ED-4DB2-BD59-A6C34878D82A}">
                    <a16:rowId xmlns:a16="http://schemas.microsoft.com/office/drawing/2014/main" val="2106492737"/>
                  </a:ext>
                </a:extLst>
              </a:tr>
              <a:tr h="682863">
                <a:tc vMerge="1">
                  <a:txBody>
                    <a:bodyPr/>
                    <a:lstStyle/>
                    <a:p>
                      <a:endParaRPr lang="en-US"/>
                    </a:p>
                  </a:txBody>
                  <a:tcPr>
                    <a:solidFill>
                      <a:schemeClr val="accent2">
                        <a:lumMod val="40000"/>
                        <a:lumOff val="60000"/>
                      </a:schemeClr>
                    </a:solidFill>
                  </a:tcPr>
                </a:tc>
                <a:tc vMerge="1">
                  <a:txBody>
                    <a:bodyPr/>
                    <a:lstStyle/>
                    <a:p>
                      <a:endParaRPr lang="en-US"/>
                    </a:p>
                  </a:txBody>
                  <a:tcPr>
                    <a:solidFill>
                      <a:schemeClr val="accent2">
                        <a:lumMod val="40000"/>
                        <a:lumOff val="60000"/>
                      </a:schemeClr>
                    </a:solidFill>
                  </a:tcPr>
                </a:tc>
                <a:tc>
                  <a:txBody>
                    <a:bodyPr/>
                    <a:lstStyle/>
                    <a:p>
                      <a:endParaRPr lang="en-US"/>
                    </a:p>
                  </a:txBody>
                  <a:tcPr>
                    <a:solidFill>
                      <a:schemeClr val="accent6">
                        <a:lumMod val="40000"/>
                        <a:lumOff val="60000"/>
                      </a:schemeClr>
                    </a:solidFill>
                  </a:tcPr>
                </a:tc>
                <a:extLst>
                  <a:ext uri="{0D108BD9-81ED-4DB2-BD59-A6C34878D82A}">
                    <a16:rowId xmlns:a16="http://schemas.microsoft.com/office/drawing/2014/main" val="1796487676"/>
                  </a:ext>
                </a:extLst>
              </a:tr>
              <a:tr h="682863">
                <a:tc vMerge="1">
                  <a:txBody>
                    <a:bodyPr/>
                    <a:lstStyle/>
                    <a:p>
                      <a:endParaRPr lang="en-US"/>
                    </a:p>
                  </a:txBody>
                  <a:tcPr/>
                </a:tc>
                <a:tc vMerge="1">
                  <a:txBody>
                    <a:bodyPr/>
                    <a:lstStyle/>
                    <a:p>
                      <a:endParaRPr lang="en-US"/>
                    </a:p>
                  </a:txBody>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706963645"/>
                  </a:ext>
                </a:extLst>
              </a:tr>
            </a:tbl>
          </a:graphicData>
        </a:graphic>
      </p:graphicFrame>
      <p:sp>
        <p:nvSpPr>
          <p:cNvPr id="11" name="TextBox 10">
            <a:extLst>
              <a:ext uri="{FF2B5EF4-FFF2-40B4-BE49-F238E27FC236}">
                <a16:creationId xmlns:a16="http://schemas.microsoft.com/office/drawing/2014/main" id="{2F3C603B-B2FE-4117-8DD6-87CD80B2F667}"/>
              </a:ext>
            </a:extLst>
          </p:cNvPr>
          <p:cNvSpPr txBox="1"/>
          <p:nvPr/>
        </p:nvSpPr>
        <p:spPr>
          <a:xfrm>
            <a:off x="4757975" y="1563458"/>
            <a:ext cx="209236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A. Kiểu khí hậu</a:t>
            </a:r>
          </a:p>
        </p:txBody>
      </p:sp>
      <p:sp>
        <p:nvSpPr>
          <p:cNvPr id="12" name="TextBox 11">
            <a:extLst>
              <a:ext uri="{FF2B5EF4-FFF2-40B4-BE49-F238E27FC236}">
                <a16:creationId xmlns:a16="http://schemas.microsoft.com/office/drawing/2014/main" id="{91DE98E1-9C56-4633-A7FA-310975B0E272}"/>
              </a:ext>
            </a:extLst>
          </p:cNvPr>
          <p:cNvSpPr txBox="1"/>
          <p:nvPr/>
        </p:nvSpPr>
        <p:spPr>
          <a:xfrm>
            <a:off x="7312002" y="1429386"/>
            <a:ext cx="951733" cy="707886"/>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ĐÁP </a:t>
            </a:r>
          </a:p>
          <a:p>
            <a:pPr algn="ctr"/>
            <a:r>
              <a:rPr lang="en-US" sz="2000" b="1">
                <a:solidFill>
                  <a:schemeClr val="bg1"/>
                </a:solidFill>
                <a:latin typeface="Arial" panose="020B0604020202020204" pitchFamily="34" charset="0"/>
                <a:cs typeface="Arial" panose="020B0604020202020204" pitchFamily="34" charset="0"/>
              </a:rPr>
              <a:t>ÁN</a:t>
            </a:r>
          </a:p>
        </p:txBody>
      </p:sp>
      <p:sp>
        <p:nvSpPr>
          <p:cNvPr id="13" name="TextBox 12">
            <a:extLst>
              <a:ext uri="{FF2B5EF4-FFF2-40B4-BE49-F238E27FC236}">
                <a16:creationId xmlns:a16="http://schemas.microsoft.com/office/drawing/2014/main" id="{59A2C1A3-CE50-477F-B5BA-A350D680C27A}"/>
              </a:ext>
            </a:extLst>
          </p:cNvPr>
          <p:cNvSpPr txBox="1"/>
          <p:nvPr/>
        </p:nvSpPr>
        <p:spPr>
          <a:xfrm>
            <a:off x="8797670" y="1628963"/>
            <a:ext cx="276158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B. Tính chất khí hậu</a:t>
            </a:r>
          </a:p>
        </p:txBody>
      </p:sp>
      <p:sp>
        <p:nvSpPr>
          <p:cNvPr id="14" name="TextBox 13">
            <a:extLst>
              <a:ext uri="{FF2B5EF4-FFF2-40B4-BE49-F238E27FC236}">
                <a16:creationId xmlns:a16="http://schemas.microsoft.com/office/drawing/2014/main" id="{FACF34CE-48EF-4270-8F64-3A364294C479}"/>
              </a:ext>
            </a:extLst>
          </p:cNvPr>
          <p:cNvSpPr txBox="1"/>
          <p:nvPr/>
        </p:nvSpPr>
        <p:spPr>
          <a:xfrm>
            <a:off x="4757975" y="2944830"/>
            <a:ext cx="1891178" cy="707886"/>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1. Khí hậu gió mùa</a:t>
            </a:r>
          </a:p>
        </p:txBody>
      </p:sp>
      <p:sp>
        <p:nvSpPr>
          <p:cNvPr id="16" name="TextBox 15">
            <a:extLst>
              <a:ext uri="{FF2B5EF4-FFF2-40B4-BE49-F238E27FC236}">
                <a16:creationId xmlns:a16="http://schemas.microsoft.com/office/drawing/2014/main" id="{BE5B3A3C-D4F2-4C2D-91CE-0AC45623DE94}"/>
              </a:ext>
            </a:extLst>
          </p:cNvPr>
          <p:cNvSpPr txBox="1"/>
          <p:nvPr/>
        </p:nvSpPr>
        <p:spPr>
          <a:xfrm>
            <a:off x="4430460" y="5365271"/>
            <a:ext cx="264900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Khí hậu lục địa</a:t>
            </a:r>
          </a:p>
        </p:txBody>
      </p:sp>
      <p:sp>
        <p:nvSpPr>
          <p:cNvPr id="18" name="TextBox 17">
            <a:extLst>
              <a:ext uri="{FF2B5EF4-FFF2-40B4-BE49-F238E27FC236}">
                <a16:creationId xmlns:a16="http://schemas.microsoft.com/office/drawing/2014/main" id="{CD9AC69B-F9BA-4D40-8ADD-C608103EEF91}"/>
              </a:ext>
            </a:extLst>
          </p:cNvPr>
          <p:cNvSpPr txBox="1"/>
          <p:nvPr/>
        </p:nvSpPr>
        <p:spPr>
          <a:xfrm>
            <a:off x="8250235" y="2416667"/>
            <a:ext cx="3423117" cy="707886"/>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a. Mùa đông khô lạnh,</a:t>
            </a:r>
          </a:p>
          <a:p>
            <a:pPr algn="ctr"/>
            <a:r>
              <a:rPr lang="en-US" sz="2000" b="1">
                <a:solidFill>
                  <a:srgbClr val="172DF9"/>
                </a:solidFill>
                <a:latin typeface="Arial" panose="020B0604020202020204" pitchFamily="34" charset="0"/>
                <a:cs typeface="Arial" panose="020B0604020202020204" pitchFamily="34" charset="0"/>
              </a:rPr>
              <a:t>ít m</a:t>
            </a:r>
            <a:r>
              <a:rPr lang="vi-VN" sz="2000" b="1">
                <a:solidFill>
                  <a:srgbClr val="172DF9"/>
                </a:solidFill>
                <a:latin typeface="Arial" panose="020B0604020202020204" pitchFamily="34" charset="0"/>
                <a:cs typeface="Arial" panose="020B0604020202020204" pitchFamily="34" charset="0"/>
              </a:rPr>
              <a:t>ư</a:t>
            </a:r>
            <a:r>
              <a:rPr lang="en-US" sz="2000" b="1">
                <a:solidFill>
                  <a:srgbClr val="172DF9"/>
                </a:solidFill>
                <a:latin typeface="Arial" panose="020B0604020202020204" pitchFamily="34" charset="0"/>
                <a:cs typeface="Arial" panose="020B0604020202020204" pitchFamily="34" charset="0"/>
              </a:rPr>
              <a:t>a</a:t>
            </a:r>
          </a:p>
        </p:txBody>
      </p:sp>
      <p:sp>
        <p:nvSpPr>
          <p:cNvPr id="19" name="TextBox 18">
            <a:extLst>
              <a:ext uri="{FF2B5EF4-FFF2-40B4-BE49-F238E27FC236}">
                <a16:creationId xmlns:a16="http://schemas.microsoft.com/office/drawing/2014/main" id="{BF078BF2-06FD-4924-90CA-83D474618FA3}"/>
              </a:ext>
            </a:extLst>
          </p:cNvPr>
          <p:cNvSpPr txBox="1"/>
          <p:nvPr/>
        </p:nvSpPr>
        <p:spPr>
          <a:xfrm>
            <a:off x="8188473" y="3781190"/>
            <a:ext cx="3484879" cy="400110"/>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c. Mùa đông khô lạnh</a:t>
            </a:r>
          </a:p>
        </p:txBody>
      </p:sp>
      <p:sp>
        <p:nvSpPr>
          <p:cNvPr id="20" name="TextBox 19">
            <a:extLst>
              <a:ext uri="{FF2B5EF4-FFF2-40B4-BE49-F238E27FC236}">
                <a16:creationId xmlns:a16="http://schemas.microsoft.com/office/drawing/2014/main" id="{F6462252-2A61-4CEE-B8BE-F889117419AC}"/>
              </a:ext>
            </a:extLst>
          </p:cNvPr>
          <p:cNvSpPr txBox="1"/>
          <p:nvPr/>
        </p:nvSpPr>
        <p:spPr>
          <a:xfrm>
            <a:off x="8121524" y="4429098"/>
            <a:ext cx="3406803" cy="707886"/>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d. Mùa hạ nóng ẩm,</a:t>
            </a:r>
          </a:p>
          <a:p>
            <a:pPr algn="ctr"/>
            <a:r>
              <a:rPr lang="en-US" sz="2000" b="1">
                <a:solidFill>
                  <a:srgbClr val="172DF9"/>
                </a:solidFill>
                <a:latin typeface="Arial" panose="020B0604020202020204" pitchFamily="34" charset="0"/>
                <a:cs typeface="Arial" panose="020B0604020202020204" pitchFamily="34" charset="0"/>
              </a:rPr>
              <a:t>m</a:t>
            </a:r>
            <a:r>
              <a:rPr lang="vi-VN" sz="2000" b="1">
                <a:solidFill>
                  <a:srgbClr val="172DF9"/>
                </a:solidFill>
                <a:latin typeface="Arial" panose="020B0604020202020204" pitchFamily="34" charset="0"/>
                <a:cs typeface="Arial" panose="020B0604020202020204" pitchFamily="34" charset="0"/>
              </a:rPr>
              <a:t>ư</a:t>
            </a:r>
            <a:r>
              <a:rPr lang="en-US" sz="2000" b="1">
                <a:solidFill>
                  <a:srgbClr val="172DF9"/>
                </a:solidFill>
                <a:latin typeface="Arial" panose="020B0604020202020204" pitchFamily="34" charset="0"/>
                <a:cs typeface="Arial" panose="020B0604020202020204" pitchFamily="34" charset="0"/>
              </a:rPr>
              <a:t>a nhiều</a:t>
            </a:r>
          </a:p>
        </p:txBody>
      </p:sp>
      <p:sp>
        <p:nvSpPr>
          <p:cNvPr id="21" name="TextBox 20">
            <a:extLst>
              <a:ext uri="{FF2B5EF4-FFF2-40B4-BE49-F238E27FC236}">
                <a16:creationId xmlns:a16="http://schemas.microsoft.com/office/drawing/2014/main" id="{9D2EBBD1-FB6B-4877-8021-B3746827D419}"/>
              </a:ext>
            </a:extLst>
          </p:cNvPr>
          <p:cNvSpPr txBox="1"/>
          <p:nvPr/>
        </p:nvSpPr>
        <p:spPr>
          <a:xfrm>
            <a:off x="8121524" y="5303372"/>
            <a:ext cx="3307748" cy="400110"/>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e. Mùa hạ khô nóng</a:t>
            </a:r>
          </a:p>
        </p:txBody>
      </p:sp>
      <p:sp>
        <p:nvSpPr>
          <p:cNvPr id="22" name="TextBox 21">
            <a:extLst>
              <a:ext uri="{FF2B5EF4-FFF2-40B4-BE49-F238E27FC236}">
                <a16:creationId xmlns:a16="http://schemas.microsoft.com/office/drawing/2014/main" id="{EBB66DF9-9AD2-434C-B801-8C0E0F0C9379}"/>
              </a:ext>
            </a:extLst>
          </p:cNvPr>
          <p:cNvSpPr txBox="1"/>
          <p:nvPr/>
        </p:nvSpPr>
        <p:spPr>
          <a:xfrm>
            <a:off x="6382185" y="3043999"/>
            <a:ext cx="2148517" cy="400110"/>
          </a:xfrm>
          <a:prstGeom prst="rect">
            <a:avLst/>
          </a:prstGeom>
          <a:noFill/>
        </p:spPr>
        <p:txBody>
          <a:bodyPr wrap="square" rtlCol="0">
            <a:spAutoFit/>
          </a:bodyPr>
          <a:lstStyle/>
          <a:p>
            <a:pPr algn="ctr"/>
            <a:r>
              <a:rPr lang="en-US" sz="2000" b="1">
                <a:solidFill>
                  <a:srgbClr val="C00000"/>
                </a:solidFill>
                <a:latin typeface="Arial" panose="020B0604020202020204" pitchFamily="34" charset="0"/>
                <a:cs typeface="Arial" panose="020B0604020202020204" pitchFamily="34" charset="0"/>
              </a:rPr>
              <a:t>1- A, D, G</a:t>
            </a:r>
          </a:p>
        </p:txBody>
      </p:sp>
      <p:sp>
        <p:nvSpPr>
          <p:cNvPr id="23" name="TextBox 22">
            <a:extLst>
              <a:ext uri="{FF2B5EF4-FFF2-40B4-BE49-F238E27FC236}">
                <a16:creationId xmlns:a16="http://schemas.microsoft.com/office/drawing/2014/main" id="{83FF5FFF-6F73-4F47-B41F-ECD3E2FDEB6F}"/>
              </a:ext>
            </a:extLst>
          </p:cNvPr>
          <p:cNvSpPr txBox="1"/>
          <p:nvPr/>
        </p:nvSpPr>
        <p:spPr>
          <a:xfrm>
            <a:off x="6320750" y="5208932"/>
            <a:ext cx="2271386" cy="400110"/>
          </a:xfrm>
          <a:prstGeom prst="rect">
            <a:avLst/>
          </a:prstGeom>
          <a:noFill/>
        </p:spPr>
        <p:txBody>
          <a:bodyPr wrap="square" rtlCol="0">
            <a:spAutoFit/>
          </a:bodyPr>
          <a:lstStyle/>
          <a:p>
            <a:pPr algn="ctr"/>
            <a:r>
              <a:rPr lang="en-US" sz="2000" b="1">
                <a:solidFill>
                  <a:srgbClr val="C00000"/>
                </a:solidFill>
                <a:latin typeface="Arial" panose="020B0604020202020204" pitchFamily="34" charset="0"/>
                <a:cs typeface="Arial" panose="020B0604020202020204" pitchFamily="34" charset="0"/>
              </a:rPr>
              <a:t>2- B, C, E</a:t>
            </a:r>
          </a:p>
        </p:txBody>
      </p:sp>
      <p:pic>
        <p:nvPicPr>
          <p:cNvPr id="26" name="2 Minute Timer (To)">
            <a:hlinkClick r:id="" action="ppaction://media"/>
            <a:extLst>
              <a:ext uri="{FF2B5EF4-FFF2-40B4-BE49-F238E27FC236}">
                <a16:creationId xmlns:a16="http://schemas.microsoft.com/office/drawing/2014/main" id="{252A2537-66CA-443E-AE4B-D9CE7172F6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39387" y="195654"/>
            <a:ext cx="1741544" cy="986632"/>
          </a:xfrm>
          <a:prstGeom prst="rect">
            <a:avLst/>
          </a:prstGeom>
        </p:spPr>
      </p:pic>
      <p:pic>
        <p:nvPicPr>
          <p:cNvPr id="27" name="Picture 26">
            <a:extLst>
              <a:ext uri="{FF2B5EF4-FFF2-40B4-BE49-F238E27FC236}">
                <a16:creationId xmlns:a16="http://schemas.microsoft.com/office/drawing/2014/main" id="{3611F6C3-A5CB-450F-833D-CD5E55E5F14C}"/>
              </a:ext>
            </a:extLst>
          </p:cNvPr>
          <p:cNvPicPr>
            <a:picLocks noChangeAspect="1"/>
          </p:cNvPicPr>
          <p:nvPr/>
        </p:nvPicPr>
        <p:blipFill rotWithShape="1">
          <a:blip r:embed="rId6"/>
          <a:srcRect l="10000" t="28444" r="83037" b="58827"/>
          <a:stretch/>
        </p:blipFill>
        <p:spPr>
          <a:xfrm>
            <a:off x="43992" y="125266"/>
            <a:ext cx="1075776" cy="1106244"/>
          </a:xfrm>
          <a:prstGeom prst="rect">
            <a:avLst/>
          </a:prstGeom>
        </p:spPr>
      </p:pic>
      <p:pic>
        <p:nvPicPr>
          <p:cNvPr id="28" name="Picture 27">
            <a:extLst>
              <a:ext uri="{FF2B5EF4-FFF2-40B4-BE49-F238E27FC236}">
                <a16:creationId xmlns:a16="http://schemas.microsoft.com/office/drawing/2014/main" id="{FDA0D81C-9E16-4280-BEF4-8475514BD097}"/>
              </a:ext>
            </a:extLst>
          </p:cNvPr>
          <p:cNvPicPr>
            <a:picLocks noChangeAspect="1"/>
          </p:cNvPicPr>
          <p:nvPr/>
        </p:nvPicPr>
        <p:blipFill>
          <a:blip r:embed="rId7"/>
          <a:stretch>
            <a:fillRect/>
          </a:stretch>
        </p:blipFill>
        <p:spPr>
          <a:xfrm>
            <a:off x="-17281" y="2091959"/>
            <a:ext cx="4751708" cy="4776489"/>
          </a:xfrm>
          <a:prstGeom prst="rect">
            <a:avLst/>
          </a:prstGeom>
        </p:spPr>
      </p:pic>
      <p:sp>
        <p:nvSpPr>
          <p:cNvPr id="30" name="TextBox 29">
            <a:extLst>
              <a:ext uri="{FF2B5EF4-FFF2-40B4-BE49-F238E27FC236}">
                <a16:creationId xmlns:a16="http://schemas.microsoft.com/office/drawing/2014/main" id="{3EF564B6-A3D1-4505-B0FA-334A7F931E27}"/>
              </a:ext>
            </a:extLst>
          </p:cNvPr>
          <p:cNvSpPr txBox="1"/>
          <p:nvPr/>
        </p:nvSpPr>
        <p:spPr>
          <a:xfrm>
            <a:off x="1119768" y="202302"/>
            <a:ext cx="9037674" cy="954107"/>
          </a:xfrm>
          <a:prstGeom prst="rect">
            <a:avLst/>
          </a:prstGeom>
          <a:solidFill>
            <a:schemeClr val="accent4">
              <a:lumMod val="20000"/>
              <a:lumOff val="80000"/>
            </a:schemeClr>
          </a:solidFill>
          <a:ln>
            <a:solidFill>
              <a:schemeClr val="accent5">
                <a:lumMod val="75000"/>
              </a:schemeClr>
            </a:solidFill>
          </a:ln>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Quan sát hình ảnh  và nội dung mục 2b SGK, hãy nối ý cột A và cột B sao cho đúng</a:t>
            </a:r>
          </a:p>
        </p:txBody>
      </p:sp>
      <p:sp>
        <p:nvSpPr>
          <p:cNvPr id="31" name="TextBox 30">
            <a:extLst>
              <a:ext uri="{FF2B5EF4-FFF2-40B4-BE49-F238E27FC236}">
                <a16:creationId xmlns:a16="http://schemas.microsoft.com/office/drawing/2014/main" id="{1FA2F1AB-79D4-4181-BC43-3EDA808F0F7F}"/>
              </a:ext>
            </a:extLst>
          </p:cNvPr>
          <p:cNvSpPr txBox="1"/>
          <p:nvPr/>
        </p:nvSpPr>
        <p:spPr>
          <a:xfrm>
            <a:off x="8121524" y="3224427"/>
            <a:ext cx="3484879" cy="400110"/>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b. Tây Nam Á,nội địa</a:t>
            </a:r>
          </a:p>
        </p:txBody>
      </p:sp>
      <p:sp>
        <p:nvSpPr>
          <p:cNvPr id="32" name="TextBox 31">
            <a:extLst>
              <a:ext uri="{FF2B5EF4-FFF2-40B4-BE49-F238E27FC236}">
                <a16:creationId xmlns:a16="http://schemas.microsoft.com/office/drawing/2014/main" id="{C28D2DAD-FE85-4C47-8F16-73943BA94E44}"/>
              </a:ext>
            </a:extLst>
          </p:cNvPr>
          <p:cNvSpPr txBox="1"/>
          <p:nvPr/>
        </p:nvSpPr>
        <p:spPr>
          <a:xfrm>
            <a:off x="8263735" y="5989391"/>
            <a:ext cx="3484879" cy="707886"/>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g. Đông Á, Đông Nam Á, Nam á</a:t>
            </a:r>
          </a:p>
        </p:txBody>
      </p:sp>
    </p:spTree>
    <p:extLst>
      <p:ext uri="{BB962C8B-B14F-4D97-AF65-F5344CB8AC3E}">
        <p14:creationId xmlns:p14="http://schemas.microsoft.com/office/powerpoint/2010/main" val="935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6"/>
                </p:tgtEl>
              </p:cMediaNode>
            </p:video>
          </p:childTnLst>
        </p:cTn>
      </p:par>
    </p:tnLst>
    <p:bldLst>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sp>
        <p:nvSpPr>
          <p:cNvPr id="10" name="TextBox 9">
            <a:extLst>
              <a:ext uri="{FF2B5EF4-FFF2-40B4-BE49-F238E27FC236}">
                <a16:creationId xmlns:a16="http://schemas.microsoft.com/office/drawing/2014/main" id="{F828F586-569C-4B9C-AC05-AA3EA275D5A5}"/>
              </a:ext>
            </a:extLst>
          </p:cNvPr>
          <p:cNvSpPr txBox="1"/>
          <p:nvPr/>
        </p:nvSpPr>
        <p:spPr>
          <a:xfrm>
            <a:off x="193512" y="2733142"/>
            <a:ext cx="5785969" cy="1200329"/>
          </a:xfrm>
          <a:prstGeom prst="rect">
            <a:avLst/>
          </a:prstGeom>
          <a:noFill/>
          <a:ln>
            <a:solidFill>
              <a:srgbClr val="0070C0"/>
            </a:solidFill>
            <a:prstDash val="sysDash"/>
          </a:ln>
        </p:spPr>
        <p:txBody>
          <a:bodyPr wrap="square" rtlCol="0">
            <a:spAutoFit/>
          </a:bodyPr>
          <a:lstStyle/>
          <a:p>
            <a:pPr algn="just"/>
            <a:r>
              <a:rPr lang="en-US" sz="3600">
                <a:solidFill>
                  <a:srgbClr val="FF0000"/>
                </a:solidFill>
                <a:latin typeface="Arial" panose="020B0604020202020204" pitchFamily="34" charset="0"/>
                <a:cs typeface="Arial" panose="020B0604020202020204" pitchFamily="34" charset="0"/>
              </a:rPr>
              <a:t>Xác định phạm vi khí hậu </a:t>
            </a:r>
          </a:p>
          <a:p>
            <a:pPr algn="just"/>
            <a:r>
              <a:rPr lang="en-US" sz="3600">
                <a:solidFill>
                  <a:srgbClr val="FF0000"/>
                </a:solidFill>
                <a:latin typeface="Arial" panose="020B0604020202020204" pitchFamily="34" charset="0"/>
                <a:cs typeface="Arial" panose="020B0604020202020204" pitchFamily="34" charset="0"/>
              </a:rPr>
              <a:t>gió mùa và khí hậu lục địa?</a:t>
            </a:r>
            <a:endParaRPr lang="en-US" sz="3600">
              <a:solidFill>
                <a:srgbClr val="FF0000"/>
              </a:solidFill>
            </a:endParaRPr>
          </a:p>
        </p:txBody>
      </p:sp>
      <p:pic>
        <p:nvPicPr>
          <p:cNvPr id="11" name="Picture 10">
            <a:extLst>
              <a:ext uri="{FF2B5EF4-FFF2-40B4-BE49-F238E27FC236}">
                <a16:creationId xmlns:a16="http://schemas.microsoft.com/office/drawing/2014/main" id="{B5A882F1-D450-4D14-9238-C0D8E9C423E3}"/>
              </a:ext>
            </a:extLst>
          </p:cNvPr>
          <p:cNvPicPr>
            <a:picLocks noChangeAspect="1"/>
          </p:cNvPicPr>
          <p:nvPr/>
        </p:nvPicPr>
        <p:blipFill>
          <a:blip r:embed="rId3"/>
          <a:stretch>
            <a:fillRect/>
          </a:stretch>
        </p:blipFill>
        <p:spPr>
          <a:xfrm>
            <a:off x="6274839" y="685571"/>
            <a:ext cx="5785969" cy="5816144"/>
          </a:xfrm>
          <a:prstGeom prst="rect">
            <a:avLst/>
          </a:prstGeom>
        </p:spPr>
      </p:pic>
      <p:pic>
        <p:nvPicPr>
          <p:cNvPr id="12" name="Picture 11">
            <a:extLst>
              <a:ext uri="{FF2B5EF4-FFF2-40B4-BE49-F238E27FC236}">
                <a16:creationId xmlns:a16="http://schemas.microsoft.com/office/drawing/2014/main" id="{D1432C5A-EB70-4C01-A884-F26978D8AD31}"/>
              </a:ext>
            </a:extLst>
          </p:cNvPr>
          <p:cNvPicPr>
            <a:picLocks noChangeAspect="1"/>
          </p:cNvPicPr>
          <p:nvPr/>
        </p:nvPicPr>
        <p:blipFill rotWithShape="1">
          <a:blip r:embed="rId4"/>
          <a:srcRect l="49250" t="16517" r="40417" b="67812"/>
          <a:stretch/>
        </p:blipFill>
        <p:spPr>
          <a:xfrm>
            <a:off x="11152246" y="54453"/>
            <a:ext cx="841350" cy="717706"/>
          </a:xfrm>
          <a:prstGeom prst="rect">
            <a:avLst/>
          </a:prstGeom>
        </p:spPr>
      </p:pic>
    </p:spTree>
    <p:extLst>
      <p:ext uri="{BB962C8B-B14F-4D97-AF65-F5344CB8AC3E}">
        <p14:creationId xmlns:p14="http://schemas.microsoft.com/office/powerpoint/2010/main" val="22738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131192" y="131353"/>
            <a:ext cx="3393482" cy="584775"/>
          </a:xfrm>
          <a:prstGeom prst="rect">
            <a:avLst/>
          </a:prstGeom>
          <a:solidFill>
            <a:srgbClr val="E9FA6A"/>
          </a:solidFill>
          <a:ln>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Khí hậu gió mùa</a:t>
            </a:r>
          </a:p>
        </p:txBody>
      </p:sp>
      <p:pic>
        <p:nvPicPr>
          <p:cNvPr id="11" name="Picture 10">
            <a:extLst>
              <a:ext uri="{FF2B5EF4-FFF2-40B4-BE49-F238E27FC236}">
                <a16:creationId xmlns:a16="http://schemas.microsoft.com/office/drawing/2014/main" id="{B5A882F1-D450-4D14-9238-C0D8E9C423E3}"/>
              </a:ext>
            </a:extLst>
          </p:cNvPr>
          <p:cNvPicPr>
            <a:picLocks noChangeAspect="1"/>
          </p:cNvPicPr>
          <p:nvPr/>
        </p:nvPicPr>
        <p:blipFill>
          <a:blip r:embed="rId5"/>
          <a:stretch>
            <a:fillRect/>
          </a:stretch>
        </p:blipFill>
        <p:spPr>
          <a:xfrm>
            <a:off x="6274839" y="685571"/>
            <a:ext cx="5785969" cy="5816144"/>
          </a:xfrm>
          <a:prstGeom prst="rect">
            <a:avLst/>
          </a:prstGeom>
        </p:spPr>
      </p:pic>
      <p:sp>
        <p:nvSpPr>
          <p:cNvPr id="12" name="Freeform 10">
            <a:extLst>
              <a:ext uri="{FF2B5EF4-FFF2-40B4-BE49-F238E27FC236}">
                <a16:creationId xmlns:a16="http://schemas.microsoft.com/office/drawing/2014/main" id="{43C88EA5-2CF1-48DD-B0C7-837E05FF6555}"/>
              </a:ext>
            </a:extLst>
          </p:cNvPr>
          <p:cNvSpPr>
            <a:spLocks/>
          </p:cNvSpPr>
          <p:nvPr/>
        </p:nvSpPr>
        <p:spPr bwMode="auto">
          <a:xfrm>
            <a:off x="10065941" y="2065825"/>
            <a:ext cx="1086305" cy="1255712"/>
          </a:xfrm>
          <a:custGeom>
            <a:avLst/>
            <a:gdLst>
              <a:gd name="T0" fmla="*/ 2147483646 w 843"/>
              <a:gd name="T1" fmla="*/ 2147483646 h 1054"/>
              <a:gd name="T2" fmla="*/ 2147483646 w 843"/>
              <a:gd name="T3" fmla="*/ 2147483646 h 1054"/>
              <a:gd name="T4" fmla="*/ 2147483646 w 843"/>
              <a:gd name="T5" fmla="*/ 2147483646 h 1054"/>
              <a:gd name="T6" fmla="*/ 2147483646 w 843"/>
              <a:gd name="T7" fmla="*/ 2147483646 h 1054"/>
              <a:gd name="T8" fmla="*/ 2147483646 w 843"/>
              <a:gd name="T9" fmla="*/ 2147483646 h 1054"/>
              <a:gd name="T10" fmla="*/ 2147483646 w 843"/>
              <a:gd name="T11" fmla="*/ 2147483646 h 1054"/>
              <a:gd name="T12" fmla="*/ 2147483646 w 843"/>
              <a:gd name="T13" fmla="*/ 2147483646 h 1054"/>
              <a:gd name="T14" fmla="*/ 2147483646 w 843"/>
              <a:gd name="T15" fmla="*/ 2147483646 h 1054"/>
              <a:gd name="T16" fmla="*/ 2147483646 w 843"/>
              <a:gd name="T17" fmla="*/ 2147483646 h 1054"/>
              <a:gd name="T18" fmla="*/ 2147483646 w 843"/>
              <a:gd name="T19" fmla="*/ 2147483646 h 1054"/>
              <a:gd name="T20" fmla="*/ 2147483646 w 843"/>
              <a:gd name="T21" fmla="*/ 2147483646 h 1054"/>
              <a:gd name="T22" fmla="*/ 2147483646 w 843"/>
              <a:gd name="T23" fmla="*/ 2147483646 h 1054"/>
              <a:gd name="T24" fmla="*/ 2147483646 w 843"/>
              <a:gd name="T25" fmla="*/ 2147483646 h 1054"/>
              <a:gd name="T26" fmla="*/ 2147483646 w 843"/>
              <a:gd name="T27" fmla="*/ 2147483646 h 1054"/>
              <a:gd name="T28" fmla="*/ 2147483646 w 843"/>
              <a:gd name="T29" fmla="*/ 2147483646 h 1054"/>
              <a:gd name="T30" fmla="*/ 2147483646 w 843"/>
              <a:gd name="T31" fmla="*/ 2147483646 h 1054"/>
              <a:gd name="T32" fmla="*/ 2147483646 w 843"/>
              <a:gd name="T33" fmla="*/ 2147483646 h 1054"/>
              <a:gd name="T34" fmla="*/ 2147483646 w 843"/>
              <a:gd name="T35" fmla="*/ 2147483646 h 1054"/>
              <a:gd name="T36" fmla="*/ 2147483646 w 843"/>
              <a:gd name="T37" fmla="*/ 2147483646 h 1054"/>
              <a:gd name="T38" fmla="*/ 2147483646 w 843"/>
              <a:gd name="T39" fmla="*/ 2147483646 h 1054"/>
              <a:gd name="T40" fmla="*/ 2147483646 w 843"/>
              <a:gd name="T41" fmla="*/ 2147483646 h 1054"/>
              <a:gd name="T42" fmla="*/ 2147483646 w 843"/>
              <a:gd name="T43" fmla="*/ 2147483646 h 1054"/>
              <a:gd name="T44" fmla="*/ 2147483646 w 843"/>
              <a:gd name="T45" fmla="*/ 2147483646 h 1054"/>
              <a:gd name="T46" fmla="*/ 2147483646 w 843"/>
              <a:gd name="T47" fmla="*/ 2147483646 h 1054"/>
              <a:gd name="T48" fmla="*/ 2147483646 w 843"/>
              <a:gd name="T49" fmla="*/ 2147483646 h 1054"/>
              <a:gd name="T50" fmla="*/ 2147483646 w 843"/>
              <a:gd name="T51" fmla="*/ 2147483646 h 1054"/>
              <a:gd name="T52" fmla="*/ 2147483646 w 843"/>
              <a:gd name="T53" fmla="*/ 2147483646 h 1054"/>
              <a:gd name="T54" fmla="*/ 2147483646 w 843"/>
              <a:gd name="T55" fmla="*/ 2147483646 h 1054"/>
              <a:gd name="T56" fmla="*/ 2147483646 w 843"/>
              <a:gd name="T57" fmla="*/ 2147483646 h 1054"/>
              <a:gd name="T58" fmla="*/ 2147483646 w 843"/>
              <a:gd name="T59" fmla="*/ 2147483646 h 1054"/>
              <a:gd name="T60" fmla="*/ 2147483646 w 843"/>
              <a:gd name="T61" fmla="*/ 2147483646 h 1054"/>
              <a:gd name="T62" fmla="*/ 2147483646 w 843"/>
              <a:gd name="T63" fmla="*/ 2147483646 h 1054"/>
              <a:gd name="T64" fmla="*/ 2147483646 w 843"/>
              <a:gd name="T65" fmla="*/ 2147483646 h 1054"/>
              <a:gd name="T66" fmla="*/ 2147483646 w 843"/>
              <a:gd name="T67" fmla="*/ 2147483646 h 1054"/>
              <a:gd name="T68" fmla="*/ 2147483646 w 843"/>
              <a:gd name="T69" fmla="*/ 2147483646 h 10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1054"/>
              <a:gd name="T107" fmla="*/ 843 w 843"/>
              <a:gd name="T108" fmla="*/ 1054 h 10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1054">
                <a:moveTo>
                  <a:pt x="250" y="38"/>
                </a:moveTo>
                <a:cubicBezTo>
                  <a:pt x="269" y="66"/>
                  <a:pt x="303" y="103"/>
                  <a:pt x="334" y="114"/>
                </a:cubicBezTo>
                <a:cubicBezTo>
                  <a:pt x="359" y="111"/>
                  <a:pt x="429" y="111"/>
                  <a:pt x="436" y="89"/>
                </a:cubicBezTo>
                <a:cubicBezTo>
                  <a:pt x="440" y="78"/>
                  <a:pt x="421" y="65"/>
                  <a:pt x="427" y="55"/>
                </a:cubicBezTo>
                <a:cubicBezTo>
                  <a:pt x="432" y="47"/>
                  <a:pt x="444" y="60"/>
                  <a:pt x="453" y="63"/>
                </a:cubicBezTo>
                <a:cubicBezTo>
                  <a:pt x="482" y="83"/>
                  <a:pt x="494" y="108"/>
                  <a:pt x="521" y="131"/>
                </a:cubicBezTo>
                <a:cubicBezTo>
                  <a:pt x="546" y="152"/>
                  <a:pt x="574" y="157"/>
                  <a:pt x="605" y="165"/>
                </a:cubicBezTo>
                <a:cubicBezTo>
                  <a:pt x="613" y="237"/>
                  <a:pt x="638" y="309"/>
                  <a:pt x="665" y="377"/>
                </a:cubicBezTo>
                <a:cubicBezTo>
                  <a:pt x="685" y="374"/>
                  <a:pt x="706" y="375"/>
                  <a:pt x="724" y="368"/>
                </a:cubicBezTo>
                <a:cubicBezTo>
                  <a:pt x="766" y="351"/>
                  <a:pt x="734" y="320"/>
                  <a:pt x="766" y="368"/>
                </a:cubicBezTo>
                <a:cubicBezTo>
                  <a:pt x="763" y="391"/>
                  <a:pt x="766" y="415"/>
                  <a:pt x="758" y="436"/>
                </a:cubicBezTo>
                <a:cubicBezTo>
                  <a:pt x="754" y="446"/>
                  <a:pt x="736" y="443"/>
                  <a:pt x="732" y="453"/>
                </a:cubicBezTo>
                <a:cubicBezTo>
                  <a:pt x="721" y="480"/>
                  <a:pt x="775" y="529"/>
                  <a:pt x="775" y="529"/>
                </a:cubicBezTo>
                <a:cubicBezTo>
                  <a:pt x="781" y="547"/>
                  <a:pt x="795" y="562"/>
                  <a:pt x="800" y="580"/>
                </a:cubicBezTo>
                <a:cubicBezTo>
                  <a:pt x="834" y="699"/>
                  <a:pt x="789" y="646"/>
                  <a:pt x="843" y="698"/>
                </a:cubicBezTo>
                <a:cubicBezTo>
                  <a:pt x="827" y="743"/>
                  <a:pt x="807" y="727"/>
                  <a:pt x="766" y="741"/>
                </a:cubicBezTo>
                <a:cubicBezTo>
                  <a:pt x="760" y="749"/>
                  <a:pt x="756" y="759"/>
                  <a:pt x="749" y="766"/>
                </a:cubicBezTo>
                <a:cubicBezTo>
                  <a:pt x="742" y="773"/>
                  <a:pt x="730" y="775"/>
                  <a:pt x="724" y="783"/>
                </a:cubicBezTo>
                <a:cubicBezTo>
                  <a:pt x="718" y="790"/>
                  <a:pt x="722" y="804"/>
                  <a:pt x="715" y="809"/>
                </a:cubicBezTo>
                <a:cubicBezTo>
                  <a:pt x="701" y="819"/>
                  <a:pt x="682" y="820"/>
                  <a:pt x="665" y="825"/>
                </a:cubicBezTo>
                <a:cubicBezTo>
                  <a:pt x="648" y="831"/>
                  <a:pt x="614" y="842"/>
                  <a:pt x="614" y="842"/>
                </a:cubicBezTo>
                <a:cubicBezTo>
                  <a:pt x="597" y="853"/>
                  <a:pt x="580" y="865"/>
                  <a:pt x="563" y="876"/>
                </a:cubicBezTo>
                <a:cubicBezTo>
                  <a:pt x="555" y="882"/>
                  <a:pt x="538" y="893"/>
                  <a:pt x="538" y="893"/>
                </a:cubicBezTo>
                <a:cubicBezTo>
                  <a:pt x="522" y="940"/>
                  <a:pt x="488" y="940"/>
                  <a:pt x="444" y="953"/>
                </a:cubicBezTo>
                <a:cubicBezTo>
                  <a:pt x="390" y="969"/>
                  <a:pt x="337" y="986"/>
                  <a:pt x="283" y="1003"/>
                </a:cubicBezTo>
                <a:cubicBezTo>
                  <a:pt x="246" y="1042"/>
                  <a:pt x="269" y="1026"/>
                  <a:pt x="207" y="1046"/>
                </a:cubicBezTo>
                <a:cubicBezTo>
                  <a:pt x="199" y="1049"/>
                  <a:pt x="182" y="1054"/>
                  <a:pt x="182" y="1054"/>
                </a:cubicBezTo>
                <a:cubicBezTo>
                  <a:pt x="123" y="1036"/>
                  <a:pt x="118" y="1028"/>
                  <a:pt x="46" y="1020"/>
                </a:cubicBezTo>
                <a:cubicBezTo>
                  <a:pt x="0" y="1005"/>
                  <a:pt x="12" y="981"/>
                  <a:pt x="21" y="936"/>
                </a:cubicBezTo>
                <a:cubicBezTo>
                  <a:pt x="36" y="863"/>
                  <a:pt x="44" y="770"/>
                  <a:pt x="97" y="715"/>
                </a:cubicBezTo>
                <a:cubicBezTo>
                  <a:pt x="107" y="687"/>
                  <a:pt x="114" y="664"/>
                  <a:pt x="131" y="639"/>
                </a:cubicBezTo>
                <a:cubicBezTo>
                  <a:pt x="148" y="587"/>
                  <a:pt x="134" y="453"/>
                  <a:pt x="106" y="410"/>
                </a:cubicBezTo>
                <a:cubicBezTo>
                  <a:pt x="101" y="340"/>
                  <a:pt x="62" y="190"/>
                  <a:pt x="156" y="156"/>
                </a:cubicBezTo>
                <a:cubicBezTo>
                  <a:pt x="197" y="117"/>
                  <a:pt x="175" y="141"/>
                  <a:pt x="216" y="80"/>
                </a:cubicBezTo>
                <a:cubicBezTo>
                  <a:pt x="269" y="0"/>
                  <a:pt x="219" y="123"/>
                  <a:pt x="250" y="38"/>
                </a:cubicBezTo>
                <a:close/>
              </a:path>
            </a:pathLst>
          </a:custGeom>
          <a:solidFill>
            <a:srgbClr val="0000FF"/>
          </a:solidFill>
          <a:ln w="9525">
            <a:solidFill>
              <a:srgbClr val="0000FF"/>
            </a:solidFill>
            <a:round/>
            <a:headEnd/>
            <a:tailEnd/>
          </a:ln>
        </p:spPr>
        <p:txBody>
          <a:bodyPr/>
          <a:lstStyle/>
          <a:p>
            <a:endParaRPr lang="en-US"/>
          </a:p>
        </p:txBody>
      </p:sp>
      <p:sp>
        <p:nvSpPr>
          <p:cNvPr id="13" name="Freeform 11">
            <a:extLst>
              <a:ext uri="{FF2B5EF4-FFF2-40B4-BE49-F238E27FC236}">
                <a16:creationId xmlns:a16="http://schemas.microsoft.com/office/drawing/2014/main" id="{594CF086-726E-416B-A764-B4F9DF3DFA1F}"/>
              </a:ext>
            </a:extLst>
          </p:cNvPr>
          <p:cNvSpPr>
            <a:spLocks/>
          </p:cNvSpPr>
          <p:nvPr/>
        </p:nvSpPr>
        <p:spPr bwMode="auto">
          <a:xfrm>
            <a:off x="9525837" y="3291057"/>
            <a:ext cx="1078053" cy="865823"/>
          </a:xfrm>
          <a:custGeom>
            <a:avLst/>
            <a:gdLst>
              <a:gd name="T0" fmla="*/ 2147483646 w 825"/>
              <a:gd name="T1" fmla="*/ 0 h 659"/>
              <a:gd name="T2" fmla="*/ 2147483646 w 825"/>
              <a:gd name="T3" fmla="*/ 2147483646 h 659"/>
              <a:gd name="T4" fmla="*/ 2147483646 w 825"/>
              <a:gd name="T5" fmla="*/ 2147483646 h 659"/>
              <a:gd name="T6" fmla="*/ 2147483646 w 825"/>
              <a:gd name="T7" fmla="*/ 2147483646 h 659"/>
              <a:gd name="T8" fmla="*/ 2147483646 w 825"/>
              <a:gd name="T9" fmla="*/ 2147483646 h 659"/>
              <a:gd name="T10" fmla="*/ 2147483646 w 825"/>
              <a:gd name="T11" fmla="*/ 2147483646 h 659"/>
              <a:gd name="T12" fmla="*/ 2147483646 w 825"/>
              <a:gd name="T13" fmla="*/ 2147483646 h 659"/>
              <a:gd name="T14" fmla="*/ 2147483646 w 825"/>
              <a:gd name="T15" fmla="*/ 2147483646 h 659"/>
              <a:gd name="T16" fmla="*/ 2147483646 w 825"/>
              <a:gd name="T17" fmla="*/ 2147483646 h 659"/>
              <a:gd name="T18" fmla="*/ 2147483646 w 825"/>
              <a:gd name="T19" fmla="*/ 2147483646 h 659"/>
              <a:gd name="T20" fmla="*/ 2147483646 w 825"/>
              <a:gd name="T21" fmla="*/ 2147483646 h 659"/>
              <a:gd name="T22" fmla="*/ 2147483646 w 825"/>
              <a:gd name="T23" fmla="*/ 2147483646 h 659"/>
              <a:gd name="T24" fmla="*/ 2147483646 w 825"/>
              <a:gd name="T25" fmla="*/ 2147483646 h 659"/>
              <a:gd name="T26" fmla="*/ 2147483646 w 825"/>
              <a:gd name="T27" fmla="*/ 2147483646 h 659"/>
              <a:gd name="T28" fmla="*/ 2147483646 w 825"/>
              <a:gd name="T29" fmla="*/ 2147483646 h 659"/>
              <a:gd name="T30" fmla="*/ 2147483646 w 825"/>
              <a:gd name="T31" fmla="*/ 2147483646 h 659"/>
              <a:gd name="T32" fmla="*/ 2147483646 w 825"/>
              <a:gd name="T33" fmla="*/ 2147483646 h 659"/>
              <a:gd name="T34" fmla="*/ 2147483646 w 825"/>
              <a:gd name="T35" fmla="*/ 2147483646 h 659"/>
              <a:gd name="T36" fmla="*/ 2147483646 w 825"/>
              <a:gd name="T37" fmla="*/ 2147483646 h 659"/>
              <a:gd name="T38" fmla="*/ 2147483646 w 825"/>
              <a:gd name="T39" fmla="*/ 2147483646 h 659"/>
              <a:gd name="T40" fmla="*/ 2147483646 w 825"/>
              <a:gd name="T41" fmla="*/ 2147483646 h 659"/>
              <a:gd name="T42" fmla="*/ 2147483646 w 825"/>
              <a:gd name="T43" fmla="*/ 2147483646 h 659"/>
              <a:gd name="T44" fmla="*/ 2147483646 w 825"/>
              <a:gd name="T45" fmla="*/ 0 h 6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25"/>
              <a:gd name="T70" fmla="*/ 0 h 659"/>
              <a:gd name="T71" fmla="*/ 825 w 825"/>
              <a:gd name="T72" fmla="*/ 659 h 6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25" h="659">
                <a:moveTo>
                  <a:pt x="384" y="0"/>
                </a:moveTo>
                <a:cubicBezTo>
                  <a:pt x="438" y="8"/>
                  <a:pt x="491" y="18"/>
                  <a:pt x="545" y="25"/>
                </a:cubicBezTo>
                <a:cubicBezTo>
                  <a:pt x="579" y="22"/>
                  <a:pt x="613" y="21"/>
                  <a:pt x="647" y="17"/>
                </a:cubicBezTo>
                <a:cubicBezTo>
                  <a:pt x="658" y="16"/>
                  <a:pt x="669" y="8"/>
                  <a:pt x="680" y="8"/>
                </a:cubicBezTo>
                <a:cubicBezTo>
                  <a:pt x="689" y="8"/>
                  <a:pt x="663" y="14"/>
                  <a:pt x="655" y="17"/>
                </a:cubicBezTo>
                <a:cubicBezTo>
                  <a:pt x="665" y="98"/>
                  <a:pt x="677" y="133"/>
                  <a:pt x="757" y="161"/>
                </a:cubicBezTo>
                <a:cubicBezTo>
                  <a:pt x="796" y="219"/>
                  <a:pt x="785" y="193"/>
                  <a:pt x="799" y="237"/>
                </a:cubicBezTo>
                <a:cubicBezTo>
                  <a:pt x="801" y="264"/>
                  <a:pt x="825" y="371"/>
                  <a:pt x="782" y="398"/>
                </a:cubicBezTo>
                <a:cubicBezTo>
                  <a:pt x="754" y="416"/>
                  <a:pt x="704" y="421"/>
                  <a:pt x="672" y="432"/>
                </a:cubicBezTo>
                <a:cubicBezTo>
                  <a:pt x="655" y="438"/>
                  <a:pt x="638" y="443"/>
                  <a:pt x="621" y="449"/>
                </a:cubicBezTo>
                <a:cubicBezTo>
                  <a:pt x="613" y="452"/>
                  <a:pt x="596" y="457"/>
                  <a:pt x="596" y="457"/>
                </a:cubicBezTo>
                <a:cubicBezTo>
                  <a:pt x="593" y="459"/>
                  <a:pt x="520" y="506"/>
                  <a:pt x="511" y="516"/>
                </a:cubicBezTo>
                <a:cubicBezTo>
                  <a:pt x="496" y="532"/>
                  <a:pt x="486" y="553"/>
                  <a:pt x="469" y="567"/>
                </a:cubicBezTo>
                <a:cubicBezTo>
                  <a:pt x="440" y="590"/>
                  <a:pt x="396" y="580"/>
                  <a:pt x="359" y="584"/>
                </a:cubicBezTo>
                <a:cubicBezTo>
                  <a:pt x="246" y="614"/>
                  <a:pt x="126" y="620"/>
                  <a:pt x="11" y="635"/>
                </a:cubicBezTo>
                <a:cubicBezTo>
                  <a:pt x="36" y="564"/>
                  <a:pt x="0" y="659"/>
                  <a:pt x="37" y="584"/>
                </a:cubicBezTo>
                <a:cubicBezTo>
                  <a:pt x="41" y="576"/>
                  <a:pt x="38" y="565"/>
                  <a:pt x="45" y="559"/>
                </a:cubicBezTo>
                <a:cubicBezTo>
                  <a:pt x="54" y="552"/>
                  <a:pt x="68" y="553"/>
                  <a:pt x="79" y="550"/>
                </a:cubicBezTo>
                <a:cubicBezTo>
                  <a:pt x="95" y="534"/>
                  <a:pt x="115" y="525"/>
                  <a:pt x="130" y="508"/>
                </a:cubicBezTo>
                <a:cubicBezTo>
                  <a:pt x="144" y="493"/>
                  <a:pt x="164" y="457"/>
                  <a:pt x="164" y="457"/>
                </a:cubicBezTo>
                <a:cubicBezTo>
                  <a:pt x="174" y="387"/>
                  <a:pt x="195" y="236"/>
                  <a:pt x="274" y="212"/>
                </a:cubicBezTo>
                <a:cubicBezTo>
                  <a:pt x="304" y="181"/>
                  <a:pt x="334" y="157"/>
                  <a:pt x="375" y="144"/>
                </a:cubicBezTo>
                <a:cubicBezTo>
                  <a:pt x="416" y="81"/>
                  <a:pt x="412" y="76"/>
                  <a:pt x="384" y="0"/>
                </a:cubicBezTo>
                <a:close/>
              </a:path>
            </a:pathLst>
          </a:custGeom>
          <a:solidFill>
            <a:srgbClr val="CC6600"/>
          </a:solidFill>
          <a:ln w="9525">
            <a:solidFill>
              <a:srgbClr val="CC6600"/>
            </a:solidFill>
            <a:round/>
            <a:headEnd/>
            <a:tailEnd/>
          </a:ln>
        </p:spPr>
        <p:txBody>
          <a:bodyPr/>
          <a:lstStyle/>
          <a:p>
            <a:endParaRPr lang="en-US"/>
          </a:p>
        </p:txBody>
      </p:sp>
      <p:sp>
        <p:nvSpPr>
          <p:cNvPr id="14" name="Freeform 12">
            <a:extLst>
              <a:ext uri="{FF2B5EF4-FFF2-40B4-BE49-F238E27FC236}">
                <a16:creationId xmlns:a16="http://schemas.microsoft.com/office/drawing/2014/main" id="{91C8F7E9-3DBC-4092-9522-4DD07A0A120A}"/>
              </a:ext>
            </a:extLst>
          </p:cNvPr>
          <p:cNvSpPr>
            <a:spLocks/>
          </p:cNvSpPr>
          <p:nvPr/>
        </p:nvSpPr>
        <p:spPr bwMode="auto">
          <a:xfrm>
            <a:off x="10493400" y="2917677"/>
            <a:ext cx="755650" cy="454025"/>
          </a:xfrm>
          <a:custGeom>
            <a:avLst/>
            <a:gdLst>
              <a:gd name="T0" fmla="*/ 2147483646 w 476"/>
              <a:gd name="T1" fmla="*/ 2147483646 h 381"/>
              <a:gd name="T2" fmla="*/ 2147483646 w 476"/>
              <a:gd name="T3" fmla="*/ 2147483646 h 381"/>
              <a:gd name="T4" fmla="*/ 2147483646 w 476"/>
              <a:gd name="T5" fmla="*/ 2147483646 h 381"/>
              <a:gd name="T6" fmla="*/ 2147483646 w 476"/>
              <a:gd name="T7" fmla="*/ 2147483646 h 381"/>
              <a:gd name="T8" fmla="*/ 2147483646 w 476"/>
              <a:gd name="T9" fmla="*/ 2147483646 h 381"/>
              <a:gd name="T10" fmla="*/ 2147483646 w 476"/>
              <a:gd name="T11" fmla="*/ 2147483646 h 381"/>
              <a:gd name="T12" fmla="*/ 2147483646 w 476"/>
              <a:gd name="T13" fmla="*/ 2147483646 h 381"/>
              <a:gd name="T14" fmla="*/ 2147483646 w 476"/>
              <a:gd name="T15" fmla="*/ 2147483646 h 381"/>
              <a:gd name="T16" fmla="*/ 2147483646 w 476"/>
              <a:gd name="T17" fmla="*/ 2147483646 h 381"/>
              <a:gd name="T18" fmla="*/ 2147483646 w 476"/>
              <a:gd name="T19" fmla="*/ 2147483646 h 381"/>
              <a:gd name="T20" fmla="*/ 2147483646 w 476"/>
              <a:gd name="T21" fmla="*/ 2147483646 h 381"/>
              <a:gd name="T22" fmla="*/ 2147483646 w 476"/>
              <a:gd name="T23" fmla="*/ 2147483646 h 381"/>
              <a:gd name="T24" fmla="*/ 2147483646 w 476"/>
              <a:gd name="T25" fmla="*/ 2147483646 h 381"/>
              <a:gd name="T26" fmla="*/ 2147483646 w 476"/>
              <a:gd name="T27" fmla="*/ 2147483646 h 3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6"/>
              <a:gd name="T43" fmla="*/ 0 h 381"/>
              <a:gd name="T44" fmla="*/ 476 w 476"/>
              <a:gd name="T45" fmla="*/ 381 h 3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6" h="381">
                <a:moveTo>
                  <a:pt x="28" y="237"/>
                </a:moveTo>
                <a:cubicBezTo>
                  <a:pt x="23" y="254"/>
                  <a:pt x="22" y="339"/>
                  <a:pt x="37" y="347"/>
                </a:cubicBezTo>
                <a:cubicBezTo>
                  <a:pt x="43" y="350"/>
                  <a:pt x="172" y="369"/>
                  <a:pt x="198" y="373"/>
                </a:cubicBezTo>
                <a:cubicBezTo>
                  <a:pt x="215" y="376"/>
                  <a:pt x="249" y="381"/>
                  <a:pt x="249" y="381"/>
                </a:cubicBezTo>
                <a:cubicBezTo>
                  <a:pt x="287" y="355"/>
                  <a:pt x="293" y="329"/>
                  <a:pt x="308" y="288"/>
                </a:cubicBezTo>
                <a:cubicBezTo>
                  <a:pt x="309" y="278"/>
                  <a:pt x="313" y="221"/>
                  <a:pt x="325" y="203"/>
                </a:cubicBezTo>
                <a:cubicBezTo>
                  <a:pt x="355" y="158"/>
                  <a:pt x="415" y="141"/>
                  <a:pt x="452" y="93"/>
                </a:cubicBezTo>
                <a:cubicBezTo>
                  <a:pt x="460" y="69"/>
                  <a:pt x="476" y="29"/>
                  <a:pt x="452" y="8"/>
                </a:cubicBezTo>
                <a:cubicBezTo>
                  <a:pt x="442" y="0"/>
                  <a:pt x="392" y="21"/>
                  <a:pt x="376" y="25"/>
                </a:cubicBezTo>
                <a:cubicBezTo>
                  <a:pt x="348" y="31"/>
                  <a:pt x="291" y="42"/>
                  <a:pt x="291" y="42"/>
                </a:cubicBezTo>
                <a:cubicBezTo>
                  <a:pt x="201" y="103"/>
                  <a:pt x="328" y="20"/>
                  <a:pt x="240" y="68"/>
                </a:cubicBezTo>
                <a:cubicBezTo>
                  <a:pt x="196" y="92"/>
                  <a:pt x="161" y="127"/>
                  <a:pt x="113" y="144"/>
                </a:cubicBezTo>
                <a:cubicBezTo>
                  <a:pt x="93" y="158"/>
                  <a:pt x="67" y="166"/>
                  <a:pt x="54" y="186"/>
                </a:cubicBezTo>
                <a:cubicBezTo>
                  <a:pt x="19" y="239"/>
                  <a:pt x="0" y="237"/>
                  <a:pt x="28" y="237"/>
                </a:cubicBezTo>
                <a:close/>
              </a:path>
            </a:pathLst>
          </a:custGeom>
          <a:solidFill>
            <a:srgbClr val="CC6600"/>
          </a:solidFill>
          <a:ln w="9525">
            <a:solidFill>
              <a:srgbClr val="CC6600"/>
            </a:solidFill>
            <a:round/>
            <a:headEnd/>
            <a:tailEnd/>
          </a:ln>
        </p:spPr>
        <p:txBody>
          <a:bodyPr/>
          <a:lstStyle/>
          <a:p>
            <a:endParaRPr lang="en-US"/>
          </a:p>
        </p:txBody>
      </p:sp>
      <p:sp>
        <p:nvSpPr>
          <p:cNvPr id="15" name="Freeform 14">
            <a:extLst>
              <a:ext uri="{FF2B5EF4-FFF2-40B4-BE49-F238E27FC236}">
                <a16:creationId xmlns:a16="http://schemas.microsoft.com/office/drawing/2014/main" id="{82B843D3-CDE9-49F5-8356-79483243E937}"/>
              </a:ext>
            </a:extLst>
          </p:cNvPr>
          <p:cNvSpPr>
            <a:spLocks/>
          </p:cNvSpPr>
          <p:nvPr/>
        </p:nvSpPr>
        <p:spPr bwMode="auto">
          <a:xfrm>
            <a:off x="7948955" y="3745082"/>
            <a:ext cx="2544445" cy="1401076"/>
          </a:xfrm>
          <a:custGeom>
            <a:avLst/>
            <a:gdLst>
              <a:gd name="T0" fmla="*/ 2147483646 w 1924"/>
              <a:gd name="T1" fmla="*/ 2147483646 h 1113"/>
              <a:gd name="T2" fmla="*/ 2147483646 w 1924"/>
              <a:gd name="T3" fmla="*/ 2147483646 h 1113"/>
              <a:gd name="T4" fmla="*/ 2147483646 w 1924"/>
              <a:gd name="T5" fmla="*/ 2147483646 h 1113"/>
              <a:gd name="T6" fmla="*/ 2147483646 w 1924"/>
              <a:gd name="T7" fmla="*/ 2147483646 h 1113"/>
              <a:gd name="T8" fmla="*/ 2147483646 w 1924"/>
              <a:gd name="T9" fmla="*/ 2147483646 h 1113"/>
              <a:gd name="T10" fmla="*/ 2147483646 w 1924"/>
              <a:gd name="T11" fmla="*/ 2147483646 h 1113"/>
              <a:gd name="T12" fmla="*/ 2147483646 w 1924"/>
              <a:gd name="T13" fmla="*/ 2147483646 h 1113"/>
              <a:gd name="T14" fmla="*/ 2147483646 w 1924"/>
              <a:gd name="T15" fmla="*/ 2147483646 h 1113"/>
              <a:gd name="T16" fmla="*/ 2147483646 w 1924"/>
              <a:gd name="T17" fmla="*/ 2147483646 h 1113"/>
              <a:gd name="T18" fmla="*/ 2147483646 w 1924"/>
              <a:gd name="T19" fmla="*/ 2147483646 h 1113"/>
              <a:gd name="T20" fmla="*/ 2147483646 w 1924"/>
              <a:gd name="T21" fmla="*/ 2147483646 h 1113"/>
              <a:gd name="T22" fmla="*/ 2147483646 w 1924"/>
              <a:gd name="T23" fmla="*/ 2147483646 h 1113"/>
              <a:gd name="T24" fmla="*/ 2147483646 w 1924"/>
              <a:gd name="T25" fmla="*/ 2147483646 h 1113"/>
              <a:gd name="T26" fmla="*/ 2147483646 w 1924"/>
              <a:gd name="T27" fmla="*/ 2147483646 h 1113"/>
              <a:gd name="T28" fmla="*/ 2147483646 w 1924"/>
              <a:gd name="T29" fmla="*/ 2147483646 h 1113"/>
              <a:gd name="T30" fmla="*/ 2147483646 w 1924"/>
              <a:gd name="T31" fmla="*/ 2147483646 h 1113"/>
              <a:gd name="T32" fmla="*/ 2147483646 w 1924"/>
              <a:gd name="T33" fmla="*/ 2147483646 h 1113"/>
              <a:gd name="T34" fmla="*/ 2147483646 w 1924"/>
              <a:gd name="T35" fmla="*/ 2147483646 h 1113"/>
              <a:gd name="T36" fmla="*/ 2147483646 w 1924"/>
              <a:gd name="T37" fmla="*/ 2147483646 h 1113"/>
              <a:gd name="T38" fmla="*/ 2147483646 w 1924"/>
              <a:gd name="T39" fmla="*/ 2147483646 h 1113"/>
              <a:gd name="T40" fmla="*/ 2147483646 w 1924"/>
              <a:gd name="T41" fmla="*/ 2147483646 h 1113"/>
              <a:gd name="T42" fmla="*/ 2147483646 w 1924"/>
              <a:gd name="T43" fmla="*/ 2147483646 h 1113"/>
              <a:gd name="T44" fmla="*/ 2147483646 w 1924"/>
              <a:gd name="T45" fmla="*/ 2147483646 h 1113"/>
              <a:gd name="T46" fmla="*/ 2147483646 w 1924"/>
              <a:gd name="T47" fmla="*/ 2147483646 h 1113"/>
              <a:gd name="T48" fmla="*/ 2147483646 w 1924"/>
              <a:gd name="T49" fmla="*/ 2147483646 h 1113"/>
              <a:gd name="T50" fmla="*/ 2147483646 w 1924"/>
              <a:gd name="T51" fmla="*/ 2147483646 h 1113"/>
              <a:gd name="T52" fmla="*/ 2147483646 w 1924"/>
              <a:gd name="T53" fmla="*/ 2147483646 h 1113"/>
              <a:gd name="T54" fmla="*/ 2147483646 w 1924"/>
              <a:gd name="T55" fmla="*/ 2147483646 h 1113"/>
              <a:gd name="T56" fmla="*/ 2147483646 w 1924"/>
              <a:gd name="T57" fmla="*/ 2147483646 h 1113"/>
              <a:gd name="T58" fmla="*/ 2147483646 w 1924"/>
              <a:gd name="T59" fmla="*/ 2147483646 h 1113"/>
              <a:gd name="T60" fmla="*/ 2147483646 w 1924"/>
              <a:gd name="T61" fmla="*/ 2147483646 h 1113"/>
              <a:gd name="T62" fmla="*/ 2147483646 w 1924"/>
              <a:gd name="T63" fmla="*/ 2147483646 h 1113"/>
              <a:gd name="T64" fmla="*/ 2147483646 w 1924"/>
              <a:gd name="T65" fmla="*/ 2147483646 h 1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24"/>
              <a:gd name="T100" fmla="*/ 0 h 1113"/>
              <a:gd name="T101" fmla="*/ 1924 w 1924"/>
              <a:gd name="T102" fmla="*/ 1113 h 1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24" h="1113">
                <a:moveTo>
                  <a:pt x="1" y="448"/>
                </a:moveTo>
                <a:cubicBezTo>
                  <a:pt x="12" y="395"/>
                  <a:pt x="48" y="344"/>
                  <a:pt x="95" y="313"/>
                </a:cubicBezTo>
                <a:cubicBezTo>
                  <a:pt x="164" y="219"/>
                  <a:pt x="49" y="61"/>
                  <a:pt x="145" y="0"/>
                </a:cubicBezTo>
                <a:cubicBezTo>
                  <a:pt x="200" y="6"/>
                  <a:pt x="237" y="14"/>
                  <a:pt x="289" y="25"/>
                </a:cubicBezTo>
                <a:cubicBezTo>
                  <a:pt x="298" y="33"/>
                  <a:pt x="309" y="40"/>
                  <a:pt x="315" y="50"/>
                </a:cubicBezTo>
                <a:cubicBezTo>
                  <a:pt x="321" y="60"/>
                  <a:pt x="317" y="74"/>
                  <a:pt x="323" y="84"/>
                </a:cubicBezTo>
                <a:cubicBezTo>
                  <a:pt x="331" y="96"/>
                  <a:pt x="361" y="106"/>
                  <a:pt x="374" y="110"/>
                </a:cubicBezTo>
                <a:cubicBezTo>
                  <a:pt x="410" y="122"/>
                  <a:pt x="440" y="141"/>
                  <a:pt x="476" y="152"/>
                </a:cubicBezTo>
                <a:cubicBezTo>
                  <a:pt x="513" y="177"/>
                  <a:pt x="557" y="177"/>
                  <a:pt x="594" y="203"/>
                </a:cubicBezTo>
                <a:cubicBezTo>
                  <a:pt x="636" y="233"/>
                  <a:pt x="643" y="244"/>
                  <a:pt x="696" y="262"/>
                </a:cubicBezTo>
                <a:cubicBezTo>
                  <a:pt x="769" y="286"/>
                  <a:pt x="849" y="271"/>
                  <a:pt x="925" y="279"/>
                </a:cubicBezTo>
                <a:cubicBezTo>
                  <a:pt x="1025" y="273"/>
                  <a:pt x="1063" y="253"/>
                  <a:pt x="1153" y="262"/>
                </a:cubicBezTo>
                <a:cubicBezTo>
                  <a:pt x="1202" y="279"/>
                  <a:pt x="1235" y="290"/>
                  <a:pt x="1289" y="296"/>
                </a:cubicBezTo>
                <a:cubicBezTo>
                  <a:pt x="1350" y="316"/>
                  <a:pt x="1267" y="294"/>
                  <a:pt x="1365" y="288"/>
                </a:cubicBezTo>
                <a:cubicBezTo>
                  <a:pt x="1413" y="285"/>
                  <a:pt x="1461" y="282"/>
                  <a:pt x="1509" y="279"/>
                </a:cubicBezTo>
                <a:cubicBezTo>
                  <a:pt x="1551" y="266"/>
                  <a:pt x="1594" y="260"/>
                  <a:pt x="1636" y="245"/>
                </a:cubicBezTo>
                <a:cubicBezTo>
                  <a:pt x="1703" y="178"/>
                  <a:pt x="1756" y="149"/>
                  <a:pt x="1848" y="127"/>
                </a:cubicBezTo>
                <a:cubicBezTo>
                  <a:pt x="1906" y="88"/>
                  <a:pt x="1880" y="100"/>
                  <a:pt x="1924" y="84"/>
                </a:cubicBezTo>
                <a:cubicBezTo>
                  <a:pt x="1908" y="150"/>
                  <a:pt x="1888" y="197"/>
                  <a:pt x="1840" y="245"/>
                </a:cubicBezTo>
                <a:cubicBezTo>
                  <a:pt x="1829" y="277"/>
                  <a:pt x="1795" y="311"/>
                  <a:pt x="1763" y="321"/>
                </a:cubicBezTo>
                <a:cubicBezTo>
                  <a:pt x="1746" y="332"/>
                  <a:pt x="1723" y="338"/>
                  <a:pt x="1712" y="355"/>
                </a:cubicBezTo>
                <a:cubicBezTo>
                  <a:pt x="1691" y="390"/>
                  <a:pt x="1705" y="375"/>
                  <a:pt x="1670" y="398"/>
                </a:cubicBezTo>
                <a:cubicBezTo>
                  <a:pt x="1643" y="437"/>
                  <a:pt x="1634" y="442"/>
                  <a:pt x="1594" y="415"/>
                </a:cubicBezTo>
                <a:cubicBezTo>
                  <a:pt x="1566" y="424"/>
                  <a:pt x="1518" y="457"/>
                  <a:pt x="1518" y="457"/>
                </a:cubicBezTo>
                <a:cubicBezTo>
                  <a:pt x="1521" y="516"/>
                  <a:pt x="1511" y="578"/>
                  <a:pt x="1526" y="635"/>
                </a:cubicBezTo>
                <a:cubicBezTo>
                  <a:pt x="1530" y="649"/>
                  <a:pt x="1554" y="640"/>
                  <a:pt x="1568" y="643"/>
                </a:cubicBezTo>
                <a:cubicBezTo>
                  <a:pt x="1590" y="648"/>
                  <a:pt x="1607" y="654"/>
                  <a:pt x="1628" y="660"/>
                </a:cubicBezTo>
                <a:cubicBezTo>
                  <a:pt x="1640" y="700"/>
                  <a:pt x="1653" y="738"/>
                  <a:pt x="1662" y="779"/>
                </a:cubicBezTo>
                <a:cubicBezTo>
                  <a:pt x="1659" y="804"/>
                  <a:pt x="1661" y="831"/>
                  <a:pt x="1653" y="855"/>
                </a:cubicBezTo>
                <a:cubicBezTo>
                  <a:pt x="1647" y="871"/>
                  <a:pt x="1599" y="912"/>
                  <a:pt x="1585" y="923"/>
                </a:cubicBezTo>
                <a:cubicBezTo>
                  <a:pt x="1558" y="945"/>
                  <a:pt x="1542" y="975"/>
                  <a:pt x="1518" y="999"/>
                </a:cubicBezTo>
                <a:cubicBezTo>
                  <a:pt x="1501" y="996"/>
                  <a:pt x="1482" y="999"/>
                  <a:pt x="1467" y="991"/>
                </a:cubicBezTo>
                <a:cubicBezTo>
                  <a:pt x="1447" y="979"/>
                  <a:pt x="1460" y="944"/>
                  <a:pt x="1450" y="923"/>
                </a:cubicBezTo>
                <a:cubicBezTo>
                  <a:pt x="1436" y="896"/>
                  <a:pt x="1401" y="880"/>
                  <a:pt x="1374" y="872"/>
                </a:cubicBezTo>
                <a:cubicBezTo>
                  <a:pt x="1348" y="834"/>
                  <a:pt x="1316" y="828"/>
                  <a:pt x="1280" y="804"/>
                </a:cubicBezTo>
                <a:cubicBezTo>
                  <a:pt x="1290" y="898"/>
                  <a:pt x="1281" y="1015"/>
                  <a:pt x="1340" y="1092"/>
                </a:cubicBezTo>
                <a:cubicBezTo>
                  <a:pt x="1331" y="1098"/>
                  <a:pt x="1324" y="1107"/>
                  <a:pt x="1314" y="1109"/>
                </a:cubicBezTo>
                <a:cubicBezTo>
                  <a:pt x="1292" y="1113"/>
                  <a:pt x="1267" y="1072"/>
                  <a:pt x="1247" y="1058"/>
                </a:cubicBezTo>
                <a:cubicBezTo>
                  <a:pt x="1230" y="1033"/>
                  <a:pt x="1221" y="1007"/>
                  <a:pt x="1204" y="982"/>
                </a:cubicBezTo>
                <a:cubicBezTo>
                  <a:pt x="1198" y="936"/>
                  <a:pt x="1193" y="891"/>
                  <a:pt x="1179" y="847"/>
                </a:cubicBezTo>
                <a:cubicBezTo>
                  <a:pt x="1163" y="664"/>
                  <a:pt x="1190" y="803"/>
                  <a:pt x="1128" y="711"/>
                </a:cubicBezTo>
                <a:cubicBezTo>
                  <a:pt x="1105" y="714"/>
                  <a:pt x="1082" y="714"/>
                  <a:pt x="1060" y="720"/>
                </a:cubicBezTo>
                <a:cubicBezTo>
                  <a:pt x="1000" y="736"/>
                  <a:pt x="1075" y="745"/>
                  <a:pt x="1001" y="728"/>
                </a:cubicBezTo>
                <a:cubicBezTo>
                  <a:pt x="985" y="684"/>
                  <a:pt x="972" y="662"/>
                  <a:pt x="942" y="626"/>
                </a:cubicBezTo>
                <a:cubicBezTo>
                  <a:pt x="919" y="598"/>
                  <a:pt x="922" y="580"/>
                  <a:pt x="891" y="559"/>
                </a:cubicBezTo>
                <a:cubicBezTo>
                  <a:pt x="872" y="529"/>
                  <a:pt x="870" y="511"/>
                  <a:pt x="840" y="491"/>
                </a:cubicBezTo>
                <a:cubicBezTo>
                  <a:pt x="789" y="503"/>
                  <a:pt x="739" y="514"/>
                  <a:pt x="688" y="525"/>
                </a:cubicBezTo>
                <a:cubicBezTo>
                  <a:pt x="668" y="554"/>
                  <a:pt x="641" y="564"/>
                  <a:pt x="620" y="592"/>
                </a:cubicBezTo>
                <a:cubicBezTo>
                  <a:pt x="606" y="610"/>
                  <a:pt x="579" y="658"/>
                  <a:pt x="560" y="677"/>
                </a:cubicBezTo>
                <a:cubicBezTo>
                  <a:pt x="540" y="697"/>
                  <a:pt x="508" y="705"/>
                  <a:pt x="484" y="720"/>
                </a:cubicBezTo>
                <a:cubicBezTo>
                  <a:pt x="478" y="728"/>
                  <a:pt x="474" y="738"/>
                  <a:pt x="467" y="745"/>
                </a:cubicBezTo>
                <a:cubicBezTo>
                  <a:pt x="460" y="752"/>
                  <a:pt x="449" y="754"/>
                  <a:pt x="442" y="762"/>
                </a:cubicBezTo>
                <a:cubicBezTo>
                  <a:pt x="429" y="777"/>
                  <a:pt x="419" y="796"/>
                  <a:pt x="408" y="813"/>
                </a:cubicBezTo>
                <a:cubicBezTo>
                  <a:pt x="402" y="821"/>
                  <a:pt x="391" y="838"/>
                  <a:pt x="391" y="838"/>
                </a:cubicBezTo>
                <a:cubicBezTo>
                  <a:pt x="376" y="902"/>
                  <a:pt x="410" y="936"/>
                  <a:pt x="340" y="982"/>
                </a:cubicBezTo>
                <a:cubicBezTo>
                  <a:pt x="330" y="1016"/>
                  <a:pt x="308" y="1021"/>
                  <a:pt x="289" y="1050"/>
                </a:cubicBezTo>
                <a:cubicBezTo>
                  <a:pt x="267" y="1015"/>
                  <a:pt x="252" y="982"/>
                  <a:pt x="230" y="948"/>
                </a:cubicBezTo>
                <a:cubicBezTo>
                  <a:pt x="212" y="892"/>
                  <a:pt x="235" y="956"/>
                  <a:pt x="205" y="897"/>
                </a:cubicBezTo>
                <a:cubicBezTo>
                  <a:pt x="168" y="824"/>
                  <a:pt x="224" y="920"/>
                  <a:pt x="188" y="847"/>
                </a:cubicBezTo>
                <a:cubicBezTo>
                  <a:pt x="171" y="813"/>
                  <a:pt x="158" y="781"/>
                  <a:pt x="145" y="745"/>
                </a:cubicBezTo>
                <a:cubicBezTo>
                  <a:pt x="144" y="731"/>
                  <a:pt x="147" y="644"/>
                  <a:pt x="128" y="609"/>
                </a:cubicBezTo>
                <a:cubicBezTo>
                  <a:pt x="118" y="592"/>
                  <a:pt x="95" y="559"/>
                  <a:pt x="95" y="559"/>
                </a:cubicBezTo>
                <a:cubicBezTo>
                  <a:pt x="105" y="517"/>
                  <a:pt x="114" y="513"/>
                  <a:pt x="154" y="499"/>
                </a:cubicBezTo>
                <a:cubicBezTo>
                  <a:pt x="151" y="488"/>
                  <a:pt x="156" y="470"/>
                  <a:pt x="145" y="465"/>
                </a:cubicBezTo>
                <a:cubicBezTo>
                  <a:pt x="114" y="450"/>
                  <a:pt x="52" y="508"/>
                  <a:pt x="52" y="508"/>
                </a:cubicBezTo>
                <a:cubicBezTo>
                  <a:pt x="26" y="490"/>
                  <a:pt x="25" y="494"/>
                  <a:pt x="10" y="465"/>
                </a:cubicBezTo>
                <a:cubicBezTo>
                  <a:pt x="0" y="446"/>
                  <a:pt x="1" y="429"/>
                  <a:pt x="1" y="448"/>
                </a:cubicBezTo>
                <a:close/>
              </a:path>
            </a:pathLst>
          </a:custGeom>
          <a:solidFill>
            <a:srgbClr val="00FF00"/>
          </a:solidFill>
          <a:ln w="9525">
            <a:solidFill>
              <a:srgbClr val="00FF00"/>
            </a:solidFill>
            <a:round/>
            <a:headEnd/>
            <a:tailEnd/>
          </a:ln>
        </p:spPr>
        <p:txBody>
          <a:bodyPr/>
          <a:lstStyle/>
          <a:p>
            <a:endParaRPr lang="en-US"/>
          </a:p>
        </p:txBody>
      </p:sp>
      <p:sp>
        <p:nvSpPr>
          <p:cNvPr id="30" name="Line 25">
            <a:extLst>
              <a:ext uri="{FF2B5EF4-FFF2-40B4-BE49-F238E27FC236}">
                <a16:creationId xmlns:a16="http://schemas.microsoft.com/office/drawing/2014/main" id="{4BB9C11C-A20C-40FB-941F-09CF3C2FB573}"/>
              </a:ext>
            </a:extLst>
          </p:cNvPr>
          <p:cNvSpPr>
            <a:spLocks noChangeShapeType="1"/>
          </p:cNvSpPr>
          <p:nvPr/>
        </p:nvSpPr>
        <p:spPr bwMode="auto">
          <a:xfrm>
            <a:off x="9113815" y="1973141"/>
            <a:ext cx="952126" cy="250249"/>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1" name="Line 26">
            <a:extLst>
              <a:ext uri="{FF2B5EF4-FFF2-40B4-BE49-F238E27FC236}">
                <a16:creationId xmlns:a16="http://schemas.microsoft.com/office/drawing/2014/main" id="{B7A9CD34-2E11-4CE5-9705-E9F9E7F46255}"/>
              </a:ext>
            </a:extLst>
          </p:cNvPr>
          <p:cNvSpPr>
            <a:spLocks noChangeShapeType="1"/>
          </p:cNvSpPr>
          <p:nvPr/>
        </p:nvSpPr>
        <p:spPr bwMode="auto">
          <a:xfrm>
            <a:off x="9010086" y="2325689"/>
            <a:ext cx="874299" cy="315665"/>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2" name="Line 27">
            <a:extLst>
              <a:ext uri="{FF2B5EF4-FFF2-40B4-BE49-F238E27FC236}">
                <a16:creationId xmlns:a16="http://schemas.microsoft.com/office/drawing/2014/main" id="{02DD5184-C6DF-4840-8387-2833EA160CBA}"/>
              </a:ext>
            </a:extLst>
          </p:cNvPr>
          <p:cNvSpPr>
            <a:spLocks noChangeShapeType="1"/>
          </p:cNvSpPr>
          <p:nvPr/>
        </p:nvSpPr>
        <p:spPr bwMode="auto">
          <a:xfrm>
            <a:off x="8912450" y="2670663"/>
            <a:ext cx="874299" cy="315664"/>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3" name="Line 28">
            <a:extLst>
              <a:ext uri="{FF2B5EF4-FFF2-40B4-BE49-F238E27FC236}">
                <a16:creationId xmlns:a16="http://schemas.microsoft.com/office/drawing/2014/main" id="{0DAEF569-7E43-40E7-94AF-762F1ABF8AA3}"/>
              </a:ext>
            </a:extLst>
          </p:cNvPr>
          <p:cNvSpPr>
            <a:spLocks noChangeShapeType="1"/>
          </p:cNvSpPr>
          <p:nvPr/>
        </p:nvSpPr>
        <p:spPr bwMode="auto">
          <a:xfrm flipV="1">
            <a:off x="8612246" y="5065816"/>
            <a:ext cx="508000" cy="914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4" name="Line 29">
            <a:extLst>
              <a:ext uri="{FF2B5EF4-FFF2-40B4-BE49-F238E27FC236}">
                <a16:creationId xmlns:a16="http://schemas.microsoft.com/office/drawing/2014/main" id="{75CA1D38-802A-49C0-B7B8-BFD058761AE8}"/>
              </a:ext>
            </a:extLst>
          </p:cNvPr>
          <p:cNvSpPr>
            <a:spLocks noChangeShapeType="1"/>
          </p:cNvSpPr>
          <p:nvPr/>
        </p:nvSpPr>
        <p:spPr bwMode="auto">
          <a:xfrm flipV="1">
            <a:off x="7239092" y="4989616"/>
            <a:ext cx="91440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5" name="Line 30">
            <a:extLst>
              <a:ext uri="{FF2B5EF4-FFF2-40B4-BE49-F238E27FC236}">
                <a16:creationId xmlns:a16="http://schemas.microsoft.com/office/drawing/2014/main" id="{C26A0D17-10D0-4F28-B000-663FD16E5554}"/>
              </a:ext>
            </a:extLst>
          </p:cNvPr>
          <p:cNvSpPr>
            <a:spLocks noChangeShapeType="1"/>
          </p:cNvSpPr>
          <p:nvPr/>
        </p:nvSpPr>
        <p:spPr bwMode="auto">
          <a:xfrm flipV="1">
            <a:off x="9933046" y="5361764"/>
            <a:ext cx="252446" cy="694651"/>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6" name="Line 31">
            <a:extLst>
              <a:ext uri="{FF2B5EF4-FFF2-40B4-BE49-F238E27FC236}">
                <a16:creationId xmlns:a16="http://schemas.microsoft.com/office/drawing/2014/main" id="{D1F1B5AF-F31E-499D-B6EB-8A670828A10B}"/>
              </a:ext>
            </a:extLst>
          </p:cNvPr>
          <p:cNvSpPr>
            <a:spLocks noChangeShapeType="1"/>
          </p:cNvSpPr>
          <p:nvPr/>
        </p:nvSpPr>
        <p:spPr bwMode="auto">
          <a:xfrm flipH="1" flipV="1">
            <a:off x="11152246" y="4989616"/>
            <a:ext cx="609600" cy="685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7" name="Line 32">
            <a:extLst>
              <a:ext uri="{FF2B5EF4-FFF2-40B4-BE49-F238E27FC236}">
                <a16:creationId xmlns:a16="http://schemas.microsoft.com/office/drawing/2014/main" id="{394275BD-99F6-460D-B8E1-280B9F5DDD44}"/>
              </a:ext>
            </a:extLst>
          </p:cNvPr>
          <p:cNvSpPr>
            <a:spLocks noChangeShapeType="1"/>
          </p:cNvSpPr>
          <p:nvPr/>
        </p:nvSpPr>
        <p:spPr bwMode="auto">
          <a:xfrm flipH="1" flipV="1">
            <a:off x="11558646" y="4532416"/>
            <a:ext cx="60960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pic>
        <p:nvPicPr>
          <p:cNvPr id="22" name="Picture 21">
            <a:extLst>
              <a:ext uri="{FF2B5EF4-FFF2-40B4-BE49-F238E27FC236}">
                <a16:creationId xmlns:a16="http://schemas.microsoft.com/office/drawing/2014/main" id="{EA454CF6-BFF0-47AB-A3AA-FA57DB9D97C4}"/>
              </a:ext>
            </a:extLst>
          </p:cNvPr>
          <p:cNvPicPr>
            <a:picLocks noChangeAspect="1"/>
          </p:cNvPicPr>
          <p:nvPr/>
        </p:nvPicPr>
        <p:blipFill rotWithShape="1">
          <a:blip r:embed="rId6"/>
          <a:srcRect l="49250" t="16517" r="40417" b="67812"/>
          <a:stretch/>
        </p:blipFill>
        <p:spPr>
          <a:xfrm>
            <a:off x="11152246" y="54453"/>
            <a:ext cx="841350" cy="717706"/>
          </a:xfrm>
          <a:prstGeom prst="rect">
            <a:avLst/>
          </a:prstGeom>
        </p:spPr>
      </p:pic>
    </p:spTree>
    <p:extLst>
      <p:ext uri="{BB962C8B-B14F-4D97-AF65-F5344CB8AC3E}">
        <p14:creationId xmlns:p14="http://schemas.microsoft.com/office/powerpoint/2010/main" val="61038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indefinite"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repeatCount="indefinite"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par>
                                <p:cTn id="18" presetID="3" presetClass="entr" presetSubtype="10" repeatCount="indefinite"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repeatCount="indefinite" fill="hold" nodeType="clickEffect">
                                  <p:stCondLst>
                                    <p:cond delay="0"/>
                                  </p:stCondLst>
                                  <p:endCondLst>
                                    <p:cond evt="onNext" delay="0">
                                      <p:tgtEl>
                                        <p:sldTgt/>
                                      </p:tgtEl>
                                    </p:cond>
                                  </p:end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repeatCount="indefinite"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strips(downLeft)">
                                      <p:cBhvr>
                                        <p:cTn id="30" dur="500"/>
                                        <p:tgtEl>
                                          <p:spTgt spid="32"/>
                                        </p:tgtEl>
                                      </p:cBhvr>
                                    </p:animEffect>
                                  </p:childTnLst>
                                  <p:subTnLst>
                                    <p:audio>
                                      <p:cMediaNode>
                                        <p:cTn display="0" masterRel="sameClick">
                                          <p:stCondLst>
                                            <p:cond evt="begin" delay="0">
                                              <p:tn val="28"/>
                                            </p:cond>
                                          </p:stCondLst>
                                          <p:endCondLst>
                                            <p:cond evt="onStopAudio" delay="0">
                                              <p:tgtEl>
                                                <p:sldTgt/>
                                              </p:tgtEl>
                                            </p:cond>
                                          </p:endCondLst>
                                        </p:cTn>
                                        <p:tgtEl>
                                          <p:sndTgt r:embed="rId3" name="push.wav"/>
                                        </p:tgtEl>
                                      </p:cMediaNode>
                                    </p:audio>
                                  </p:subTnLst>
                                </p:cTn>
                              </p:par>
                              <p:par>
                                <p:cTn id="31" presetID="18" presetClass="entr" presetSubtype="12" repeatCount="indefinite"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strips(downLeft)">
                                      <p:cBhvr>
                                        <p:cTn id="33" dur="500"/>
                                        <p:tgtEl>
                                          <p:spTgt spid="31"/>
                                        </p:tgtEl>
                                      </p:cBhvr>
                                    </p:animEffect>
                                  </p:childTnLst>
                                </p:cTn>
                              </p:par>
                              <p:par>
                                <p:cTn id="34" presetID="18" presetClass="entr" presetSubtype="12" repeatCount="indefinite"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strips(downLeft)">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9" repeatCount="indefinite"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strips(upLeft)">
                                      <p:cBhvr>
                                        <p:cTn id="41" dur="500"/>
                                        <p:tgtEl>
                                          <p:spTgt spid="34"/>
                                        </p:tgtEl>
                                      </p:cBhvr>
                                    </p:animEffect>
                                  </p:childTnLst>
                                  <p:subTnLst>
                                    <p:audio>
                                      <p:cMediaNode>
                                        <p:cTn display="0" masterRel="sameClick">
                                          <p:stCondLst>
                                            <p:cond evt="begin" delay="0">
                                              <p:tn val="39"/>
                                            </p:cond>
                                          </p:stCondLst>
                                          <p:endCondLst>
                                            <p:cond evt="onStopAudio" delay="0">
                                              <p:tgtEl>
                                                <p:sldTgt/>
                                              </p:tgtEl>
                                            </p:cond>
                                          </p:endCondLst>
                                        </p:cTn>
                                        <p:tgtEl>
                                          <p:sndTgt r:embed="rId4" name="wind.wav"/>
                                        </p:tgtEl>
                                      </p:cMediaNode>
                                    </p:audio>
                                  </p:subTnLst>
                                </p:cTn>
                              </p:par>
                              <p:par>
                                <p:cTn id="42" presetID="18" presetClass="entr" presetSubtype="9" repeatCount="indefinite"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strips(upLeft)">
                                      <p:cBhvr>
                                        <p:cTn id="44" dur="500"/>
                                        <p:tgtEl>
                                          <p:spTgt spid="33"/>
                                        </p:tgtEl>
                                      </p:cBhvr>
                                    </p:animEffect>
                                  </p:childTnLst>
                                </p:cTn>
                              </p:par>
                              <p:par>
                                <p:cTn id="45" presetID="18" presetClass="entr" presetSubtype="9" repeatCount="indefinite"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strips(upLeft)">
                                      <p:cBhvr>
                                        <p:cTn id="47" dur="500"/>
                                        <p:tgtEl>
                                          <p:spTgt spid="35"/>
                                        </p:tgtEl>
                                      </p:cBhvr>
                                    </p:animEffect>
                                  </p:childTnLst>
                                </p:cTn>
                              </p:par>
                              <p:par>
                                <p:cTn id="48" presetID="18" presetClass="entr" presetSubtype="9" repeatCount="indefinite"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strips(upLeft)">
                                      <p:cBhvr>
                                        <p:cTn id="50" dur="500"/>
                                        <p:tgtEl>
                                          <p:spTgt spid="36"/>
                                        </p:tgtEl>
                                      </p:cBhvr>
                                    </p:animEffect>
                                  </p:childTnLst>
                                </p:cTn>
                              </p:par>
                              <p:par>
                                <p:cTn id="51" presetID="18" presetClass="entr" presetSubtype="9" repeatCount="indefinite"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strips(upLeft)">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35392" cy="6858000"/>
          </a:xfrm>
          <a:prstGeom prst="rect">
            <a:avLst/>
          </a:prstGeom>
        </p:spPr>
      </p:pic>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40414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40414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40414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438455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438455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438455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2" name="Picture 6">
            <a:extLst>
              <a:ext uri="{FF2B5EF4-FFF2-40B4-BE49-F238E27FC236}">
                <a16:creationId xmlns:a16="http://schemas.microsoft.com/office/drawing/2014/main" id="{99435A1E-D33A-48C6-BA04-589A248B381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03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131192" y="131353"/>
            <a:ext cx="3393482" cy="584775"/>
          </a:xfrm>
          <a:prstGeom prst="rect">
            <a:avLst/>
          </a:prstGeom>
          <a:solidFill>
            <a:srgbClr val="E9FA6A"/>
          </a:solidFill>
          <a:ln>
            <a:solidFill>
              <a:srgbClr val="0070C0"/>
            </a:solidFill>
          </a:ln>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Khí</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hậu</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lục</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địa</a:t>
            </a:r>
            <a:endParaRPr lang="en-US" sz="3200" dirty="0">
              <a:solidFill>
                <a:srgbClr val="1C11A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5A882F1-D450-4D14-9238-C0D8E9C423E3}"/>
              </a:ext>
            </a:extLst>
          </p:cNvPr>
          <p:cNvPicPr>
            <a:picLocks noChangeAspect="1"/>
          </p:cNvPicPr>
          <p:nvPr/>
        </p:nvPicPr>
        <p:blipFill>
          <a:blip r:embed="rId3"/>
          <a:stretch>
            <a:fillRect/>
          </a:stretch>
        </p:blipFill>
        <p:spPr>
          <a:xfrm>
            <a:off x="6274839" y="686515"/>
            <a:ext cx="5785969" cy="5816144"/>
          </a:xfrm>
          <a:prstGeom prst="rect">
            <a:avLst/>
          </a:prstGeom>
        </p:spPr>
      </p:pic>
      <p:sp>
        <p:nvSpPr>
          <p:cNvPr id="23" name="Freeform 11">
            <a:extLst>
              <a:ext uri="{FF2B5EF4-FFF2-40B4-BE49-F238E27FC236}">
                <a16:creationId xmlns:a16="http://schemas.microsoft.com/office/drawing/2014/main" id="{AB4D16ED-EE34-4755-8BC4-919001CCE194}"/>
              </a:ext>
            </a:extLst>
          </p:cNvPr>
          <p:cNvSpPr>
            <a:spLocks/>
          </p:cNvSpPr>
          <p:nvPr/>
        </p:nvSpPr>
        <p:spPr bwMode="auto">
          <a:xfrm>
            <a:off x="8440037" y="3119925"/>
            <a:ext cx="1621436" cy="474662"/>
          </a:xfrm>
          <a:custGeom>
            <a:avLst/>
            <a:gdLst>
              <a:gd name="T0" fmla="*/ 2147483646 w 1160"/>
              <a:gd name="T1" fmla="*/ 2147483646 h 398"/>
              <a:gd name="T2" fmla="*/ 2147483646 w 1160"/>
              <a:gd name="T3" fmla="*/ 2147483646 h 398"/>
              <a:gd name="T4" fmla="*/ 2147483646 w 1160"/>
              <a:gd name="T5" fmla="*/ 2147483646 h 398"/>
              <a:gd name="T6" fmla="*/ 2147483646 w 1160"/>
              <a:gd name="T7" fmla="*/ 2147483646 h 398"/>
              <a:gd name="T8" fmla="*/ 2147483646 w 1160"/>
              <a:gd name="T9" fmla="*/ 2147483646 h 398"/>
              <a:gd name="T10" fmla="*/ 2147483646 w 1160"/>
              <a:gd name="T11" fmla="*/ 2147483646 h 398"/>
              <a:gd name="T12" fmla="*/ 2147483646 w 1160"/>
              <a:gd name="T13" fmla="*/ 2147483646 h 398"/>
              <a:gd name="T14" fmla="*/ 2147483646 w 1160"/>
              <a:gd name="T15" fmla="*/ 2147483646 h 398"/>
              <a:gd name="T16" fmla="*/ 2147483646 w 1160"/>
              <a:gd name="T17" fmla="*/ 2147483646 h 398"/>
              <a:gd name="T18" fmla="*/ 2147483646 w 1160"/>
              <a:gd name="T19" fmla="*/ 2147483646 h 398"/>
              <a:gd name="T20" fmla="*/ 2147483646 w 1160"/>
              <a:gd name="T21" fmla="*/ 2147483646 h 398"/>
              <a:gd name="T22" fmla="*/ 2147483646 w 1160"/>
              <a:gd name="T23" fmla="*/ 2147483646 h 398"/>
              <a:gd name="T24" fmla="*/ 2147483646 w 1160"/>
              <a:gd name="T25" fmla="*/ 2147483646 h 398"/>
              <a:gd name="T26" fmla="*/ 2147483646 w 1160"/>
              <a:gd name="T27" fmla="*/ 2147483646 h 398"/>
              <a:gd name="T28" fmla="*/ 2147483646 w 1160"/>
              <a:gd name="T29" fmla="*/ 2147483646 h 398"/>
              <a:gd name="T30" fmla="*/ 2147483646 w 1160"/>
              <a:gd name="T31" fmla="*/ 2147483646 h 398"/>
              <a:gd name="T32" fmla="*/ 2147483646 w 1160"/>
              <a:gd name="T33" fmla="*/ 2147483646 h 398"/>
              <a:gd name="T34" fmla="*/ 2147483646 w 1160"/>
              <a:gd name="T35" fmla="*/ 2147483646 h 398"/>
              <a:gd name="T36" fmla="*/ 2147483646 w 1160"/>
              <a:gd name="T37" fmla="*/ 2147483646 h 398"/>
              <a:gd name="T38" fmla="*/ 2147483646 w 1160"/>
              <a:gd name="T39" fmla="*/ 2147483646 h 398"/>
              <a:gd name="T40" fmla="*/ 2147483646 w 1160"/>
              <a:gd name="T41" fmla="*/ 2147483646 h 398"/>
              <a:gd name="T42" fmla="*/ 0 w 1160"/>
              <a:gd name="T43" fmla="*/ 2147483646 h 398"/>
              <a:gd name="T44" fmla="*/ 2147483646 w 1160"/>
              <a:gd name="T45" fmla="*/ 2147483646 h 398"/>
              <a:gd name="T46" fmla="*/ 2147483646 w 1160"/>
              <a:gd name="T47" fmla="*/ 2147483646 h 3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60"/>
              <a:gd name="T73" fmla="*/ 0 h 398"/>
              <a:gd name="T74" fmla="*/ 1160 w 1160"/>
              <a:gd name="T75" fmla="*/ 398 h 3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60" h="398">
                <a:moveTo>
                  <a:pt x="8" y="276"/>
                </a:moveTo>
                <a:cubicBezTo>
                  <a:pt x="26" y="224"/>
                  <a:pt x="65" y="188"/>
                  <a:pt x="110" y="157"/>
                </a:cubicBezTo>
                <a:cubicBezTo>
                  <a:pt x="129" y="105"/>
                  <a:pt x="166" y="129"/>
                  <a:pt x="212" y="115"/>
                </a:cubicBezTo>
                <a:cubicBezTo>
                  <a:pt x="270" y="76"/>
                  <a:pt x="244" y="88"/>
                  <a:pt x="288" y="72"/>
                </a:cubicBezTo>
                <a:cubicBezTo>
                  <a:pt x="360" y="0"/>
                  <a:pt x="417" y="41"/>
                  <a:pt x="542" y="47"/>
                </a:cubicBezTo>
                <a:cubicBezTo>
                  <a:pt x="655" y="74"/>
                  <a:pt x="768" y="96"/>
                  <a:pt x="881" y="123"/>
                </a:cubicBezTo>
                <a:cubicBezTo>
                  <a:pt x="915" y="131"/>
                  <a:pt x="949" y="134"/>
                  <a:pt x="983" y="140"/>
                </a:cubicBezTo>
                <a:cubicBezTo>
                  <a:pt x="1020" y="146"/>
                  <a:pt x="1093" y="157"/>
                  <a:pt x="1093" y="157"/>
                </a:cubicBezTo>
                <a:cubicBezTo>
                  <a:pt x="1131" y="169"/>
                  <a:pt x="1147" y="158"/>
                  <a:pt x="1160" y="199"/>
                </a:cubicBezTo>
                <a:cubicBezTo>
                  <a:pt x="1149" y="272"/>
                  <a:pt x="1153" y="298"/>
                  <a:pt x="1118" y="352"/>
                </a:cubicBezTo>
                <a:cubicBezTo>
                  <a:pt x="1107" y="387"/>
                  <a:pt x="1095" y="398"/>
                  <a:pt x="1059" y="386"/>
                </a:cubicBezTo>
                <a:cubicBezTo>
                  <a:pt x="1027" y="345"/>
                  <a:pt x="1022" y="353"/>
                  <a:pt x="983" y="326"/>
                </a:cubicBezTo>
                <a:cubicBezTo>
                  <a:pt x="977" y="318"/>
                  <a:pt x="975" y="306"/>
                  <a:pt x="966" y="301"/>
                </a:cubicBezTo>
                <a:cubicBezTo>
                  <a:pt x="951" y="292"/>
                  <a:pt x="915" y="284"/>
                  <a:pt x="915" y="284"/>
                </a:cubicBezTo>
                <a:cubicBezTo>
                  <a:pt x="880" y="261"/>
                  <a:pt x="845" y="259"/>
                  <a:pt x="805" y="250"/>
                </a:cubicBezTo>
                <a:cubicBezTo>
                  <a:pt x="767" y="225"/>
                  <a:pt x="721" y="222"/>
                  <a:pt x="678" y="208"/>
                </a:cubicBezTo>
                <a:cubicBezTo>
                  <a:pt x="616" y="211"/>
                  <a:pt x="552" y="205"/>
                  <a:pt x="491" y="216"/>
                </a:cubicBezTo>
                <a:cubicBezTo>
                  <a:pt x="471" y="220"/>
                  <a:pt x="457" y="239"/>
                  <a:pt x="440" y="250"/>
                </a:cubicBezTo>
                <a:cubicBezTo>
                  <a:pt x="436" y="253"/>
                  <a:pt x="394" y="266"/>
                  <a:pt x="390" y="267"/>
                </a:cubicBezTo>
                <a:cubicBezTo>
                  <a:pt x="369" y="287"/>
                  <a:pt x="340" y="340"/>
                  <a:pt x="322" y="352"/>
                </a:cubicBezTo>
                <a:cubicBezTo>
                  <a:pt x="290" y="373"/>
                  <a:pt x="190" y="379"/>
                  <a:pt x="152" y="386"/>
                </a:cubicBezTo>
                <a:cubicBezTo>
                  <a:pt x="100" y="379"/>
                  <a:pt x="51" y="371"/>
                  <a:pt x="0" y="360"/>
                </a:cubicBezTo>
                <a:cubicBezTo>
                  <a:pt x="6" y="318"/>
                  <a:pt x="12" y="289"/>
                  <a:pt x="25" y="250"/>
                </a:cubicBezTo>
                <a:cubicBezTo>
                  <a:pt x="34" y="222"/>
                  <a:pt x="25" y="225"/>
                  <a:pt x="42" y="225"/>
                </a:cubicBezTo>
              </a:path>
            </a:pathLst>
          </a:custGeom>
          <a:solidFill>
            <a:srgbClr val="CC6600"/>
          </a:solidFill>
          <a:ln w="9525">
            <a:solidFill>
              <a:schemeClr val="tx1"/>
            </a:solidFill>
            <a:round/>
            <a:headEnd/>
            <a:tailEnd/>
          </a:ln>
        </p:spPr>
        <p:txBody>
          <a:bodyPr/>
          <a:lstStyle/>
          <a:p>
            <a:endParaRPr lang="en-US"/>
          </a:p>
        </p:txBody>
      </p:sp>
      <p:sp>
        <p:nvSpPr>
          <p:cNvPr id="24" name="Freeform 12">
            <a:extLst>
              <a:ext uri="{FF2B5EF4-FFF2-40B4-BE49-F238E27FC236}">
                <a16:creationId xmlns:a16="http://schemas.microsoft.com/office/drawing/2014/main" id="{84338C31-4177-4966-B738-497A95F7A9D4}"/>
              </a:ext>
            </a:extLst>
          </p:cNvPr>
          <p:cNvSpPr>
            <a:spLocks/>
          </p:cNvSpPr>
          <p:nvPr/>
        </p:nvSpPr>
        <p:spPr bwMode="auto">
          <a:xfrm>
            <a:off x="7065958" y="3119925"/>
            <a:ext cx="1393678" cy="754856"/>
          </a:xfrm>
          <a:custGeom>
            <a:avLst/>
            <a:gdLst>
              <a:gd name="T0" fmla="*/ 2147483646 w 857"/>
              <a:gd name="T1" fmla="*/ 2147483646 h 613"/>
              <a:gd name="T2" fmla="*/ 2147483646 w 857"/>
              <a:gd name="T3" fmla="*/ 2147483646 h 613"/>
              <a:gd name="T4" fmla="*/ 2147483646 w 857"/>
              <a:gd name="T5" fmla="*/ 2147483646 h 613"/>
              <a:gd name="T6" fmla="*/ 2147483646 w 857"/>
              <a:gd name="T7" fmla="*/ 0 h 613"/>
              <a:gd name="T8" fmla="*/ 2147483646 w 857"/>
              <a:gd name="T9" fmla="*/ 2147483646 h 613"/>
              <a:gd name="T10" fmla="*/ 2147483646 w 857"/>
              <a:gd name="T11" fmla="*/ 2147483646 h 613"/>
              <a:gd name="T12" fmla="*/ 2147483646 w 857"/>
              <a:gd name="T13" fmla="*/ 2147483646 h 613"/>
              <a:gd name="T14" fmla="*/ 2147483646 w 857"/>
              <a:gd name="T15" fmla="*/ 2147483646 h 613"/>
              <a:gd name="T16" fmla="*/ 2147483646 w 857"/>
              <a:gd name="T17" fmla="*/ 2147483646 h 613"/>
              <a:gd name="T18" fmla="*/ 2147483646 w 857"/>
              <a:gd name="T19" fmla="*/ 2147483646 h 613"/>
              <a:gd name="T20" fmla="*/ 2147483646 w 857"/>
              <a:gd name="T21" fmla="*/ 2147483646 h 613"/>
              <a:gd name="T22" fmla="*/ 2147483646 w 857"/>
              <a:gd name="T23" fmla="*/ 2147483646 h 613"/>
              <a:gd name="T24" fmla="*/ 2147483646 w 857"/>
              <a:gd name="T25" fmla="*/ 2147483646 h 613"/>
              <a:gd name="T26" fmla="*/ 2147483646 w 857"/>
              <a:gd name="T27" fmla="*/ 2147483646 h 613"/>
              <a:gd name="T28" fmla="*/ 2147483646 w 857"/>
              <a:gd name="T29" fmla="*/ 2147483646 h 613"/>
              <a:gd name="T30" fmla="*/ 2147483646 w 857"/>
              <a:gd name="T31" fmla="*/ 2147483646 h 613"/>
              <a:gd name="T32" fmla="*/ 2147483646 w 857"/>
              <a:gd name="T33" fmla="*/ 2147483646 h 613"/>
              <a:gd name="T34" fmla="*/ 2147483646 w 857"/>
              <a:gd name="T35" fmla="*/ 2147483646 h 613"/>
              <a:gd name="T36" fmla="*/ 2147483646 w 857"/>
              <a:gd name="T37" fmla="*/ 2147483646 h 613"/>
              <a:gd name="T38" fmla="*/ 2147483646 w 857"/>
              <a:gd name="T39" fmla="*/ 2147483646 h 613"/>
              <a:gd name="T40" fmla="*/ 2147483646 w 857"/>
              <a:gd name="T41" fmla="*/ 2147483646 h 613"/>
              <a:gd name="T42" fmla="*/ 2147483646 w 857"/>
              <a:gd name="T43" fmla="*/ 2147483646 h 613"/>
              <a:gd name="T44" fmla="*/ 2147483646 w 857"/>
              <a:gd name="T45" fmla="*/ 2147483646 h 613"/>
              <a:gd name="T46" fmla="*/ 2147483646 w 857"/>
              <a:gd name="T47" fmla="*/ 2147483646 h 613"/>
              <a:gd name="T48" fmla="*/ 2147483646 w 857"/>
              <a:gd name="T49" fmla="*/ 2147483646 h 613"/>
              <a:gd name="T50" fmla="*/ 2147483646 w 857"/>
              <a:gd name="T51" fmla="*/ 2147483646 h 613"/>
              <a:gd name="T52" fmla="*/ 2147483646 w 857"/>
              <a:gd name="T53" fmla="*/ 2147483646 h 613"/>
              <a:gd name="T54" fmla="*/ 2147483646 w 857"/>
              <a:gd name="T55" fmla="*/ 2147483646 h 613"/>
              <a:gd name="T56" fmla="*/ 2147483646 w 857"/>
              <a:gd name="T57" fmla="*/ 2147483646 h 613"/>
              <a:gd name="T58" fmla="*/ 2147483646 w 857"/>
              <a:gd name="T59" fmla="*/ 2147483646 h 613"/>
              <a:gd name="T60" fmla="*/ 2147483646 w 857"/>
              <a:gd name="T61" fmla="*/ 2147483646 h 613"/>
              <a:gd name="T62" fmla="*/ 2147483646 w 857"/>
              <a:gd name="T63" fmla="*/ 2147483646 h 613"/>
              <a:gd name="T64" fmla="*/ 2147483646 w 857"/>
              <a:gd name="T65" fmla="*/ 2147483646 h 6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7"/>
              <a:gd name="T100" fmla="*/ 0 h 613"/>
              <a:gd name="T101" fmla="*/ 857 w 857"/>
              <a:gd name="T102" fmla="*/ 613 h 6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7" h="613">
                <a:moveTo>
                  <a:pt x="6" y="246"/>
                </a:moveTo>
                <a:cubicBezTo>
                  <a:pt x="14" y="180"/>
                  <a:pt x="20" y="108"/>
                  <a:pt x="57" y="51"/>
                </a:cubicBezTo>
                <a:cubicBezTo>
                  <a:pt x="80" y="86"/>
                  <a:pt x="91" y="79"/>
                  <a:pt x="125" y="102"/>
                </a:cubicBezTo>
                <a:cubicBezTo>
                  <a:pt x="213" y="90"/>
                  <a:pt x="190" y="91"/>
                  <a:pt x="201" y="0"/>
                </a:cubicBezTo>
                <a:cubicBezTo>
                  <a:pt x="229" y="10"/>
                  <a:pt x="249" y="25"/>
                  <a:pt x="277" y="34"/>
                </a:cubicBezTo>
                <a:cubicBezTo>
                  <a:pt x="310" y="85"/>
                  <a:pt x="355" y="94"/>
                  <a:pt x="405" y="119"/>
                </a:cubicBezTo>
                <a:cubicBezTo>
                  <a:pt x="444" y="113"/>
                  <a:pt x="484" y="111"/>
                  <a:pt x="523" y="102"/>
                </a:cubicBezTo>
                <a:cubicBezTo>
                  <a:pt x="604" y="82"/>
                  <a:pt x="651" y="61"/>
                  <a:pt x="735" y="51"/>
                </a:cubicBezTo>
                <a:cubicBezTo>
                  <a:pt x="746" y="54"/>
                  <a:pt x="762" y="51"/>
                  <a:pt x="769" y="60"/>
                </a:cubicBezTo>
                <a:cubicBezTo>
                  <a:pt x="774" y="67"/>
                  <a:pt x="739" y="130"/>
                  <a:pt x="735" y="136"/>
                </a:cubicBezTo>
                <a:cubicBezTo>
                  <a:pt x="725" y="175"/>
                  <a:pt x="704" y="207"/>
                  <a:pt x="735" y="246"/>
                </a:cubicBezTo>
                <a:cubicBezTo>
                  <a:pt x="748" y="262"/>
                  <a:pt x="786" y="280"/>
                  <a:pt x="786" y="280"/>
                </a:cubicBezTo>
                <a:cubicBezTo>
                  <a:pt x="716" y="302"/>
                  <a:pt x="643" y="306"/>
                  <a:pt x="574" y="331"/>
                </a:cubicBezTo>
                <a:cubicBezTo>
                  <a:pt x="476" y="429"/>
                  <a:pt x="641" y="404"/>
                  <a:pt x="693" y="407"/>
                </a:cubicBezTo>
                <a:cubicBezTo>
                  <a:pt x="724" y="415"/>
                  <a:pt x="755" y="425"/>
                  <a:pt x="786" y="432"/>
                </a:cubicBezTo>
                <a:cubicBezTo>
                  <a:pt x="815" y="452"/>
                  <a:pt x="834" y="471"/>
                  <a:pt x="853" y="500"/>
                </a:cubicBezTo>
                <a:cubicBezTo>
                  <a:pt x="850" y="514"/>
                  <a:pt x="857" y="534"/>
                  <a:pt x="845" y="542"/>
                </a:cubicBezTo>
                <a:cubicBezTo>
                  <a:pt x="837" y="548"/>
                  <a:pt x="835" y="524"/>
                  <a:pt x="828" y="517"/>
                </a:cubicBezTo>
                <a:cubicBezTo>
                  <a:pt x="811" y="500"/>
                  <a:pt x="799" y="499"/>
                  <a:pt x="777" y="492"/>
                </a:cubicBezTo>
                <a:cubicBezTo>
                  <a:pt x="752" y="495"/>
                  <a:pt x="723" y="488"/>
                  <a:pt x="701" y="500"/>
                </a:cubicBezTo>
                <a:cubicBezTo>
                  <a:pt x="683" y="510"/>
                  <a:pt x="667" y="551"/>
                  <a:pt x="667" y="551"/>
                </a:cubicBezTo>
                <a:cubicBezTo>
                  <a:pt x="670" y="568"/>
                  <a:pt x="687" y="589"/>
                  <a:pt x="676" y="602"/>
                </a:cubicBezTo>
                <a:cubicBezTo>
                  <a:pt x="667" y="613"/>
                  <a:pt x="647" y="595"/>
                  <a:pt x="633" y="593"/>
                </a:cubicBezTo>
                <a:cubicBezTo>
                  <a:pt x="613" y="590"/>
                  <a:pt x="594" y="588"/>
                  <a:pt x="574" y="585"/>
                </a:cubicBezTo>
                <a:cubicBezTo>
                  <a:pt x="537" y="510"/>
                  <a:pt x="583" y="582"/>
                  <a:pt x="523" y="542"/>
                </a:cubicBezTo>
                <a:cubicBezTo>
                  <a:pt x="494" y="523"/>
                  <a:pt x="504" y="500"/>
                  <a:pt x="455" y="483"/>
                </a:cubicBezTo>
                <a:cubicBezTo>
                  <a:pt x="399" y="427"/>
                  <a:pt x="464" y="483"/>
                  <a:pt x="396" y="449"/>
                </a:cubicBezTo>
                <a:cubicBezTo>
                  <a:pt x="348" y="425"/>
                  <a:pt x="321" y="382"/>
                  <a:pt x="269" y="365"/>
                </a:cubicBezTo>
                <a:cubicBezTo>
                  <a:pt x="209" y="324"/>
                  <a:pt x="284" y="371"/>
                  <a:pt x="210" y="339"/>
                </a:cubicBezTo>
                <a:cubicBezTo>
                  <a:pt x="170" y="321"/>
                  <a:pt x="134" y="293"/>
                  <a:pt x="91" y="280"/>
                </a:cubicBezTo>
                <a:cubicBezTo>
                  <a:pt x="44" y="231"/>
                  <a:pt x="91" y="271"/>
                  <a:pt x="32" y="246"/>
                </a:cubicBezTo>
                <a:cubicBezTo>
                  <a:pt x="22" y="242"/>
                  <a:pt x="16" y="229"/>
                  <a:pt x="6" y="229"/>
                </a:cubicBezTo>
                <a:cubicBezTo>
                  <a:pt x="0" y="229"/>
                  <a:pt x="6" y="240"/>
                  <a:pt x="6" y="246"/>
                </a:cubicBezTo>
                <a:close/>
              </a:path>
            </a:pathLst>
          </a:custGeom>
          <a:solidFill>
            <a:srgbClr val="CC6600"/>
          </a:solidFill>
          <a:ln w="9525">
            <a:solidFill>
              <a:schemeClr val="tx1"/>
            </a:solidFill>
            <a:round/>
            <a:headEnd/>
            <a:tailEnd/>
          </a:ln>
        </p:spPr>
        <p:txBody>
          <a:bodyPr/>
          <a:lstStyle/>
          <a:p>
            <a:endParaRPr lang="en-US"/>
          </a:p>
        </p:txBody>
      </p:sp>
      <p:grpSp>
        <p:nvGrpSpPr>
          <p:cNvPr id="4" name="Group 3">
            <a:extLst>
              <a:ext uri="{FF2B5EF4-FFF2-40B4-BE49-F238E27FC236}">
                <a16:creationId xmlns:a16="http://schemas.microsoft.com/office/drawing/2014/main" id="{1EC75A16-A126-47A9-BCE4-2A5E97FC1C33}"/>
              </a:ext>
            </a:extLst>
          </p:cNvPr>
          <p:cNvGrpSpPr/>
          <p:nvPr/>
        </p:nvGrpSpPr>
        <p:grpSpPr>
          <a:xfrm>
            <a:off x="7471116" y="1738615"/>
            <a:ext cx="3035654" cy="1640072"/>
            <a:chOff x="7471116" y="1717184"/>
            <a:chExt cx="3035654" cy="1640072"/>
          </a:xfrm>
        </p:grpSpPr>
        <p:sp>
          <p:nvSpPr>
            <p:cNvPr id="22" name="Freeform 10">
              <a:extLst>
                <a:ext uri="{FF2B5EF4-FFF2-40B4-BE49-F238E27FC236}">
                  <a16:creationId xmlns:a16="http://schemas.microsoft.com/office/drawing/2014/main" id="{45951A85-429E-4FB5-8DBD-8475D988D4B9}"/>
                </a:ext>
              </a:extLst>
            </p:cNvPr>
            <p:cNvSpPr>
              <a:spLocks/>
            </p:cNvSpPr>
            <p:nvPr/>
          </p:nvSpPr>
          <p:spPr bwMode="auto">
            <a:xfrm>
              <a:off x="7471116" y="1717184"/>
              <a:ext cx="3035654" cy="1640072"/>
            </a:xfrm>
            <a:custGeom>
              <a:avLst/>
              <a:gdLst>
                <a:gd name="T0" fmla="*/ 2147483646 w 2363"/>
                <a:gd name="T1" fmla="*/ 2147483646 h 1335"/>
                <a:gd name="T2" fmla="*/ 2147483646 w 2363"/>
                <a:gd name="T3" fmla="*/ 2147483646 h 1335"/>
                <a:gd name="T4" fmla="*/ 2147483646 w 2363"/>
                <a:gd name="T5" fmla="*/ 2147483646 h 1335"/>
                <a:gd name="T6" fmla="*/ 2147483646 w 2363"/>
                <a:gd name="T7" fmla="*/ 2147483646 h 1335"/>
                <a:gd name="T8" fmla="*/ 2147483646 w 2363"/>
                <a:gd name="T9" fmla="*/ 2147483646 h 1335"/>
                <a:gd name="T10" fmla="*/ 2147483646 w 2363"/>
                <a:gd name="T11" fmla="*/ 2147483646 h 1335"/>
                <a:gd name="T12" fmla="*/ 2147483646 w 2363"/>
                <a:gd name="T13" fmla="*/ 2147483646 h 1335"/>
                <a:gd name="T14" fmla="*/ 2147483646 w 2363"/>
                <a:gd name="T15" fmla="*/ 2147483646 h 1335"/>
                <a:gd name="T16" fmla="*/ 2147483646 w 2363"/>
                <a:gd name="T17" fmla="*/ 2147483646 h 1335"/>
                <a:gd name="T18" fmla="*/ 2147483646 w 2363"/>
                <a:gd name="T19" fmla="*/ 2147483646 h 1335"/>
                <a:gd name="T20" fmla="*/ 2147483646 w 2363"/>
                <a:gd name="T21" fmla="*/ 2147483646 h 1335"/>
                <a:gd name="T22" fmla="*/ 2147483646 w 2363"/>
                <a:gd name="T23" fmla="*/ 2147483646 h 1335"/>
                <a:gd name="T24" fmla="*/ 2147483646 w 2363"/>
                <a:gd name="T25" fmla="*/ 0 h 1335"/>
                <a:gd name="T26" fmla="*/ 2147483646 w 2363"/>
                <a:gd name="T27" fmla="*/ 2147483646 h 1335"/>
                <a:gd name="T28" fmla="*/ 2147483646 w 2363"/>
                <a:gd name="T29" fmla="*/ 2147483646 h 1335"/>
                <a:gd name="T30" fmla="*/ 2147483646 w 2363"/>
                <a:gd name="T31" fmla="*/ 2147483646 h 1335"/>
                <a:gd name="T32" fmla="*/ 2147483646 w 2363"/>
                <a:gd name="T33" fmla="*/ 2147483646 h 1335"/>
                <a:gd name="T34" fmla="*/ 2147483646 w 2363"/>
                <a:gd name="T35" fmla="*/ 2147483646 h 1335"/>
                <a:gd name="T36" fmla="*/ 2147483646 w 2363"/>
                <a:gd name="T37" fmla="*/ 2147483646 h 1335"/>
                <a:gd name="T38" fmla="*/ 2147483646 w 2363"/>
                <a:gd name="T39" fmla="*/ 2147483646 h 1335"/>
                <a:gd name="T40" fmla="*/ 2147483646 w 2363"/>
                <a:gd name="T41" fmla="*/ 2147483646 h 1335"/>
                <a:gd name="T42" fmla="*/ 2147483646 w 2363"/>
                <a:gd name="T43" fmla="*/ 2147483646 h 1335"/>
                <a:gd name="T44" fmla="*/ 2147483646 w 2363"/>
                <a:gd name="T45" fmla="*/ 2147483646 h 1335"/>
                <a:gd name="T46" fmla="*/ 2147483646 w 2363"/>
                <a:gd name="T47" fmla="*/ 2147483646 h 1335"/>
                <a:gd name="T48" fmla="*/ 2147483646 w 2363"/>
                <a:gd name="T49" fmla="*/ 2147483646 h 1335"/>
                <a:gd name="T50" fmla="*/ 2147483646 w 2363"/>
                <a:gd name="T51" fmla="*/ 2147483646 h 1335"/>
                <a:gd name="T52" fmla="*/ 2147483646 w 2363"/>
                <a:gd name="T53" fmla="*/ 2147483646 h 1335"/>
                <a:gd name="T54" fmla="*/ 2147483646 w 2363"/>
                <a:gd name="T55" fmla="*/ 2147483646 h 1335"/>
                <a:gd name="T56" fmla="*/ 2147483646 w 2363"/>
                <a:gd name="T57" fmla="*/ 2147483646 h 1335"/>
                <a:gd name="T58" fmla="*/ 2147483646 w 2363"/>
                <a:gd name="T59" fmla="*/ 2147483646 h 1335"/>
                <a:gd name="T60" fmla="*/ 2147483646 w 2363"/>
                <a:gd name="T61" fmla="*/ 2147483646 h 1335"/>
                <a:gd name="T62" fmla="*/ 2147483646 w 2363"/>
                <a:gd name="T63" fmla="*/ 2147483646 h 1335"/>
                <a:gd name="T64" fmla="*/ 2147483646 w 2363"/>
                <a:gd name="T65" fmla="*/ 2147483646 h 1335"/>
                <a:gd name="T66" fmla="*/ 2147483646 w 2363"/>
                <a:gd name="T67" fmla="*/ 2147483646 h 1335"/>
                <a:gd name="T68" fmla="*/ 2147483646 w 2363"/>
                <a:gd name="T69" fmla="*/ 2147483646 h 1335"/>
                <a:gd name="T70" fmla="*/ 2147483646 w 2363"/>
                <a:gd name="T71" fmla="*/ 2147483646 h 1335"/>
                <a:gd name="T72" fmla="*/ 2147483646 w 2363"/>
                <a:gd name="T73" fmla="*/ 2147483646 h 1335"/>
                <a:gd name="T74" fmla="*/ 2147483646 w 2363"/>
                <a:gd name="T75" fmla="*/ 2147483646 h 1335"/>
                <a:gd name="T76" fmla="*/ 2147483646 w 2363"/>
                <a:gd name="T77" fmla="*/ 2147483646 h 1335"/>
                <a:gd name="T78" fmla="*/ 0 w 2363"/>
                <a:gd name="T79" fmla="*/ 2147483646 h 1335"/>
                <a:gd name="T80" fmla="*/ 2147483646 w 2363"/>
                <a:gd name="T81" fmla="*/ 2147483646 h 1335"/>
                <a:gd name="T82" fmla="*/ 2147483646 w 2363"/>
                <a:gd name="T83" fmla="*/ 2147483646 h 1335"/>
                <a:gd name="T84" fmla="*/ 2147483646 w 2363"/>
                <a:gd name="T85" fmla="*/ 2147483646 h 1335"/>
                <a:gd name="T86" fmla="*/ 2147483646 w 2363"/>
                <a:gd name="T87" fmla="*/ 2147483646 h 1335"/>
                <a:gd name="T88" fmla="*/ 2147483646 w 2363"/>
                <a:gd name="T89" fmla="*/ 2147483646 h 1335"/>
                <a:gd name="T90" fmla="*/ 2147483646 w 2363"/>
                <a:gd name="T91" fmla="*/ 2147483646 h 1335"/>
                <a:gd name="T92" fmla="*/ 2147483646 w 2363"/>
                <a:gd name="T93" fmla="*/ 2147483646 h 1335"/>
                <a:gd name="T94" fmla="*/ 2147483646 w 2363"/>
                <a:gd name="T95" fmla="*/ 2147483646 h 1335"/>
                <a:gd name="T96" fmla="*/ 2147483646 w 2363"/>
                <a:gd name="T97" fmla="*/ 2147483646 h 1335"/>
                <a:gd name="T98" fmla="*/ 2147483646 w 2363"/>
                <a:gd name="T99" fmla="*/ 2147483646 h 1335"/>
                <a:gd name="T100" fmla="*/ 2147483646 w 2363"/>
                <a:gd name="T101" fmla="*/ 2147483646 h 13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63"/>
                <a:gd name="T154" fmla="*/ 0 h 1335"/>
                <a:gd name="T155" fmla="*/ 2363 w 2363"/>
                <a:gd name="T156" fmla="*/ 1335 h 133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63" h="1335">
                  <a:moveTo>
                    <a:pt x="737" y="186"/>
                  </a:moveTo>
                  <a:cubicBezTo>
                    <a:pt x="768" y="207"/>
                    <a:pt x="795" y="210"/>
                    <a:pt x="830" y="220"/>
                  </a:cubicBezTo>
                  <a:cubicBezTo>
                    <a:pt x="920" y="246"/>
                    <a:pt x="1008" y="264"/>
                    <a:pt x="1101" y="280"/>
                  </a:cubicBezTo>
                  <a:cubicBezTo>
                    <a:pt x="1172" y="277"/>
                    <a:pt x="1243" y="279"/>
                    <a:pt x="1313" y="271"/>
                  </a:cubicBezTo>
                  <a:cubicBezTo>
                    <a:pt x="1362" y="266"/>
                    <a:pt x="1408" y="240"/>
                    <a:pt x="1457" y="237"/>
                  </a:cubicBezTo>
                  <a:cubicBezTo>
                    <a:pt x="1547" y="232"/>
                    <a:pt x="1638" y="232"/>
                    <a:pt x="1728" y="229"/>
                  </a:cubicBezTo>
                  <a:cubicBezTo>
                    <a:pt x="1783" y="172"/>
                    <a:pt x="1723" y="225"/>
                    <a:pt x="1779" y="195"/>
                  </a:cubicBezTo>
                  <a:cubicBezTo>
                    <a:pt x="1797" y="185"/>
                    <a:pt x="1811" y="168"/>
                    <a:pt x="1830" y="161"/>
                  </a:cubicBezTo>
                  <a:cubicBezTo>
                    <a:pt x="1858" y="151"/>
                    <a:pt x="1886" y="145"/>
                    <a:pt x="1914" y="136"/>
                  </a:cubicBezTo>
                  <a:cubicBezTo>
                    <a:pt x="1952" y="148"/>
                    <a:pt x="1978" y="174"/>
                    <a:pt x="2016" y="186"/>
                  </a:cubicBezTo>
                  <a:cubicBezTo>
                    <a:pt x="2120" y="167"/>
                    <a:pt x="2078" y="176"/>
                    <a:pt x="2143" y="161"/>
                  </a:cubicBezTo>
                  <a:cubicBezTo>
                    <a:pt x="2201" y="122"/>
                    <a:pt x="2175" y="133"/>
                    <a:pt x="2219" y="119"/>
                  </a:cubicBezTo>
                  <a:cubicBezTo>
                    <a:pt x="2263" y="75"/>
                    <a:pt x="2318" y="54"/>
                    <a:pt x="2355" y="0"/>
                  </a:cubicBezTo>
                  <a:cubicBezTo>
                    <a:pt x="2337" y="85"/>
                    <a:pt x="2363" y="11"/>
                    <a:pt x="2321" y="59"/>
                  </a:cubicBezTo>
                  <a:cubicBezTo>
                    <a:pt x="2308" y="74"/>
                    <a:pt x="2298" y="93"/>
                    <a:pt x="2287" y="110"/>
                  </a:cubicBezTo>
                  <a:cubicBezTo>
                    <a:pt x="2281" y="119"/>
                    <a:pt x="2270" y="136"/>
                    <a:pt x="2270" y="136"/>
                  </a:cubicBezTo>
                  <a:cubicBezTo>
                    <a:pt x="2267" y="144"/>
                    <a:pt x="2263" y="152"/>
                    <a:pt x="2262" y="161"/>
                  </a:cubicBezTo>
                  <a:cubicBezTo>
                    <a:pt x="2257" y="212"/>
                    <a:pt x="2264" y="263"/>
                    <a:pt x="2253" y="313"/>
                  </a:cubicBezTo>
                  <a:cubicBezTo>
                    <a:pt x="2249" y="333"/>
                    <a:pt x="2219" y="364"/>
                    <a:pt x="2219" y="364"/>
                  </a:cubicBezTo>
                  <a:cubicBezTo>
                    <a:pt x="2207" y="402"/>
                    <a:pt x="2183" y="400"/>
                    <a:pt x="2160" y="432"/>
                  </a:cubicBezTo>
                  <a:cubicBezTo>
                    <a:pt x="2153" y="442"/>
                    <a:pt x="2150" y="455"/>
                    <a:pt x="2143" y="466"/>
                  </a:cubicBezTo>
                  <a:cubicBezTo>
                    <a:pt x="2132" y="484"/>
                    <a:pt x="2109" y="517"/>
                    <a:pt x="2109" y="517"/>
                  </a:cubicBezTo>
                  <a:cubicBezTo>
                    <a:pt x="2098" y="551"/>
                    <a:pt x="2084" y="568"/>
                    <a:pt x="2058" y="593"/>
                  </a:cubicBezTo>
                  <a:cubicBezTo>
                    <a:pt x="2075" y="868"/>
                    <a:pt x="2058" y="644"/>
                    <a:pt x="2075" y="796"/>
                  </a:cubicBezTo>
                  <a:cubicBezTo>
                    <a:pt x="2081" y="850"/>
                    <a:pt x="2092" y="957"/>
                    <a:pt x="2092" y="957"/>
                  </a:cubicBezTo>
                  <a:cubicBezTo>
                    <a:pt x="2084" y="1014"/>
                    <a:pt x="2087" y="1029"/>
                    <a:pt x="2041" y="1059"/>
                  </a:cubicBezTo>
                  <a:cubicBezTo>
                    <a:pt x="1994" y="1128"/>
                    <a:pt x="2010" y="1243"/>
                    <a:pt x="2007" y="1313"/>
                  </a:cubicBezTo>
                  <a:cubicBezTo>
                    <a:pt x="1901" y="1284"/>
                    <a:pt x="2099" y="1335"/>
                    <a:pt x="1830" y="1296"/>
                  </a:cubicBezTo>
                  <a:cubicBezTo>
                    <a:pt x="1820" y="1294"/>
                    <a:pt x="1814" y="1283"/>
                    <a:pt x="1804" y="1279"/>
                  </a:cubicBezTo>
                  <a:cubicBezTo>
                    <a:pt x="1793" y="1275"/>
                    <a:pt x="1782" y="1272"/>
                    <a:pt x="1770" y="1271"/>
                  </a:cubicBezTo>
                  <a:cubicBezTo>
                    <a:pt x="1728" y="1267"/>
                    <a:pt x="1685" y="1265"/>
                    <a:pt x="1643" y="1262"/>
                  </a:cubicBezTo>
                  <a:cubicBezTo>
                    <a:pt x="1561" y="1221"/>
                    <a:pt x="1665" y="1268"/>
                    <a:pt x="1499" y="1237"/>
                  </a:cubicBezTo>
                  <a:cubicBezTo>
                    <a:pt x="1463" y="1230"/>
                    <a:pt x="1422" y="1196"/>
                    <a:pt x="1381" y="1194"/>
                  </a:cubicBezTo>
                  <a:cubicBezTo>
                    <a:pt x="1279" y="1189"/>
                    <a:pt x="1178" y="1189"/>
                    <a:pt x="1076" y="1186"/>
                  </a:cubicBezTo>
                  <a:cubicBezTo>
                    <a:pt x="1034" y="1172"/>
                    <a:pt x="991" y="1165"/>
                    <a:pt x="949" y="1152"/>
                  </a:cubicBezTo>
                  <a:cubicBezTo>
                    <a:pt x="728" y="1168"/>
                    <a:pt x="515" y="1245"/>
                    <a:pt x="296" y="1279"/>
                  </a:cubicBezTo>
                  <a:cubicBezTo>
                    <a:pt x="274" y="1276"/>
                    <a:pt x="251" y="1276"/>
                    <a:pt x="229" y="1271"/>
                  </a:cubicBezTo>
                  <a:cubicBezTo>
                    <a:pt x="211" y="1267"/>
                    <a:pt x="178" y="1254"/>
                    <a:pt x="178" y="1254"/>
                  </a:cubicBezTo>
                  <a:cubicBezTo>
                    <a:pt x="143" y="1231"/>
                    <a:pt x="108" y="1222"/>
                    <a:pt x="68" y="1211"/>
                  </a:cubicBezTo>
                  <a:cubicBezTo>
                    <a:pt x="43" y="1187"/>
                    <a:pt x="25" y="1160"/>
                    <a:pt x="0" y="1135"/>
                  </a:cubicBezTo>
                  <a:cubicBezTo>
                    <a:pt x="19" y="1077"/>
                    <a:pt x="31" y="1026"/>
                    <a:pt x="85" y="991"/>
                  </a:cubicBezTo>
                  <a:cubicBezTo>
                    <a:pt x="124" y="933"/>
                    <a:pt x="155" y="932"/>
                    <a:pt x="220" y="923"/>
                  </a:cubicBezTo>
                  <a:cubicBezTo>
                    <a:pt x="237" y="912"/>
                    <a:pt x="257" y="903"/>
                    <a:pt x="271" y="889"/>
                  </a:cubicBezTo>
                  <a:cubicBezTo>
                    <a:pt x="279" y="881"/>
                    <a:pt x="287" y="871"/>
                    <a:pt x="296" y="864"/>
                  </a:cubicBezTo>
                  <a:cubicBezTo>
                    <a:pt x="312" y="851"/>
                    <a:pt x="330" y="841"/>
                    <a:pt x="347" y="830"/>
                  </a:cubicBezTo>
                  <a:cubicBezTo>
                    <a:pt x="356" y="824"/>
                    <a:pt x="373" y="813"/>
                    <a:pt x="373" y="813"/>
                  </a:cubicBezTo>
                  <a:cubicBezTo>
                    <a:pt x="384" y="780"/>
                    <a:pt x="407" y="770"/>
                    <a:pt x="432" y="745"/>
                  </a:cubicBezTo>
                  <a:cubicBezTo>
                    <a:pt x="452" y="683"/>
                    <a:pt x="463" y="613"/>
                    <a:pt x="500" y="559"/>
                  </a:cubicBezTo>
                  <a:cubicBezTo>
                    <a:pt x="533" y="460"/>
                    <a:pt x="568" y="367"/>
                    <a:pt x="627" y="280"/>
                  </a:cubicBezTo>
                  <a:cubicBezTo>
                    <a:pt x="634" y="270"/>
                    <a:pt x="708" y="224"/>
                    <a:pt x="728" y="203"/>
                  </a:cubicBezTo>
                  <a:cubicBezTo>
                    <a:pt x="779" y="237"/>
                    <a:pt x="845" y="254"/>
                    <a:pt x="906" y="254"/>
                  </a:cubicBezTo>
                </a:path>
              </a:pathLst>
            </a:custGeom>
            <a:solidFill>
              <a:srgbClr val="3366FF"/>
            </a:solidFill>
            <a:ln w="9525">
              <a:solidFill>
                <a:schemeClr val="tx1"/>
              </a:solidFill>
              <a:round/>
              <a:headEnd/>
              <a:tailEnd/>
            </a:ln>
          </p:spPr>
          <p:txBody>
            <a:bodyPr/>
            <a:lstStyle/>
            <a:p>
              <a:endParaRPr lang="en-US">
                <a:ln>
                  <a:solidFill>
                    <a:srgbClr val="3366FF"/>
                  </a:solidFill>
                </a:ln>
              </a:endParaRPr>
            </a:p>
          </p:txBody>
        </p:sp>
        <p:sp>
          <p:nvSpPr>
            <p:cNvPr id="3" name="Freeform: Shape 2">
              <a:extLst>
                <a:ext uri="{FF2B5EF4-FFF2-40B4-BE49-F238E27FC236}">
                  <a16:creationId xmlns:a16="http://schemas.microsoft.com/office/drawing/2014/main" id="{8489E0C9-717E-4126-8D0F-C428A0308BD4}"/>
                </a:ext>
              </a:extLst>
            </p:cNvPr>
            <p:cNvSpPr/>
            <p:nvPr/>
          </p:nvSpPr>
          <p:spPr>
            <a:xfrm>
              <a:off x="7623425" y="2496621"/>
              <a:ext cx="401364" cy="353772"/>
            </a:xfrm>
            <a:custGeom>
              <a:avLst/>
              <a:gdLst>
                <a:gd name="connsiteX0" fmla="*/ 380144 w 380144"/>
                <a:gd name="connsiteY0" fmla="*/ 164387 h 328773"/>
                <a:gd name="connsiteX1" fmla="*/ 380144 w 380144"/>
                <a:gd name="connsiteY1" fmla="*/ 164387 h 328773"/>
                <a:gd name="connsiteX2" fmla="*/ 328773 w 380144"/>
                <a:gd name="connsiteY2" fmla="*/ 92467 h 328773"/>
                <a:gd name="connsiteX3" fmla="*/ 297950 w 380144"/>
                <a:gd name="connsiteY3" fmla="*/ 30823 h 328773"/>
                <a:gd name="connsiteX4" fmla="*/ 226031 w 380144"/>
                <a:gd name="connsiteY4" fmla="*/ 0 h 328773"/>
                <a:gd name="connsiteX5" fmla="*/ 20548 w 380144"/>
                <a:gd name="connsiteY5" fmla="*/ 30823 h 328773"/>
                <a:gd name="connsiteX6" fmla="*/ 0 w 380144"/>
                <a:gd name="connsiteY6" fmla="*/ 133564 h 328773"/>
                <a:gd name="connsiteX7" fmla="*/ 10274 w 380144"/>
                <a:gd name="connsiteY7" fmla="*/ 184935 h 328773"/>
                <a:gd name="connsiteX8" fmla="*/ 20548 w 380144"/>
                <a:gd name="connsiteY8" fmla="*/ 215757 h 328773"/>
                <a:gd name="connsiteX9" fmla="*/ 51371 w 380144"/>
                <a:gd name="connsiteY9" fmla="*/ 226032 h 328773"/>
                <a:gd name="connsiteX10" fmla="*/ 164386 w 380144"/>
                <a:gd name="connsiteY10" fmla="*/ 267128 h 328773"/>
                <a:gd name="connsiteX11" fmla="*/ 143838 w 380144"/>
                <a:gd name="connsiteY11" fmla="*/ 297951 h 328773"/>
                <a:gd name="connsiteX12" fmla="*/ 133564 w 380144"/>
                <a:gd name="connsiteY12" fmla="*/ 328773 h 328773"/>
                <a:gd name="connsiteX13" fmla="*/ 133564 w 380144"/>
                <a:gd name="connsiteY13" fmla="*/ 328773 h 328773"/>
                <a:gd name="connsiteX14" fmla="*/ 380144 w 380144"/>
                <a:gd name="connsiteY14" fmla="*/ 164387 h 32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144" h="328773">
                  <a:moveTo>
                    <a:pt x="380144" y="164387"/>
                  </a:moveTo>
                  <a:lnTo>
                    <a:pt x="380144" y="164387"/>
                  </a:lnTo>
                  <a:cubicBezTo>
                    <a:pt x="363020" y="140414"/>
                    <a:pt x="344213" y="117557"/>
                    <a:pt x="328773" y="92467"/>
                  </a:cubicBezTo>
                  <a:cubicBezTo>
                    <a:pt x="316733" y="72901"/>
                    <a:pt x="313078" y="48112"/>
                    <a:pt x="297950" y="30823"/>
                  </a:cubicBezTo>
                  <a:cubicBezTo>
                    <a:pt x="287493" y="18872"/>
                    <a:pt x="242869" y="5612"/>
                    <a:pt x="226031" y="0"/>
                  </a:cubicBezTo>
                  <a:cubicBezTo>
                    <a:pt x="118784" y="35748"/>
                    <a:pt x="185991" y="19005"/>
                    <a:pt x="20548" y="30823"/>
                  </a:cubicBezTo>
                  <a:cubicBezTo>
                    <a:pt x="7896" y="68780"/>
                    <a:pt x="0" y="86341"/>
                    <a:pt x="0" y="133564"/>
                  </a:cubicBezTo>
                  <a:cubicBezTo>
                    <a:pt x="0" y="151027"/>
                    <a:pt x="6039" y="167994"/>
                    <a:pt x="10274" y="184935"/>
                  </a:cubicBezTo>
                  <a:cubicBezTo>
                    <a:pt x="12901" y="195441"/>
                    <a:pt x="12890" y="208099"/>
                    <a:pt x="20548" y="215757"/>
                  </a:cubicBezTo>
                  <a:cubicBezTo>
                    <a:pt x="28206" y="223415"/>
                    <a:pt x="41097" y="222607"/>
                    <a:pt x="51371" y="226032"/>
                  </a:cubicBezTo>
                  <a:cubicBezTo>
                    <a:pt x="109795" y="313668"/>
                    <a:pt x="7724" y="177606"/>
                    <a:pt x="164386" y="267128"/>
                  </a:cubicBezTo>
                  <a:cubicBezTo>
                    <a:pt x="175107" y="273254"/>
                    <a:pt x="149360" y="286906"/>
                    <a:pt x="143838" y="297951"/>
                  </a:cubicBezTo>
                  <a:cubicBezTo>
                    <a:pt x="138995" y="307637"/>
                    <a:pt x="133564" y="328773"/>
                    <a:pt x="133564" y="328773"/>
                  </a:cubicBezTo>
                  <a:lnTo>
                    <a:pt x="133564" y="328773"/>
                  </a:lnTo>
                  <a:lnTo>
                    <a:pt x="380144" y="164387"/>
                  </a:lnTo>
                  <a:close/>
                </a:path>
              </a:pathLst>
            </a:custGeom>
            <a:solidFill>
              <a:srgbClr val="3366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3366FF"/>
                  </a:solidFill>
                </a:ln>
              </a:endParaRPr>
            </a:p>
          </p:txBody>
        </p:sp>
      </p:grpSp>
      <p:pic>
        <p:nvPicPr>
          <p:cNvPr id="5" name="Picture 4">
            <a:extLst>
              <a:ext uri="{FF2B5EF4-FFF2-40B4-BE49-F238E27FC236}">
                <a16:creationId xmlns:a16="http://schemas.microsoft.com/office/drawing/2014/main" id="{EA231F77-F319-499C-A675-0CAAFC46349B}"/>
              </a:ext>
            </a:extLst>
          </p:cNvPr>
          <p:cNvPicPr>
            <a:picLocks noChangeAspect="1"/>
          </p:cNvPicPr>
          <p:nvPr/>
        </p:nvPicPr>
        <p:blipFill>
          <a:blip r:embed="rId4"/>
          <a:stretch>
            <a:fillRect/>
          </a:stretch>
        </p:blipFill>
        <p:spPr>
          <a:xfrm>
            <a:off x="131192" y="131353"/>
            <a:ext cx="5492898" cy="6310023"/>
          </a:xfrm>
          <a:prstGeom prst="rect">
            <a:avLst/>
          </a:prstGeom>
        </p:spPr>
      </p:pic>
      <p:pic>
        <p:nvPicPr>
          <p:cNvPr id="10" name="Picture 9">
            <a:extLst>
              <a:ext uri="{FF2B5EF4-FFF2-40B4-BE49-F238E27FC236}">
                <a16:creationId xmlns:a16="http://schemas.microsoft.com/office/drawing/2014/main" id="{AE312C2C-4C06-436B-8E86-6319E7CA7037}"/>
              </a:ext>
            </a:extLst>
          </p:cNvPr>
          <p:cNvPicPr>
            <a:picLocks noChangeAspect="1"/>
          </p:cNvPicPr>
          <p:nvPr/>
        </p:nvPicPr>
        <p:blipFill rotWithShape="1">
          <a:blip r:embed="rId5"/>
          <a:srcRect l="49250" t="16517" r="40417" b="67812"/>
          <a:stretch/>
        </p:blipFill>
        <p:spPr>
          <a:xfrm>
            <a:off x="11152246" y="54453"/>
            <a:ext cx="841350" cy="717706"/>
          </a:xfrm>
          <a:prstGeom prst="rect">
            <a:avLst/>
          </a:prstGeom>
        </p:spPr>
      </p:pic>
    </p:spTree>
    <p:extLst>
      <p:ext uri="{BB962C8B-B14F-4D97-AF65-F5344CB8AC3E}">
        <p14:creationId xmlns:p14="http://schemas.microsoft.com/office/powerpoint/2010/main" val="295009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indefinite"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repeatCount="indefinite"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par>
                                <p:cTn id="18" presetID="3" presetClass="entr" presetSubtype="10" repeatCount="indefinite"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linds(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sp>
        <p:nvSpPr>
          <p:cNvPr id="11" name="Rectangle 10">
            <a:extLst>
              <a:ext uri="{FF2B5EF4-FFF2-40B4-BE49-F238E27FC236}">
                <a16:creationId xmlns:a16="http://schemas.microsoft.com/office/drawing/2014/main" id="{7930140D-D773-48A6-9820-FC5BED00808A}"/>
              </a:ext>
            </a:extLst>
          </p:cNvPr>
          <p:cNvSpPr/>
          <p:nvPr/>
        </p:nvSpPr>
        <p:spPr>
          <a:xfrm>
            <a:off x="290251" y="3883596"/>
            <a:ext cx="11756622" cy="2123658"/>
          </a:xfrm>
          <a:prstGeom prst="rect">
            <a:avLst/>
          </a:prstGeom>
        </p:spPr>
        <p:txBody>
          <a:bodyPr wrap="square">
            <a:spAutoFit/>
          </a:bodyPr>
          <a:lstStyle/>
          <a:p>
            <a:r>
              <a:rPr lang="en-US" sz="4400" b="1" dirty="0">
                <a:solidFill>
                  <a:srgbClr val="1C11AF"/>
                </a:solidFill>
                <a:latin typeface="Arial" panose="020B0604020202020204" pitchFamily="34" charset="0"/>
                <a:cs typeface="Arial" panose="020B0604020202020204" pitchFamily="34" charset="0"/>
              </a:rPr>
              <a:t>- </a:t>
            </a:r>
            <a:r>
              <a:rPr lang="en-US" sz="4400" b="1" dirty="0" err="1">
                <a:solidFill>
                  <a:srgbClr val="1C11AF"/>
                </a:solidFill>
                <a:latin typeface="Times New Roman" panose="02020603050405020304" pitchFamily="18" charset="0"/>
                <a:cs typeface="Times New Roman" panose="02020603050405020304" pitchFamily="18" charset="0"/>
              </a:rPr>
              <a:t>Kiểu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khí</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hậu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gió</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mùa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và</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khí</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hậu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lục</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địa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chiếm</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diện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tích</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lớn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nhất</a:t>
            </a:r>
            <a:r>
              <a:rPr lang="en-US" sz="4400" b="1" dirty="0">
                <a:solidFill>
                  <a:srgbClr val="1C11AF"/>
                </a:solidFill>
                <a:latin typeface="Times New Roman" panose="02020603050405020304" pitchFamily="18" charset="0"/>
                <a:cs typeface="Times New Roman" panose="02020603050405020304" pitchFamily="18" charset="0"/>
              </a:rPr>
              <a:t>.</a:t>
            </a:r>
          </a:p>
          <a:p>
            <a:pPr lvl="0"/>
            <a:endParaRPr lang="en-US" sz="4400" dirty="0">
              <a:solidFill>
                <a:srgbClr val="1C11AF"/>
              </a:solidFill>
              <a:latin typeface="Arial" panose="020B0604020202020204" pitchFamily="34" charset="0"/>
              <a:cs typeface="Arial" panose="020B0604020202020204" pitchFamily="34" charset="0"/>
            </a:endParaRPr>
          </a:p>
        </p:txBody>
      </p:sp>
      <p:pic>
        <p:nvPicPr>
          <p:cNvPr id="12" name="Picture 11" descr="book9">
            <a:extLst>
              <a:ext uri="{FF2B5EF4-FFF2-40B4-BE49-F238E27FC236}">
                <a16:creationId xmlns:a16="http://schemas.microsoft.com/office/drawing/2014/main" id="{B965B43B-14D4-40FB-9F17-B3B905CDDA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6667" y="1170445"/>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E5CB6D6-BBCC-4D31-8276-A4BD95BB7C63}"/>
              </a:ext>
            </a:extLst>
          </p:cNvPr>
          <p:cNvSpPr/>
          <p:nvPr/>
        </p:nvSpPr>
        <p:spPr>
          <a:xfrm>
            <a:off x="145125" y="3498875"/>
            <a:ext cx="11901748" cy="1754326"/>
          </a:xfrm>
          <a:prstGeom prst="rect">
            <a:avLst/>
          </a:prstGeom>
        </p:spPr>
        <p:txBody>
          <a:bodyPr wrap="square">
            <a:spAutoFit/>
          </a:bodyPr>
          <a:lstStyle/>
          <a:p>
            <a:r>
              <a:rPr lang="vi-VN" sz="3600">
                <a:solidFill>
                  <a:srgbClr val="1C11AF"/>
                </a:solidFill>
                <a:latin typeface="Arial" panose="020B0604020202020204" pitchFamily="34" charset="0"/>
                <a:cs typeface="Arial" panose="020B0604020202020204" pitchFamily="34" charset="0"/>
              </a:rPr>
              <a:t/>
            </a:r>
            <a:br>
              <a:rPr lang="vi-VN" sz="3600">
                <a:solidFill>
                  <a:srgbClr val="1C11AF"/>
                </a:solidFill>
                <a:latin typeface="Arial" panose="020B0604020202020204" pitchFamily="34" charset="0"/>
                <a:cs typeface="Arial" panose="020B0604020202020204" pitchFamily="34" charset="0"/>
              </a:rPr>
            </a:br>
            <a:r>
              <a:rPr lang="vi-VN" sz="3600">
                <a:solidFill>
                  <a:srgbClr val="1C11AF"/>
                </a:solidFill>
                <a:latin typeface="Arial" panose="020B0604020202020204" pitchFamily="34" charset="0"/>
                <a:cs typeface="Arial" panose="020B0604020202020204" pitchFamily="34" charset="0"/>
              </a:rPr>
              <a:t/>
            </a:r>
            <a:br>
              <a:rPr lang="vi-VN" sz="3600">
                <a:solidFill>
                  <a:srgbClr val="1C11AF"/>
                </a:solidFill>
                <a:latin typeface="Arial" panose="020B0604020202020204" pitchFamily="34" charset="0"/>
                <a:cs typeface="Arial" panose="020B0604020202020204" pitchFamily="34" charset="0"/>
              </a:rPr>
            </a:br>
            <a:endParaRPr lang="en-US" sz="36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9A7F004-3D1A-457B-8C45-27AA9AB4AD6F}"/>
              </a:ext>
            </a:extLst>
          </p:cNvPr>
          <p:cNvSpPr/>
          <p:nvPr/>
        </p:nvSpPr>
        <p:spPr>
          <a:xfrm>
            <a:off x="298132" y="2401230"/>
            <a:ext cx="11611495" cy="1446550"/>
          </a:xfrm>
          <a:prstGeom prst="rect">
            <a:avLst/>
          </a:prstGeom>
        </p:spPr>
        <p:txBody>
          <a:bodyPr wrap="square">
            <a:spAutoFit/>
          </a:bodyPr>
          <a:lstStyle/>
          <a:p>
            <a:r>
              <a:rPr lang="en-US" sz="4400" b="1" dirty="0">
                <a:solidFill>
                  <a:srgbClr val="1C11AF"/>
                </a:solidFill>
                <a:latin typeface="Arial" panose="020B0604020202020204" pitchFamily="34" charset="0"/>
                <a:cs typeface="Arial" panose="020B0604020202020204" pitchFamily="34" charset="0"/>
              </a:rPr>
              <a:t>- </a:t>
            </a:r>
            <a:r>
              <a:rPr lang="en-US" sz="4400" b="1" dirty="0" err="1">
                <a:solidFill>
                  <a:srgbClr val="1C11AF"/>
                </a:solidFill>
                <a:latin typeface="Times New Roman" panose="02020603050405020304" pitchFamily="18" charset="0"/>
                <a:cs typeface="Times New Roman" panose="02020603050405020304" pitchFamily="18" charset="0"/>
              </a:rPr>
              <a:t>Khí</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hậu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châu</a:t>
            </a:r>
            <a:r>
              <a:rPr lang="en-US" sz="4400" b="1" dirty="0">
                <a:solidFill>
                  <a:srgbClr val="1C11AF"/>
                </a:solidFill>
                <a:latin typeface="Times New Roman" panose="02020603050405020304" pitchFamily="18" charset="0"/>
                <a:cs typeface="Times New Roman" panose="02020603050405020304" pitchFamily="18" charset="0"/>
              </a:rPr>
              <a:t> Á </a:t>
            </a:r>
            <a:r>
              <a:rPr lang="en-US" sz="4400" b="1" dirty="0" err="1">
                <a:solidFill>
                  <a:srgbClr val="1C11AF"/>
                </a:solidFill>
                <a:latin typeface="Times New Roman" panose="02020603050405020304" pitchFamily="18" charset="0"/>
                <a:cs typeface="Times New Roman" panose="02020603050405020304" pitchFamily="18" charset="0"/>
              </a:rPr>
              <a:t>phân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hóa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dạng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thành</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nhiều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đới</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mỗi</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đới</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phân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thành</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nhiều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kiểu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smtClean="0">
                <a:solidFill>
                  <a:srgbClr val="1C11AF"/>
                </a:solidFill>
                <a:latin typeface="Times New Roman" panose="02020603050405020304" pitchFamily="18" charset="0"/>
                <a:cs typeface="Times New Roman" panose="02020603050405020304" pitchFamily="18" charset="0"/>
              </a:rPr>
              <a:t> </a:t>
            </a:r>
            <a:endParaRPr lang="en-US" sz="4400" b="1" dirty="0">
              <a:solidFill>
                <a:srgbClr val="1C11AF"/>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DE91605B-0EEE-4502-9257-87975373BBB7}"/>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138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pic>
        <p:nvPicPr>
          <p:cNvPr id="12" name="Picture 11" descr="book9">
            <a:extLst>
              <a:ext uri="{FF2B5EF4-FFF2-40B4-BE49-F238E27FC236}">
                <a16:creationId xmlns:a16="http://schemas.microsoft.com/office/drawing/2014/main" id="{B965B43B-14D4-40FB-9F17-B3B905CDDA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6667" y="1170445"/>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E5CB6D6-BBCC-4D31-8276-A4BD95BB7C63}"/>
              </a:ext>
            </a:extLst>
          </p:cNvPr>
          <p:cNvSpPr/>
          <p:nvPr/>
        </p:nvSpPr>
        <p:spPr>
          <a:xfrm>
            <a:off x="145125" y="3498875"/>
            <a:ext cx="11901748" cy="1754326"/>
          </a:xfrm>
          <a:prstGeom prst="rect">
            <a:avLst/>
          </a:prstGeom>
        </p:spPr>
        <p:txBody>
          <a:bodyPr wrap="square">
            <a:spAutoFit/>
          </a:bodyPr>
          <a:lstStyle/>
          <a:p>
            <a:r>
              <a:rPr lang="vi-VN" sz="3600">
                <a:solidFill>
                  <a:srgbClr val="1C11AF"/>
                </a:solidFill>
                <a:latin typeface="Arial" panose="020B0604020202020204" pitchFamily="34" charset="0"/>
                <a:cs typeface="Arial" panose="020B0604020202020204" pitchFamily="34" charset="0"/>
              </a:rPr>
              <a:t/>
            </a:r>
            <a:br>
              <a:rPr lang="vi-VN" sz="3600">
                <a:solidFill>
                  <a:srgbClr val="1C11AF"/>
                </a:solidFill>
                <a:latin typeface="Arial" panose="020B0604020202020204" pitchFamily="34" charset="0"/>
                <a:cs typeface="Arial" panose="020B0604020202020204" pitchFamily="34" charset="0"/>
              </a:rPr>
            </a:br>
            <a:r>
              <a:rPr lang="vi-VN" sz="3600">
                <a:solidFill>
                  <a:srgbClr val="1C11AF"/>
                </a:solidFill>
                <a:latin typeface="Arial" panose="020B0604020202020204" pitchFamily="34" charset="0"/>
                <a:cs typeface="Arial" panose="020B0604020202020204" pitchFamily="34" charset="0"/>
              </a:rPr>
              <a:t/>
            </a:r>
            <a:br>
              <a:rPr lang="vi-VN" sz="3600">
                <a:solidFill>
                  <a:srgbClr val="1C11AF"/>
                </a:solidFill>
                <a:latin typeface="Arial" panose="020B0604020202020204" pitchFamily="34" charset="0"/>
                <a:cs typeface="Arial" panose="020B0604020202020204" pitchFamily="34" charset="0"/>
              </a:rPr>
            </a:br>
            <a:endParaRPr lang="en-US" sz="36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9A7F004-3D1A-457B-8C45-27AA9AB4AD6F}"/>
              </a:ext>
            </a:extLst>
          </p:cNvPr>
          <p:cNvSpPr/>
          <p:nvPr/>
        </p:nvSpPr>
        <p:spPr>
          <a:xfrm>
            <a:off x="145125" y="1775326"/>
            <a:ext cx="12046875" cy="4832092"/>
          </a:xfrm>
          <a:prstGeom prst="rect">
            <a:avLst/>
          </a:prstGeom>
        </p:spPr>
        <p:txBody>
          <a:bodyPr wrap="square">
            <a:spAutoFit/>
          </a:bodyPr>
          <a:lstStyle/>
          <a:p>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Khí</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hậu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gió</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mùa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phân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bố</a:t>
            </a:r>
            <a:r>
              <a:rPr lang="en-US" sz="4400" b="1" dirty="0">
                <a:solidFill>
                  <a:srgbClr val="1C11AF"/>
                </a:solidFill>
                <a:latin typeface="Times New Roman" panose="02020603050405020304" pitchFamily="18" charset="0"/>
                <a:cs typeface="Times New Roman" panose="02020603050405020304" pitchFamily="18" charset="0"/>
              </a:rPr>
              <a:t> ở </a:t>
            </a:r>
            <a:r>
              <a:rPr lang="en-US" sz="4400" b="1" dirty="0" err="1">
                <a:solidFill>
                  <a:srgbClr val="1C11AF"/>
                </a:solidFill>
                <a:latin typeface="Times New Roman" panose="02020603050405020304" pitchFamily="18" charset="0"/>
                <a:cs typeface="Times New Roman" panose="02020603050405020304" pitchFamily="18" charset="0"/>
              </a:rPr>
              <a:t>Đông</a:t>
            </a:r>
            <a:r>
              <a:rPr lang="en-US" sz="4400" b="1" dirty="0">
                <a:solidFill>
                  <a:srgbClr val="1C11AF"/>
                </a:solidFill>
                <a:latin typeface="Times New Roman" panose="02020603050405020304" pitchFamily="18" charset="0"/>
                <a:cs typeface="Times New Roman" panose="02020603050405020304" pitchFamily="18" charset="0"/>
              </a:rPr>
              <a:t> Á, Nam Á, </a:t>
            </a:r>
            <a:r>
              <a:rPr lang="en-US" sz="4400" b="1" dirty="0" err="1">
                <a:solidFill>
                  <a:srgbClr val="1C11AF"/>
                </a:solidFill>
                <a:latin typeface="Times New Roman" panose="02020603050405020304" pitchFamily="18" charset="0"/>
                <a:cs typeface="Times New Roman" panose="02020603050405020304" pitchFamily="18" charset="0"/>
              </a:rPr>
              <a:t>Đông</a:t>
            </a:r>
            <a:r>
              <a:rPr lang="en-US" sz="4400" b="1" dirty="0">
                <a:solidFill>
                  <a:srgbClr val="1C11AF"/>
                </a:solidFill>
                <a:latin typeface="Times New Roman" panose="02020603050405020304" pitchFamily="18" charset="0"/>
                <a:cs typeface="Times New Roman" panose="02020603050405020304" pitchFamily="18" charset="0"/>
              </a:rPr>
              <a:t> Nam Á. </a:t>
            </a:r>
            <a:endParaRPr lang="en-US" sz="4400" b="1" dirty="0" smtClean="0">
              <a:solidFill>
                <a:srgbClr val="1C11AF"/>
              </a:solidFill>
              <a:latin typeface="Times New Roman" panose="02020603050405020304" pitchFamily="18" charset="0"/>
              <a:cs typeface="Times New Roman" panose="02020603050405020304" pitchFamily="18" charset="0"/>
            </a:endParaRPr>
          </a:p>
          <a:p>
            <a:r>
              <a:rPr lang="en-US" sz="4400" b="1" dirty="0" err="1" smtClean="0">
                <a:solidFill>
                  <a:srgbClr val="1C11AF"/>
                </a:solidFill>
                <a:latin typeface="Times New Roman" panose="02020603050405020304" pitchFamily="18" charset="0"/>
                <a:cs typeface="Times New Roman" panose="02020603050405020304" pitchFamily="18" charset="0"/>
              </a:rPr>
              <a:t>Mùa</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đông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gió</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từ</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lục</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địa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thổi</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ra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khô</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smtClean="0">
                <a:solidFill>
                  <a:srgbClr val="1C11AF"/>
                </a:solidFill>
                <a:latin typeface="Times New Roman" panose="02020603050405020304" pitchFamily="18" charset="0"/>
                <a:cs typeface="Times New Roman" panose="02020603050405020304" pitchFamily="18" charset="0"/>
              </a:rPr>
              <a:t>lạnh</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ít</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mưa</a:t>
            </a:r>
            <a:r>
              <a:rPr lang="en-US" sz="4400" b="1" dirty="0">
                <a:solidFill>
                  <a:srgbClr val="1C11AF"/>
                </a:solidFill>
                <a:latin typeface="Times New Roman" panose="02020603050405020304" pitchFamily="18" charset="0"/>
                <a:cs typeface="Times New Roman" panose="02020603050405020304" pitchFamily="18" charset="0"/>
              </a:rPr>
              <a:t>. </a:t>
            </a:r>
            <a:endParaRPr lang="en-US" sz="4400" b="1" dirty="0" smtClean="0">
              <a:solidFill>
                <a:srgbClr val="1C11AF"/>
              </a:solidFill>
              <a:latin typeface="Times New Roman" panose="02020603050405020304" pitchFamily="18" charset="0"/>
              <a:cs typeface="Times New Roman" panose="02020603050405020304" pitchFamily="18" charset="0"/>
            </a:endParaRPr>
          </a:p>
          <a:p>
            <a:r>
              <a:rPr lang="en-US" sz="4400" b="1" dirty="0" err="1" smtClean="0">
                <a:solidFill>
                  <a:srgbClr val="1C11AF"/>
                </a:solidFill>
                <a:latin typeface="Times New Roman" panose="02020603050405020304" pitchFamily="18" charset="0"/>
                <a:cs typeface="Times New Roman" panose="02020603050405020304" pitchFamily="18" charset="0"/>
              </a:rPr>
              <a:t>Mùa</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hạ</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gió</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từ</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đại</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dương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thổi</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vào</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nóng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smtClean="0">
                <a:solidFill>
                  <a:srgbClr val="1C11AF"/>
                </a:solidFill>
                <a:latin typeface="Times New Roman" panose="02020603050405020304" pitchFamily="18" charset="0"/>
                <a:cs typeface="Times New Roman" panose="02020603050405020304" pitchFamily="18" charset="0"/>
              </a:rPr>
              <a:t>ẩm</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mưa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nhiều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smtClean="0">
                <a:solidFill>
                  <a:srgbClr val="1C11AF"/>
                </a:solidFill>
                <a:latin typeface="Times New Roman" panose="02020603050405020304" pitchFamily="18" charset="0"/>
                <a:cs typeface="Times New Roman" panose="02020603050405020304" pitchFamily="18" charset="0"/>
              </a:rPr>
              <a:t>Là</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khu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vực</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thường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xuyên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chịu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ảnh</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hưởng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của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bão</a:t>
            </a:r>
            <a:r>
              <a:rPr lang="en-US" sz="4400" b="1" dirty="0" smtClean="0">
                <a:solidFill>
                  <a:srgbClr val="1C11AF"/>
                </a:solidFill>
              </a:rPr>
              <a:t>.</a:t>
            </a:r>
            <a:r>
              <a:rPr lang="en-US" sz="4400" b="1" dirty="0" smtClean="0">
                <a:solidFill>
                  <a:srgbClr val="1C11AF"/>
                </a:solidFill>
                <a:latin typeface="Arial" panose="020B0604020202020204" pitchFamily="34" charset="0"/>
                <a:cs typeface="Arial" panose="020B0604020202020204" pitchFamily="34" charset="0"/>
              </a:rPr>
              <a:t> </a:t>
            </a:r>
            <a:endParaRPr lang="en-US" sz="4400" b="1" dirty="0">
              <a:solidFill>
                <a:srgbClr val="1C11AF"/>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DE91605B-0EEE-4502-9257-87975373BBB7}"/>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51226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circle(in)">
                                      <p:cBhvr>
                                        <p:cTn id="17" dur="2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pic>
        <p:nvPicPr>
          <p:cNvPr id="12" name="Picture 11" descr="book9">
            <a:extLst>
              <a:ext uri="{FF2B5EF4-FFF2-40B4-BE49-F238E27FC236}">
                <a16:creationId xmlns:a16="http://schemas.microsoft.com/office/drawing/2014/main" id="{B965B43B-14D4-40FB-9F17-B3B905CDDA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6667" y="1170445"/>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E5CB6D6-BBCC-4D31-8276-A4BD95BB7C63}"/>
              </a:ext>
            </a:extLst>
          </p:cNvPr>
          <p:cNvSpPr/>
          <p:nvPr/>
        </p:nvSpPr>
        <p:spPr>
          <a:xfrm>
            <a:off x="145125" y="3498875"/>
            <a:ext cx="11901748" cy="1754326"/>
          </a:xfrm>
          <a:prstGeom prst="rect">
            <a:avLst/>
          </a:prstGeom>
        </p:spPr>
        <p:txBody>
          <a:bodyPr wrap="square">
            <a:spAutoFit/>
          </a:bodyPr>
          <a:lstStyle/>
          <a:p>
            <a:r>
              <a:rPr lang="vi-VN" sz="3600">
                <a:solidFill>
                  <a:srgbClr val="1C11AF"/>
                </a:solidFill>
                <a:latin typeface="Arial" panose="020B0604020202020204" pitchFamily="34" charset="0"/>
                <a:cs typeface="Arial" panose="020B0604020202020204" pitchFamily="34" charset="0"/>
              </a:rPr>
              <a:t/>
            </a:r>
            <a:br>
              <a:rPr lang="vi-VN" sz="3600">
                <a:solidFill>
                  <a:srgbClr val="1C11AF"/>
                </a:solidFill>
                <a:latin typeface="Arial" panose="020B0604020202020204" pitchFamily="34" charset="0"/>
                <a:cs typeface="Arial" panose="020B0604020202020204" pitchFamily="34" charset="0"/>
              </a:rPr>
            </a:br>
            <a:r>
              <a:rPr lang="vi-VN" sz="3600">
                <a:solidFill>
                  <a:srgbClr val="1C11AF"/>
                </a:solidFill>
                <a:latin typeface="Arial" panose="020B0604020202020204" pitchFamily="34" charset="0"/>
                <a:cs typeface="Arial" panose="020B0604020202020204" pitchFamily="34" charset="0"/>
              </a:rPr>
              <a:t/>
            </a:r>
            <a:br>
              <a:rPr lang="vi-VN" sz="3600">
                <a:solidFill>
                  <a:srgbClr val="1C11AF"/>
                </a:solidFill>
                <a:latin typeface="Arial" panose="020B0604020202020204" pitchFamily="34" charset="0"/>
                <a:cs typeface="Arial" panose="020B0604020202020204" pitchFamily="34" charset="0"/>
              </a:rPr>
            </a:br>
            <a:endParaRPr lang="en-US" sz="36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9A7F004-3D1A-457B-8C45-27AA9AB4AD6F}"/>
              </a:ext>
            </a:extLst>
          </p:cNvPr>
          <p:cNvSpPr/>
          <p:nvPr/>
        </p:nvSpPr>
        <p:spPr>
          <a:xfrm>
            <a:off x="193512" y="2637100"/>
            <a:ext cx="12046875" cy="3477875"/>
          </a:xfrm>
          <a:prstGeom prst="rect">
            <a:avLst/>
          </a:prstGeom>
        </p:spPr>
        <p:txBody>
          <a:bodyPr wrap="square">
            <a:spAutoFit/>
          </a:bodyPr>
          <a:lstStyle/>
          <a:p>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smtClean="0">
                <a:solidFill>
                  <a:srgbClr val="1C11AF"/>
                </a:solidFill>
                <a:latin typeface="Times New Roman" panose="02020603050405020304" pitchFamily="18" charset="0"/>
                <a:cs typeface="Times New Roman" panose="02020603050405020304" pitchFamily="18" charset="0"/>
              </a:rPr>
              <a:t>Khí</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hậu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lục</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địa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phân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bố</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chủ</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yếu</a:t>
            </a:r>
            <a:r>
              <a:rPr lang="en-US" sz="4400" b="1" dirty="0">
                <a:solidFill>
                  <a:srgbClr val="1C11AF"/>
                </a:solidFill>
                <a:latin typeface="Times New Roman" panose="02020603050405020304" pitchFamily="18" charset="0"/>
                <a:cs typeface="Times New Roman" panose="02020603050405020304" pitchFamily="18" charset="0"/>
              </a:rPr>
              <a:t> ở </a:t>
            </a:r>
            <a:r>
              <a:rPr lang="en-US" sz="4400" b="1" dirty="0" err="1">
                <a:solidFill>
                  <a:srgbClr val="1C11AF"/>
                </a:solidFill>
                <a:latin typeface="Times New Roman" panose="02020603050405020304" pitchFamily="18" charset="0"/>
                <a:cs typeface="Times New Roman" panose="02020603050405020304" pitchFamily="18" charset="0"/>
              </a:rPr>
              <a:t>các</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vùng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nội</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địa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và</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khu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vực</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Tây</a:t>
            </a:r>
            <a:r>
              <a:rPr lang="en-US" sz="4400" b="1" dirty="0">
                <a:solidFill>
                  <a:srgbClr val="1C11AF"/>
                </a:solidFill>
                <a:latin typeface="Times New Roman" panose="02020603050405020304" pitchFamily="18" charset="0"/>
                <a:cs typeface="Times New Roman" panose="02020603050405020304" pitchFamily="18" charset="0"/>
              </a:rPr>
              <a:t> Á. </a:t>
            </a:r>
            <a:endParaRPr lang="en-US" sz="4400" b="1" dirty="0" smtClean="0">
              <a:solidFill>
                <a:srgbClr val="1C11AF"/>
              </a:solidFill>
              <a:latin typeface="Times New Roman" panose="02020603050405020304" pitchFamily="18" charset="0"/>
              <a:cs typeface="Times New Roman" panose="02020603050405020304" pitchFamily="18" charset="0"/>
            </a:endParaRPr>
          </a:p>
          <a:p>
            <a:r>
              <a:rPr lang="en-US" sz="4400" b="1" dirty="0" err="1" smtClean="0">
                <a:solidFill>
                  <a:srgbClr val="1C11AF"/>
                </a:solidFill>
                <a:latin typeface="Times New Roman" panose="02020603050405020304" pitchFamily="18" charset="0"/>
                <a:cs typeface="Times New Roman" panose="02020603050405020304" pitchFamily="18" charset="0"/>
              </a:rPr>
              <a:t>Mùa</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đông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khô</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lạnh</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mùa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hạ</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khô</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nóng</a:t>
            </a:r>
            <a:r>
              <a:rPr lang="en-US" sz="4400" b="1" dirty="0" smtClean="0">
                <a:solidFill>
                  <a:srgbClr val="1C11AF"/>
                </a:solidFill>
                <a:latin typeface="Times New Roman" panose="02020603050405020304" pitchFamily="18" charset="0"/>
                <a:cs typeface="Times New Roman" panose="02020603050405020304" pitchFamily="18" charset="0"/>
              </a:rPr>
              <a:t>.</a:t>
            </a:r>
          </a:p>
          <a:p>
            <a:r>
              <a:rPr lang="en-US" sz="4400" b="1" dirty="0" err="1" smtClean="0">
                <a:solidFill>
                  <a:srgbClr val="1C11AF"/>
                </a:solidFill>
                <a:latin typeface="Times New Roman" panose="02020603050405020304" pitchFamily="18" charset="0"/>
                <a:cs typeface="Times New Roman" panose="02020603050405020304" pitchFamily="18" charset="0"/>
              </a:rPr>
              <a:t>Lượng</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mưa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rất</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thấp</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trung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bình</a:t>
            </a:r>
            <a:r>
              <a:rPr lang="en-US" sz="4400" b="1" dirty="0">
                <a:solidFill>
                  <a:srgbClr val="1C11AF"/>
                </a:solidFill>
                <a:latin typeface="Times New Roman" panose="02020603050405020304" pitchFamily="18" charset="0"/>
                <a:cs typeface="Times New Roman" panose="02020603050405020304" pitchFamily="18" charset="0"/>
              </a:rPr>
              <a:t> 200 - 500 </a:t>
            </a:r>
            <a:r>
              <a:rPr lang="en-US" sz="4400" b="1" dirty="0" smtClean="0">
                <a:solidFill>
                  <a:srgbClr val="1C11AF"/>
                </a:solidFill>
                <a:latin typeface="Times New Roman" panose="02020603050405020304" pitchFamily="18" charset="0"/>
                <a:cs typeface="Times New Roman" panose="02020603050405020304" pitchFamily="18" charset="0"/>
              </a:rPr>
              <a:t>mm/</a:t>
            </a:r>
            <a:r>
              <a:rPr lang="en-US" sz="4400" b="1" dirty="0" err="1" smtClean="0">
                <a:solidFill>
                  <a:srgbClr val="1C11AF"/>
                </a:solidFill>
                <a:latin typeface="Times New Roman" panose="02020603050405020304" pitchFamily="18" charset="0"/>
                <a:cs typeface="Times New Roman" panose="02020603050405020304" pitchFamily="18" charset="0"/>
              </a:rPr>
              <a:t>năm</a:t>
            </a:r>
            <a:r>
              <a:rPr lang="en-US" sz="4400" b="1" dirty="0" smtClean="0">
                <a:solidFill>
                  <a:srgbClr val="1C11AF"/>
                </a:solidFill>
                <a:latin typeface="Times New Roman" panose="02020603050405020304" pitchFamily="18" charset="0"/>
                <a:cs typeface="Times New Roman" panose="02020603050405020304" pitchFamily="18" charset="0"/>
              </a:rPr>
              <a:t>. </a:t>
            </a:r>
            <a:endParaRPr lang="en-US" sz="4400" b="1" dirty="0">
              <a:solidFill>
                <a:srgbClr val="1C11AF"/>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DE91605B-0EEE-4502-9257-87975373BBB7}"/>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146686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wheel(1)">
                                      <p:cBhvr>
                                        <p:cTn id="18" dur="2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98201337"/>
              </p:ext>
            </p:extLst>
          </p:nvPr>
        </p:nvGraphicFramePr>
        <p:xfrm>
          <a:off x="180870" y="0"/>
          <a:ext cx="11786717" cy="6800088"/>
        </p:xfrm>
        <a:graphic>
          <a:graphicData uri="http://schemas.openxmlformats.org/drawingml/2006/table">
            <a:tbl>
              <a:tblPr firstRow="1" firstCol="1" bandRow="1">
                <a:tableStyleId>{5C22544A-7EE6-4342-B048-85BDC9FD1C3A}</a:tableStyleId>
              </a:tblPr>
              <a:tblGrid>
                <a:gridCol w="11786717">
                  <a:extLst>
                    <a:ext uri="{9D8B030D-6E8A-4147-A177-3AD203B41FA5}">
                      <a16:colId xmlns:a16="http://schemas.microsoft.com/office/drawing/2014/main" val="20000"/>
                    </a:ext>
                  </a:extLst>
                </a:gridCol>
              </a:tblGrid>
              <a:tr h="457645">
                <a:tc>
                  <a:txBody>
                    <a:bodyPr/>
                    <a:lstStyle/>
                    <a:p>
                      <a:pPr algn="just">
                        <a:lnSpc>
                          <a:spcPct val="115000"/>
                        </a:lnSpc>
                        <a:spcAft>
                          <a:spcPts val="0"/>
                        </a:spcAft>
                      </a:pPr>
                      <a:r>
                        <a:rPr lang="vi-VN" sz="3600" dirty="0">
                          <a:effectLst/>
                        </a:rPr>
                        <a:t>2</a:t>
                      </a:r>
                      <a:r>
                        <a:rPr lang="en-US" sz="3600" dirty="0">
                          <a:effectLst/>
                        </a:rPr>
                        <a:t>. </a:t>
                      </a:r>
                      <a:r>
                        <a:rPr lang="en-US" sz="3600" dirty="0" err="1">
                          <a:effectLst/>
                        </a:rPr>
                        <a:t>Đặc</a:t>
                      </a:r>
                      <a:r>
                        <a:rPr lang="en-US" sz="3600" dirty="0">
                          <a:effectLst/>
                        </a:rPr>
                        <a:t> </a:t>
                      </a:r>
                      <a:r>
                        <a:rPr lang="en-US" sz="3600" dirty="0" err="1">
                          <a:effectLst/>
                        </a:rPr>
                        <a:t>điểm</a:t>
                      </a:r>
                      <a:r>
                        <a:rPr lang="en-US" sz="3600" dirty="0">
                          <a:effectLst/>
                        </a:rPr>
                        <a:t> </a:t>
                      </a:r>
                      <a:r>
                        <a:rPr lang="en-US" sz="3600" dirty="0" err="1">
                          <a:effectLst/>
                        </a:rPr>
                        <a:t>tự</a:t>
                      </a:r>
                      <a:r>
                        <a:rPr lang="en-US" sz="3600" dirty="0">
                          <a:effectLst/>
                        </a:rPr>
                        <a:t> </a:t>
                      </a:r>
                      <a:r>
                        <a:rPr lang="en-US" sz="3600" dirty="0" err="1">
                          <a:effectLst/>
                        </a:rPr>
                        <a:t>nhiên</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862926">
                <a:tc>
                  <a:txBody>
                    <a:bodyPr/>
                    <a:lstStyle/>
                    <a:p>
                      <a:pPr algn="just">
                        <a:lnSpc>
                          <a:spcPct val="115000"/>
                        </a:lnSpc>
                        <a:spcAft>
                          <a:spcPts val="0"/>
                        </a:spcAft>
                      </a:pPr>
                      <a:r>
                        <a:rPr lang="en-US" sz="1400" dirty="0">
                          <a:effectLst/>
                        </a:rPr>
                        <a:t>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hậu</a:t>
                      </a:r>
                      <a:endParaRPr lang="vi-VN" sz="32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hậu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châu</a:t>
                      </a:r>
                      <a:r>
                        <a:rPr lang="en-US" sz="3200" dirty="0">
                          <a:effectLst/>
                          <a:latin typeface="Times New Roman" panose="02020603050405020304" pitchFamily="18" charset="0"/>
                          <a:cs typeface="Times New Roman" panose="02020603050405020304" pitchFamily="18" charset="0"/>
                        </a:rPr>
                        <a:t> Á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hoá</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mỗi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gổm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nhiếu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kiểu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Kiểu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hậu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mùa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hậu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lục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địa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chiếm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tích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lớn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nhất</a:t>
                      </a:r>
                      <a:r>
                        <a:rPr lang="en-US" sz="3200" dirty="0">
                          <a:effectLst/>
                          <a:latin typeface="Times New Roman" panose="02020603050405020304" pitchFamily="18" charset="0"/>
                          <a:cs typeface="Times New Roman" panose="02020603050405020304" pitchFamily="18" charset="0"/>
                        </a:rPr>
                        <a:t>.</a:t>
                      </a:r>
                      <a:endParaRPr lang="vi-VN" sz="32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hậu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mùa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bố</a:t>
                      </a:r>
                      <a:r>
                        <a:rPr lang="en-US" sz="3200" dirty="0">
                          <a:effectLst/>
                          <a:latin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cs typeface="Times New Roman" panose="02020603050405020304" pitchFamily="18" charset="0"/>
                        </a:rPr>
                        <a:t>Đông</a:t>
                      </a:r>
                      <a:r>
                        <a:rPr lang="en-US" sz="3200" dirty="0">
                          <a:effectLst/>
                          <a:latin typeface="Times New Roman" panose="02020603050405020304" pitchFamily="18" charset="0"/>
                          <a:cs typeface="Times New Roman" panose="02020603050405020304" pitchFamily="18" charset="0"/>
                        </a:rPr>
                        <a:t> Á, Nam Á, </a:t>
                      </a:r>
                      <a:r>
                        <a:rPr lang="en-US" sz="3200" dirty="0" err="1">
                          <a:effectLst/>
                          <a:latin typeface="Times New Roman" panose="02020603050405020304" pitchFamily="18" charset="0"/>
                          <a:cs typeface="Times New Roman" panose="02020603050405020304" pitchFamily="18" charset="0"/>
                        </a:rPr>
                        <a:t>Đông</a:t>
                      </a:r>
                      <a:r>
                        <a:rPr lang="en-US" sz="3200" dirty="0">
                          <a:effectLst/>
                          <a:latin typeface="Times New Roman" panose="02020603050405020304" pitchFamily="18" charset="0"/>
                          <a:cs typeface="Times New Roman" panose="02020603050405020304" pitchFamily="18" charset="0"/>
                        </a:rPr>
                        <a:t> Nam Á. </a:t>
                      </a:r>
                      <a:r>
                        <a:rPr lang="en-US" sz="3200" dirty="0" err="1">
                          <a:effectLst/>
                          <a:latin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mùa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đông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lục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địa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thổi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khô</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lạnh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mưa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mùa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hạ</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dương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thổi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nóng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ấm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mưa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Đây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cũng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vực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thường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xuyên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chịu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ảnh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hưởng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bão</a:t>
                      </a:r>
                      <a:r>
                        <a:rPr lang="en-US" sz="3200" dirty="0">
                          <a:effectLst/>
                          <a:latin typeface="Times New Roman" panose="02020603050405020304" pitchFamily="18" charset="0"/>
                          <a:cs typeface="Times New Roman" panose="02020603050405020304" pitchFamily="18" charset="0"/>
                        </a:rPr>
                        <a:t>.</a:t>
                      </a:r>
                      <a:endParaRPr lang="vi-VN" sz="32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hậu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lục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địa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yếu</a:t>
                      </a:r>
                      <a:r>
                        <a:rPr lang="en-US" sz="3200" dirty="0">
                          <a:effectLst/>
                          <a:latin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vùng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địa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vực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Tây</a:t>
                      </a:r>
                      <a:r>
                        <a:rPr lang="en-US" sz="3200" dirty="0">
                          <a:effectLst/>
                          <a:latin typeface="Times New Roman" panose="02020603050405020304" pitchFamily="18" charset="0"/>
                          <a:cs typeface="Times New Roman" panose="02020603050405020304" pitchFamily="18" charset="0"/>
                        </a:rPr>
                        <a:t> Á. </a:t>
                      </a:r>
                      <a:r>
                        <a:rPr lang="en-US" sz="3200" dirty="0" err="1">
                          <a:effectLst/>
                          <a:latin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vực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này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mùa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đông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khô</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lạnh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mùa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hạ</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khô</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nóng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Lượng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mưa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rất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thấp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trung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bình</a:t>
                      </a:r>
                      <a:r>
                        <a:rPr lang="en-US" sz="3200" dirty="0">
                          <a:effectLst/>
                          <a:latin typeface="Times New Roman" panose="02020603050405020304" pitchFamily="18" charset="0"/>
                          <a:cs typeface="Times New Roman" panose="02020603050405020304" pitchFamily="18" charset="0"/>
                        </a:rPr>
                        <a:t> 200 - 500 mm/</a:t>
                      </a:r>
                      <a:r>
                        <a:rPr lang="en-US" sz="3200" dirty="0" err="1">
                          <a:effectLst/>
                          <a:latin typeface="Times New Roman" panose="02020603050405020304" pitchFamily="18" charset="0"/>
                          <a:cs typeface="Times New Roman" panose="02020603050405020304" pitchFamily="18" charset="0"/>
                        </a:rPr>
                        <a:t>năm</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69230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sp>
        <p:nvSpPr>
          <p:cNvPr id="10" name="Rectangle 9">
            <a:extLst>
              <a:ext uri="{FF2B5EF4-FFF2-40B4-BE49-F238E27FC236}">
                <a16:creationId xmlns:a16="http://schemas.microsoft.com/office/drawing/2014/main" id="{0A0BAD1D-0CD7-43A2-8E95-9562301FDC9C}"/>
              </a:ext>
            </a:extLst>
          </p:cNvPr>
          <p:cNvSpPr/>
          <p:nvPr/>
        </p:nvSpPr>
        <p:spPr>
          <a:xfrm>
            <a:off x="65595" y="2227346"/>
            <a:ext cx="12060807" cy="1661993"/>
          </a:xfrm>
          <a:prstGeom prst="rect">
            <a:avLst/>
          </a:prstGeom>
        </p:spPr>
        <p:txBody>
          <a:bodyPr wrap="square">
            <a:spAutoFit/>
          </a:bodyPr>
          <a:lstStyle/>
          <a:p>
            <a:r>
              <a:rPr lang="vi-VN" sz="3400">
                <a:solidFill>
                  <a:srgbClr val="000000"/>
                </a:solidFill>
                <a:latin typeface="OpenSans"/>
              </a:rPr>
              <a:t/>
            </a:r>
            <a:br>
              <a:rPr lang="vi-VN" sz="3400">
                <a:solidFill>
                  <a:srgbClr val="000000"/>
                </a:solidFill>
                <a:latin typeface="OpenSans"/>
              </a:rPr>
            </a:br>
            <a:r>
              <a:rPr lang="vi-VN" sz="3400">
                <a:solidFill>
                  <a:srgbClr val="000000"/>
                </a:solidFill>
                <a:latin typeface="OpenSans"/>
              </a:rPr>
              <a:t/>
            </a:r>
            <a:br>
              <a:rPr lang="vi-VN" sz="3400">
                <a:solidFill>
                  <a:srgbClr val="000000"/>
                </a:solidFill>
                <a:latin typeface="OpenSans"/>
              </a:rPr>
            </a:br>
            <a:endParaRPr lang="en-US" sz="3400"/>
          </a:p>
        </p:txBody>
      </p:sp>
      <p:pic>
        <p:nvPicPr>
          <p:cNvPr id="15" name="Picture 14">
            <a:extLst>
              <a:ext uri="{FF2B5EF4-FFF2-40B4-BE49-F238E27FC236}">
                <a16:creationId xmlns:a16="http://schemas.microsoft.com/office/drawing/2014/main" id="{A8CA084C-E3FD-4272-B516-D15130B9E7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360270" y="5122333"/>
            <a:ext cx="1396789" cy="1735667"/>
          </a:xfrm>
          <a:prstGeom prst="rect">
            <a:avLst/>
          </a:prstGeom>
        </p:spPr>
      </p:pic>
      <p:grpSp>
        <p:nvGrpSpPr>
          <p:cNvPr id="17" name="Group 16">
            <a:extLst>
              <a:ext uri="{FF2B5EF4-FFF2-40B4-BE49-F238E27FC236}">
                <a16:creationId xmlns:a16="http://schemas.microsoft.com/office/drawing/2014/main" id="{247AE4CA-B05A-4FAB-8F33-97ECC7507722}"/>
              </a:ext>
            </a:extLst>
          </p:cNvPr>
          <p:cNvGrpSpPr/>
          <p:nvPr/>
        </p:nvGrpSpPr>
        <p:grpSpPr>
          <a:xfrm>
            <a:off x="2763352" y="2060478"/>
            <a:ext cx="8114445" cy="1600406"/>
            <a:chOff x="2763352" y="2060478"/>
            <a:chExt cx="8114445" cy="1600406"/>
          </a:xfrm>
        </p:grpSpPr>
        <p:sp>
          <p:nvSpPr>
            <p:cNvPr id="14" name="Speech Bubble: Rectangle with Corners Rounded 13">
              <a:extLst>
                <a:ext uri="{FF2B5EF4-FFF2-40B4-BE49-F238E27FC236}">
                  <a16:creationId xmlns:a16="http://schemas.microsoft.com/office/drawing/2014/main" id="{9CCA0D7E-009A-4C88-B34F-6CDB45196442}"/>
                </a:ext>
              </a:extLst>
            </p:cNvPr>
            <p:cNvSpPr/>
            <p:nvPr/>
          </p:nvSpPr>
          <p:spPr>
            <a:xfrm>
              <a:off x="2763352" y="2060478"/>
              <a:ext cx="8114445" cy="1600406"/>
            </a:xfrm>
            <a:prstGeom prst="wedgeRoundRectCallout">
              <a:avLst>
                <a:gd name="adj1" fmla="val -63045"/>
                <a:gd name="adj2" fmla="val 15315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565C0B0-B1BB-4330-A189-F52C2E6B5CC0}"/>
                </a:ext>
              </a:extLst>
            </p:cNvPr>
            <p:cNvSpPr txBox="1"/>
            <p:nvPr/>
          </p:nvSpPr>
          <p:spPr>
            <a:xfrm>
              <a:off x="2911613" y="2185056"/>
              <a:ext cx="7813153" cy="1323439"/>
            </a:xfrm>
            <a:prstGeom prst="rect">
              <a:avLst/>
            </a:prstGeom>
            <a:noFill/>
          </p:spPr>
          <p:txBody>
            <a:bodyPr wrap="square" rtlCol="0">
              <a:spAutoFit/>
            </a:bodyPr>
            <a:lstStyle/>
            <a:p>
              <a:pPr algn="ctr"/>
              <a:r>
                <a:rPr lang="vi-VN" dirty="0">
                  <a:solidFill>
                    <a:srgbClr val="1C11AF"/>
                  </a:solidFill>
                  <a:cs typeface="Arial" panose="020B0604020202020204" pitchFamily="34" charset="0"/>
                </a:rPr>
                <a:t> </a:t>
              </a:r>
              <a:r>
                <a:rPr lang="vi-VN" sz="4000" dirty="0">
                  <a:solidFill>
                    <a:srgbClr val="FF0000"/>
                  </a:solidFill>
                  <a:latin typeface="Arial" panose="020B0604020202020204" pitchFamily="34" charset="0"/>
                  <a:cs typeface="Arial" panose="020B0604020202020204" pitchFamily="34" charset="0"/>
                </a:rPr>
                <a:t>Ý nghĩa của khí hậu đối với việc </a:t>
              </a:r>
              <a:endParaRPr lang="en-US" sz="4000" dirty="0">
                <a:solidFill>
                  <a:srgbClr val="FF0000"/>
                </a:solidFill>
                <a:latin typeface="Arial" panose="020B0604020202020204" pitchFamily="34" charset="0"/>
                <a:cs typeface="Arial" panose="020B0604020202020204" pitchFamily="34" charset="0"/>
              </a:endParaRPr>
            </a:p>
            <a:p>
              <a:pPr algn="ctr"/>
              <a:r>
                <a:rPr lang="vi-VN" sz="4000" dirty="0">
                  <a:solidFill>
                    <a:srgbClr val="FF0000"/>
                  </a:solidFill>
                  <a:latin typeface="Arial" panose="020B0604020202020204" pitchFamily="34" charset="0"/>
                  <a:cs typeface="Arial" panose="020B0604020202020204" pitchFamily="34" charset="0"/>
                </a:rPr>
                <a:t>sử dụng và bảo vệ tài nguyên</a:t>
              </a:r>
              <a:r>
                <a:rPr lang="en-US" sz="4000" dirty="0">
                  <a:solidFill>
                    <a:srgbClr val="FF0000"/>
                  </a:solidFill>
                  <a:latin typeface="Arial" panose="020B0604020202020204" pitchFamily="34" charset="0"/>
                  <a:cs typeface="Arial" panose="020B0604020202020204" pitchFamily="34" charset="0"/>
                </a:rPr>
                <a:t>?</a:t>
              </a:r>
              <a:endParaRPr lang="vi-VN" sz="4000" dirty="0">
                <a:solidFill>
                  <a:srgbClr val="FF0000"/>
                </a:solidFill>
                <a:latin typeface="Arial" panose="020B060402020202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id="{6C605C7B-1036-425F-8285-BA5901509856}"/>
              </a:ext>
            </a:extLst>
          </p:cNvPr>
          <p:cNvPicPr>
            <a:picLocks noChangeAspect="1"/>
          </p:cNvPicPr>
          <p:nvPr/>
        </p:nvPicPr>
        <p:blipFill rotWithShape="1">
          <a:blip r:embed="rId5"/>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224863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10" name="Picture 9">
            <a:extLst>
              <a:ext uri="{FF2B5EF4-FFF2-40B4-BE49-F238E27FC236}">
                <a16:creationId xmlns:a16="http://schemas.microsoft.com/office/drawing/2014/main" id="{05CEFA65-64B6-4943-B8FC-F6B9B21DB90E}"/>
              </a:ext>
            </a:extLst>
          </p:cNvPr>
          <p:cNvPicPr>
            <a:picLocks noChangeAspect="1"/>
          </p:cNvPicPr>
          <p:nvPr/>
        </p:nvPicPr>
        <p:blipFill>
          <a:blip r:embed="rId3"/>
          <a:stretch>
            <a:fillRect/>
          </a:stretch>
        </p:blipFill>
        <p:spPr>
          <a:xfrm>
            <a:off x="6012867" y="554373"/>
            <a:ext cx="6047941" cy="6079482"/>
          </a:xfrm>
          <a:prstGeom prst="rect">
            <a:avLst/>
          </a:prstGeom>
        </p:spPr>
      </p:pic>
      <p:grpSp>
        <p:nvGrpSpPr>
          <p:cNvPr id="13" name="Group 12">
            <a:extLst>
              <a:ext uri="{FF2B5EF4-FFF2-40B4-BE49-F238E27FC236}">
                <a16:creationId xmlns:a16="http://schemas.microsoft.com/office/drawing/2014/main" id="{9A22B795-C3CA-4E7D-B192-999319CFBCE1}"/>
              </a:ext>
            </a:extLst>
          </p:cNvPr>
          <p:cNvGrpSpPr/>
          <p:nvPr/>
        </p:nvGrpSpPr>
        <p:grpSpPr>
          <a:xfrm>
            <a:off x="-48407" y="1980981"/>
            <a:ext cx="5122825" cy="2453797"/>
            <a:chOff x="-147989" y="1980981"/>
            <a:chExt cx="4666663" cy="2453797"/>
          </a:xfrm>
        </p:grpSpPr>
        <p:sp>
          <p:nvSpPr>
            <p:cNvPr id="11" name="Speech Bubble: Rectangle with Corners Rounded 10">
              <a:extLst>
                <a:ext uri="{FF2B5EF4-FFF2-40B4-BE49-F238E27FC236}">
                  <a16:creationId xmlns:a16="http://schemas.microsoft.com/office/drawing/2014/main" id="{67647DBD-13C5-4FD5-823A-B5AA96ECF31D}"/>
                </a:ext>
              </a:extLst>
            </p:cNvPr>
            <p:cNvSpPr/>
            <p:nvPr/>
          </p:nvSpPr>
          <p:spPr>
            <a:xfrm>
              <a:off x="131193" y="1980981"/>
              <a:ext cx="4108298" cy="2453797"/>
            </a:xfrm>
            <a:prstGeom prst="wedgeRoundRectCallout">
              <a:avLst>
                <a:gd name="adj1" fmla="val 93097"/>
                <a:gd name="adj2" fmla="val -15416"/>
                <a:gd name="adj3" fmla="val 16667"/>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61C1EF-F295-4A62-A6DD-0055A740E1B5}"/>
                </a:ext>
              </a:extLst>
            </p:cNvPr>
            <p:cNvSpPr/>
            <p:nvPr/>
          </p:nvSpPr>
          <p:spPr>
            <a:xfrm>
              <a:off x="-147989" y="2334408"/>
              <a:ext cx="4666663" cy="1569660"/>
            </a:xfrm>
            <a:prstGeom prst="rect">
              <a:avLst/>
            </a:prstGeom>
          </p:spPr>
          <p:txBody>
            <a:bodyPr wrap="none">
              <a:spAutoFit/>
            </a:bodyPr>
            <a:lstStyle/>
            <a:p>
              <a:pPr algn="ctr">
                <a:defRPr/>
              </a:pPr>
              <a:r>
                <a:rPr lang="en-US" altLang="en-US" sz="3200" b="1" dirty="0" err="1">
                  <a:solidFill>
                    <a:srgbClr val="FF0066"/>
                  </a:solidFill>
                  <a:latin typeface="Arial" panose="020B0604020202020204" pitchFamily="34" charset="0"/>
                  <a:cs typeface="Arial" panose="020B0604020202020204" pitchFamily="34" charset="0"/>
                </a:rPr>
                <a:t>Em</a:t>
              </a:r>
              <a:r>
                <a:rPr lang="en-US" altLang="en-US" sz="3200" b="1" dirty="0">
                  <a:solidFill>
                    <a:srgbClr val="FF0066"/>
                  </a:solidFill>
                  <a:latin typeface="Arial" panose="020B0604020202020204" pitchFamily="34" charset="0"/>
                  <a:cs typeface="Arial" panose="020B0604020202020204" pitchFamily="34" charset="0"/>
                </a:rPr>
                <a:t> </a:t>
              </a:r>
              <a:r>
                <a:rPr lang="en-US" altLang="en-US" sz="3200" b="1" dirty="0" err="1">
                  <a:solidFill>
                    <a:srgbClr val="FF0066"/>
                  </a:solidFill>
                  <a:latin typeface="Arial" panose="020B0604020202020204" pitchFamily="34" charset="0"/>
                  <a:cs typeface="Arial" panose="020B0604020202020204" pitchFamily="34" charset="0"/>
                </a:rPr>
                <a:t>có</a:t>
              </a:r>
              <a:r>
                <a:rPr lang="en-US" altLang="en-US" sz="3200" b="1" dirty="0">
                  <a:solidFill>
                    <a:srgbClr val="FF0066"/>
                  </a:solidFill>
                  <a:latin typeface="Arial" panose="020B0604020202020204" pitchFamily="34" charset="0"/>
                  <a:cs typeface="Arial" panose="020B0604020202020204" pitchFamily="34" charset="0"/>
                </a:rPr>
                <a:t> </a:t>
              </a:r>
              <a:r>
                <a:rPr lang="en-US" altLang="en-US" sz="3200" b="1" dirty="0" err="1">
                  <a:solidFill>
                    <a:srgbClr val="FF0066"/>
                  </a:solidFill>
                  <a:latin typeface="Arial" panose="020B0604020202020204" pitchFamily="34" charset="0"/>
                  <a:cs typeface="Arial" panose="020B0604020202020204" pitchFamily="34" charset="0"/>
                </a:rPr>
                <a:t>nhận</a:t>
              </a:r>
              <a:r>
                <a:rPr lang="en-US" altLang="en-US" sz="3200" b="1" dirty="0">
                  <a:solidFill>
                    <a:srgbClr val="FF0066"/>
                  </a:solidFill>
                  <a:latin typeface="Arial" panose="020B0604020202020204" pitchFamily="34" charset="0"/>
                  <a:cs typeface="Arial" panose="020B0604020202020204" pitchFamily="34" charset="0"/>
                </a:rPr>
                <a:t> </a:t>
              </a:r>
              <a:r>
                <a:rPr lang="en-US" altLang="en-US" sz="3200" b="1" dirty="0" err="1">
                  <a:solidFill>
                    <a:srgbClr val="FF0066"/>
                  </a:solidFill>
                  <a:latin typeface="Arial" panose="020B0604020202020204" pitchFamily="34" charset="0"/>
                  <a:cs typeface="Arial" panose="020B0604020202020204" pitchFamily="34" charset="0"/>
                </a:rPr>
                <a:t>xét</a:t>
              </a:r>
              <a:r>
                <a:rPr lang="en-US" altLang="en-US" sz="3200" b="1" dirty="0">
                  <a:solidFill>
                    <a:srgbClr val="FF0066"/>
                  </a:solidFill>
                  <a:latin typeface="Arial" panose="020B0604020202020204" pitchFamily="34" charset="0"/>
                  <a:cs typeface="Arial" panose="020B0604020202020204" pitchFamily="34" charset="0"/>
                </a:rPr>
                <a:t> </a:t>
              </a:r>
              <a:r>
                <a:rPr lang="en-US" altLang="en-US" sz="3200" b="1" dirty="0" err="1">
                  <a:solidFill>
                    <a:srgbClr val="FF0066"/>
                  </a:solidFill>
                  <a:latin typeface="Arial" panose="020B0604020202020204" pitchFamily="34" charset="0"/>
                  <a:cs typeface="Arial" panose="020B0604020202020204" pitchFamily="34" charset="0"/>
                </a:rPr>
                <a:t>gì</a:t>
              </a:r>
              <a:endParaRPr lang="en-US" altLang="en-US" sz="3200" b="1" dirty="0">
                <a:solidFill>
                  <a:srgbClr val="FF0066"/>
                </a:solidFill>
                <a:latin typeface="Arial" panose="020B0604020202020204" pitchFamily="34" charset="0"/>
                <a:cs typeface="Arial" panose="020B0604020202020204" pitchFamily="34" charset="0"/>
              </a:endParaRPr>
            </a:p>
            <a:p>
              <a:pPr algn="ctr">
                <a:defRPr/>
              </a:pPr>
              <a:r>
                <a:rPr lang="en-US" altLang="en-US" sz="3200" b="1" dirty="0">
                  <a:solidFill>
                    <a:srgbClr val="FF0066"/>
                  </a:solidFill>
                  <a:latin typeface="Arial" panose="020B0604020202020204" pitchFamily="34" charset="0"/>
                  <a:cs typeface="Arial" panose="020B0604020202020204" pitchFamily="34" charset="0"/>
                </a:rPr>
                <a:t> </a:t>
              </a:r>
              <a:r>
                <a:rPr lang="en-US" altLang="en-US" sz="3200" b="1" dirty="0" err="1">
                  <a:solidFill>
                    <a:srgbClr val="FF0066"/>
                  </a:solidFill>
                  <a:latin typeface="Arial" panose="020B0604020202020204" pitchFamily="34" charset="0"/>
                  <a:cs typeface="Arial" panose="020B0604020202020204" pitchFamily="34" charset="0"/>
                </a:rPr>
                <a:t>về</a:t>
              </a:r>
              <a:r>
                <a:rPr lang="en-US" altLang="en-US" sz="3200" b="1" dirty="0">
                  <a:solidFill>
                    <a:srgbClr val="FF0066"/>
                  </a:solidFill>
                  <a:latin typeface="Arial" panose="020B0604020202020204" pitchFamily="34" charset="0"/>
                  <a:cs typeface="Arial" panose="020B0604020202020204" pitchFamily="34" charset="0"/>
                </a:rPr>
                <a:t> </a:t>
              </a:r>
              <a:r>
                <a:rPr lang="en-US" altLang="en-US" sz="3200" b="1" dirty="0" err="1">
                  <a:solidFill>
                    <a:srgbClr val="FF0066"/>
                  </a:solidFill>
                  <a:latin typeface="Arial" panose="020B0604020202020204" pitchFamily="34" charset="0"/>
                  <a:cs typeface="Arial" panose="020B0604020202020204" pitchFamily="34" charset="0"/>
                </a:rPr>
                <a:t>sông</a:t>
              </a:r>
              <a:r>
                <a:rPr lang="en-US" altLang="en-US" sz="3200" b="1" dirty="0">
                  <a:solidFill>
                    <a:srgbClr val="FF0066"/>
                  </a:solidFill>
                  <a:latin typeface="Arial" panose="020B0604020202020204" pitchFamily="34" charset="0"/>
                  <a:cs typeface="Arial" panose="020B0604020202020204" pitchFamily="34" charset="0"/>
                </a:rPr>
                <a:t> </a:t>
              </a:r>
              <a:r>
                <a:rPr lang="en-US" altLang="en-US" sz="3200" b="1" dirty="0" err="1">
                  <a:solidFill>
                    <a:srgbClr val="FF0066"/>
                  </a:solidFill>
                  <a:latin typeface="Arial" panose="020B0604020202020204" pitchFamily="34" charset="0"/>
                  <a:cs typeface="Arial" panose="020B0604020202020204" pitchFamily="34" charset="0"/>
                </a:rPr>
                <a:t>ngòi</a:t>
              </a:r>
              <a:r>
                <a:rPr lang="en-US" altLang="en-US" sz="3200" b="1" dirty="0">
                  <a:solidFill>
                    <a:srgbClr val="FF0066"/>
                  </a:solidFill>
                  <a:latin typeface="Arial" panose="020B0604020202020204" pitchFamily="34" charset="0"/>
                  <a:cs typeface="Arial" panose="020B0604020202020204" pitchFamily="34" charset="0"/>
                </a:rPr>
                <a:t> </a:t>
              </a:r>
              <a:r>
                <a:rPr lang="en-US" altLang="en-US" sz="3200" b="1" dirty="0" err="1">
                  <a:solidFill>
                    <a:srgbClr val="FF0066"/>
                  </a:solidFill>
                  <a:latin typeface="Arial" panose="020B0604020202020204" pitchFamily="34" charset="0"/>
                  <a:cs typeface="Arial" panose="020B0604020202020204" pitchFamily="34" charset="0"/>
                </a:rPr>
                <a:t>châu</a:t>
              </a:r>
              <a:r>
                <a:rPr lang="en-US" altLang="en-US" sz="3200" b="1" dirty="0">
                  <a:solidFill>
                    <a:srgbClr val="FF0066"/>
                  </a:solidFill>
                  <a:latin typeface="Arial" panose="020B0604020202020204" pitchFamily="34" charset="0"/>
                  <a:cs typeface="Arial" panose="020B0604020202020204" pitchFamily="34" charset="0"/>
                </a:rPr>
                <a:t> Á? </a:t>
              </a:r>
            </a:p>
            <a:p>
              <a:pPr algn="ctr">
                <a:defRPr/>
              </a:pPr>
              <a:r>
                <a:rPr lang="en-US" altLang="en-US" sz="3200" b="1" dirty="0">
                  <a:solidFill>
                    <a:srgbClr val="FF0066"/>
                  </a:solidFill>
                  <a:latin typeface="Arial" panose="020B0604020202020204" pitchFamily="34" charset="0"/>
                  <a:cs typeface="Arial" panose="020B0604020202020204" pitchFamily="34" charset="0"/>
                </a:rPr>
                <a:t>(</a:t>
              </a:r>
              <a:r>
                <a:rPr lang="en-US" altLang="en-US" sz="3200" b="1" dirty="0" err="1">
                  <a:solidFill>
                    <a:srgbClr val="FF0066"/>
                  </a:solidFill>
                  <a:latin typeface="Arial" panose="020B0604020202020204" pitchFamily="34" charset="0"/>
                  <a:cs typeface="Arial" panose="020B0604020202020204" pitchFamily="34" charset="0"/>
                </a:rPr>
                <a:t>mạng</a:t>
              </a:r>
              <a:r>
                <a:rPr lang="en-US" altLang="en-US" sz="3200" b="1" dirty="0">
                  <a:solidFill>
                    <a:srgbClr val="FF0066"/>
                  </a:solidFill>
                  <a:latin typeface="Arial" panose="020B0604020202020204" pitchFamily="34" charset="0"/>
                  <a:cs typeface="Arial" panose="020B0604020202020204" pitchFamily="34" charset="0"/>
                </a:rPr>
                <a:t> </a:t>
              </a:r>
              <a:r>
                <a:rPr lang="en-US" altLang="en-US" sz="3200" b="1" dirty="0" err="1">
                  <a:solidFill>
                    <a:srgbClr val="FF0066"/>
                  </a:solidFill>
                  <a:latin typeface="Arial" panose="020B0604020202020204" pitchFamily="34" charset="0"/>
                  <a:cs typeface="Arial" panose="020B0604020202020204" pitchFamily="34" charset="0"/>
                </a:rPr>
                <a:t>lưới</a:t>
              </a:r>
              <a:r>
                <a:rPr lang="en-US" altLang="en-US" sz="3200" b="1" dirty="0">
                  <a:solidFill>
                    <a:srgbClr val="FF0066"/>
                  </a:solidFill>
                  <a:latin typeface="Arial" panose="020B0604020202020204" pitchFamily="34" charset="0"/>
                  <a:cs typeface="Arial" panose="020B0604020202020204" pitchFamily="34" charset="0"/>
                </a:rPr>
                <a:t>, </a:t>
              </a:r>
              <a:r>
                <a:rPr lang="en-US" altLang="en-US" sz="3200" b="1" dirty="0" err="1">
                  <a:solidFill>
                    <a:srgbClr val="FF0066"/>
                  </a:solidFill>
                  <a:latin typeface="Arial" panose="020B0604020202020204" pitchFamily="34" charset="0"/>
                  <a:cs typeface="Arial" panose="020B0604020202020204" pitchFamily="34" charset="0"/>
                </a:rPr>
                <a:t>phân</a:t>
              </a:r>
              <a:r>
                <a:rPr lang="en-US" altLang="en-US" sz="3200" b="1" dirty="0">
                  <a:solidFill>
                    <a:srgbClr val="FF0066"/>
                  </a:solidFill>
                  <a:latin typeface="Arial" panose="020B0604020202020204" pitchFamily="34" charset="0"/>
                  <a:cs typeface="Arial" panose="020B0604020202020204" pitchFamily="34" charset="0"/>
                </a:rPr>
                <a:t> </a:t>
              </a:r>
              <a:r>
                <a:rPr lang="en-US" altLang="en-US" sz="3200" b="1" dirty="0" err="1">
                  <a:solidFill>
                    <a:srgbClr val="FF0066"/>
                  </a:solidFill>
                  <a:latin typeface="Arial" panose="020B0604020202020204" pitchFamily="34" charset="0"/>
                  <a:cs typeface="Arial" panose="020B0604020202020204" pitchFamily="34" charset="0"/>
                </a:rPr>
                <a:t>bố</a:t>
              </a:r>
              <a:r>
                <a:rPr lang="en-US" altLang="en-US" sz="3200" b="1" dirty="0">
                  <a:solidFill>
                    <a:srgbClr val="FF0066"/>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72201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902488"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sp>
        <p:nvSpPr>
          <p:cNvPr id="10" name="Rectangle 9">
            <a:extLst>
              <a:ext uri="{FF2B5EF4-FFF2-40B4-BE49-F238E27FC236}">
                <a16:creationId xmlns:a16="http://schemas.microsoft.com/office/drawing/2014/main" id="{DBB8DFFA-602B-4E05-A800-114EEC659DA6}"/>
              </a:ext>
            </a:extLst>
          </p:cNvPr>
          <p:cNvSpPr/>
          <p:nvPr/>
        </p:nvSpPr>
        <p:spPr>
          <a:xfrm>
            <a:off x="609600" y="2968100"/>
            <a:ext cx="10972800" cy="3207032"/>
          </a:xfrm>
          <a:prstGeom prst="rect">
            <a:avLst/>
          </a:prstGeom>
        </p:spPr>
        <p:txBody>
          <a:bodyPr wrap="square">
            <a:spAutoFit/>
          </a:bodyPr>
          <a:lstStyle/>
          <a:p>
            <a:pPr marR="38100" algn="just">
              <a:lnSpc>
                <a:spcPct val="115000"/>
              </a:lnSpc>
              <a:buSzPts val="1200"/>
              <a:tabLst>
                <a:tab pos="180340" algn="l"/>
                <a:tab pos="450215" algn="l"/>
              </a:tabLst>
            </a:pPr>
            <a:r>
              <a:rPr lang="en-US" sz="4400" b="1"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1C11AF"/>
                </a:solidFill>
                <a:latin typeface="Times New Roman" panose="02020603050405020304" pitchFamily="18" charset="0"/>
                <a:cs typeface="Times New Roman" panose="02020603050405020304" pitchFamily="18" charset="0"/>
              </a:rPr>
              <a:t>Mạng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luới</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sông</a:t>
            </a:r>
            <a:r>
              <a:rPr lang="en-US" sz="4400" b="1" dirty="0">
                <a:solidFill>
                  <a:srgbClr val="1C11AF"/>
                </a:solidFill>
                <a:latin typeface="Times New Roman" panose="02020603050405020304" pitchFamily="18" charset="0"/>
                <a:cs typeface="Times New Roman" panose="02020603050405020304" pitchFamily="18" charset="0"/>
              </a:rPr>
              <a:t> ở </a:t>
            </a:r>
            <a:r>
              <a:rPr lang="en-US" sz="4400" b="1" dirty="0" err="1">
                <a:solidFill>
                  <a:srgbClr val="1C11AF"/>
                </a:solidFill>
                <a:latin typeface="Times New Roman" panose="02020603050405020304" pitchFamily="18" charset="0"/>
                <a:cs typeface="Times New Roman" panose="02020603050405020304" pitchFamily="18" charset="0"/>
              </a:rPr>
              <a:t>châu</a:t>
            </a:r>
            <a:r>
              <a:rPr lang="en-US" sz="4400" b="1" dirty="0">
                <a:solidFill>
                  <a:srgbClr val="1C11AF"/>
                </a:solidFill>
                <a:latin typeface="Times New Roman" panose="02020603050405020304" pitchFamily="18" charset="0"/>
                <a:cs typeface="Times New Roman" panose="02020603050405020304" pitchFamily="18" charset="0"/>
              </a:rPr>
              <a:t> Á </a:t>
            </a:r>
            <a:r>
              <a:rPr lang="en-US" sz="4400" b="1" dirty="0" err="1">
                <a:solidFill>
                  <a:srgbClr val="1C11AF"/>
                </a:solidFill>
                <a:latin typeface="Times New Roman" panose="02020603050405020304" pitchFamily="18" charset="0"/>
                <a:cs typeface="Times New Roman" panose="02020603050405020304" pitchFamily="18" charset="0"/>
              </a:rPr>
              <a:t>khá</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phát</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triển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nhiều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hệ</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thống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sông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lớn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nhưng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phân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bố</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không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đều</a:t>
            </a:r>
            <a:r>
              <a:rPr lang="en-US" sz="4400" b="1" dirty="0">
                <a:solidFill>
                  <a:srgbClr val="1C11AF"/>
                </a:solidFill>
                <a:latin typeface="Times New Roman" panose="02020603050405020304" pitchFamily="18" charset="0"/>
                <a:cs typeface="Times New Roman" panose="02020603050405020304" pitchFamily="18" charset="0"/>
              </a:rPr>
              <a:t> </a:t>
            </a:r>
          </a:p>
          <a:p>
            <a:pPr marR="38100" lvl="0" algn="just">
              <a:lnSpc>
                <a:spcPct val="115000"/>
              </a:lnSpc>
              <a:spcAft>
                <a:spcPts val="0"/>
              </a:spcAft>
              <a:buSzPts val="1200"/>
              <a:tabLst>
                <a:tab pos="180340" algn="l"/>
                <a:tab pos="450215" algn="l"/>
              </a:tabLst>
            </a:pPr>
            <a:endParaRPr lang="en-US" sz="44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descr="book9">
            <a:extLst>
              <a:ext uri="{FF2B5EF4-FFF2-40B4-BE49-F238E27FC236}">
                <a16:creationId xmlns:a16="http://schemas.microsoft.com/office/drawing/2014/main" id="{8712634E-8696-4008-A38B-9E1BB6AB921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285" y="1929791"/>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E8898F0-6361-4425-A4D1-3201F9A60E83}"/>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123614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CF02D0-B271-4EC2-A52E-155AF704B07D}"/>
              </a:ext>
            </a:extLst>
          </p:cNvPr>
          <p:cNvSpPr txBox="1"/>
          <p:nvPr/>
        </p:nvSpPr>
        <p:spPr>
          <a:xfrm>
            <a:off x="1264602" y="2612272"/>
            <a:ext cx="2849526"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Tên hệ sinh thái</a:t>
            </a:r>
          </a:p>
        </p:txBody>
      </p:sp>
      <p:sp>
        <p:nvSpPr>
          <p:cNvPr id="5" name="TextBox 4">
            <a:extLst>
              <a:ext uri="{FF2B5EF4-FFF2-40B4-BE49-F238E27FC236}">
                <a16:creationId xmlns:a16="http://schemas.microsoft.com/office/drawing/2014/main" id="{7A269B31-641E-4FA9-8E95-E57DAAEDDFF8}"/>
              </a:ext>
            </a:extLst>
          </p:cNvPr>
          <p:cNvSpPr txBox="1"/>
          <p:nvPr/>
        </p:nvSpPr>
        <p:spPr>
          <a:xfrm>
            <a:off x="5088780" y="2612272"/>
            <a:ext cx="2849526"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Phân bố</a:t>
            </a:r>
          </a:p>
        </p:txBody>
      </p:sp>
      <p:sp>
        <p:nvSpPr>
          <p:cNvPr id="6" name="TextBox 5">
            <a:extLst>
              <a:ext uri="{FF2B5EF4-FFF2-40B4-BE49-F238E27FC236}">
                <a16:creationId xmlns:a16="http://schemas.microsoft.com/office/drawing/2014/main" id="{9FED8CEF-F824-43D4-9EB9-07E885509300}"/>
              </a:ext>
            </a:extLst>
          </p:cNvPr>
          <p:cNvSpPr txBox="1"/>
          <p:nvPr/>
        </p:nvSpPr>
        <p:spPr>
          <a:xfrm>
            <a:off x="8912958" y="2612272"/>
            <a:ext cx="2849526"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Đặc điểm</a:t>
            </a:r>
          </a:p>
        </p:txBody>
      </p:sp>
      <p:sp>
        <p:nvSpPr>
          <p:cNvPr id="25" name="Rectangle 24">
            <a:extLst>
              <a:ext uri="{FF2B5EF4-FFF2-40B4-BE49-F238E27FC236}">
                <a16:creationId xmlns:a16="http://schemas.microsoft.com/office/drawing/2014/main" id="{28987731-8EBC-4F15-9F53-1053677ECF23}"/>
              </a:ext>
            </a:extLst>
          </p:cNvPr>
          <p:cNvSpPr/>
          <p:nvPr/>
        </p:nvSpPr>
        <p:spPr>
          <a:xfrm>
            <a:off x="429017" y="677143"/>
            <a:ext cx="11163231" cy="1426031"/>
          </a:xfrm>
          <a:prstGeom prst="rect">
            <a:avLst/>
          </a:prstGeom>
          <a:ln w="6350">
            <a:solidFill>
              <a:srgbClr val="0070C0"/>
            </a:solidFill>
            <a:prstDash val="sysDash"/>
          </a:ln>
        </p:spPr>
        <p:txBody>
          <a:bodyPr wrap="square">
            <a:spAutoFit/>
          </a:bodyPr>
          <a:lstStyle/>
          <a:p>
            <a:pPr marR="74295" algn="just">
              <a:spcBef>
                <a:spcPts val="405"/>
              </a:spcBef>
              <a:spcAft>
                <a:spcPts val="0"/>
              </a:spcAft>
            </a:pPr>
            <a:r>
              <a:rPr lang="en-US" sz="2600" spc="-5">
                <a:solidFill>
                  <a:srgbClr val="1C11AF"/>
                </a:solidFill>
                <a:latin typeface="Arial" panose="020B0604020202020204" pitchFamily="34" charset="0"/>
                <a:ea typeface="Arial" panose="020B0604020202020204" pitchFamily="34" charset="0"/>
                <a:cs typeface="Arial" panose="020B0604020202020204" pitchFamily="34" charset="0"/>
              </a:rPr>
              <a:t>- Thảo luận:  </a:t>
            </a:r>
            <a:r>
              <a:rPr lang="en-US" sz="2600" spc="-5">
                <a:solidFill>
                  <a:srgbClr val="FF0000"/>
                </a:solidFill>
                <a:latin typeface="Arial" panose="020B0604020202020204" pitchFamily="34" charset="0"/>
                <a:ea typeface="Arial" panose="020B0604020202020204" pitchFamily="34" charset="0"/>
                <a:cs typeface="Arial" panose="020B0604020202020204" pitchFamily="34" charset="0"/>
              </a:rPr>
              <a:t>nhóm 4</a:t>
            </a:r>
            <a:endParaRPr lang="en-US" sz="26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marR="74295" algn="just">
              <a:spcBef>
                <a:spcPts val="405"/>
              </a:spcBef>
              <a:spcAft>
                <a:spcPts val="0"/>
              </a:spcAft>
            </a:pPr>
            <a:r>
              <a:rPr lang="en-US" sz="2600" spc="-5">
                <a:solidFill>
                  <a:srgbClr val="FC3245"/>
                </a:solidFill>
                <a:latin typeface="Arial" panose="020B0604020202020204" pitchFamily="34" charset="0"/>
                <a:ea typeface="Arial" panose="020B0604020202020204" pitchFamily="34" charset="0"/>
                <a:cs typeface="Arial" panose="020B0604020202020204" pitchFamily="34" charset="0"/>
              </a:rPr>
              <a:t>- Nhiệm </a:t>
            </a:r>
            <a:r>
              <a:rPr lang="en-US" sz="2600" spc="-5" dirty="0" err="1">
                <a:solidFill>
                  <a:srgbClr val="FC3245"/>
                </a:solidFill>
                <a:latin typeface="Arial" panose="020B0604020202020204" pitchFamily="34" charset="0"/>
                <a:ea typeface="Arial" panose="020B0604020202020204" pitchFamily="34" charset="0"/>
                <a:cs typeface="Arial" panose="020B0604020202020204" pitchFamily="34" charset="0"/>
              </a:rPr>
              <a:t>vụ</a:t>
            </a:r>
            <a:r>
              <a:rPr lang="en-US" sz="2600" spc="-5">
                <a:solidFill>
                  <a:srgbClr val="FC3245"/>
                </a:solidFill>
                <a:latin typeface="Arial" panose="020B0604020202020204" pitchFamily="34" charset="0"/>
                <a:ea typeface="Arial" panose="020B0604020202020204" pitchFamily="34" charset="0"/>
                <a:cs typeface="Arial" panose="020B0604020202020204" pitchFamily="34" charset="0"/>
              </a:rPr>
              <a:t>: </a:t>
            </a:r>
            <a:r>
              <a:rPr lang="en-US" altLang="en-US" sz="2800">
                <a:solidFill>
                  <a:srgbClr val="1C11AF"/>
                </a:solidFill>
                <a:latin typeface="Arial" panose="020B0604020202020204" pitchFamily="34" charset="0"/>
                <a:cs typeface="Arial" panose="020B0604020202020204" pitchFamily="34" charset="0"/>
              </a:rPr>
              <a:t>Dựa vào thông tin mục d và các hình 3,4 hoàn thành PHT</a:t>
            </a:r>
          </a:p>
          <a:p>
            <a:pPr marR="74295" algn="just">
              <a:spcBef>
                <a:spcPts val="405"/>
              </a:spcBef>
              <a:spcAft>
                <a:spcPts val="0"/>
              </a:spcAft>
            </a:pPr>
            <a:r>
              <a:rPr lang="en-US" sz="2600">
                <a:solidFill>
                  <a:srgbClr val="1C11AF"/>
                </a:solidFill>
                <a:latin typeface="Arial" panose="020B0604020202020204" pitchFamily="34" charset="0"/>
                <a:ea typeface="Calibri" panose="020F0502020204030204" pitchFamily="34" charset="0"/>
                <a:cs typeface="Arial" panose="020B0604020202020204" pitchFamily="34" charset="0"/>
              </a:rPr>
              <a:t>- </a:t>
            </a:r>
            <a:r>
              <a:rPr lang="en-US" sz="2600">
                <a:solidFill>
                  <a:srgbClr val="1C11AF"/>
                </a:solidFill>
                <a:effectLst/>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1C11AF"/>
                </a:solidFill>
                <a:effectLst/>
                <a:latin typeface="Arial" panose="020B0604020202020204" pitchFamily="34" charset="0"/>
                <a:ea typeface="Calibri" panose="020F0502020204030204" pitchFamily="34" charset="0"/>
                <a:cs typeface="Arial" panose="020B0604020202020204" pitchFamily="34" charset="0"/>
              </a:rPr>
              <a:t>Thời</a:t>
            </a:r>
            <a:r>
              <a:rPr lang="en-US" sz="2600" dirty="0">
                <a:solidFill>
                  <a:srgbClr val="1C11AF"/>
                </a:solidFill>
                <a:effectLst/>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1C11AF"/>
                </a:solidFill>
                <a:effectLst/>
                <a:latin typeface="Arial" panose="020B0604020202020204" pitchFamily="34" charset="0"/>
                <a:ea typeface="Calibri" panose="020F0502020204030204" pitchFamily="34" charset="0"/>
                <a:cs typeface="Arial" panose="020B0604020202020204" pitchFamily="34" charset="0"/>
              </a:rPr>
              <a:t>gian</a:t>
            </a:r>
            <a:r>
              <a:rPr lang="en-US" sz="2600" dirty="0">
                <a:solidFill>
                  <a:srgbClr val="1C11AF"/>
                </a:solidFill>
                <a:effectLst/>
                <a:latin typeface="Arial" panose="020B0604020202020204" pitchFamily="34" charset="0"/>
                <a:ea typeface="Calibri" panose="020F0502020204030204" pitchFamily="34" charset="0"/>
                <a:cs typeface="Arial" panose="020B0604020202020204" pitchFamily="34" charset="0"/>
              </a:rPr>
              <a:t>: </a:t>
            </a:r>
            <a:r>
              <a:rPr lang="en-US" sz="2600" dirty="0">
                <a:solidFill>
                  <a:srgbClr val="FF0000"/>
                </a:solidFill>
                <a:effectLst/>
                <a:latin typeface="Arial" panose="020B0604020202020204" pitchFamily="34" charset="0"/>
                <a:ea typeface="Calibri" panose="020F0502020204030204" pitchFamily="34" charset="0"/>
                <a:cs typeface="Arial" panose="020B0604020202020204" pitchFamily="34" charset="0"/>
              </a:rPr>
              <a:t>4 </a:t>
            </a:r>
            <a:r>
              <a:rPr lang="en-US" sz="26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6" name="loa 2">
            <a:extLst>
              <a:ext uri="{FF2B5EF4-FFF2-40B4-BE49-F238E27FC236}">
                <a16:creationId xmlns:a16="http://schemas.microsoft.com/office/drawing/2014/main" id="{40C4CDA5-48C0-4B3C-A0C6-C322544F9D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23203">
            <a:off x="1291217" y="-204531"/>
            <a:ext cx="1207048" cy="1207048"/>
          </a:xfrm>
          <a:prstGeom prst="rect">
            <a:avLst/>
          </a:prstGeom>
        </p:spPr>
      </p:pic>
      <p:sp>
        <p:nvSpPr>
          <p:cNvPr id="27" name="Rectangle: Rounded Corners 26">
            <a:extLst>
              <a:ext uri="{FF2B5EF4-FFF2-40B4-BE49-F238E27FC236}">
                <a16:creationId xmlns:a16="http://schemas.microsoft.com/office/drawing/2014/main" id="{101E028D-91C9-41BF-8527-D67872C42E72}"/>
              </a:ext>
            </a:extLst>
          </p:cNvPr>
          <p:cNvSpPr/>
          <p:nvPr/>
        </p:nvSpPr>
        <p:spPr>
          <a:xfrm>
            <a:off x="4117926" y="271510"/>
            <a:ext cx="4250151"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CDE4EB7-B991-4D8B-BAEC-988E8F25A3B1}"/>
              </a:ext>
            </a:extLst>
          </p:cNvPr>
          <p:cNvSpPr txBox="1"/>
          <p:nvPr/>
        </p:nvSpPr>
        <p:spPr>
          <a:xfrm>
            <a:off x="4195286" y="288684"/>
            <a:ext cx="3929176"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NHÓM TÀI NĂNG</a:t>
            </a:r>
          </a:p>
        </p:txBody>
      </p:sp>
      <p:graphicFrame>
        <p:nvGraphicFramePr>
          <p:cNvPr id="19" name="Table 18">
            <a:extLst>
              <a:ext uri="{FF2B5EF4-FFF2-40B4-BE49-F238E27FC236}">
                <a16:creationId xmlns:a16="http://schemas.microsoft.com/office/drawing/2014/main" id="{FD842E93-4F25-441B-B621-F0CDFDF33ADF}"/>
              </a:ext>
            </a:extLst>
          </p:cNvPr>
          <p:cNvGraphicFramePr>
            <a:graphicFrameLocks noGrp="1"/>
          </p:cNvGraphicFramePr>
          <p:nvPr>
            <p:extLst>
              <p:ext uri="{D42A27DB-BD31-4B8C-83A1-F6EECF244321}">
                <p14:modId xmlns:p14="http://schemas.microsoft.com/office/powerpoint/2010/main" val="1181873627"/>
              </p:ext>
            </p:extLst>
          </p:nvPr>
        </p:nvGraphicFramePr>
        <p:xfrm>
          <a:off x="277275" y="2235575"/>
          <a:ext cx="11398100" cy="4640896"/>
        </p:xfrm>
        <a:graphic>
          <a:graphicData uri="http://schemas.openxmlformats.org/drawingml/2006/table">
            <a:tbl>
              <a:tblPr bandRow="1">
                <a:tableStyleId>{5C22544A-7EE6-4342-B048-85BDC9FD1C3A}</a:tableStyleId>
              </a:tblPr>
              <a:tblGrid>
                <a:gridCol w="3688212">
                  <a:extLst>
                    <a:ext uri="{9D8B030D-6E8A-4147-A177-3AD203B41FA5}">
                      <a16:colId xmlns:a16="http://schemas.microsoft.com/office/drawing/2014/main" val="72257170"/>
                    </a:ext>
                  </a:extLst>
                </a:gridCol>
                <a:gridCol w="2049268">
                  <a:extLst>
                    <a:ext uri="{9D8B030D-6E8A-4147-A177-3AD203B41FA5}">
                      <a16:colId xmlns:a16="http://schemas.microsoft.com/office/drawing/2014/main" val="4187616667"/>
                    </a:ext>
                  </a:extLst>
                </a:gridCol>
                <a:gridCol w="3016553">
                  <a:extLst>
                    <a:ext uri="{9D8B030D-6E8A-4147-A177-3AD203B41FA5}">
                      <a16:colId xmlns:a16="http://schemas.microsoft.com/office/drawing/2014/main" val="3105815187"/>
                    </a:ext>
                  </a:extLst>
                </a:gridCol>
                <a:gridCol w="2644067">
                  <a:extLst>
                    <a:ext uri="{9D8B030D-6E8A-4147-A177-3AD203B41FA5}">
                      <a16:colId xmlns:a16="http://schemas.microsoft.com/office/drawing/2014/main" val="2961103454"/>
                    </a:ext>
                  </a:extLst>
                </a:gridCol>
              </a:tblGrid>
              <a:tr h="982376">
                <a:tc>
                  <a:txBody>
                    <a:bodyPr/>
                    <a:lstStyle/>
                    <a:p>
                      <a:pPr indent="180340" algn="l">
                        <a:lnSpc>
                          <a:spcPct val="115000"/>
                        </a:lnSpc>
                        <a:spcAft>
                          <a:spcPts val="600"/>
                        </a:spcAft>
                        <a:tabLst>
                          <a:tab pos="180340" algn="l"/>
                          <a:tab pos="450215" algn="l"/>
                        </a:tabLst>
                      </a:pPr>
                      <a:r>
                        <a:rPr lang="en-US" sz="2400" b="1" dirty="0" err="1">
                          <a:solidFill>
                            <a:schemeClr val="bg1"/>
                          </a:solidFill>
                          <a:effectLst/>
                          <a:latin typeface="Arial" panose="020B0604020202020204" pitchFamily="34" charset="0"/>
                          <a:cs typeface="Arial" panose="020B0604020202020204" pitchFamily="34" charset="0"/>
                        </a:rPr>
                        <a:t>Khu</a:t>
                      </a:r>
                      <a:r>
                        <a:rPr lang="en-US" sz="2400" b="1" dirty="0">
                          <a:solidFill>
                            <a:schemeClr val="bg1"/>
                          </a:solidFill>
                          <a:effectLst/>
                          <a:latin typeface="Arial" panose="020B0604020202020204" pitchFamily="34" charset="0"/>
                          <a:cs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rPr>
                        <a:t>vực</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Bắc Á</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Đông Á, Nam Á</a:t>
                      </a:r>
                    </a:p>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Đông Nam Á, </a:t>
                      </a: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Tây Nam Á và Trung Á</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3699851670"/>
                  </a:ext>
                </a:extLst>
              </a:tr>
              <a:tr h="982376">
                <a:tc>
                  <a:txBody>
                    <a:bodyPr/>
                    <a:lstStyle/>
                    <a:p>
                      <a:pPr indent="180340" algn="l">
                        <a:lnSpc>
                          <a:spcPct val="115000"/>
                        </a:lnSpc>
                        <a:spcAft>
                          <a:spcPts val="600"/>
                        </a:spcAft>
                        <a:tabLst>
                          <a:tab pos="180340" algn="l"/>
                          <a:tab pos="450215" algn="l"/>
                        </a:tabLst>
                      </a:pPr>
                      <a:r>
                        <a:rPr lang="en-US" sz="2400">
                          <a:solidFill>
                            <a:srgbClr val="1C11AF"/>
                          </a:solidFill>
                          <a:effectLst/>
                          <a:latin typeface="Arial" panose="020B0604020202020204" pitchFamily="34" charset="0"/>
                          <a:cs typeface="Arial" panose="020B0604020202020204" pitchFamily="34" charset="0"/>
                        </a:rPr>
                        <a:t> Mạng lưới sông, hướng chảy</a:t>
                      </a: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41934495"/>
                  </a:ext>
                </a:extLst>
              </a:tr>
              <a:tr h="916812">
                <a:tc>
                  <a:txBody>
                    <a:bodyPr/>
                    <a:lstStyle/>
                    <a:p>
                      <a:pPr indent="180340" algn="l">
                        <a:lnSpc>
                          <a:spcPct val="115000"/>
                        </a:lnSpc>
                        <a:spcAft>
                          <a:spcPts val="600"/>
                        </a:spcAft>
                        <a:tabLst>
                          <a:tab pos="180340" algn="l"/>
                          <a:tab pos="450215" algn="l"/>
                        </a:tabLst>
                      </a:pPr>
                      <a:r>
                        <a:rPr lang="en-US" sz="2400">
                          <a:solidFill>
                            <a:srgbClr val="1C11AF"/>
                          </a:solidFill>
                          <a:effectLst/>
                          <a:latin typeface="Arial" panose="020B0604020202020204" pitchFamily="34" charset="0"/>
                          <a:cs typeface="Arial" panose="020B0604020202020204" pitchFamily="34" charset="0"/>
                        </a:rPr>
                        <a:t> Đặc điểm chế độ nước, lượng nước</a:t>
                      </a: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extLst>
                  <a:ext uri="{0D108BD9-81ED-4DB2-BD59-A6C34878D82A}">
                    <a16:rowId xmlns:a16="http://schemas.microsoft.com/office/drawing/2014/main" val="3232796276"/>
                  </a:ext>
                </a:extLst>
              </a:tr>
              <a:tr h="647848">
                <a:tc>
                  <a:txBody>
                    <a:bodyPr/>
                    <a:lstStyle/>
                    <a:p>
                      <a:pPr marL="0" indent="0" algn="l">
                        <a:lnSpc>
                          <a:spcPct val="115000"/>
                        </a:lnSpc>
                        <a:spcAft>
                          <a:spcPts val="600"/>
                        </a:spcAft>
                        <a:buFontTx/>
                        <a:buNone/>
                        <a:tabLst>
                          <a:tab pos="180340" algn="l"/>
                          <a:tab pos="450215" algn="l"/>
                        </a:tabLst>
                      </a:pPr>
                      <a:r>
                        <a:rPr lang="en-US" sz="2400">
                          <a:solidFill>
                            <a:srgbClr val="1C11AF"/>
                          </a:solidFill>
                          <a:effectLst/>
                          <a:latin typeface="Arial" panose="020B0604020202020204" pitchFamily="34" charset="0"/>
                          <a:cs typeface="Arial" panose="020B0604020202020204" pitchFamily="34" charset="0"/>
                        </a:rPr>
                        <a:t>Sông, điển hình</a:t>
                      </a: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l">
                        <a:lnSpc>
                          <a:spcPct val="115000"/>
                        </a:lnSpc>
                        <a:spcAft>
                          <a:spcPts val="600"/>
                        </a:spcAft>
                        <a:buFontTx/>
                        <a:buNone/>
                        <a:tabLst>
                          <a:tab pos="180340" algn="l"/>
                          <a:tab pos="450215"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Arial" panose="020B0604020202020204" pitchFamily="34" charset="0"/>
                          <a:cs typeface="Arial" panose="020B0604020202020204" pitchFamily="34" charset="0"/>
                        </a:rPr>
                        <a:t> </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469433122"/>
                  </a:ext>
                </a:extLst>
              </a:tr>
              <a:tr h="647848">
                <a:tc>
                  <a:txBody>
                    <a:bodyPr/>
                    <a:lstStyle/>
                    <a:p>
                      <a:pPr marL="0" lvl="0" indent="0" algn="l">
                        <a:lnSpc>
                          <a:spcPct val="115000"/>
                        </a:lnSpc>
                        <a:spcAft>
                          <a:spcPts val="0"/>
                        </a:spcAft>
                        <a:buSzPts val="1300"/>
                        <a:buFont typeface="Symbol" panose="05050102010706020507" pitchFamily="18" charset="2"/>
                        <a:buNone/>
                        <a:tabLst>
                          <a:tab pos="180340" algn="l"/>
                          <a:tab pos="450215" algn="l"/>
                        </a:tabLst>
                      </a:pPr>
                      <a:r>
                        <a:rPr lang="en-US" sz="2400">
                          <a:solidFill>
                            <a:srgbClr val="1C11AF"/>
                          </a:solidFill>
                          <a:effectLst/>
                          <a:latin typeface="Arial" panose="020B0604020202020204" pitchFamily="34" charset="0"/>
                          <a:cs typeface="Arial" panose="020B0604020202020204" pitchFamily="34" charset="0"/>
                        </a:rPr>
                        <a:t>Giá trị kinh tế</a:t>
                      </a:r>
                    </a:p>
                    <a:p>
                      <a:pPr marL="342900" lvl="0" indent="-342900" algn="l">
                        <a:lnSpc>
                          <a:spcPct val="115000"/>
                        </a:lnSpc>
                        <a:spcAft>
                          <a:spcPts val="0"/>
                        </a:spcAft>
                        <a:buSzPts val="1300"/>
                        <a:buFont typeface="Symbol" panose="05050102010706020507" pitchFamily="18" charset="2"/>
                        <a:buChar char="-"/>
                        <a:tabLst>
                          <a:tab pos="180340" algn="l"/>
                          <a:tab pos="450215"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375514688"/>
                  </a:ext>
                </a:extLst>
              </a:tr>
            </a:tbl>
          </a:graphicData>
        </a:graphic>
      </p:graphicFrame>
      <p:pic>
        <p:nvPicPr>
          <p:cNvPr id="20" name="4 Minute Timer">
            <a:hlinkClick r:id="" action="ppaction://media"/>
            <a:extLst>
              <a:ext uri="{FF2B5EF4-FFF2-40B4-BE49-F238E27FC236}">
                <a16:creationId xmlns:a16="http://schemas.microsoft.com/office/drawing/2014/main" id="{4557C900-0328-45FE-A6E5-0B8D73EDF33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2260" y="142505"/>
            <a:ext cx="1704768" cy="986058"/>
          </a:xfrm>
          <a:prstGeom prst="rect">
            <a:avLst/>
          </a:prstGeom>
        </p:spPr>
      </p:pic>
      <p:sp>
        <p:nvSpPr>
          <p:cNvPr id="21" name="TextBox 20">
            <a:extLst>
              <a:ext uri="{FF2B5EF4-FFF2-40B4-BE49-F238E27FC236}">
                <a16:creationId xmlns:a16="http://schemas.microsoft.com/office/drawing/2014/main" id="{B23A1A8D-FF15-4DD5-BC7E-B395590EB5F8}"/>
              </a:ext>
            </a:extLst>
          </p:cNvPr>
          <p:cNvSpPr txBox="1"/>
          <p:nvPr/>
        </p:nvSpPr>
        <p:spPr>
          <a:xfrm>
            <a:off x="4025369" y="3505812"/>
            <a:ext cx="1900714" cy="523220"/>
          </a:xfrm>
          <a:prstGeom prst="rect">
            <a:avLst/>
          </a:prstGeom>
          <a:solidFill>
            <a:srgbClr val="0070C0"/>
          </a:solidFill>
        </p:spPr>
        <p:txBody>
          <a:bodyPr wrap="square" rtlCol="0">
            <a:spAutoFit/>
          </a:bodyPr>
          <a:lstStyle/>
          <a:p>
            <a:r>
              <a:rPr lang="en-US" sz="2800" b="1" dirty="0" err="1">
                <a:solidFill>
                  <a:schemeClr val="bg1"/>
                </a:solidFill>
                <a:latin typeface="Arial" panose="020B0604020202020204" pitchFamily="34" charset="0"/>
                <a:cs typeface="Arial" panose="020B0604020202020204" pitchFamily="34" charset="0"/>
              </a:rPr>
              <a:t>Nhóm</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1</a:t>
            </a:r>
            <a:endParaRPr lang="en-US" sz="2800" b="1" dirty="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CFCAD35-36B1-44B0-831A-A0A35491AFA9}"/>
              </a:ext>
            </a:extLst>
          </p:cNvPr>
          <p:cNvSpPr txBox="1"/>
          <p:nvPr/>
        </p:nvSpPr>
        <p:spPr>
          <a:xfrm>
            <a:off x="6681119" y="3548967"/>
            <a:ext cx="2004310" cy="523220"/>
          </a:xfrm>
          <a:prstGeom prst="rect">
            <a:avLst/>
          </a:prstGeom>
          <a:solidFill>
            <a:srgbClr val="0070C0"/>
          </a:solidFill>
        </p:spPr>
        <p:txBody>
          <a:bodyPr wrap="square" rtlCol="0">
            <a:spAutoFit/>
          </a:bodyPr>
          <a:lstStyle/>
          <a:p>
            <a:r>
              <a:rPr lang="en-US" sz="2800" b="1" dirty="0" err="1">
                <a:solidFill>
                  <a:schemeClr val="bg1"/>
                </a:solidFill>
                <a:latin typeface="Arial" panose="020B0604020202020204" pitchFamily="34" charset="0"/>
                <a:cs typeface="Arial" panose="020B0604020202020204" pitchFamily="34" charset="0"/>
              </a:rPr>
              <a:t>Nhóm</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2</a:t>
            </a:r>
            <a:endParaRPr lang="en-US" sz="280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62B9A87-2A34-43E1-BC5D-47331FF6A5EB}"/>
              </a:ext>
            </a:extLst>
          </p:cNvPr>
          <p:cNvSpPr txBox="1"/>
          <p:nvPr/>
        </p:nvSpPr>
        <p:spPr>
          <a:xfrm>
            <a:off x="6513543" y="6234274"/>
            <a:ext cx="1955773" cy="523220"/>
          </a:xfrm>
          <a:prstGeom prst="rect">
            <a:avLst/>
          </a:prstGeom>
          <a:solidFill>
            <a:srgbClr val="0070C0"/>
          </a:solidFill>
        </p:spPr>
        <p:txBody>
          <a:bodyPr wrap="square" rtlCol="0">
            <a:spAutoFit/>
          </a:bodyPr>
          <a:lstStyle/>
          <a:p>
            <a:r>
              <a:rPr lang="en-US" sz="2800" b="1" dirty="0" err="1">
                <a:solidFill>
                  <a:schemeClr val="bg1"/>
                </a:solidFill>
                <a:latin typeface="Arial" panose="020B0604020202020204" pitchFamily="34" charset="0"/>
                <a:cs typeface="Arial" panose="020B0604020202020204" pitchFamily="34" charset="0"/>
              </a:rPr>
              <a:t>Nhóm</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4</a:t>
            </a:r>
            <a:endParaRPr lang="en-US" sz="28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62B9A87-2A34-43E1-BC5D-47331FF6A5EB}"/>
              </a:ext>
            </a:extLst>
          </p:cNvPr>
          <p:cNvSpPr txBox="1"/>
          <p:nvPr/>
        </p:nvSpPr>
        <p:spPr>
          <a:xfrm>
            <a:off x="9456806" y="3548967"/>
            <a:ext cx="1955773" cy="523220"/>
          </a:xfrm>
          <a:prstGeom prst="rect">
            <a:avLst/>
          </a:prstGeom>
          <a:solidFill>
            <a:srgbClr val="0070C0"/>
          </a:solidFill>
        </p:spPr>
        <p:txBody>
          <a:bodyPr wrap="square" rtlCol="0">
            <a:spAutoFit/>
          </a:bodyPr>
          <a:lstStyle/>
          <a:p>
            <a:r>
              <a:rPr lang="en-US" sz="2800" b="1" dirty="0" err="1">
                <a:solidFill>
                  <a:schemeClr val="bg1"/>
                </a:solidFill>
                <a:latin typeface="Arial" panose="020B0604020202020204" pitchFamily="34" charset="0"/>
                <a:cs typeface="Arial" panose="020B0604020202020204" pitchFamily="34" charset="0"/>
              </a:rPr>
              <a:t>Nhóm</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3</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15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5118" fill="hold"/>
                                        <p:tgtEl>
                                          <p:spTgt spid="20"/>
                                        </p:tgtEl>
                                      </p:cBhvr>
                                    </p:cmd>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0"/>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20"/>
                                        </p:tgtEl>
                                      </p:cBhvr>
                                    </p:cmd>
                                  </p:childTnLst>
                                </p:cTn>
                              </p:par>
                            </p:childTnLst>
                          </p:cTn>
                        </p:par>
                      </p:childTnLst>
                    </p:cTn>
                  </p:par>
                </p:childTnLst>
              </p:cTn>
              <p:nextCondLst>
                <p:cond evt="onClick" delay="0">
                  <p:tgtEl>
                    <p:spTgt spid="20"/>
                  </p:tgtEl>
                </p:cond>
              </p:nextCondLst>
            </p:seq>
            <p:video>
              <p:cMediaNode vol="80000">
                <p:cTn id="45" fill="hold" display="0">
                  <p:stCondLst>
                    <p:cond delay="indefinite"/>
                  </p:stCondLst>
                </p:cTn>
                <p:tgtEl>
                  <p:spTgt spid="20"/>
                </p:tgtEl>
              </p:cMediaNode>
            </p:video>
          </p:childTnLst>
        </p:cTn>
      </p:par>
    </p:tnLst>
    <p:bldLst>
      <p:bldP spid="4" grpId="0"/>
      <p:bldP spid="5" grpId="0"/>
      <p:bldP spid="6" grpId="0"/>
      <p:bldP spid="21" grpId="0" animBg="1"/>
      <p:bldP spid="22" grpId="0" animBg="1"/>
      <p:bldP spid="2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c. </a:t>
            </a:r>
            <a:r>
              <a:rPr lang="en-US" sz="3200" dirty="0" err="1">
                <a:solidFill>
                  <a:schemeClr val="bg1"/>
                </a:solidFill>
                <a:latin typeface="Arial" panose="020B0604020202020204" pitchFamily="34" charset="0"/>
                <a:cs typeface="Arial" panose="020B0604020202020204" pitchFamily="34" charset="0"/>
              </a:rPr>
              <a:t>Sông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ngòi</a:t>
            </a:r>
            <a:endParaRPr lang="en-US" sz="32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4A94644-8E3C-423E-B90B-04BC596D00D2}"/>
              </a:ext>
            </a:extLst>
          </p:cNvPr>
          <p:cNvPicPr>
            <a:picLocks noChangeAspect="1"/>
          </p:cNvPicPr>
          <p:nvPr/>
        </p:nvPicPr>
        <p:blipFill>
          <a:blip r:embed="rId4"/>
          <a:stretch>
            <a:fillRect/>
          </a:stretch>
        </p:blipFill>
        <p:spPr>
          <a:xfrm>
            <a:off x="5545777" y="84847"/>
            <a:ext cx="6515031" cy="6549008"/>
          </a:xfrm>
          <a:prstGeom prst="rect">
            <a:avLst/>
          </a:prstGeom>
        </p:spPr>
      </p:pic>
      <p:sp>
        <p:nvSpPr>
          <p:cNvPr id="9" name="Freeform 3">
            <a:extLst>
              <a:ext uri="{FF2B5EF4-FFF2-40B4-BE49-F238E27FC236}">
                <a16:creationId xmlns:a16="http://schemas.microsoft.com/office/drawing/2014/main" id="{0A399BB9-63B1-4E2C-837D-A2DAA65FBDD1}"/>
              </a:ext>
            </a:extLst>
          </p:cNvPr>
          <p:cNvSpPr>
            <a:spLocks/>
          </p:cNvSpPr>
          <p:nvPr/>
        </p:nvSpPr>
        <p:spPr bwMode="auto">
          <a:xfrm>
            <a:off x="7920403" y="1549042"/>
            <a:ext cx="469900" cy="984251"/>
          </a:xfrm>
          <a:custGeom>
            <a:avLst/>
            <a:gdLst>
              <a:gd name="T0" fmla="*/ 2147483647 w 222"/>
              <a:gd name="T1" fmla="*/ 2147483647 h 620"/>
              <a:gd name="T2" fmla="*/ 2147483647 w 222"/>
              <a:gd name="T3" fmla="*/ 2147483647 h 620"/>
              <a:gd name="T4" fmla="*/ 2147483647 w 222"/>
              <a:gd name="T5" fmla="*/ 2147483647 h 620"/>
              <a:gd name="T6" fmla="*/ 2147483647 w 222"/>
              <a:gd name="T7" fmla="*/ 2147483647 h 620"/>
              <a:gd name="T8" fmla="*/ 2147483647 w 222"/>
              <a:gd name="T9" fmla="*/ 2147483647 h 620"/>
              <a:gd name="T10" fmla="*/ 2147483647 w 222"/>
              <a:gd name="T11" fmla="*/ 2147483647 h 620"/>
              <a:gd name="T12" fmla="*/ 2147483647 w 222"/>
              <a:gd name="T13" fmla="*/ 2147483647 h 620"/>
              <a:gd name="T14" fmla="*/ 0 w 222"/>
              <a:gd name="T15" fmla="*/ 2147483647 h 620"/>
              <a:gd name="T16" fmla="*/ 2147483647 w 222"/>
              <a:gd name="T17" fmla="*/ 2147483647 h 620"/>
              <a:gd name="T18" fmla="*/ 2147483647 w 222"/>
              <a:gd name="T19" fmla="*/ 2147483647 h 620"/>
              <a:gd name="T20" fmla="*/ 2147483647 w 222"/>
              <a:gd name="T21" fmla="*/ 2147483647 h 620"/>
              <a:gd name="T22" fmla="*/ 2147483647 w 222"/>
              <a:gd name="T23" fmla="*/ 2147483647 h 620"/>
              <a:gd name="T24" fmla="*/ 2147483647 w 222"/>
              <a:gd name="T25" fmla="*/ 2147483647 h 620"/>
              <a:gd name="T26" fmla="*/ 2147483647 w 222"/>
              <a:gd name="T27" fmla="*/ 2147483647 h 620"/>
              <a:gd name="T28" fmla="*/ 2147483647 w 222"/>
              <a:gd name="T29" fmla="*/ 2147483647 h 620"/>
              <a:gd name="T30" fmla="*/ 2147483647 w 222"/>
              <a:gd name="T31" fmla="*/ 2147483647 h 6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2"/>
              <a:gd name="T49" fmla="*/ 0 h 620"/>
              <a:gd name="T50" fmla="*/ 222 w 222"/>
              <a:gd name="T51" fmla="*/ 620 h 6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2" h="620">
                <a:moveTo>
                  <a:pt x="222" y="620"/>
                </a:moveTo>
                <a:cubicBezTo>
                  <a:pt x="206" y="604"/>
                  <a:pt x="188" y="590"/>
                  <a:pt x="174" y="572"/>
                </a:cubicBezTo>
                <a:cubicBezTo>
                  <a:pt x="127" y="513"/>
                  <a:pt x="181" y="553"/>
                  <a:pt x="138" y="524"/>
                </a:cubicBezTo>
                <a:cubicBezTo>
                  <a:pt x="128" y="509"/>
                  <a:pt x="89" y="448"/>
                  <a:pt x="84" y="434"/>
                </a:cubicBezTo>
                <a:cubicBezTo>
                  <a:pt x="80" y="422"/>
                  <a:pt x="72" y="398"/>
                  <a:pt x="72" y="398"/>
                </a:cubicBezTo>
                <a:cubicBezTo>
                  <a:pt x="74" y="392"/>
                  <a:pt x="74" y="385"/>
                  <a:pt x="78" y="380"/>
                </a:cubicBezTo>
                <a:cubicBezTo>
                  <a:pt x="83" y="374"/>
                  <a:pt x="95" y="375"/>
                  <a:pt x="96" y="368"/>
                </a:cubicBezTo>
                <a:cubicBezTo>
                  <a:pt x="109" y="295"/>
                  <a:pt x="44" y="289"/>
                  <a:pt x="0" y="260"/>
                </a:cubicBezTo>
                <a:cubicBezTo>
                  <a:pt x="32" y="249"/>
                  <a:pt x="10" y="241"/>
                  <a:pt x="42" y="230"/>
                </a:cubicBezTo>
                <a:cubicBezTo>
                  <a:pt x="48" y="198"/>
                  <a:pt x="59" y="179"/>
                  <a:pt x="48" y="146"/>
                </a:cubicBezTo>
                <a:cubicBezTo>
                  <a:pt x="46" y="139"/>
                  <a:pt x="39" y="135"/>
                  <a:pt x="36" y="128"/>
                </a:cubicBezTo>
                <a:cubicBezTo>
                  <a:pt x="31" y="116"/>
                  <a:pt x="24" y="92"/>
                  <a:pt x="24" y="92"/>
                </a:cubicBezTo>
                <a:cubicBezTo>
                  <a:pt x="26" y="76"/>
                  <a:pt x="23" y="59"/>
                  <a:pt x="30" y="44"/>
                </a:cubicBezTo>
                <a:cubicBezTo>
                  <a:pt x="33" y="38"/>
                  <a:pt x="44" y="42"/>
                  <a:pt x="48" y="38"/>
                </a:cubicBezTo>
                <a:cubicBezTo>
                  <a:pt x="52" y="34"/>
                  <a:pt x="50" y="24"/>
                  <a:pt x="54" y="20"/>
                </a:cubicBezTo>
                <a:cubicBezTo>
                  <a:pt x="74" y="0"/>
                  <a:pt x="115" y="2"/>
                  <a:pt x="138" y="2"/>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6" name="Freeform 6">
            <a:extLst>
              <a:ext uri="{FF2B5EF4-FFF2-40B4-BE49-F238E27FC236}">
                <a16:creationId xmlns:a16="http://schemas.microsoft.com/office/drawing/2014/main" id="{C2175CB8-89D0-4D26-A7D4-EF5BD553EE82}"/>
              </a:ext>
            </a:extLst>
          </p:cNvPr>
          <p:cNvSpPr>
            <a:spLocks/>
          </p:cNvSpPr>
          <p:nvPr/>
        </p:nvSpPr>
        <p:spPr bwMode="auto">
          <a:xfrm>
            <a:off x="8009468" y="1820908"/>
            <a:ext cx="656002" cy="584775"/>
          </a:xfrm>
          <a:custGeom>
            <a:avLst/>
            <a:gdLst>
              <a:gd name="T0" fmla="*/ 2147483647 w 318"/>
              <a:gd name="T1" fmla="*/ 2147483647 h 378"/>
              <a:gd name="T2" fmla="*/ 2147483647 w 318"/>
              <a:gd name="T3" fmla="*/ 2147483647 h 378"/>
              <a:gd name="T4" fmla="*/ 2147483647 w 318"/>
              <a:gd name="T5" fmla="*/ 2147483647 h 378"/>
              <a:gd name="T6" fmla="*/ 2147483647 w 318"/>
              <a:gd name="T7" fmla="*/ 2147483647 h 378"/>
              <a:gd name="T8" fmla="*/ 2147483647 w 318"/>
              <a:gd name="T9" fmla="*/ 2147483647 h 378"/>
              <a:gd name="T10" fmla="*/ 2147483647 w 318"/>
              <a:gd name="T11" fmla="*/ 2147483647 h 378"/>
              <a:gd name="T12" fmla="*/ 0 w 318"/>
              <a:gd name="T13" fmla="*/ 0 h 378"/>
              <a:gd name="T14" fmla="*/ 0 60000 65536"/>
              <a:gd name="T15" fmla="*/ 0 60000 65536"/>
              <a:gd name="T16" fmla="*/ 0 60000 65536"/>
              <a:gd name="T17" fmla="*/ 0 60000 65536"/>
              <a:gd name="T18" fmla="*/ 0 60000 65536"/>
              <a:gd name="T19" fmla="*/ 0 60000 65536"/>
              <a:gd name="T20" fmla="*/ 0 60000 65536"/>
              <a:gd name="T21" fmla="*/ 0 w 318"/>
              <a:gd name="T22" fmla="*/ 0 h 378"/>
              <a:gd name="T23" fmla="*/ 318 w 318"/>
              <a:gd name="T24" fmla="*/ 378 h 3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8" h="378">
                <a:moveTo>
                  <a:pt x="318" y="378"/>
                </a:moveTo>
                <a:cubicBezTo>
                  <a:pt x="296" y="346"/>
                  <a:pt x="267" y="352"/>
                  <a:pt x="228" y="348"/>
                </a:cubicBezTo>
                <a:cubicBezTo>
                  <a:pt x="204" y="340"/>
                  <a:pt x="200" y="330"/>
                  <a:pt x="192" y="306"/>
                </a:cubicBezTo>
                <a:cubicBezTo>
                  <a:pt x="200" y="281"/>
                  <a:pt x="213" y="284"/>
                  <a:pt x="234" y="270"/>
                </a:cubicBezTo>
                <a:cubicBezTo>
                  <a:pt x="269" y="164"/>
                  <a:pt x="185" y="99"/>
                  <a:pt x="108" y="48"/>
                </a:cubicBezTo>
                <a:cubicBezTo>
                  <a:pt x="81" y="30"/>
                  <a:pt x="68" y="23"/>
                  <a:pt x="36" y="12"/>
                </a:cubicBezTo>
                <a:cubicBezTo>
                  <a:pt x="24" y="8"/>
                  <a:pt x="0" y="0"/>
                  <a:pt x="0" y="0"/>
                </a:cubicBezTo>
              </a:path>
            </a:pathLst>
          </a:custGeom>
          <a:noFill/>
          <a:ln w="2222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7" name="Freeform 7">
            <a:extLst>
              <a:ext uri="{FF2B5EF4-FFF2-40B4-BE49-F238E27FC236}">
                <a16:creationId xmlns:a16="http://schemas.microsoft.com/office/drawing/2014/main" id="{C3407A98-CB24-461D-B803-CC3E8FD69CBA}"/>
              </a:ext>
            </a:extLst>
          </p:cNvPr>
          <p:cNvSpPr>
            <a:spLocks/>
          </p:cNvSpPr>
          <p:nvPr/>
        </p:nvSpPr>
        <p:spPr bwMode="auto">
          <a:xfrm>
            <a:off x="8519890" y="1340138"/>
            <a:ext cx="698500" cy="1073149"/>
          </a:xfrm>
          <a:custGeom>
            <a:avLst/>
            <a:gdLst>
              <a:gd name="T0" fmla="*/ 2147483647 w 330"/>
              <a:gd name="T1" fmla="*/ 2147483647 h 677"/>
              <a:gd name="T2" fmla="*/ 2147483647 w 330"/>
              <a:gd name="T3" fmla="*/ 2147483647 h 677"/>
              <a:gd name="T4" fmla="*/ 2147483647 w 330"/>
              <a:gd name="T5" fmla="*/ 2147483647 h 677"/>
              <a:gd name="T6" fmla="*/ 2147483647 w 330"/>
              <a:gd name="T7" fmla="*/ 2147483647 h 677"/>
              <a:gd name="T8" fmla="*/ 2147483647 w 330"/>
              <a:gd name="T9" fmla="*/ 2147483647 h 677"/>
              <a:gd name="T10" fmla="*/ 2147483647 w 330"/>
              <a:gd name="T11" fmla="*/ 2147483647 h 677"/>
              <a:gd name="T12" fmla="*/ 2147483647 w 330"/>
              <a:gd name="T13" fmla="*/ 2147483647 h 677"/>
              <a:gd name="T14" fmla="*/ 2147483647 w 330"/>
              <a:gd name="T15" fmla="*/ 2147483647 h 677"/>
              <a:gd name="T16" fmla="*/ 2147483647 w 330"/>
              <a:gd name="T17" fmla="*/ 2147483647 h 677"/>
              <a:gd name="T18" fmla="*/ 2147483647 w 330"/>
              <a:gd name="T19" fmla="*/ 2147483647 h 677"/>
              <a:gd name="T20" fmla="*/ 2147483647 w 330"/>
              <a:gd name="T21" fmla="*/ 2147483647 h 677"/>
              <a:gd name="T22" fmla="*/ 2147483647 w 330"/>
              <a:gd name="T23" fmla="*/ 2147483647 h 677"/>
              <a:gd name="T24" fmla="*/ 2147483647 w 330"/>
              <a:gd name="T25" fmla="*/ 2147483647 h 677"/>
              <a:gd name="T26" fmla="*/ 2147483647 w 330"/>
              <a:gd name="T27" fmla="*/ 2147483647 h 677"/>
              <a:gd name="T28" fmla="*/ 0 w 330"/>
              <a:gd name="T29" fmla="*/ 0 h 6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0"/>
              <a:gd name="T46" fmla="*/ 0 h 677"/>
              <a:gd name="T47" fmla="*/ 330 w 330"/>
              <a:gd name="T48" fmla="*/ 677 h 6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0" h="677">
                <a:moveTo>
                  <a:pt x="330" y="660"/>
                </a:moveTo>
                <a:cubicBezTo>
                  <a:pt x="279" y="677"/>
                  <a:pt x="300" y="672"/>
                  <a:pt x="198" y="660"/>
                </a:cubicBezTo>
                <a:cubicBezTo>
                  <a:pt x="185" y="658"/>
                  <a:pt x="174" y="652"/>
                  <a:pt x="162" y="648"/>
                </a:cubicBezTo>
                <a:cubicBezTo>
                  <a:pt x="146" y="643"/>
                  <a:pt x="114" y="636"/>
                  <a:pt x="114" y="636"/>
                </a:cubicBezTo>
                <a:cubicBezTo>
                  <a:pt x="107" y="616"/>
                  <a:pt x="84" y="582"/>
                  <a:pt x="84" y="582"/>
                </a:cubicBezTo>
                <a:cubicBezTo>
                  <a:pt x="93" y="526"/>
                  <a:pt x="102" y="552"/>
                  <a:pt x="120" y="498"/>
                </a:cubicBezTo>
                <a:cubicBezTo>
                  <a:pt x="124" y="486"/>
                  <a:pt x="128" y="474"/>
                  <a:pt x="132" y="462"/>
                </a:cubicBezTo>
                <a:cubicBezTo>
                  <a:pt x="134" y="456"/>
                  <a:pt x="138" y="444"/>
                  <a:pt x="138" y="444"/>
                </a:cubicBezTo>
                <a:cubicBezTo>
                  <a:pt x="128" y="415"/>
                  <a:pt x="99" y="360"/>
                  <a:pt x="72" y="342"/>
                </a:cubicBezTo>
                <a:cubicBezTo>
                  <a:pt x="45" y="301"/>
                  <a:pt x="74" y="352"/>
                  <a:pt x="54" y="270"/>
                </a:cubicBezTo>
                <a:cubicBezTo>
                  <a:pt x="51" y="259"/>
                  <a:pt x="31" y="241"/>
                  <a:pt x="24" y="234"/>
                </a:cubicBezTo>
                <a:cubicBezTo>
                  <a:pt x="27" y="212"/>
                  <a:pt x="36" y="190"/>
                  <a:pt x="36" y="168"/>
                </a:cubicBezTo>
                <a:cubicBezTo>
                  <a:pt x="36" y="147"/>
                  <a:pt x="18" y="108"/>
                  <a:pt x="18" y="108"/>
                </a:cubicBezTo>
                <a:cubicBezTo>
                  <a:pt x="26" y="83"/>
                  <a:pt x="20" y="61"/>
                  <a:pt x="12" y="36"/>
                </a:cubicBezTo>
                <a:cubicBezTo>
                  <a:pt x="8" y="24"/>
                  <a:pt x="0" y="0"/>
                  <a:pt x="0" y="0"/>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8" name="Freeform 8">
            <a:extLst>
              <a:ext uri="{FF2B5EF4-FFF2-40B4-BE49-F238E27FC236}">
                <a16:creationId xmlns:a16="http://schemas.microsoft.com/office/drawing/2014/main" id="{18E024BF-9B0F-44C5-80CF-1DA9012A1DE7}"/>
              </a:ext>
            </a:extLst>
          </p:cNvPr>
          <p:cNvSpPr>
            <a:spLocks/>
          </p:cNvSpPr>
          <p:nvPr/>
        </p:nvSpPr>
        <p:spPr bwMode="auto">
          <a:xfrm>
            <a:off x="8737437" y="2008360"/>
            <a:ext cx="444500" cy="65617"/>
          </a:xfrm>
          <a:custGeom>
            <a:avLst/>
            <a:gdLst>
              <a:gd name="T0" fmla="*/ 2147483647 w 210"/>
              <a:gd name="T1" fmla="*/ 2147483647 h 42"/>
              <a:gd name="T2" fmla="*/ 2147483647 w 210"/>
              <a:gd name="T3" fmla="*/ 0 h 42"/>
              <a:gd name="T4" fmla="*/ 2147483647 w 210"/>
              <a:gd name="T5" fmla="*/ 2147483647 h 42"/>
              <a:gd name="T6" fmla="*/ 0 w 210"/>
              <a:gd name="T7" fmla="*/ 2147483647 h 42"/>
              <a:gd name="T8" fmla="*/ 0 60000 65536"/>
              <a:gd name="T9" fmla="*/ 0 60000 65536"/>
              <a:gd name="T10" fmla="*/ 0 60000 65536"/>
              <a:gd name="T11" fmla="*/ 0 60000 65536"/>
              <a:gd name="T12" fmla="*/ 0 w 210"/>
              <a:gd name="T13" fmla="*/ 0 h 42"/>
              <a:gd name="T14" fmla="*/ 210 w 210"/>
              <a:gd name="T15" fmla="*/ 42 h 42"/>
            </a:gdLst>
            <a:ahLst/>
            <a:cxnLst>
              <a:cxn ang="T8">
                <a:pos x="T0" y="T1"/>
              </a:cxn>
              <a:cxn ang="T9">
                <a:pos x="T2" y="T3"/>
              </a:cxn>
              <a:cxn ang="T10">
                <a:pos x="T4" y="T5"/>
              </a:cxn>
              <a:cxn ang="T11">
                <a:pos x="T6" y="T7"/>
              </a:cxn>
            </a:cxnLst>
            <a:rect l="T12" t="T13" r="T14" b="T15"/>
            <a:pathLst>
              <a:path w="210" h="42">
                <a:moveTo>
                  <a:pt x="210" y="42"/>
                </a:moveTo>
                <a:cubicBezTo>
                  <a:pt x="202" y="17"/>
                  <a:pt x="175" y="8"/>
                  <a:pt x="150" y="0"/>
                </a:cubicBezTo>
                <a:cubicBezTo>
                  <a:pt x="96" y="18"/>
                  <a:pt x="88" y="19"/>
                  <a:pt x="24" y="24"/>
                </a:cubicBezTo>
                <a:cubicBezTo>
                  <a:pt x="4" y="31"/>
                  <a:pt x="12" y="30"/>
                  <a:pt x="0" y="30"/>
                </a:cubicBezTo>
              </a:path>
            </a:pathLst>
          </a:custGeom>
          <a:noFill/>
          <a:ln w="2222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9" name="Freeform 9">
            <a:extLst>
              <a:ext uri="{FF2B5EF4-FFF2-40B4-BE49-F238E27FC236}">
                <a16:creationId xmlns:a16="http://schemas.microsoft.com/office/drawing/2014/main" id="{4DA8BFAC-F61B-4364-BBE6-910EE83E5429}"/>
              </a:ext>
            </a:extLst>
          </p:cNvPr>
          <p:cNvSpPr>
            <a:spLocks/>
          </p:cNvSpPr>
          <p:nvPr/>
        </p:nvSpPr>
        <p:spPr bwMode="auto">
          <a:xfrm>
            <a:off x="8546937" y="1646411"/>
            <a:ext cx="622300" cy="103716"/>
          </a:xfrm>
          <a:custGeom>
            <a:avLst/>
            <a:gdLst>
              <a:gd name="T0" fmla="*/ 2147483647 w 294"/>
              <a:gd name="T1" fmla="*/ 2147483647 h 66"/>
              <a:gd name="T2" fmla="*/ 2147483647 w 294"/>
              <a:gd name="T3" fmla="*/ 2147483647 h 66"/>
              <a:gd name="T4" fmla="*/ 2147483647 w 294"/>
              <a:gd name="T5" fmla="*/ 2147483647 h 66"/>
              <a:gd name="T6" fmla="*/ 0 w 294"/>
              <a:gd name="T7" fmla="*/ 0 h 66"/>
              <a:gd name="T8" fmla="*/ 0 60000 65536"/>
              <a:gd name="T9" fmla="*/ 0 60000 65536"/>
              <a:gd name="T10" fmla="*/ 0 60000 65536"/>
              <a:gd name="T11" fmla="*/ 0 60000 65536"/>
              <a:gd name="T12" fmla="*/ 0 w 294"/>
              <a:gd name="T13" fmla="*/ 0 h 66"/>
              <a:gd name="T14" fmla="*/ 294 w 294"/>
              <a:gd name="T15" fmla="*/ 66 h 66"/>
            </a:gdLst>
            <a:ahLst/>
            <a:cxnLst>
              <a:cxn ang="T8">
                <a:pos x="T0" y="T1"/>
              </a:cxn>
              <a:cxn ang="T9">
                <a:pos x="T2" y="T3"/>
              </a:cxn>
              <a:cxn ang="T10">
                <a:pos x="T4" y="T5"/>
              </a:cxn>
              <a:cxn ang="T11">
                <a:pos x="T6" y="T7"/>
              </a:cxn>
            </a:cxnLst>
            <a:rect l="T12" t="T13" r="T14" b="T15"/>
            <a:pathLst>
              <a:path w="294" h="66">
                <a:moveTo>
                  <a:pt x="294" y="54"/>
                </a:moveTo>
                <a:cubicBezTo>
                  <a:pt x="257" y="66"/>
                  <a:pt x="181" y="56"/>
                  <a:pt x="138" y="60"/>
                </a:cubicBezTo>
                <a:cubicBezTo>
                  <a:pt x="99" y="55"/>
                  <a:pt x="68" y="52"/>
                  <a:pt x="36" y="30"/>
                </a:cubicBezTo>
                <a:cubicBezTo>
                  <a:pt x="20" y="5"/>
                  <a:pt x="17" y="17"/>
                  <a:pt x="0" y="0"/>
                </a:cubicBezTo>
              </a:path>
            </a:pathLst>
          </a:custGeom>
          <a:noFill/>
          <a:ln w="2222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20" name="Freeform 10">
            <a:extLst>
              <a:ext uri="{FF2B5EF4-FFF2-40B4-BE49-F238E27FC236}">
                <a16:creationId xmlns:a16="http://schemas.microsoft.com/office/drawing/2014/main" id="{1D34BA3B-6C58-401F-9877-E0D67A0E5224}"/>
              </a:ext>
            </a:extLst>
          </p:cNvPr>
          <p:cNvSpPr>
            <a:spLocks/>
          </p:cNvSpPr>
          <p:nvPr/>
        </p:nvSpPr>
        <p:spPr bwMode="auto">
          <a:xfrm>
            <a:off x="9169237" y="1039268"/>
            <a:ext cx="622299" cy="1209732"/>
          </a:xfrm>
          <a:custGeom>
            <a:avLst/>
            <a:gdLst>
              <a:gd name="T0" fmla="*/ 2147483647 w 356"/>
              <a:gd name="T1" fmla="*/ 2147483647 h 714"/>
              <a:gd name="T2" fmla="*/ 2147483647 w 356"/>
              <a:gd name="T3" fmla="*/ 2147483647 h 714"/>
              <a:gd name="T4" fmla="*/ 2147483647 w 356"/>
              <a:gd name="T5" fmla="*/ 2147483647 h 714"/>
              <a:gd name="T6" fmla="*/ 2147483647 w 356"/>
              <a:gd name="T7" fmla="*/ 2147483647 h 714"/>
              <a:gd name="T8" fmla="*/ 2147483647 w 356"/>
              <a:gd name="T9" fmla="*/ 2147483647 h 714"/>
              <a:gd name="T10" fmla="*/ 2147483647 w 356"/>
              <a:gd name="T11" fmla="*/ 2147483647 h 714"/>
              <a:gd name="T12" fmla="*/ 2147483647 w 356"/>
              <a:gd name="T13" fmla="*/ 2147483647 h 714"/>
              <a:gd name="T14" fmla="*/ 2147483647 w 356"/>
              <a:gd name="T15" fmla="*/ 2147483647 h 714"/>
              <a:gd name="T16" fmla="*/ 2147483647 w 356"/>
              <a:gd name="T17" fmla="*/ 2147483647 h 714"/>
              <a:gd name="T18" fmla="*/ 2147483647 w 356"/>
              <a:gd name="T19" fmla="*/ 2147483647 h 714"/>
              <a:gd name="T20" fmla="*/ 2147483647 w 356"/>
              <a:gd name="T21" fmla="*/ 2147483647 h 714"/>
              <a:gd name="T22" fmla="*/ 2147483647 w 356"/>
              <a:gd name="T23" fmla="*/ 2147483647 h 714"/>
              <a:gd name="T24" fmla="*/ 2147483647 w 356"/>
              <a:gd name="T25" fmla="*/ 2147483647 h 714"/>
              <a:gd name="T26" fmla="*/ 2147483647 w 356"/>
              <a:gd name="T27" fmla="*/ 2147483647 h 714"/>
              <a:gd name="T28" fmla="*/ 2147483647 w 356"/>
              <a:gd name="T29" fmla="*/ 2147483647 h 714"/>
              <a:gd name="T30" fmla="*/ 2147483647 w 356"/>
              <a:gd name="T31" fmla="*/ 2147483647 h 714"/>
              <a:gd name="T32" fmla="*/ 2147483647 w 356"/>
              <a:gd name="T33" fmla="*/ 0 h 7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6"/>
              <a:gd name="T52" fmla="*/ 0 h 714"/>
              <a:gd name="T53" fmla="*/ 356 w 356"/>
              <a:gd name="T54" fmla="*/ 714 h 7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6" h="714">
                <a:moveTo>
                  <a:pt x="25" y="714"/>
                </a:moveTo>
                <a:cubicBezTo>
                  <a:pt x="23" y="683"/>
                  <a:pt x="0" y="608"/>
                  <a:pt x="43" y="594"/>
                </a:cubicBezTo>
                <a:cubicBezTo>
                  <a:pt x="57" y="572"/>
                  <a:pt x="70" y="572"/>
                  <a:pt x="91" y="558"/>
                </a:cubicBezTo>
                <a:cubicBezTo>
                  <a:pt x="98" y="547"/>
                  <a:pt x="100" y="531"/>
                  <a:pt x="109" y="522"/>
                </a:cubicBezTo>
                <a:cubicBezTo>
                  <a:pt x="119" y="512"/>
                  <a:pt x="133" y="506"/>
                  <a:pt x="145" y="498"/>
                </a:cubicBezTo>
                <a:cubicBezTo>
                  <a:pt x="151" y="494"/>
                  <a:pt x="163" y="486"/>
                  <a:pt x="163" y="486"/>
                </a:cubicBezTo>
                <a:cubicBezTo>
                  <a:pt x="175" y="451"/>
                  <a:pt x="205" y="460"/>
                  <a:pt x="241" y="456"/>
                </a:cubicBezTo>
                <a:cubicBezTo>
                  <a:pt x="253" y="448"/>
                  <a:pt x="263" y="437"/>
                  <a:pt x="277" y="432"/>
                </a:cubicBezTo>
                <a:cubicBezTo>
                  <a:pt x="289" y="428"/>
                  <a:pt x="313" y="420"/>
                  <a:pt x="313" y="420"/>
                </a:cubicBezTo>
                <a:cubicBezTo>
                  <a:pt x="327" y="378"/>
                  <a:pt x="313" y="388"/>
                  <a:pt x="343" y="378"/>
                </a:cubicBezTo>
                <a:cubicBezTo>
                  <a:pt x="344" y="373"/>
                  <a:pt x="356" y="297"/>
                  <a:pt x="343" y="282"/>
                </a:cubicBezTo>
                <a:cubicBezTo>
                  <a:pt x="329" y="266"/>
                  <a:pt x="271" y="263"/>
                  <a:pt x="253" y="258"/>
                </a:cubicBezTo>
                <a:cubicBezTo>
                  <a:pt x="241" y="254"/>
                  <a:pt x="229" y="250"/>
                  <a:pt x="217" y="246"/>
                </a:cubicBezTo>
                <a:cubicBezTo>
                  <a:pt x="211" y="244"/>
                  <a:pt x="199" y="240"/>
                  <a:pt x="199" y="240"/>
                </a:cubicBezTo>
                <a:cubicBezTo>
                  <a:pt x="190" y="227"/>
                  <a:pt x="178" y="217"/>
                  <a:pt x="169" y="204"/>
                </a:cubicBezTo>
                <a:cubicBezTo>
                  <a:pt x="162" y="193"/>
                  <a:pt x="158" y="179"/>
                  <a:pt x="151" y="168"/>
                </a:cubicBezTo>
                <a:cubicBezTo>
                  <a:pt x="135" y="103"/>
                  <a:pt x="148" y="35"/>
                  <a:pt x="79" y="0"/>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22" name="Text Box 15">
            <a:extLst>
              <a:ext uri="{FF2B5EF4-FFF2-40B4-BE49-F238E27FC236}">
                <a16:creationId xmlns:a16="http://schemas.microsoft.com/office/drawing/2014/main" id="{6985751C-BA1B-4A07-AF32-739BF3EB96FD}"/>
              </a:ext>
            </a:extLst>
          </p:cNvPr>
          <p:cNvSpPr txBox="1">
            <a:spLocks noChangeArrowheads="1"/>
          </p:cNvSpPr>
          <p:nvPr/>
        </p:nvSpPr>
        <p:spPr bwMode="auto">
          <a:xfrm>
            <a:off x="7602294" y="929242"/>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Calibri" panose="020F0502020204030204" pitchFamily="34" charset="0"/>
              </a:rPr>
              <a:t>(1)</a:t>
            </a:r>
          </a:p>
        </p:txBody>
      </p:sp>
      <p:sp>
        <p:nvSpPr>
          <p:cNvPr id="23" name="Text Box 16">
            <a:extLst>
              <a:ext uri="{FF2B5EF4-FFF2-40B4-BE49-F238E27FC236}">
                <a16:creationId xmlns:a16="http://schemas.microsoft.com/office/drawing/2014/main" id="{CB3725BE-8171-42F8-AE5F-FE6179C38EFE}"/>
              </a:ext>
            </a:extLst>
          </p:cNvPr>
          <p:cNvSpPr txBox="1">
            <a:spLocks noChangeArrowheads="1"/>
          </p:cNvSpPr>
          <p:nvPr/>
        </p:nvSpPr>
        <p:spPr bwMode="auto">
          <a:xfrm>
            <a:off x="8220047" y="810821"/>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Calibri" panose="020F0502020204030204" pitchFamily="34" charset="0"/>
              </a:rPr>
              <a:t>(2)</a:t>
            </a:r>
          </a:p>
        </p:txBody>
      </p:sp>
      <p:sp>
        <p:nvSpPr>
          <p:cNvPr id="24" name="Text Box 17">
            <a:extLst>
              <a:ext uri="{FF2B5EF4-FFF2-40B4-BE49-F238E27FC236}">
                <a16:creationId xmlns:a16="http://schemas.microsoft.com/office/drawing/2014/main" id="{B68FA747-18B8-4764-ABD7-C0665CE96698}"/>
              </a:ext>
            </a:extLst>
          </p:cNvPr>
          <p:cNvSpPr txBox="1">
            <a:spLocks noChangeArrowheads="1"/>
          </p:cNvSpPr>
          <p:nvPr/>
        </p:nvSpPr>
        <p:spPr bwMode="auto">
          <a:xfrm>
            <a:off x="8974697" y="582593"/>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Calibri" panose="020F0502020204030204" pitchFamily="34" charset="0"/>
              </a:rPr>
              <a:t>(3)</a:t>
            </a:r>
          </a:p>
        </p:txBody>
      </p:sp>
      <p:sp>
        <p:nvSpPr>
          <p:cNvPr id="25" name="Text Box 19">
            <a:extLst>
              <a:ext uri="{FF2B5EF4-FFF2-40B4-BE49-F238E27FC236}">
                <a16:creationId xmlns:a16="http://schemas.microsoft.com/office/drawing/2014/main" id="{77CD93C3-7FFB-42CE-9B77-EE96EF3E7C9C}"/>
              </a:ext>
            </a:extLst>
          </p:cNvPr>
          <p:cNvSpPr txBox="1">
            <a:spLocks noChangeArrowheads="1"/>
          </p:cNvSpPr>
          <p:nvPr/>
        </p:nvSpPr>
        <p:spPr bwMode="auto">
          <a:xfrm>
            <a:off x="7161714" y="168197"/>
            <a:ext cx="3146068" cy="47833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FF"/>
                </a:solidFill>
              </a:rPr>
              <a:t>BẮC BĂNG DƯƠNG</a:t>
            </a:r>
          </a:p>
        </p:txBody>
      </p:sp>
      <p:sp>
        <p:nvSpPr>
          <p:cNvPr id="26" name="Rectangle 14">
            <a:extLst>
              <a:ext uri="{FF2B5EF4-FFF2-40B4-BE49-F238E27FC236}">
                <a16:creationId xmlns:a16="http://schemas.microsoft.com/office/drawing/2014/main" id="{7D2F7A0B-B5CA-4380-82A3-E76E9296A3E4}"/>
              </a:ext>
            </a:extLst>
          </p:cNvPr>
          <p:cNvSpPr>
            <a:spLocks noChangeArrowheads="1"/>
          </p:cNvSpPr>
          <p:nvPr/>
        </p:nvSpPr>
        <p:spPr bwMode="auto">
          <a:xfrm>
            <a:off x="541978" y="842186"/>
            <a:ext cx="4775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i="1" dirty="0">
                <a:solidFill>
                  <a:srgbClr val="7030A0"/>
                </a:solidFill>
              </a:rPr>
              <a:t>- </a:t>
            </a:r>
            <a:r>
              <a:rPr lang="en-US" altLang="en-US" sz="2800" b="1" i="1" dirty="0" err="1" smtClean="0">
                <a:solidFill>
                  <a:srgbClr val="7030A0"/>
                </a:solidFill>
              </a:rPr>
              <a:t>Bắc</a:t>
            </a:r>
            <a:r>
              <a:rPr lang="en-US" altLang="en-US" sz="2800" b="1" i="1" dirty="0" smtClean="0">
                <a:solidFill>
                  <a:srgbClr val="7030A0"/>
                </a:solidFill>
              </a:rPr>
              <a:t> </a:t>
            </a:r>
            <a:r>
              <a:rPr lang="en-US" altLang="en-US" sz="2800" b="1" i="1" dirty="0">
                <a:solidFill>
                  <a:srgbClr val="7030A0"/>
                </a:solidFill>
              </a:rPr>
              <a:t>Á</a:t>
            </a:r>
            <a:r>
              <a:rPr lang="en-US" altLang="en-US" sz="2800" b="1" i="1" dirty="0" smtClean="0">
                <a:solidFill>
                  <a:srgbClr val="7030A0"/>
                </a:solidFill>
              </a:rPr>
              <a:t>:</a:t>
            </a:r>
            <a:endParaRPr lang="en-US" altLang="en-US" sz="2800" b="1" dirty="0">
              <a:solidFill>
                <a:srgbClr val="0070C0"/>
              </a:solidFill>
              <a:latin typeface="VNI-Helve" pitchFamily="2" charset="0"/>
            </a:endParaRPr>
          </a:p>
          <a:p>
            <a:pPr algn="just" eaLnBrk="1" hangingPunct="1"/>
            <a:r>
              <a:rPr lang="en-US" altLang="en-US" sz="2800" b="1" dirty="0">
                <a:solidFill>
                  <a:srgbClr val="00B050"/>
                </a:solidFill>
              </a:rPr>
              <a:t>(1):  </a:t>
            </a:r>
            <a:r>
              <a:rPr lang="en-US" altLang="en-US" sz="2800" b="1" dirty="0" err="1">
                <a:solidFill>
                  <a:srgbClr val="00B050"/>
                </a:solidFill>
              </a:rPr>
              <a:t>Sông</a:t>
            </a:r>
            <a:r>
              <a:rPr lang="en-US" altLang="en-US" sz="2800" b="1" dirty="0">
                <a:solidFill>
                  <a:srgbClr val="00B050"/>
                </a:solidFill>
              </a:rPr>
              <a:t> Ô – bi </a:t>
            </a:r>
          </a:p>
          <a:p>
            <a:pPr algn="just" eaLnBrk="1" hangingPunct="1"/>
            <a:r>
              <a:rPr lang="en-US" altLang="en-US" sz="2800" b="1" dirty="0">
                <a:solidFill>
                  <a:srgbClr val="00B050"/>
                </a:solidFill>
              </a:rPr>
              <a:t>(2): </a:t>
            </a:r>
            <a:r>
              <a:rPr lang="en-US" altLang="en-US" sz="2800" b="1" dirty="0" err="1">
                <a:solidFill>
                  <a:srgbClr val="00B050"/>
                </a:solidFill>
              </a:rPr>
              <a:t>Sông</a:t>
            </a:r>
            <a:r>
              <a:rPr lang="en-US" altLang="en-US" sz="2800" b="1" dirty="0">
                <a:solidFill>
                  <a:srgbClr val="00B050"/>
                </a:solidFill>
              </a:rPr>
              <a:t> I- ê- nit- </a:t>
            </a:r>
            <a:r>
              <a:rPr lang="en-US" altLang="en-US" sz="2800" b="1" dirty="0" err="1">
                <a:solidFill>
                  <a:srgbClr val="00B050"/>
                </a:solidFill>
              </a:rPr>
              <a:t>xây</a:t>
            </a:r>
            <a:endParaRPr lang="en-US" altLang="en-US" sz="2800" b="1" dirty="0">
              <a:solidFill>
                <a:srgbClr val="00B050"/>
              </a:solidFill>
            </a:endParaRPr>
          </a:p>
          <a:p>
            <a:pPr algn="just" eaLnBrk="1" hangingPunct="1"/>
            <a:r>
              <a:rPr lang="en-US" altLang="en-US" sz="2800" b="1" dirty="0">
                <a:solidFill>
                  <a:srgbClr val="00B050"/>
                </a:solidFill>
              </a:rPr>
              <a:t>(3):  </a:t>
            </a:r>
            <a:r>
              <a:rPr lang="en-US" altLang="en-US" sz="2800" b="1" dirty="0" err="1">
                <a:solidFill>
                  <a:srgbClr val="00B050"/>
                </a:solidFill>
              </a:rPr>
              <a:t>Sông</a:t>
            </a:r>
            <a:r>
              <a:rPr lang="en-US" altLang="en-US" sz="2800" b="1" dirty="0">
                <a:solidFill>
                  <a:srgbClr val="00B050"/>
                </a:solidFill>
              </a:rPr>
              <a:t> </a:t>
            </a:r>
            <a:r>
              <a:rPr lang="en-US" altLang="en-US" sz="2800" b="1" dirty="0" err="1">
                <a:solidFill>
                  <a:srgbClr val="00B050"/>
                </a:solidFill>
              </a:rPr>
              <a:t>Lê</a:t>
            </a:r>
            <a:r>
              <a:rPr lang="en-US" altLang="en-US" sz="2800" b="1" dirty="0">
                <a:solidFill>
                  <a:srgbClr val="00B050"/>
                </a:solidFill>
              </a:rPr>
              <a:t> – </a:t>
            </a:r>
            <a:r>
              <a:rPr lang="en-US" altLang="en-US" sz="2800" b="1" dirty="0" err="1">
                <a:solidFill>
                  <a:srgbClr val="00B050"/>
                </a:solidFill>
              </a:rPr>
              <a:t>na</a:t>
            </a:r>
            <a:endParaRPr lang="en-US" altLang="en-US" sz="2800" b="1" dirty="0">
              <a:solidFill>
                <a:srgbClr val="00B050"/>
              </a:solidFill>
            </a:endParaRPr>
          </a:p>
        </p:txBody>
      </p:sp>
      <p:sp>
        <p:nvSpPr>
          <p:cNvPr id="27" name="Rectangle 18">
            <a:extLst>
              <a:ext uri="{FF2B5EF4-FFF2-40B4-BE49-F238E27FC236}">
                <a16:creationId xmlns:a16="http://schemas.microsoft.com/office/drawing/2014/main" id="{75B896F6-22BF-4CFA-8705-70DD6D560011}"/>
              </a:ext>
            </a:extLst>
          </p:cNvPr>
          <p:cNvSpPr>
            <a:spLocks noChangeArrowheads="1"/>
          </p:cNvSpPr>
          <p:nvPr/>
        </p:nvSpPr>
        <p:spPr bwMode="auto">
          <a:xfrm>
            <a:off x="0" y="2940452"/>
            <a:ext cx="551129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pt-BR" altLang="en-US" sz="2800" b="1" dirty="0" smtClean="0">
                <a:solidFill>
                  <a:srgbClr val="0000FF"/>
                </a:solidFill>
              </a:rPr>
              <a:t>- Sông </a:t>
            </a:r>
            <a:r>
              <a:rPr lang="pt-BR" altLang="en-US" sz="2800" b="1" dirty="0">
                <a:solidFill>
                  <a:srgbClr val="0000FF"/>
                </a:solidFill>
              </a:rPr>
              <a:t>bắt nguồn từ vùng núi cao ở trung tâm, chảy theo hướng Nam -&gt; Bắc ra Bắc Băng Dương</a:t>
            </a:r>
            <a:endParaRPr lang="en-US" altLang="en-US" sz="2800" b="1" dirty="0">
              <a:solidFill>
                <a:srgbClr val="0000FF"/>
              </a:solidFill>
            </a:endParaRPr>
          </a:p>
        </p:txBody>
      </p:sp>
      <p:sp>
        <p:nvSpPr>
          <p:cNvPr id="28" name="TextBox 27">
            <a:extLst>
              <a:ext uri="{FF2B5EF4-FFF2-40B4-BE49-F238E27FC236}">
                <a16:creationId xmlns:a16="http://schemas.microsoft.com/office/drawing/2014/main" id="{BF00EE6A-43B9-49A4-B466-B6EA592EAEE1}"/>
              </a:ext>
            </a:extLst>
          </p:cNvPr>
          <p:cNvSpPr txBox="1">
            <a:spLocks noChangeArrowheads="1"/>
          </p:cNvSpPr>
          <p:nvPr/>
        </p:nvSpPr>
        <p:spPr bwMode="auto">
          <a:xfrm>
            <a:off x="77637" y="4756334"/>
            <a:ext cx="560629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dirty="0" smtClean="0">
                <a:solidFill>
                  <a:srgbClr val="0000FF"/>
                </a:solidFill>
                <a:cs typeface="Times New Roman" panose="02020603050405020304" pitchFamily="18" charset="0"/>
              </a:rPr>
              <a:t>- </a:t>
            </a:r>
            <a:r>
              <a:rPr lang="en-US" altLang="en-US" sz="2800" b="1" dirty="0" err="1" smtClean="0">
                <a:solidFill>
                  <a:srgbClr val="0000FF"/>
                </a:solidFill>
                <a:cs typeface="Times New Roman" panose="02020603050405020304" pitchFamily="18" charset="0"/>
              </a:rPr>
              <a:t>Mùa</a:t>
            </a:r>
            <a:r>
              <a:rPr lang="en-US" altLang="en-US" sz="2800" b="1" dirty="0" smtClean="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đông</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nước</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sông</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đóng</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băng</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mùa</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xuân</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có</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lũ</a:t>
            </a:r>
            <a:r>
              <a:rPr lang="en-US" altLang="en-US" sz="2800" b="1" dirty="0">
                <a:solidFill>
                  <a:srgbClr val="0000FF"/>
                </a:solidFill>
                <a:cs typeface="Times New Roman" panose="02020603050405020304" pitchFamily="18" charset="0"/>
              </a:rPr>
              <a:t> do </a:t>
            </a:r>
            <a:r>
              <a:rPr lang="en-US" altLang="en-US" sz="2800" b="1" dirty="0" err="1">
                <a:solidFill>
                  <a:srgbClr val="0000FF"/>
                </a:solidFill>
                <a:cs typeface="Times New Roman" panose="02020603050405020304" pitchFamily="18" charset="0"/>
              </a:rPr>
              <a:t>băng</a:t>
            </a:r>
            <a:r>
              <a:rPr lang="en-US" altLang="en-US" sz="2800" b="1" dirty="0">
                <a:solidFill>
                  <a:srgbClr val="0000FF"/>
                </a:solidFill>
                <a:cs typeface="Times New Roman" panose="02020603050405020304" pitchFamily="18" charset="0"/>
              </a:rPr>
              <a:t> tan</a:t>
            </a:r>
          </a:p>
        </p:txBody>
      </p:sp>
    </p:spTree>
    <p:extLst>
      <p:ext uri="{BB962C8B-B14F-4D97-AF65-F5344CB8AC3E}">
        <p14:creationId xmlns:p14="http://schemas.microsoft.com/office/powerpoint/2010/main" val="25040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10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0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10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000"/>
                                        <p:tgtEl>
                                          <p:spTgt spid="18"/>
                                        </p:tgtEl>
                                      </p:cBhvr>
                                    </p:animEffect>
                                  </p:childTnLst>
                                </p:cTn>
                              </p:par>
                            </p:childTnLst>
                          </p:cTn>
                        </p:par>
                        <p:par>
                          <p:cTn id="23" fill="hold">
                            <p:stCondLst>
                              <p:cond delay="1000"/>
                            </p:stCondLst>
                            <p:childTnLst>
                              <p:par>
                                <p:cTn id="24" presetID="7" presetClass="emph" presetSubtype="2" repeatCount="indefinite" autoRev="1" fill="hold" nodeType="afterEffect">
                                  <p:stCondLst>
                                    <p:cond delay="0"/>
                                  </p:stCondLst>
                                  <p:childTnLst>
                                    <p:animClr clrSpc="rgb" dir="cw">
                                      <p:cBhvr>
                                        <p:cTn id="25" dur="1000" fill="hold"/>
                                        <p:tgtEl>
                                          <p:spTgt spid="9"/>
                                        </p:tgtEl>
                                        <p:attrNameLst>
                                          <p:attrName>stroke.color</p:attrName>
                                        </p:attrNameLst>
                                      </p:cBhvr>
                                      <p:to>
                                        <a:srgbClr val="0000FF"/>
                                      </p:to>
                                    </p:animClr>
                                    <p:set>
                                      <p:cBhvr>
                                        <p:cTn id="26" dur="1000" fill="hold"/>
                                        <p:tgtEl>
                                          <p:spTgt spid="9"/>
                                        </p:tgtEl>
                                        <p:attrNameLst>
                                          <p:attrName>stroke.on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ashreg.wav"/>
                                        </p:tgtEl>
                                      </p:cMediaNode>
                                    </p:audio>
                                  </p:subTnLst>
                                </p:cTn>
                              </p:par>
                              <p:par>
                                <p:cTn id="27" presetID="7" presetClass="emph" presetSubtype="2" repeatCount="indefinite" autoRev="1" fill="hold" nodeType="withEffect">
                                  <p:stCondLst>
                                    <p:cond delay="0"/>
                                  </p:stCondLst>
                                  <p:childTnLst>
                                    <p:animClr clrSpc="rgb" dir="cw">
                                      <p:cBhvr>
                                        <p:cTn id="28" dur="1000" fill="hold"/>
                                        <p:tgtEl>
                                          <p:spTgt spid="16"/>
                                        </p:tgtEl>
                                        <p:attrNameLst>
                                          <p:attrName>stroke.color</p:attrName>
                                        </p:attrNameLst>
                                      </p:cBhvr>
                                      <p:to>
                                        <a:srgbClr val="0000FF"/>
                                      </p:to>
                                    </p:animClr>
                                    <p:set>
                                      <p:cBhvr>
                                        <p:cTn id="29" dur="1000" fill="hold"/>
                                        <p:tgtEl>
                                          <p:spTgt spid="16"/>
                                        </p:tgtEl>
                                        <p:attrNameLst>
                                          <p:attrName>stroke.on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par>
                                <p:cTn id="30" presetID="7" presetClass="emph" presetSubtype="2" repeatCount="indefinite" autoRev="1" fill="hold" nodeType="withEffect">
                                  <p:stCondLst>
                                    <p:cond delay="0"/>
                                  </p:stCondLst>
                                  <p:childTnLst>
                                    <p:animClr clrSpc="rgb" dir="cw">
                                      <p:cBhvr>
                                        <p:cTn id="31" dur="1000" fill="hold"/>
                                        <p:tgtEl>
                                          <p:spTgt spid="17"/>
                                        </p:tgtEl>
                                        <p:attrNameLst>
                                          <p:attrName>stroke.color</p:attrName>
                                        </p:attrNameLst>
                                      </p:cBhvr>
                                      <p:to>
                                        <a:srgbClr val="0000FF"/>
                                      </p:to>
                                    </p:animClr>
                                    <p:set>
                                      <p:cBhvr>
                                        <p:cTn id="32" dur="1000" fill="hold"/>
                                        <p:tgtEl>
                                          <p:spTgt spid="17"/>
                                        </p:tgtEl>
                                        <p:attrNameLst>
                                          <p:attrName>stroke.on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par>
                                <p:cTn id="33" presetID="7" presetClass="emph" presetSubtype="2" repeatCount="indefinite" autoRev="1" fill="hold" nodeType="withEffect">
                                  <p:stCondLst>
                                    <p:cond delay="0"/>
                                  </p:stCondLst>
                                  <p:childTnLst>
                                    <p:animClr clrSpc="rgb" dir="cw">
                                      <p:cBhvr>
                                        <p:cTn id="34" dur="1000" fill="hold"/>
                                        <p:tgtEl>
                                          <p:spTgt spid="18"/>
                                        </p:tgtEl>
                                        <p:attrNameLst>
                                          <p:attrName>stroke.color</p:attrName>
                                        </p:attrNameLst>
                                      </p:cBhvr>
                                      <p:to>
                                        <a:srgbClr val="0000FF"/>
                                      </p:to>
                                    </p:animClr>
                                    <p:set>
                                      <p:cBhvr>
                                        <p:cTn id="35" dur="1000" fill="hold"/>
                                        <p:tgtEl>
                                          <p:spTgt spid="18"/>
                                        </p:tgtEl>
                                        <p:attrNameLst>
                                          <p:attrName>stroke.on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par>
                                <p:cTn id="36" presetID="7" presetClass="emph" presetSubtype="2" repeatCount="indefinite" autoRev="1" fill="hold" nodeType="withEffect">
                                  <p:stCondLst>
                                    <p:cond delay="0"/>
                                  </p:stCondLst>
                                  <p:childTnLst>
                                    <p:animClr clrSpc="rgb" dir="cw">
                                      <p:cBhvr>
                                        <p:cTn id="37" dur="1000" fill="hold"/>
                                        <p:tgtEl>
                                          <p:spTgt spid="19"/>
                                        </p:tgtEl>
                                        <p:attrNameLst>
                                          <p:attrName>stroke.color</p:attrName>
                                        </p:attrNameLst>
                                      </p:cBhvr>
                                      <p:to>
                                        <a:srgbClr val="0000FF"/>
                                      </p:to>
                                    </p:animClr>
                                    <p:set>
                                      <p:cBhvr>
                                        <p:cTn id="38" dur="1000" fill="hold"/>
                                        <p:tgtEl>
                                          <p:spTgt spid="19"/>
                                        </p:tgtEl>
                                        <p:attrNameLst>
                                          <p:attrName>stroke.on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ashreg.wav"/>
                                        </p:tgtEl>
                                      </p:cMediaNode>
                                    </p:audio>
                                  </p:subTnLst>
                                </p:cTn>
                              </p:par>
                              <p:par>
                                <p:cTn id="39" presetID="7" presetClass="emph" presetSubtype="2" repeatCount="indefinite" autoRev="1" fill="hold" nodeType="withEffect">
                                  <p:stCondLst>
                                    <p:cond delay="0"/>
                                  </p:stCondLst>
                                  <p:childTnLst>
                                    <p:animClr clrSpc="rgb" dir="cw">
                                      <p:cBhvr>
                                        <p:cTn id="40" dur="1000" fill="hold"/>
                                        <p:tgtEl>
                                          <p:spTgt spid="20"/>
                                        </p:tgtEl>
                                        <p:attrNameLst>
                                          <p:attrName>stroke.color</p:attrName>
                                        </p:attrNameLst>
                                      </p:cBhvr>
                                      <p:to>
                                        <a:srgbClr val="0000FF"/>
                                      </p:to>
                                    </p:animClr>
                                    <p:set>
                                      <p:cBhvr>
                                        <p:cTn id="41" dur="1000" fill="hold"/>
                                        <p:tgtEl>
                                          <p:spTgt spid="20"/>
                                        </p:tgtEl>
                                        <p:attrNameLst>
                                          <p:attrName>stroke.on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par>
                                <p:cTn id="42" presetID="2" presetClass="entr" presetSubtype="1"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6">
                                            <p:txEl>
                                              <p:pRg st="0" end="0"/>
                                            </p:txEl>
                                          </p:spTgt>
                                        </p:tgtEl>
                                        <p:attrNameLst>
                                          <p:attrName>style.visibility</p:attrName>
                                        </p:attrNameLst>
                                      </p:cBhvr>
                                      <p:to>
                                        <p:strVal val="visible"/>
                                      </p:to>
                                    </p:set>
                                    <p:anim calcmode="lin" valueType="num">
                                      <p:cBhvr additive="base">
                                        <p:cTn id="62"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6">
                                            <p:txEl>
                                              <p:pRg st="1" end="1"/>
                                            </p:txEl>
                                          </p:spTgt>
                                        </p:tgtEl>
                                        <p:attrNameLst>
                                          <p:attrName>style.visibility</p:attrName>
                                        </p:attrNameLst>
                                      </p:cBhvr>
                                      <p:to>
                                        <p:strVal val="visible"/>
                                      </p:to>
                                    </p:set>
                                    <p:anim calcmode="lin" valueType="num">
                                      <p:cBhvr additive="base">
                                        <p:cTn id="66"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6">
                                            <p:txEl>
                                              <p:pRg st="2" end="2"/>
                                            </p:txEl>
                                          </p:spTgt>
                                        </p:tgtEl>
                                        <p:attrNameLst>
                                          <p:attrName>style.visibility</p:attrName>
                                        </p:attrNameLst>
                                      </p:cBhvr>
                                      <p:to>
                                        <p:strVal val="visible"/>
                                      </p:to>
                                    </p:set>
                                    <p:anim calcmode="lin" valueType="num">
                                      <p:cBhvr additive="base">
                                        <p:cTn id="72"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6">
                                            <p:txEl>
                                              <p:pRg st="3" end="3"/>
                                            </p:txEl>
                                          </p:spTgt>
                                        </p:tgtEl>
                                        <p:attrNameLst>
                                          <p:attrName>style.visibility</p:attrName>
                                        </p:attrNameLst>
                                      </p:cBhvr>
                                      <p:to>
                                        <p:strVal val="visible"/>
                                      </p:to>
                                    </p:set>
                                    <p:anim calcmode="lin" valueType="num">
                                      <p:cBhvr additive="base">
                                        <p:cTn id="78"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additive="base">
                                        <p:cTn id="84" dur="500" fill="hold"/>
                                        <p:tgtEl>
                                          <p:spTgt spid="27"/>
                                        </p:tgtEl>
                                        <p:attrNameLst>
                                          <p:attrName>ppt_x</p:attrName>
                                        </p:attrNameLst>
                                      </p:cBhvr>
                                      <p:tavLst>
                                        <p:tav tm="0">
                                          <p:val>
                                            <p:strVal val="#ppt_x"/>
                                          </p:val>
                                        </p:tav>
                                        <p:tav tm="100000">
                                          <p:val>
                                            <p:strVal val="#ppt_x"/>
                                          </p:val>
                                        </p:tav>
                                      </p:tavLst>
                                    </p:anim>
                                    <p:anim calcmode="lin" valueType="num">
                                      <p:cBhvr additive="base">
                                        <p:cTn id="8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box(in)">
                                      <p:cBhvr>
                                        <p:cTn id="9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P spid="19" grpId="0" animBg="1"/>
      <p:bldP spid="20" grpId="0" animBg="1"/>
      <p:bldP spid="23" grpId="0"/>
      <p:bldP spid="24" grpId="0"/>
      <p:bldP spid="25" grpId="0" animBg="1"/>
      <p:bldP spid="26" grpId="0" build="allAtOnce"/>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911659"/>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C00000"/>
                </a:solidFill>
                <a:latin typeface="#9Slide07 IcielBaliho Script" pitchFamily="2" charset="-93"/>
              </a:rPr>
              <a:t>Câu</a:t>
            </a:r>
            <a:r>
              <a:rPr lang="en-US" sz="3600" dirty="0">
                <a:solidFill>
                  <a:srgbClr val="C00000"/>
                </a:solidFill>
                <a:latin typeface="#9Slide07 IcielBaliho Script" pitchFamily="2" charset="-93"/>
              </a:rPr>
              <a:t> 1. </a:t>
            </a:r>
            <a:r>
              <a:rPr lang="en-US" sz="3600" dirty="0" err="1">
                <a:solidFill>
                  <a:prstClr val="black"/>
                </a:solidFill>
                <a:latin typeface="#9Slide07 IcielBaliho Script" pitchFamily="2" charset="-93"/>
              </a:rPr>
              <a:t>Diện</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tích</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của</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châu</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Á</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tính</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cả</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phần</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đảo</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và</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quần</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đảo</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là</a:t>
            </a:r>
            <a:endParaRPr kumimoji="0" lang="vi-VN" sz="3600" b="0" i="0" u="none" strike="noStrike" kern="1200" cap="none" spc="0" normalizeH="0" baseline="0" noProof="0" dirty="0">
              <a:ln>
                <a:noFill/>
              </a:ln>
              <a:solidFill>
                <a:prstClr val="black"/>
              </a:solidFill>
              <a:effectLst/>
              <a:uLnTx/>
              <a:uFillTx/>
              <a:latin typeface="#9Slide07 IcielBaliho Script" pitchFamily="2" charset="-93"/>
            </a:endParaRPr>
          </a:p>
        </p:txBody>
      </p:sp>
      <p:sp>
        <p:nvSpPr>
          <p:cNvPr id="26" name="Rectangle 25"/>
          <p:cNvSpPr/>
          <p:nvPr/>
        </p:nvSpPr>
        <p:spPr>
          <a:xfrm>
            <a:off x="832636" y="228152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44.4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triệu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km</a:t>
            </a:r>
            <a:r>
              <a:rPr kumimoji="0" lang="en-US" sz="32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2</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96001" y="2281525"/>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51.4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triệu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km</a:t>
            </a:r>
            <a:r>
              <a:rPr kumimoji="0" lang="en-US" sz="32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2</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32636" y="331322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41.5</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triệu</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km</a:t>
            </a:r>
            <a:r>
              <a:rPr kumimoji="0" lang="en-US" sz="32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2</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096000" y="3313225"/>
            <a:ext cx="52287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45.1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triệu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km</a:t>
            </a:r>
            <a:r>
              <a:rPr kumimoji="0" lang="en-US" sz="32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2</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854297" y="2307000"/>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34898" y="3346589"/>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22414" y="3350838"/>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98057" y="2322781"/>
            <a:ext cx="918339" cy="707197"/>
          </a:xfrm>
          <a:prstGeom prst="rect">
            <a:avLst/>
          </a:prstGeom>
        </p:spPr>
      </p:pic>
      <p:sp>
        <p:nvSpPr>
          <p:cNvPr id="57" name="Cloud 5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BACK</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37A725B4-5902-46BE-85F2-AE3F10CF3DC2}"/>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6">
            <a:extLst>
              <a:ext uri="{FF2B5EF4-FFF2-40B4-BE49-F238E27FC236}">
                <a16:creationId xmlns:a16="http://schemas.microsoft.com/office/drawing/2014/main" id="{22FB30CD-E8E2-4536-9A1F-55BCF1F752B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06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c. </a:t>
            </a:r>
            <a:r>
              <a:rPr lang="en-US" sz="3200" dirty="0" err="1">
                <a:solidFill>
                  <a:schemeClr val="bg1"/>
                </a:solidFill>
                <a:latin typeface="Arial" panose="020B0604020202020204" pitchFamily="34" charset="0"/>
                <a:cs typeface="Arial" panose="020B0604020202020204" pitchFamily="34" charset="0"/>
              </a:rPr>
              <a:t>Sông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ngòi</a:t>
            </a:r>
            <a:endParaRPr lang="en-US" sz="32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AF5EA7E-580F-47B3-96BD-8DDD0CE6AB7C}"/>
              </a:ext>
            </a:extLst>
          </p:cNvPr>
          <p:cNvPicPr>
            <a:picLocks noChangeAspect="1"/>
          </p:cNvPicPr>
          <p:nvPr/>
        </p:nvPicPr>
        <p:blipFill>
          <a:blip r:embed="rId4"/>
          <a:stretch>
            <a:fillRect/>
          </a:stretch>
        </p:blipFill>
        <p:spPr>
          <a:xfrm>
            <a:off x="5545777" y="84847"/>
            <a:ext cx="6515031" cy="6549008"/>
          </a:xfrm>
          <a:prstGeom prst="rect">
            <a:avLst/>
          </a:prstGeom>
        </p:spPr>
      </p:pic>
      <p:sp>
        <p:nvSpPr>
          <p:cNvPr id="5" name="Freeform 6">
            <a:extLst>
              <a:ext uri="{FF2B5EF4-FFF2-40B4-BE49-F238E27FC236}">
                <a16:creationId xmlns:a16="http://schemas.microsoft.com/office/drawing/2014/main" id="{E9D5AFCD-2BCF-4B3D-A675-96E56DC5223A}"/>
              </a:ext>
            </a:extLst>
          </p:cNvPr>
          <p:cNvSpPr>
            <a:spLocks/>
          </p:cNvSpPr>
          <p:nvPr/>
        </p:nvSpPr>
        <p:spPr bwMode="auto">
          <a:xfrm>
            <a:off x="9395086" y="1702214"/>
            <a:ext cx="995823" cy="978613"/>
          </a:xfrm>
          <a:custGeom>
            <a:avLst/>
            <a:gdLst>
              <a:gd name="T0" fmla="*/ 2147483647 w 658"/>
              <a:gd name="T1" fmla="*/ 0 h 452"/>
              <a:gd name="T2" fmla="*/ 2147483647 w 658"/>
              <a:gd name="T3" fmla="*/ 2147483647 h 452"/>
              <a:gd name="T4" fmla="*/ 2147483647 w 658"/>
              <a:gd name="T5" fmla="*/ 2147483647 h 452"/>
              <a:gd name="T6" fmla="*/ 2147483647 w 658"/>
              <a:gd name="T7" fmla="*/ 2147483647 h 452"/>
              <a:gd name="T8" fmla="*/ 2147483647 w 658"/>
              <a:gd name="T9" fmla="*/ 2147483647 h 452"/>
              <a:gd name="T10" fmla="*/ 2147483647 w 658"/>
              <a:gd name="T11" fmla="*/ 2147483647 h 452"/>
              <a:gd name="T12" fmla="*/ 2147483647 w 658"/>
              <a:gd name="T13" fmla="*/ 2147483647 h 452"/>
              <a:gd name="T14" fmla="*/ 2147483647 w 658"/>
              <a:gd name="T15" fmla="*/ 2147483647 h 452"/>
              <a:gd name="T16" fmla="*/ 2147483647 w 658"/>
              <a:gd name="T17" fmla="*/ 2147483647 h 452"/>
              <a:gd name="T18" fmla="*/ 2147483647 w 658"/>
              <a:gd name="T19" fmla="*/ 2147483647 h 452"/>
              <a:gd name="T20" fmla="*/ 2147483647 w 658"/>
              <a:gd name="T21" fmla="*/ 2147483647 h 452"/>
              <a:gd name="T22" fmla="*/ 2147483647 w 658"/>
              <a:gd name="T23" fmla="*/ 2147483647 h 452"/>
              <a:gd name="T24" fmla="*/ 2147483647 w 658"/>
              <a:gd name="T25" fmla="*/ 2147483647 h 452"/>
              <a:gd name="T26" fmla="*/ 2147483647 w 658"/>
              <a:gd name="T27" fmla="*/ 2147483647 h 452"/>
              <a:gd name="T28" fmla="*/ 2147483647 w 658"/>
              <a:gd name="T29" fmla="*/ 2147483647 h 452"/>
              <a:gd name="T30" fmla="*/ 2147483647 w 658"/>
              <a:gd name="T31" fmla="*/ 2147483647 h 452"/>
              <a:gd name="T32" fmla="*/ 2147483647 w 658"/>
              <a:gd name="T33" fmla="*/ 2147483647 h 4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8"/>
              <a:gd name="T52" fmla="*/ 0 h 452"/>
              <a:gd name="T53" fmla="*/ 658 w 658"/>
              <a:gd name="T54" fmla="*/ 452 h 4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8" h="452">
                <a:moveTo>
                  <a:pt x="658" y="0"/>
                </a:moveTo>
                <a:cubicBezTo>
                  <a:pt x="642" y="5"/>
                  <a:pt x="635" y="8"/>
                  <a:pt x="630" y="24"/>
                </a:cubicBezTo>
                <a:cubicBezTo>
                  <a:pt x="636" y="42"/>
                  <a:pt x="644" y="34"/>
                  <a:pt x="650" y="52"/>
                </a:cubicBezTo>
                <a:cubicBezTo>
                  <a:pt x="648" y="97"/>
                  <a:pt x="651" y="258"/>
                  <a:pt x="594" y="296"/>
                </a:cubicBezTo>
                <a:cubicBezTo>
                  <a:pt x="538" y="290"/>
                  <a:pt x="488" y="258"/>
                  <a:pt x="434" y="244"/>
                </a:cubicBezTo>
                <a:cubicBezTo>
                  <a:pt x="417" y="227"/>
                  <a:pt x="395" y="210"/>
                  <a:pt x="374" y="200"/>
                </a:cubicBezTo>
                <a:cubicBezTo>
                  <a:pt x="362" y="194"/>
                  <a:pt x="338" y="184"/>
                  <a:pt x="338" y="184"/>
                </a:cubicBezTo>
                <a:cubicBezTo>
                  <a:pt x="321" y="186"/>
                  <a:pt x="301" y="183"/>
                  <a:pt x="286" y="192"/>
                </a:cubicBezTo>
                <a:cubicBezTo>
                  <a:pt x="282" y="194"/>
                  <a:pt x="282" y="201"/>
                  <a:pt x="278" y="204"/>
                </a:cubicBezTo>
                <a:cubicBezTo>
                  <a:pt x="271" y="210"/>
                  <a:pt x="262" y="215"/>
                  <a:pt x="254" y="220"/>
                </a:cubicBezTo>
                <a:cubicBezTo>
                  <a:pt x="247" y="225"/>
                  <a:pt x="230" y="228"/>
                  <a:pt x="230" y="228"/>
                </a:cubicBezTo>
                <a:cubicBezTo>
                  <a:pt x="226" y="241"/>
                  <a:pt x="229" y="257"/>
                  <a:pt x="222" y="268"/>
                </a:cubicBezTo>
                <a:cubicBezTo>
                  <a:pt x="217" y="276"/>
                  <a:pt x="198" y="284"/>
                  <a:pt x="198" y="284"/>
                </a:cubicBezTo>
                <a:cubicBezTo>
                  <a:pt x="191" y="314"/>
                  <a:pt x="198" y="333"/>
                  <a:pt x="166" y="344"/>
                </a:cubicBezTo>
                <a:cubicBezTo>
                  <a:pt x="160" y="363"/>
                  <a:pt x="154" y="389"/>
                  <a:pt x="134" y="396"/>
                </a:cubicBezTo>
                <a:cubicBezTo>
                  <a:pt x="126" y="408"/>
                  <a:pt x="125" y="438"/>
                  <a:pt x="106" y="440"/>
                </a:cubicBezTo>
                <a:cubicBezTo>
                  <a:pt x="0" y="452"/>
                  <a:pt x="33" y="421"/>
                  <a:pt x="6" y="448"/>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solidFill>
                <a:srgbClr val="66FFFF"/>
              </a:solidFill>
            </a:endParaRPr>
          </a:p>
        </p:txBody>
      </p:sp>
      <p:sp>
        <p:nvSpPr>
          <p:cNvPr id="6" name="Freeform 7">
            <a:extLst>
              <a:ext uri="{FF2B5EF4-FFF2-40B4-BE49-F238E27FC236}">
                <a16:creationId xmlns:a16="http://schemas.microsoft.com/office/drawing/2014/main" id="{C534148A-AE8B-416F-8FDE-637B94602323}"/>
              </a:ext>
            </a:extLst>
          </p:cNvPr>
          <p:cNvSpPr>
            <a:spLocks/>
          </p:cNvSpPr>
          <p:nvPr/>
        </p:nvSpPr>
        <p:spPr bwMode="auto">
          <a:xfrm>
            <a:off x="9022992" y="3079334"/>
            <a:ext cx="995823" cy="458172"/>
          </a:xfrm>
          <a:custGeom>
            <a:avLst/>
            <a:gdLst>
              <a:gd name="T0" fmla="*/ 2147483647 w 640"/>
              <a:gd name="T1" fmla="*/ 2147483647 h 288"/>
              <a:gd name="T2" fmla="*/ 2147483647 w 640"/>
              <a:gd name="T3" fmla="*/ 2147483647 h 288"/>
              <a:gd name="T4" fmla="*/ 2147483647 w 640"/>
              <a:gd name="T5" fmla="*/ 2147483647 h 288"/>
              <a:gd name="T6" fmla="*/ 2147483647 w 640"/>
              <a:gd name="T7" fmla="*/ 2147483647 h 288"/>
              <a:gd name="T8" fmla="*/ 2147483647 w 640"/>
              <a:gd name="T9" fmla="*/ 2147483647 h 288"/>
              <a:gd name="T10" fmla="*/ 2147483647 w 640"/>
              <a:gd name="T11" fmla="*/ 2147483647 h 288"/>
              <a:gd name="T12" fmla="*/ 2147483647 w 640"/>
              <a:gd name="T13" fmla="*/ 2147483647 h 288"/>
              <a:gd name="T14" fmla="*/ 2147483647 w 640"/>
              <a:gd name="T15" fmla="*/ 2147483647 h 288"/>
              <a:gd name="T16" fmla="*/ 2147483647 w 640"/>
              <a:gd name="T17" fmla="*/ 2147483647 h 288"/>
              <a:gd name="T18" fmla="*/ 2147483647 w 640"/>
              <a:gd name="T19" fmla="*/ 2147483647 h 288"/>
              <a:gd name="T20" fmla="*/ 2147483647 w 640"/>
              <a:gd name="T21" fmla="*/ 2147483647 h 288"/>
              <a:gd name="T22" fmla="*/ 2147483647 w 640"/>
              <a:gd name="T23" fmla="*/ 2147483647 h 288"/>
              <a:gd name="T24" fmla="*/ 2147483647 w 640"/>
              <a:gd name="T25" fmla="*/ 2147483647 h 288"/>
              <a:gd name="T26" fmla="*/ 2147483647 w 640"/>
              <a:gd name="T27" fmla="*/ 2147483647 h 288"/>
              <a:gd name="T28" fmla="*/ 2147483647 w 640"/>
              <a:gd name="T29" fmla="*/ 2147483647 h 288"/>
              <a:gd name="T30" fmla="*/ 2147483647 w 640"/>
              <a:gd name="T31" fmla="*/ 2147483647 h 288"/>
              <a:gd name="T32" fmla="*/ 2147483647 w 640"/>
              <a:gd name="T33" fmla="*/ 2147483647 h 288"/>
              <a:gd name="T34" fmla="*/ 2147483647 w 640"/>
              <a:gd name="T35" fmla="*/ 2147483647 h 288"/>
              <a:gd name="T36" fmla="*/ 2147483647 w 640"/>
              <a:gd name="T37" fmla="*/ 2147483647 h 288"/>
              <a:gd name="T38" fmla="*/ 2147483647 w 640"/>
              <a:gd name="T39" fmla="*/ 2147483647 h 288"/>
              <a:gd name="T40" fmla="*/ 0 w 640"/>
              <a:gd name="T41" fmla="*/ 2147483647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0"/>
              <a:gd name="T64" fmla="*/ 0 h 288"/>
              <a:gd name="T65" fmla="*/ 640 w 640"/>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0" h="288">
                <a:moveTo>
                  <a:pt x="640" y="27"/>
                </a:moveTo>
                <a:cubicBezTo>
                  <a:pt x="627" y="47"/>
                  <a:pt x="631" y="71"/>
                  <a:pt x="608" y="79"/>
                </a:cubicBezTo>
                <a:cubicBezTo>
                  <a:pt x="602" y="87"/>
                  <a:pt x="590" y="130"/>
                  <a:pt x="588" y="131"/>
                </a:cubicBezTo>
                <a:cubicBezTo>
                  <a:pt x="581" y="136"/>
                  <a:pt x="564" y="139"/>
                  <a:pt x="564" y="139"/>
                </a:cubicBezTo>
                <a:cubicBezTo>
                  <a:pt x="543" y="170"/>
                  <a:pt x="547" y="165"/>
                  <a:pt x="508" y="171"/>
                </a:cubicBezTo>
                <a:cubicBezTo>
                  <a:pt x="465" y="185"/>
                  <a:pt x="500" y="178"/>
                  <a:pt x="468" y="199"/>
                </a:cubicBezTo>
                <a:cubicBezTo>
                  <a:pt x="457" y="198"/>
                  <a:pt x="445" y="201"/>
                  <a:pt x="436" y="195"/>
                </a:cubicBezTo>
                <a:cubicBezTo>
                  <a:pt x="429" y="190"/>
                  <a:pt x="431" y="179"/>
                  <a:pt x="428" y="171"/>
                </a:cubicBezTo>
                <a:cubicBezTo>
                  <a:pt x="427" y="167"/>
                  <a:pt x="424" y="159"/>
                  <a:pt x="424" y="159"/>
                </a:cubicBezTo>
                <a:cubicBezTo>
                  <a:pt x="418" y="114"/>
                  <a:pt x="427" y="67"/>
                  <a:pt x="416" y="23"/>
                </a:cubicBezTo>
                <a:cubicBezTo>
                  <a:pt x="416" y="23"/>
                  <a:pt x="386" y="13"/>
                  <a:pt x="380" y="11"/>
                </a:cubicBezTo>
                <a:cubicBezTo>
                  <a:pt x="372" y="8"/>
                  <a:pt x="356" y="3"/>
                  <a:pt x="356" y="3"/>
                </a:cubicBezTo>
                <a:cubicBezTo>
                  <a:pt x="343" y="4"/>
                  <a:pt x="328" y="0"/>
                  <a:pt x="316" y="7"/>
                </a:cubicBezTo>
                <a:cubicBezTo>
                  <a:pt x="309" y="11"/>
                  <a:pt x="316" y="28"/>
                  <a:pt x="308" y="31"/>
                </a:cubicBezTo>
                <a:cubicBezTo>
                  <a:pt x="304" y="32"/>
                  <a:pt x="300" y="34"/>
                  <a:pt x="296" y="35"/>
                </a:cubicBezTo>
                <a:cubicBezTo>
                  <a:pt x="282" y="78"/>
                  <a:pt x="278" y="121"/>
                  <a:pt x="252" y="159"/>
                </a:cubicBezTo>
                <a:cubicBezTo>
                  <a:pt x="248" y="165"/>
                  <a:pt x="234" y="193"/>
                  <a:pt x="228" y="195"/>
                </a:cubicBezTo>
                <a:cubicBezTo>
                  <a:pt x="188" y="208"/>
                  <a:pt x="212" y="202"/>
                  <a:pt x="152" y="207"/>
                </a:cubicBezTo>
                <a:cubicBezTo>
                  <a:pt x="147" y="223"/>
                  <a:pt x="142" y="230"/>
                  <a:pt x="128" y="239"/>
                </a:cubicBezTo>
                <a:cubicBezTo>
                  <a:pt x="136" y="262"/>
                  <a:pt x="147" y="288"/>
                  <a:pt x="112" y="279"/>
                </a:cubicBezTo>
                <a:cubicBezTo>
                  <a:pt x="86" y="262"/>
                  <a:pt x="31" y="243"/>
                  <a:pt x="0" y="243"/>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9" name="Freeform 11">
            <a:extLst>
              <a:ext uri="{FF2B5EF4-FFF2-40B4-BE49-F238E27FC236}">
                <a16:creationId xmlns:a16="http://schemas.microsoft.com/office/drawing/2014/main" id="{F34BBCDF-C1E1-4C0F-B13C-B6D613AB4182}"/>
              </a:ext>
            </a:extLst>
          </p:cNvPr>
          <p:cNvSpPr>
            <a:spLocks/>
          </p:cNvSpPr>
          <p:nvPr/>
        </p:nvSpPr>
        <p:spPr bwMode="auto">
          <a:xfrm>
            <a:off x="8086820" y="3758784"/>
            <a:ext cx="717029" cy="406402"/>
          </a:xfrm>
          <a:custGeom>
            <a:avLst/>
            <a:gdLst>
              <a:gd name="T0" fmla="*/ 2147483647 w 428"/>
              <a:gd name="T1" fmla="*/ 2147483647 h 304"/>
              <a:gd name="T2" fmla="*/ 2147483647 w 428"/>
              <a:gd name="T3" fmla="*/ 2147483647 h 304"/>
              <a:gd name="T4" fmla="*/ 2147483647 w 428"/>
              <a:gd name="T5" fmla="*/ 2147483647 h 304"/>
              <a:gd name="T6" fmla="*/ 2147483647 w 428"/>
              <a:gd name="T7" fmla="*/ 2147483647 h 304"/>
              <a:gd name="T8" fmla="*/ 2147483647 w 428"/>
              <a:gd name="T9" fmla="*/ 2147483647 h 304"/>
              <a:gd name="T10" fmla="*/ 2147483647 w 428"/>
              <a:gd name="T11" fmla="*/ 2147483647 h 304"/>
              <a:gd name="T12" fmla="*/ 2147483647 w 428"/>
              <a:gd name="T13" fmla="*/ 2147483647 h 304"/>
              <a:gd name="T14" fmla="*/ 2147483647 w 428"/>
              <a:gd name="T15" fmla="*/ 2147483647 h 304"/>
              <a:gd name="T16" fmla="*/ 0 w 428"/>
              <a:gd name="T17" fmla="*/ 2147483647 h 304"/>
              <a:gd name="T18" fmla="*/ 2147483647 w 428"/>
              <a:gd name="T19" fmla="*/ 0 h 3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8"/>
              <a:gd name="T31" fmla="*/ 0 h 304"/>
              <a:gd name="T32" fmla="*/ 428 w 428"/>
              <a:gd name="T33" fmla="*/ 304 h 3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8" h="304">
                <a:moveTo>
                  <a:pt x="428" y="304"/>
                </a:moveTo>
                <a:cubicBezTo>
                  <a:pt x="411" y="298"/>
                  <a:pt x="406" y="288"/>
                  <a:pt x="392" y="280"/>
                </a:cubicBezTo>
                <a:cubicBezTo>
                  <a:pt x="381" y="274"/>
                  <a:pt x="338" y="260"/>
                  <a:pt x="324" y="256"/>
                </a:cubicBezTo>
                <a:cubicBezTo>
                  <a:pt x="303" y="225"/>
                  <a:pt x="282" y="231"/>
                  <a:pt x="252" y="216"/>
                </a:cubicBezTo>
                <a:cubicBezTo>
                  <a:pt x="239" y="210"/>
                  <a:pt x="212" y="200"/>
                  <a:pt x="212" y="200"/>
                </a:cubicBezTo>
                <a:cubicBezTo>
                  <a:pt x="143" y="208"/>
                  <a:pt x="205" y="219"/>
                  <a:pt x="132" y="212"/>
                </a:cubicBezTo>
                <a:cubicBezTo>
                  <a:pt x="107" y="196"/>
                  <a:pt x="81" y="181"/>
                  <a:pt x="60" y="160"/>
                </a:cubicBezTo>
                <a:cubicBezTo>
                  <a:pt x="52" y="137"/>
                  <a:pt x="53" y="126"/>
                  <a:pt x="28" y="120"/>
                </a:cubicBezTo>
                <a:cubicBezTo>
                  <a:pt x="16" y="108"/>
                  <a:pt x="5" y="104"/>
                  <a:pt x="0" y="88"/>
                </a:cubicBezTo>
                <a:cubicBezTo>
                  <a:pt x="3" y="60"/>
                  <a:pt x="12" y="28"/>
                  <a:pt x="12" y="0"/>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0" name="Freeform 12">
            <a:extLst>
              <a:ext uri="{FF2B5EF4-FFF2-40B4-BE49-F238E27FC236}">
                <a16:creationId xmlns:a16="http://schemas.microsoft.com/office/drawing/2014/main" id="{1F356FE0-C6E6-46FF-9497-07844B79686B}"/>
              </a:ext>
            </a:extLst>
          </p:cNvPr>
          <p:cNvSpPr>
            <a:spLocks/>
          </p:cNvSpPr>
          <p:nvPr/>
        </p:nvSpPr>
        <p:spPr bwMode="auto">
          <a:xfrm>
            <a:off x="8698016" y="4317011"/>
            <a:ext cx="105833" cy="120651"/>
          </a:xfrm>
          <a:custGeom>
            <a:avLst/>
            <a:gdLst>
              <a:gd name="T0" fmla="*/ 2147483647 w 50"/>
              <a:gd name="T1" fmla="*/ 2147483647 h 76"/>
              <a:gd name="T2" fmla="*/ 2147483647 w 50"/>
              <a:gd name="T3" fmla="*/ 2147483647 h 76"/>
              <a:gd name="T4" fmla="*/ 2147483647 w 50"/>
              <a:gd name="T5" fmla="*/ 0 h 76"/>
              <a:gd name="T6" fmla="*/ 0 w 50"/>
              <a:gd name="T7" fmla="*/ 2147483647 h 76"/>
              <a:gd name="T8" fmla="*/ 0 60000 65536"/>
              <a:gd name="T9" fmla="*/ 0 60000 65536"/>
              <a:gd name="T10" fmla="*/ 0 60000 65536"/>
              <a:gd name="T11" fmla="*/ 0 60000 65536"/>
              <a:gd name="T12" fmla="*/ 0 w 50"/>
              <a:gd name="T13" fmla="*/ 0 h 76"/>
              <a:gd name="T14" fmla="*/ 50 w 50"/>
              <a:gd name="T15" fmla="*/ 76 h 76"/>
            </a:gdLst>
            <a:ahLst/>
            <a:cxnLst>
              <a:cxn ang="T8">
                <a:pos x="T0" y="T1"/>
              </a:cxn>
              <a:cxn ang="T9">
                <a:pos x="T2" y="T3"/>
              </a:cxn>
              <a:cxn ang="T10">
                <a:pos x="T4" y="T5"/>
              </a:cxn>
              <a:cxn ang="T11">
                <a:pos x="T6" y="T7"/>
              </a:cxn>
            </a:cxnLst>
            <a:rect l="T12" t="T13" r="T14" b="T15"/>
            <a:pathLst>
              <a:path w="50" h="76">
                <a:moveTo>
                  <a:pt x="44" y="76"/>
                </a:moveTo>
                <a:cubicBezTo>
                  <a:pt x="50" y="59"/>
                  <a:pt x="45" y="54"/>
                  <a:pt x="28" y="48"/>
                </a:cubicBezTo>
                <a:cubicBezTo>
                  <a:pt x="17" y="16"/>
                  <a:pt x="20" y="32"/>
                  <a:pt x="20" y="0"/>
                </a:cubicBezTo>
                <a:lnTo>
                  <a:pt x="0" y="16"/>
                </a:ln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1" name="Freeform 13">
            <a:extLst>
              <a:ext uri="{FF2B5EF4-FFF2-40B4-BE49-F238E27FC236}">
                <a16:creationId xmlns:a16="http://schemas.microsoft.com/office/drawing/2014/main" id="{D4BA220F-07F8-474C-A383-4C8ADC2750C2}"/>
              </a:ext>
            </a:extLst>
          </p:cNvPr>
          <p:cNvSpPr>
            <a:spLocks/>
          </p:cNvSpPr>
          <p:nvPr/>
        </p:nvSpPr>
        <p:spPr bwMode="auto">
          <a:xfrm>
            <a:off x="7268797" y="3537506"/>
            <a:ext cx="821267" cy="557668"/>
          </a:xfrm>
          <a:custGeom>
            <a:avLst/>
            <a:gdLst>
              <a:gd name="T0" fmla="*/ 0 w 492"/>
              <a:gd name="T1" fmla="*/ 2147483647 h 372"/>
              <a:gd name="T2" fmla="*/ 2147483647 w 492"/>
              <a:gd name="T3" fmla="*/ 2147483647 h 372"/>
              <a:gd name="T4" fmla="*/ 2147483647 w 492"/>
              <a:gd name="T5" fmla="*/ 2147483647 h 372"/>
              <a:gd name="T6" fmla="*/ 2147483647 w 492"/>
              <a:gd name="T7" fmla="*/ 2147483647 h 372"/>
              <a:gd name="T8" fmla="*/ 2147483647 w 492"/>
              <a:gd name="T9" fmla="*/ 2147483647 h 372"/>
              <a:gd name="T10" fmla="*/ 2147483647 w 492"/>
              <a:gd name="T11" fmla="*/ 2147483647 h 372"/>
              <a:gd name="T12" fmla="*/ 2147483647 w 492"/>
              <a:gd name="T13" fmla="*/ 2147483647 h 372"/>
              <a:gd name="T14" fmla="*/ 2147483647 w 492"/>
              <a:gd name="T15" fmla="*/ 2147483647 h 372"/>
              <a:gd name="T16" fmla="*/ 2147483647 w 492"/>
              <a:gd name="T17" fmla="*/ 2147483647 h 372"/>
              <a:gd name="T18" fmla="*/ 2147483647 w 492"/>
              <a:gd name="T19" fmla="*/ 2147483647 h 372"/>
              <a:gd name="T20" fmla="*/ 2147483647 w 492"/>
              <a:gd name="T21" fmla="*/ 2147483647 h 372"/>
              <a:gd name="T22" fmla="*/ 2147483647 w 492"/>
              <a:gd name="T23" fmla="*/ 2147483647 h 372"/>
              <a:gd name="T24" fmla="*/ 2147483647 w 492"/>
              <a:gd name="T25" fmla="*/ 0 h 372"/>
              <a:gd name="T26" fmla="*/ 2147483647 w 492"/>
              <a:gd name="T27" fmla="*/ 2147483647 h 372"/>
              <a:gd name="T28" fmla="*/ 2147483647 w 492"/>
              <a:gd name="T29" fmla="*/ 2147483647 h 372"/>
              <a:gd name="T30" fmla="*/ 2147483647 w 492"/>
              <a:gd name="T31" fmla="*/ 2147483647 h 372"/>
              <a:gd name="T32" fmla="*/ 2147483647 w 492"/>
              <a:gd name="T33" fmla="*/ 2147483647 h 372"/>
              <a:gd name="T34" fmla="*/ 2147483647 w 492"/>
              <a:gd name="T35" fmla="*/ 2147483647 h 372"/>
              <a:gd name="T36" fmla="*/ 2147483647 w 492"/>
              <a:gd name="T37" fmla="*/ 2147483647 h 372"/>
              <a:gd name="T38" fmla="*/ 2147483647 w 492"/>
              <a:gd name="T39" fmla="*/ 2147483647 h 3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2"/>
              <a:gd name="T61" fmla="*/ 0 h 372"/>
              <a:gd name="T62" fmla="*/ 492 w 492"/>
              <a:gd name="T63" fmla="*/ 372 h 3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2" h="372">
                <a:moveTo>
                  <a:pt x="0" y="372"/>
                </a:moveTo>
                <a:cubicBezTo>
                  <a:pt x="7" y="352"/>
                  <a:pt x="17" y="364"/>
                  <a:pt x="24" y="344"/>
                </a:cubicBezTo>
                <a:cubicBezTo>
                  <a:pt x="25" y="335"/>
                  <a:pt x="24" y="324"/>
                  <a:pt x="28" y="316"/>
                </a:cubicBezTo>
                <a:cubicBezTo>
                  <a:pt x="30" y="312"/>
                  <a:pt x="37" y="315"/>
                  <a:pt x="40" y="312"/>
                </a:cubicBezTo>
                <a:cubicBezTo>
                  <a:pt x="49" y="303"/>
                  <a:pt x="44" y="288"/>
                  <a:pt x="48" y="276"/>
                </a:cubicBezTo>
                <a:cubicBezTo>
                  <a:pt x="55" y="255"/>
                  <a:pt x="89" y="242"/>
                  <a:pt x="108" y="236"/>
                </a:cubicBezTo>
                <a:cubicBezTo>
                  <a:pt x="118" y="206"/>
                  <a:pt x="103" y="242"/>
                  <a:pt x="124" y="216"/>
                </a:cubicBezTo>
                <a:cubicBezTo>
                  <a:pt x="127" y="213"/>
                  <a:pt x="125" y="206"/>
                  <a:pt x="128" y="204"/>
                </a:cubicBezTo>
                <a:cubicBezTo>
                  <a:pt x="135" y="199"/>
                  <a:pt x="152" y="196"/>
                  <a:pt x="152" y="196"/>
                </a:cubicBezTo>
                <a:cubicBezTo>
                  <a:pt x="164" y="161"/>
                  <a:pt x="171" y="110"/>
                  <a:pt x="204" y="88"/>
                </a:cubicBezTo>
                <a:cubicBezTo>
                  <a:pt x="214" y="58"/>
                  <a:pt x="199" y="94"/>
                  <a:pt x="220" y="68"/>
                </a:cubicBezTo>
                <a:cubicBezTo>
                  <a:pt x="223" y="65"/>
                  <a:pt x="221" y="59"/>
                  <a:pt x="224" y="56"/>
                </a:cubicBezTo>
                <a:cubicBezTo>
                  <a:pt x="250" y="30"/>
                  <a:pt x="286" y="18"/>
                  <a:pt x="316" y="0"/>
                </a:cubicBezTo>
                <a:cubicBezTo>
                  <a:pt x="323" y="5"/>
                  <a:pt x="331" y="9"/>
                  <a:pt x="336" y="16"/>
                </a:cubicBezTo>
                <a:cubicBezTo>
                  <a:pt x="351" y="38"/>
                  <a:pt x="340" y="44"/>
                  <a:pt x="364" y="60"/>
                </a:cubicBezTo>
                <a:cubicBezTo>
                  <a:pt x="373" y="74"/>
                  <a:pt x="374" y="97"/>
                  <a:pt x="388" y="108"/>
                </a:cubicBezTo>
                <a:cubicBezTo>
                  <a:pt x="397" y="115"/>
                  <a:pt x="414" y="118"/>
                  <a:pt x="424" y="124"/>
                </a:cubicBezTo>
                <a:cubicBezTo>
                  <a:pt x="465" y="147"/>
                  <a:pt x="433" y="135"/>
                  <a:pt x="460" y="144"/>
                </a:cubicBezTo>
                <a:cubicBezTo>
                  <a:pt x="480" y="174"/>
                  <a:pt x="454" y="137"/>
                  <a:pt x="480" y="168"/>
                </a:cubicBezTo>
                <a:cubicBezTo>
                  <a:pt x="486" y="175"/>
                  <a:pt x="492" y="192"/>
                  <a:pt x="492" y="192"/>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3" name="Freeform 14">
            <a:extLst>
              <a:ext uri="{FF2B5EF4-FFF2-40B4-BE49-F238E27FC236}">
                <a16:creationId xmlns:a16="http://schemas.microsoft.com/office/drawing/2014/main" id="{7A5EF86D-9A9C-4A30-8BEE-314EEC1C4BF4}"/>
              </a:ext>
            </a:extLst>
          </p:cNvPr>
          <p:cNvSpPr>
            <a:spLocks/>
          </p:cNvSpPr>
          <p:nvPr/>
        </p:nvSpPr>
        <p:spPr bwMode="auto">
          <a:xfrm>
            <a:off x="8971037" y="3936013"/>
            <a:ext cx="722803" cy="821794"/>
          </a:xfrm>
          <a:custGeom>
            <a:avLst/>
            <a:gdLst>
              <a:gd name="T0" fmla="*/ 2147483647 w 572"/>
              <a:gd name="T1" fmla="*/ 2147483647 h 756"/>
              <a:gd name="T2" fmla="*/ 2147483647 w 572"/>
              <a:gd name="T3" fmla="*/ 2147483647 h 756"/>
              <a:gd name="T4" fmla="*/ 2147483647 w 572"/>
              <a:gd name="T5" fmla="*/ 2147483647 h 756"/>
              <a:gd name="T6" fmla="*/ 2147483647 w 572"/>
              <a:gd name="T7" fmla="*/ 2147483647 h 756"/>
              <a:gd name="T8" fmla="*/ 2147483647 w 572"/>
              <a:gd name="T9" fmla="*/ 2147483647 h 756"/>
              <a:gd name="T10" fmla="*/ 2147483647 w 572"/>
              <a:gd name="T11" fmla="*/ 2147483647 h 756"/>
              <a:gd name="T12" fmla="*/ 2147483647 w 572"/>
              <a:gd name="T13" fmla="*/ 2147483647 h 756"/>
              <a:gd name="T14" fmla="*/ 2147483647 w 572"/>
              <a:gd name="T15" fmla="*/ 2147483647 h 756"/>
              <a:gd name="T16" fmla="*/ 2147483647 w 572"/>
              <a:gd name="T17" fmla="*/ 2147483647 h 756"/>
              <a:gd name="T18" fmla="*/ 2147483647 w 572"/>
              <a:gd name="T19" fmla="*/ 2147483647 h 756"/>
              <a:gd name="T20" fmla="*/ 2147483647 w 572"/>
              <a:gd name="T21" fmla="*/ 2147483647 h 756"/>
              <a:gd name="T22" fmla="*/ 2147483647 w 572"/>
              <a:gd name="T23" fmla="*/ 2147483647 h 756"/>
              <a:gd name="T24" fmla="*/ 2147483647 w 572"/>
              <a:gd name="T25" fmla="*/ 2147483647 h 756"/>
              <a:gd name="T26" fmla="*/ 2147483647 w 572"/>
              <a:gd name="T27" fmla="*/ 2147483647 h 756"/>
              <a:gd name="T28" fmla="*/ 2147483647 w 572"/>
              <a:gd name="T29" fmla="*/ 2147483647 h 756"/>
              <a:gd name="T30" fmla="*/ 2147483647 w 572"/>
              <a:gd name="T31" fmla="*/ 2147483647 h 756"/>
              <a:gd name="T32" fmla="*/ 2147483647 w 572"/>
              <a:gd name="T33" fmla="*/ 2147483647 h 756"/>
              <a:gd name="T34" fmla="*/ 2147483647 w 572"/>
              <a:gd name="T35" fmla="*/ 2147483647 h 756"/>
              <a:gd name="T36" fmla="*/ 2147483647 w 572"/>
              <a:gd name="T37" fmla="*/ 2147483647 h 756"/>
              <a:gd name="T38" fmla="*/ 2147483647 w 572"/>
              <a:gd name="T39" fmla="*/ 2147483647 h 756"/>
              <a:gd name="T40" fmla="*/ 0 w 572"/>
              <a:gd name="T41" fmla="*/ 0 h 7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2"/>
              <a:gd name="T64" fmla="*/ 0 h 756"/>
              <a:gd name="T65" fmla="*/ 572 w 572"/>
              <a:gd name="T66" fmla="*/ 756 h 7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2" h="756">
                <a:moveTo>
                  <a:pt x="572" y="756"/>
                </a:moveTo>
                <a:cubicBezTo>
                  <a:pt x="551" y="749"/>
                  <a:pt x="523" y="718"/>
                  <a:pt x="516" y="696"/>
                </a:cubicBezTo>
                <a:cubicBezTo>
                  <a:pt x="520" y="684"/>
                  <a:pt x="521" y="671"/>
                  <a:pt x="528" y="660"/>
                </a:cubicBezTo>
                <a:cubicBezTo>
                  <a:pt x="533" y="652"/>
                  <a:pt x="544" y="636"/>
                  <a:pt x="544" y="636"/>
                </a:cubicBezTo>
                <a:cubicBezTo>
                  <a:pt x="540" y="596"/>
                  <a:pt x="542" y="582"/>
                  <a:pt x="516" y="556"/>
                </a:cubicBezTo>
                <a:cubicBezTo>
                  <a:pt x="510" y="526"/>
                  <a:pt x="502" y="509"/>
                  <a:pt x="476" y="492"/>
                </a:cubicBezTo>
                <a:cubicBezTo>
                  <a:pt x="469" y="472"/>
                  <a:pt x="457" y="475"/>
                  <a:pt x="436" y="472"/>
                </a:cubicBezTo>
                <a:cubicBezTo>
                  <a:pt x="408" y="481"/>
                  <a:pt x="420" y="483"/>
                  <a:pt x="400" y="476"/>
                </a:cubicBezTo>
                <a:cubicBezTo>
                  <a:pt x="380" y="480"/>
                  <a:pt x="371" y="485"/>
                  <a:pt x="364" y="464"/>
                </a:cubicBezTo>
                <a:cubicBezTo>
                  <a:pt x="370" y="445"/>
                  <a:pt x="374" y="432"/>
                  <a:pt x="384" y="416"/>
                </a:cubicBezTo>
                <a:cubicBezTo>
                  <a:pt x="356" y="407"/>
                  <a:pt x="363" y="400"/>
                  <a:pt x="356" y="420"/>
                </a:cubicBezTo>
                <a:cubicBezTo>
                  <a:pt x="349" y="418"/>
                  <a:pt x="336" y="415"/>
                  <a:pt x="332" y="408"/>
                </a:cubicBezTo>
                <a:cubicBezTo>
                  <a:pt x="328" y="401"/>
                  <a:pt x="324" y="384"/>
                  <a:pt x="324" y="384"/>
                </a:cubicBezTo>
                <a:cubicBezTo>
                  <a:pt x="343" y="355"/>
                  <a:pt x="325" y="298"/>
                  <a:pt x="312" y="264"/>
                </a:cubicBezTo>
                <a:cubicBezTo>
                  <a:pt x="309" y="255"/>
                  <a:pt x="301" y="248"/>
                  <a:pt x="292" y="244"/>
                </a:cubicBezTo>
                <a:cubicBezTo>
                  <a:pt x="284" y="241"/>
                  <a:pt x="268" y="236"/>
                  <a:pt x="268" y="236"/>
                </a:cubicBezTo>
                <a:cubicBezTo>
                  <a:pt x="255" y="196"/>
                  <a:pt x="249" y="156"/>
                  <a:pt x="236" y="116"/>
                </a:cubicBezTo>
                <a:cubicBezTo>
                  <a:pt x="234" y="111"/>
                  <a:pt x="227" y="108"/>
                  <a:pt x="224" y="104"/>
                </a:cubicBezTo>
                <a:cubicBezTo>
                  <a:pt x="218" y="96"/>
                  <a:pt x="213" y="88"/>
                  <a:pt x="208" y="80"/>
                </a:cubicBezTo>
                <a:cubicBezTo>
                  <a:pt x="188" y="51"/>
                  <a:pt x="159" y="45"/>
                  <a:pt x="128" y="32"/>
                </a:cubicBezTo>
                <a:cubicBezTo>
                  <a:pt x="82" y="14"/>
                  <a:pt x="51" y="0"/>
                  <a:pt x="0" y="0"/>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 name="Text Box 15">
            <a:extLst>
              <a:ext uri="{FF2B5EF4-FFF2-40B4-BE49-F238E27FC236}">
                <a16:creationId xmlns:a16="http://schemas.microsoft.com/office/drawing/2014/main" id="{A4BCA6CF-6870-4931-9017-CC506A563988}"/>
              </a:ext>
            </a:extLst>
          </p:cNvPr>
          <p:cNvSpPr txBox="1">
            <a:spLocks noChangeArrowheads="1"/>
          </p:cNvSpPr>
          <p:nvPr/>
        </p:nvSpPr>
        <p:spPr bwMode="auto">
          <a:xfrm>
            <a:off x="10397780" y="1606745"/>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(1)</a:t>
            </a:r>
          </a:p>
        </p:txBody>
      </p:sp>
      <p:sp>
        <p:nvSpPr>
          <p:cNvPr id="15" name="Text Box 16">
            <a:extLst>
              <a:ext uri="{FF2B5EF4-FFF2-40B4-BE49-F238E27FC236}">
                <a16:creationId xmlns:a16="http://schemas.microsoft.com/office/drawing/2014/main" id="{97838442-65F4-46F6-BC15-7C54D17DFC76}"/>
              </a:ext>
            </a:extLst>
          </p:cNvPr>
          <p:cNvSpPr txBox="1">
            <a:spLocks noChangeArrowheads="1"/>
          </p:cNvSpPr>
          <p:nvPr/>
        </p:nvSpPr>
        <p:spPr bwMode="auto">
          <a:xfrm>
            <a:off x="10199615" y="2542699"/>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(2)</a:t>
            </a:r>
          </a:p>
        </p:txBody>
      </p:sp>
      <p:sp>
        <p:nvSpPr>
          <p:cNvPr id="16" name="Text Box 17">
            <a:extLst>
              <a:ext uri="{FF2B5EF4-FFF2-40B4-BE49-F238E27FC236}">
                <a16:creationId xmlns:a16="http://schemas.microsoft.com/office/drawing/2014/main" id="{348F0045-1935-4A55-B8D4-6663769AB43D}"/>
              </a:ext>
            </a:extLst>
          </p:cNvPr>
          <p:cNvSpPr txBox="1">
            <a:spLocks noChangeArrowheads="1"/>
          </p:cNvSpPr>
          <p:nvPr/>
        </p:nvSpPr>
        <p:spPr bwMode="auto">
          <a:xfrm>
            <a:off x="10419938" y="3186265"/>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(3)</a:t>
            </a:r>
          </a:p>
        </p:txBody>
      </p:sp>
      <p:sp>
        <p:nvSpPr>
          <p:cNvPr id="17" name="Text Box 18">
            <a:extLst>
              <a:ext uri="{FF2B5EF4-FFF2-40B4-BE49-F238E27FC236}">
                <a16:creationId xmlns:a16="http://schemas.microsoft.com/office/drawing/2014/main" id="{90265908-536B-436D-AC95-F0A4A98EF10B}"/>
              </a:ext>
            </a:extLst>
          </p:cNvPr>
          <p:cNvSpPr txBox="1">
            <a:spLocks noChangeArrowheads="1"/>
          </p:cNvSpPr>
          <p:nvPr/>
        </p:nvSpPr>
        <p:spPr bwMode="auto">
          <a:xfrm>
            <a:off x="9520903" y="4003502"/>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(4)</a:t>
            </a:r>
          </a:p>
        </p:txBody>
      </p:sp>
      <p:sp>
        <p:nvSpPr>
          <p:cNvPr id="18" name="Text Box 19">
            <a:extLst>
              <a:ext uri="{FF2B5EF4-FFF2-40B4-BE49-F238E27FC236}">
                <a16:creationId xmlns:a16="http://schemas.microsoft.com/office/drawing/2014/main" id="{247CC239-AB28-4335-AE3B-613FFDB06C9D}"/>
              </a:ext>
            </a:extLst>
          </p:cNvPr>
          <p:cNvSpPr txBox="1">
            <a:spLocks noChangeArrowheads="1"/>
          </p:cNvSpPr>
          <p:nvPr/>
        </p:nvSpPr>
        <p:spPr bwMode="auto">
          <a:xfrm>
            <a:off x="8066176" y="3442089"/>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(5)</a:t>
            </a:r>
          </a:p>
        </p:txBody>
      </p:sp>
      <p:sp>
        <p:nvSpPr>
          <p:cNvPr id="19" name="Text Box 20">
            <a:extLst>
              <a:ext uri="{FF2B5EF4-FFF2-40B4-BE49-F238E27FC236}">
                <a16:creationId xmlns:a16="http://schemas.microsoft.com/office/drawing/2014/main" id="{9159DC5E-9922-4CE6-8CCE-A43434B2BBB6}"/>
              </a:ext>
            </a:extLst>
          </p:cNvPr>
          <p:cNvSpPr txBox="1">
            <a:spLocks noChangeArrowheads="1"/>
          </p:cNvSpPr>
          <p:nvPr/>
        </p:nvSpPr>
        <p:spPr bwMode="auto">
          <a:xfrm>
            <a:off x="6820090" y="3442089"/>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(6)</a:t>
            </a:r>
          </a:p>
        </p:txBody>
      </p:sp>
      <p:sp>
        <p:nvSpPr>
          <p:cNvPr id="3" name="Freeform: Shape 2">
            <a:extLst>
              <a:ext uri="{FF2B5EF4-FFF2-40B4-BE49-F238E27FC236}">
                <a16:creationId xmlns:a16="http://schemas.microsoft.com/office/drawing/2014/main" id="{2B5870FC-8809-4A9B-8239-79EDD8AEF2EF}"/>
              </a:ext>
            </a:extLst>
          </p:cNvPr>
          <p:cNvSpPr/>
          <p:nvPr/>
        </p:nvSpPr>
        <p:spPr>
          <a:xfrm>
            <a:off x="9227127" y="3392796"/>
            <a:ext cx="1068779" cy="597313"/>
          </a:xfrm>
          <a:custGeom>
            <a:avLst/>
            <a:gdLst>
              <a:gd name="connsiteX0" fmla="*/ 1068779 w 1068779"/>
              <a:gd name="connsiteY0" fmla="*/ 39173 h 597313"/>
              <a:gd name="connsiteX1" fmla="*/ 1009403 w 1068779"/>
              <a:gd name="connsiteY1" fmla="*/ 3547 h 597313"/>
              <a:gd name="connsiteX2" fmla="*/ 890650 w 1068779"/>
              <a:gd name="connsiteY2" fmla="*/ 51048 h 597313"/>
              <a:gd name="connsiteX3" fmla="*/ 855024 w 1068779"/>
              <a:gd name="connsiteY3" fmla="*/ 134175 h 597313"/>
              <a:gd name="connsiteX4" fmla="*/ 831273 w 1068779"/>
              <a:gd name="connsiteY4" fmla="*/ 169801 h 597313"/>
              <a:gd name="connsiteX5" fmla="*/ 795647 w 1068779"/>
              <a:gd name="connsiteY5" fmla="*/ 193552 h 597313"/>
              <a:gd name="connsiteX6" fmla="*/ 771896 w 1068779"/>
              <a:gd name="connsiteY6" fmla="*/ 229178 h 597313"/>
              <a:gd name="connsiteX7" fmla="*/ 688769 w 1068779"/>
              <a:gd name="connsiteY7" fmla="*/ 217303 h 597313"/>
              <a:gd name="connsiteX8" fmla="*/ 653143 w 1068779"/>
              <a:gd name="connsiteY8" fmla="*/ 229178 h 597313"/>
              <a:gd name="connsiteX9" fmla="*/ 570016 w 1068779"/>
              <a:gd name="connsiteY9" fmla="*/ 324181 h 597313"/>
              <a:gd name="connsiteX10" fmla="*/ 510639 w 1068779"/>
              <a:gd name="connsiteY10" fmla="*/ 276679 h 597313"/>
              <a:gd name="connsiteX11" fmla="*/ 498764 w 1068779"/>
              <a:gd name="connsiteY11" fmla="*/ 241053 h 597313"/>
              <a:gd name="connsiteX12" fmla="*/ 451263 w 1068779"/>
              <a:gd name="connsiteY12" fmla="*/ 229178 h 597313"/>
              <a:gd name="connsiteX13" fmla="*/ 368135 w 1068779"/>
              <a:gd name="connsiteY13" fmla="*/ 252929 h 597313"/>
              <a:gd name="connsiteX14" fmla="*/ 344385 w 1068779"/>
              <a:gd name="connsiteY14" fmla="*/ 288555 h 597313"/>
              <a:gd name="connsiteX15" fmla="*/ 296883 w 1068779"/>
              <a:gd name="connsiteY15" fmla="*/ 371682 h 597313"/>
              <a:gd name="connsiteX16" fmla="*/ 225631 w 1068779"/>
              <a:gd name="connsiteY16" fmla="*/ 419183 h 597313"/>
              <a:gd name="connsiteX17" fmla="*/ 201881 w 1068779"/>
              <a:gd name="connsiteY17" fmla="*/ 454809 h 597313"/>
              <a:gd name="connsiteX18" fmla="*/ 118754 w 1068779"/>
              <a:gd name="connsiteY18" fmla="*/ 502310 h 597313"/>
              <a:gd name="connsiteX19" fmla="*/ 83128 w 1068779"/>
              <a:gd name="connsiteY19" fmla="*/ 537936 h 597313"/>
              <a:gd name="connsiteX20" fmla="*/ 0 w 1068779"/>
              <a:gd name="connsiteY20" fmla="*/ 597313 h 59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8779" h="597313">
                <a:moveTo>
                  <a:pt x="1068779" y="39173"/>
                </a:moveTo>
                <a:cubicBezTo>
                  <a:pt x="1048987" y="27298"/>
                  <a:pt x="1032170" y="7342"/>
                  <a:pt x="1009403" y="3547"/>
                </a:cubicBezTo>
                <a:cubicBezTo>
                  <a:pt x="936115" y="-8668"/>
                  <a:pt x="930189" y="11509"/>
                  <a:pt x="890650" y="51048"/>
                </a:cubicBezTo>
                <a:cubicBezTo>
                  <a:pt x="877327" y="91014"/>
                  <a:pt x="878501" y="93091"/>
                  <a:pt x="855024" y="134175"/>
                </a:cubicBezTo>
                <a:cubicBezTo>
                  <a:pt x="847943" y="146567"/>
                  <a:pt x="841365" y="159709"/>
                  <a:pt x="831273" y="169801"/>
                </a:cubicBezTo>
                <a:cubicBezTo>
                  <a:pt x="821181" y="179893"/>
                  <a:pt x="807522" y="185635"/>
                  <a:pt x="795647" y="193552"/>
                </a:cubicBezTo>
                <a:cubicBezTo>
                  <a:pt x="787730" y="205427"/>
                  <a:pt x="785829" y="226082"/>
                  <a:pt x="771896" y="229178"/>
                </a:cubicBezTo>
                <a:cubicBezTo>
                  <a:pt x="744572" y="235250"/>
                  <a:pt x="716759" y="217303"/>
                  <a:pt x="688769" y="217303"/>
                </a:cubicBezTo>
                <a:cubicBezTo>
                  <a:pt x="676251" y="217303"/>
                  <a:pt x="665018" y="225220"/>
                  <a:pt x="653143" y="229178"/>
                </a:cubicBezTo>
                <a:cubicBezTo>
                  <a:pt x="597725" y="312305"/>
                  <a:pt x="629393" y="284596"/>
                  <a:pt x="570016" y="324181"/>
                </a:cubicBezTo>
                <a:cubicBezTo>
                  <a:pt x="528927" y="310484"/>
                  <a:pt x="532125" y="319651"/>
                  <a:pt x="510639" y="276679"/>
                </a:cubicBezTo>
                <a:cubicBezTo>
                  <a:pt x="505041" y="265483"/>
                  <a:pt x="508539" y="248873"/>
                  <a:pt x="498764" y="241053"/>
                </a:cubicBezTo>
                <a:cubicBezTo>
                  <a:pt x="486020" y="230857"/>
                  <a:pt x="467097" y="233136"/>
                  <a:pt x="451263" y="229178"/>
                </a:cubicBezTo>
                <a:cubicBezTo>
                  <a:pt x="448156" y="229955"/>
                  <a:pt x="375881" y="246732"/>
                  <a:pt x="368135" y="252929"/>
                </a:cubicBezTo>
                <a:cubicBezTo>
                  <a:pt x="356990" y="261845"/>
                  <a:pt x="351466" y="276163"/>
                  <a:pt x="344385" y="288555"/>
                </a:cubicBezTo>
                <a:cubicBezTo>
                  <a:pt x="335384" y="304306"/>
                  <a:pt x="313416" y="357216"/>
                  <a:pt x="296883" y="371682"/>
                </a:cubicBezTo>
                <a:cubicBezTo>
                  <a:pt x="275401" y="390479"/>
                  <a:pt x="225631" y="419183"/>
                  <a:pt x="225631" y="419183"/>
                </a:cubicBezTo>
                <a:cubicBezTo>
                  <a:pt x="217714" y="431058"/>
                  <a:pt x="211973" y="444717"/>
                  <a:pt x="201881" y="454809"/>
                </a:cubicBezTo>
                <a:cubicBezTo>
                  <a:pt x="185095" y="471595"/>
                  <a:pt x="137384" y="492995"/>
                  <a:pt x="118754" y="502310"/>
                </a:cubicBezTo>
                <a:cubicBezTo>
                  <a:pt x="106879" y="514185"/>
                  <a:pt x="96385" y="527625"/>
                  <a:pt x="83128" y="537936"/>
                </a:cubicBezTo>
                <a:cubicBezTo>
                  <a:pt x="-30751" y="626509"/>
                  <a:pt x="39508" y="557809"/>
                  <a:pt x="0" y="597313"/>
                </a:cubicBezTo>
              </a:path>
            </a:pathLst>
          </a:custGeom>
          <a:noFill/>
          <a:ln w="317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
            <a:extLst>
              <a:ext uri="{FF2B5EF4-FFF2-40B4-BE49-F238E27FC236}">
                <a16:creationId xmlns:a16="http://schemas.microsoft.com/office/drawing/2014/main" id="{EC061025-0003-447E-B761-03DE6A81B069}"/>
              </a:ext>
            </a:extLst>
          </p:cNvPr>
          <p:cNvSpPr txBox="1">
            <a:spLocks noChangeArrowheads="1"/>
          </p:cNvSpPr>
          <p:nvPr/>
        </p:nvSpPr>
        <p:spPr bwMode="auto">
          <a:xfrm>
            <a:off x="220778" y="467484"/>
            <a:ext cx="477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en-US" altLang="en-US" sz="2400" b="1" u="sng">
              <a:solidFill>
                <a:srgbClr val="FF0000"/>
              </a:solidFill>
              <a:latin typeface="Calibri" panose="020F0502020204030204" pitchFamily="34" charset="0"/>
            </a:endParaRPr>
          </a:p>
        </p:txBody>
      </p:sp>
      <p:sp>
        <p:nvSpPr>
          <p:cNvPr id="21" name="Text Box 4">
            <a:extLst>
              <a:ext uri="{FF2B5EF4-FFF2-40B4-BE49-F238E27FC236}">
                <a16:creationId xmlns:a16="http://schemas.microsoft.com/office/drawing/2014/main" id="{703FAAF5-1FFD-403F-A5C0-BC3441FB8F17}"/>
              </a:ext>
            </a:extLst>
          </p:cNvPr>
          <p:cNvSpPr txBox="1">
            <a:spLocks noChangeArrowheads="1"/>
          </p:cNvSpPr>
          <p:nvPr/>
        </p:nvSpPr>
        <p:spPr bwMode="auto">
          <a:xfrm>
            <a:off x="364696" y="777581"/>
            <a:ext cx="530970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i="1" dirty="0">
                <a:solidFill>
                  <a:srgbClr val="7030A0"/>
                </a:solidFill>
              </a:rPr>
              <a:t>  </a:t>
            </a:r>
            <a:r>
              <a:rPr lang="en-US" altLang="en-US" sz="2800" b="1" i="1" dirty="0">
                <a:solidFill>
                  <a:srgbClr val="7030A0"/>
                </a:solidFill>
              </a:rPr>
              <a:t>- </a:t>
            </a:r>
            <a:r>
              <a:rPr lang="en-US" altLang="en-US" sz="2800" b="1" i="1" dirty="0" err="1">
                <a:solidFill>
                  <a:srgbClr val="7030A0"/>
                </a:solidFill>
              </a:rPr>
              <a:t>Đông</a:t>
            </a:r>
            <a:r>
              <a:rPr lang="en-US" altLang="en-US" sz="2800" b="1" i="1" dirty="0">
                <a:solidFill>
                  <a:srgbClr val="7030A0"/>
                </a:solidFill>
              </a:rPr>
              <a:t> Á:</a:t>
            </a:r>
          </a:p>
          <a:p>
            <a:pPr algn="just" eaLnBrk="1" hangingPunct="1"/>
            <a:r>
              <a:rPr lang="en-US" altLang="en-US" sz="2800" b="1" dirty="0">
                <a:solidFill>
                  <a:srgbClr val="00B050"/>
                </a:solidFill>
              </a:rPr>
              <a:t>(1): S. A – </a:t>
            </a:r>
            <a:r>
              <a:rPr lang="en-US" altLang="en-US" sz="2800" b="1" dirty="0" err="1">
                <a:solidFill>
                  <a:srgbClr val="00B050"/>
                </a:solidFill>
              </a:rPr>
              <a:t>mua</a:t>
            </a:r>
            <a:r>
              <a:rPr lang="en-US" altLang="en-US" sz="2800" b="1" dirty="0">
                <a:solidFill>
                  <a:srgbClr val="00B050"/>
                </a:solidFill>
              </a:rPr>
              <a:t>, </a:t>
            </a:r>
          </a:p>
          <a:p>
            <a:pPr algn="just" eaLnBrk="1" hangingPunct="1"/>
            <a:r>
              <a:rPr lang="en-US" altLang="en-US" sz="2800" b="1" dirty="0">
                <a:solidFill>
                  <a:srgbClr val="00B050"/>
                </a:solidFill>
              </a:rPr>
              <a:t>(2) : S. </a:t>
            </a:r>
            <a:r>
              <a:rPr lang="en-US" altLang="en-US" sz="2800" b="1" i="1" dirty="0" err="1">
                <a:solidFill>
                  <a:srgbClr val="00B050"/>
                </a:solidFill>
              </a:rPr>
              <a:t>Hoàng</a:t>
            </a:r>
            <a:r>
              <a:rPr lang="en-US" altLang="en-US" sz="2800" b="1" i="1" dirty="0">
                <a:solidFill>
                  <a:srgbClr val="00B050"/>
                </a:solidFill>
              </a:rPr>
              <a:t> </a:t>
            </a:r>
            <a:r>
              <a:rPr lang="en-US" altLang="en-US" sz="2800" b="1" i="1" dirty="0" err="1">
                <a:solidFill>
                  <a:srgbClr val="00B050"/>
                </a:solidFill>
              </a:rPr>
              <a:t>Hà</a:t>
            </a:r>
            <a:r>
              <a:rPr lang="en-US" altLang="en-US" sz="2800" b="1" dirty="0">
                <a:solidFill>
                  <a:srgbClr val="00B050"/>
                </a:solidFill>
              </a:rPr>
              <a:t>, </a:t>
            </a:r>
          </a:p>
          <a:p>
            <a:pPr algn="just" eaLnBrk="1" hangingPunct="1"/>
            <a:r>
              <a:rPr lang="en-US" altLang="en-US" sz="2800" b="1" dirty="0">
                <a:solidFill>
                  <a:srgbClr val="00B050"/>
                </a:solidFill>
              </a:rPr>
              <a:t>(3) : S. </a:t>
            </a:r>
            <a:r>
              <a:rPr lang="vi-VN" altLang="en-US" sz="2800" b="1" dirty="0">
                <a:solidFill>
                  <a:srgbClr val="00B050"/>
                </a:solidFill>
              </a:rPr>
              <a:t>T</a:t>
            </a:r>
            <a:r>
              <a:rPr lang="en-US" altLang="en-US" sz="2800" b="1" dirty="0" err="1">
                <a:solidFill>
                  <a:srgbClr val="00B050"/>
                </a:solidFill>
              </a:rPr>
              <a:t>rường</a:t>
            </a:r>
            <a:r>
              <a:rPr lang="en-US" altLang="en-US" sz="2800" b="1" dirty="0">
                <a:solidFill>
                  <a:srgbClr val="00B050"/>
                </a:solidFill>
              </a:rPr>
              <a:t> </a:t>
            </a:r>
            <a:r>
              <a:rPr lang="en-US" altLang="en-US" sz="2800" b="1" dirty="0" err="1">
                <a:solidFill>
                  <a:srgbClr val="00B050"/>
                </a:solidFill>
              </a:rPr>
              <a:t>Giang</a:t>
            </a:r>
            <a:r>
              <a:rPr lang="en-US" altLang="en-US" sz="2800" b="1" dirty="0">
                <a:solidFill>
                  <a:srgbClr val="00B050"/>
                </a:solidFill>
              </a:rPr>
              <a:t>.</a:t>
            </a:r>
          </a:p>
          <a:p>
            <a:pPr algn="just" eaLnBrk="1" hangingPunct="1"/>
            <a:r>
              <a:rPr lang="en-US" altLang="en-US" sz="2800" b="1" dirty="0"/>
              <a:t>  </a:t>
            </a:r>
            <a:r>
              <a:rPr lang="en-US" altLang="en-US" sz="2800" b="1" dirty="0">
                <a:solidFill>
                  <a:srgbClr val="7030A0"/>
                </a:solidFill>
              </a:rPr>
              <a:t>- </a:t>
            </a:r>
            <a:r>
              <a:rPr lang="en-US" altLang="en-US" sz="2800" b="1" dirty="0" err="1">
                <a:solidFill>
                  <a:srgbClr val="7030A0"/>
                </a:solidFill>
              </a:rPr>
              <a:t>Đông</a:t>
            </a:r>
            <a:r>
              <a:rPr lang="en-US" altLang="en-US" sz="2800" b="1" dirty="0">
                <a:solidFill>
                  <a:srgbClr val="7030A0"/>
                </a:solidFill>
              </a:rPr>
              <a:t> Nam Á: </a:t>
            </a:r>
          </a:p>
          <a:p>
            <a:pPr algn="just" eaLnBrk="1" hangingPunct="1"/>
            <a:r>
              <a:rPr lang="en-US" altLang="en-US" sz="2800" b="1" dirty="0">
                <a:solidFill>
                  <a:srgbClr val="00B050"/>
                </a:solidFill>
              </a:rPr>
              <a:t>(4): S. </a:t>
            </a:r>
            <a:r>
              <a:rPr lang="en-US" altLang="en-US" sz="2800" b="1" dirty="0" err="1">
                <a:solidFill>
                  <a:srgbClr val="00B050"/>
                </a:solidFill>
              </a:rPr>
              <a:t>Mê</a:t>
            </a:r>
            <a:r>
              <a:rPr lang="en-US" altLang="en-US" sz="2800" b="1" dirty="0">
                <a:solidFill>
                  <a:srgbClr val="00B050"/>
                </a:solidFill>
              </a:rPr>
              <a:t> </a:t>
            </a:r>
            <a:r>
              <a:rPr lang="en-US" altLang="en-US" sz="2800" b="1" dirty="0" err="1">
                <a:solidFill>
                  <a:srgbClr val="00B050"/>
                </a:solidFill>
              </a:rPr>
              <a:t>Công</a:t>
            </a:r>
            <a:endParaRPr lang="en-US" altLang="en-US" sz="2800" b="1" dirty="0">
              <a:solidFill>
                <a:srgbClr val="00B050"/>
              </a:solidFill>
            </a:endParaRPr>
          </a:p>
          <a:p>
            <a:pPr algn="just" eaLnBrk="1" hangingPunct="1"/>
            <a:r>
              <a:rPr lang="en-US" altLang="en-US" sz="2800" b="1" i="1" dirty="0"/>
              <a:t>  </a:t>
            </a:r>
            <a:r>
              <a:rPr lang="en-US" altLang="en-US" sz="2800" b="1" i="1" dirty="0">
                <a:solidFill>
                  <a:srgbClr val="7030A0"/>
                </a:solidFill>
              </a:rPr>
              <a:t>- Nam Á</a:t>
            </a:r>
            <a:r>
              <a:rPr lang="en-US" altLang="en-US" sz="2800" b="1" dirty="0">
                <a:solidFill>
                  <a:srgbClr val="7030A0"/>
                </a:solidFill>
              </a:rPr>
              <a:t>: </a:t>
            </a:r>
          </a:p>
          <a:p>
            <a:pPr algn="just" eaLnBrk="1" hangingPunct="1"/>
            <a:r>
              <a:rPr lang="en-US" altLang="en-US" sz="2800" b="1" dirty="0">
                <a:solidFill>
                  <a:srgbClr val="00B050"/>
                </a:solidFill>
              </a:rPr>
              <a:t>(5): S. </a:t>
            </a:r>
            <a:r>
              <a:rPr lang="en-US" altLang="en-US" sz="2800" b="1" dirty="0" err="1">
                <a:solidFill>
                  <a:srgbClr val="00B050"/>
                </a:solidFill>
              </a:rPr>
              <a:t>Hằng</a:t>
            </a:r>
            <a:r>
              <a:rPr lang="en-US" altLang="en-US" sz="2800" b="1" dirty="0">
                <a:solidFill>
                  <a:srgbClr val="00B050"/>
                </a:solidFill>
              </a:rPr>
              <a:t>,  (6): S. </a:t>
            </a:r>
            <a:r>
              <a:rPr lang="en-US" altLang="en-US" sz="2800" b="1" dirty="0" err="1">
                <a:solidFill>
                  <a:srgbClr val="00B050"/>
                </a:solidFill>
              </a:rPr>
              <a:t>Ấn</a:t>
            </a:r>
            <a:endParaRPr lang="en-US" altLang="en-US" sz="2800" b="1" dirty="0">
              <a:solidFill>
                <a:srgbClr val="00B050"/>
              </a:solidFill>
            </a:endParaRPr>
          </a:p>
        </p:txBody>
      </p:sp>
      <p:sp>
        <p:nvSpPr>
          <p:cNvPr id="22" name="Slide Number Placeholder 22">
            <a:extLst>
              <a:ext uri="{FF2B5EF4-FFF2-40B4-BE49-F238E27FC236}">
                <a16:creationId xmlns:a16="http://schemas.microsoft.com/office/drawing/2014/main" id="{83AEA33C-ED3E-4074-9434-E3BB23D08DE3}"/>
              </a:ext>
            </a:extLst>
          </p:cNvPr>
          <p:cNvSpPr>
            <a:spLocks noGrp="1"/>
          </p:cNvSpPr>
          <p:nvPr>
            <p:ph type="sldNum" sz="quarter" idx="12"/>
          </p:nvPr>
        </p:nvSpPr>
        <p:spPr>
          <a:xfrm>
            <a:off x="2151178" y="7096883"/>
            <a:ext cx="2844800" cy="22860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990575" indent="-380990" eaLnBrk="0" hangingPunct="0">
              <a:defRPr>
                <a:solidFill>
                  <a:schemeClr val="tx1"/>
                </a:solidFill>
                <a:latin typeface="Arial" panose="020B0604020202020204" pitchFamily="34" charset="0"/>
                <a:cs typeface="Arial" panose="020B0604020202020204" pitchFamily="34" charset="0"/>
              </a:defRPr>
            </a:lvl2pPr>
            <a:lvl3pPr marL="1523962" indent="-304792" eaLnBrk="0" hangingPunct="0">
              <a:defRPr>
                <a:solidFill>
                  <a:schemeClr val="tx1"/>
                </a:solidFill>
                <a:latin typeface="Arial" panose="020B0604020202020204" pitchFamily="34" charset="0"/>
                <a:cs typeface="Arial" panose="020B0604020202020204" pitchFamily="34" charset="0"/>
              </a:defRPr>
            </a:lvl3pPr>
            <a:lvl4pPr marL="2133547" indent="-304792" eaLnBrk="0" hangingPunct="0">
              <a:defRPr>
                <a:solidFill>
                  <a:schemeClr val="tx1"/>
                </a:solidFill>
                <a:latin typeface="Arial" panose="020B0604020202020204" pitchFamily="34" charset="0"/>
                <a:cs typeface="Arial" panose="020B0604020202020204" pitchFamily="34" charset="0"/>
              </a:defRPr>
            </a:lvl4pPr>
            <a:lvl5pPr marL="2743131" indent="-304792" eaLnBrk="0" hangingPunct="0">
              <a:defRPr>
                <a:solidFill>
                  <a:schemeClr val="tx1"/>
                </a:solidFill>
                <a:latin typeface="Arial" panose="020B0604020202020204" pitchFamily="34" charset="0"/>
                <a:cs typeface="Arial" panose="020B0604020202020204" pitchFamily="34" charset="0"/>
              </a:defRPr>
            </a:lvl5pPr>
            <a:lvl6pPr marL="3352716"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962301"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571886"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181470"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9391CE-92D1-49F9-8C91-4C2313F308D8}" type="slidenum">
              <a:rPr lang="en-US" altLang="en-US" sz="1467" b="1">
                <a:solidFill>
                  <a:srgbClr val="898989"/>
                </a:solidFill>
                <a:latin typeface="Calibri" panose="020F0502020204030204" pitchFamily="34" charset="0"/>
              </a:rPr>
              <a:pPr eaLnBrk="1" hangingPunct="1"/>
              <a:t>30</a:t>
            </a:fld>
            <a:endParaRPr lang="en-US" altLang="en-US" sz="1467" b="1">
              <a:solidFill>
                <a:srgbClr val="898989"/>
              </a:solidFill>
              <a:latin typeface="Calibri" panose="020F0502020204030204" pitchFamily="34" charset="0"/>
            </a:endParaRPr>
          </a:p>
        </p:txBody>
      </p:sp>
      <p:sp>
        <p:nvSpPr>
          <p:cNvPr id="23" name="Rectangle 22">
            <a:extLst>
              <a:ext uri="{FF2B5EF4-FFF2-40B4-BE49-F238E27FC236}">
                <a16:creationId xmlns:a16="http://schemas.microsoft.com/office/drawing/2014/main" id="{E71216A1-E5F9-4372-A534-465C90C2F11D}"/>
              </a:ext>
            </a:extLst>
          </p:cNvPr>
          <p:cNvSpPr>
            <a:spLocks noChangeArrowheads="1"/>
          </p:cNvSpPr>
          <p:nvPr/>
        </p:nvSpPr>
        <p:spPr bwMode="auto">
          <a:xfrm>
            <a:off x="135863" y="4295889"/>
            <a:ext cx="5242725" cy="247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pPr>
            <a:r>
              <a:rPr lang="pt-BR" altLang="en-US" sz="2667" b="1" dirty="0">
                <a:solidFill>
                  <a:srgbClr val="0000FF"/>
                </a:solidFill>
                <a:cs typeface="Times New Roman" panose="02020603050405020304" pitchFamily="18" charset="0"/>
              </a:rPr>
              <a:t>- Mạng lưới sông dày, có nhiều sông lớn.</a:t>
            </a:r>
            <a:endParaRPr lang="en-US" altLang="en-US" sz="2667" b="1" dirty="0">
              <a:solidFill>
                <a:srgbClr val="0000FF"/>
              </a:solidFill>
              <a:cs typeface="Times New Roman" panose="02020603050405020304" pitchFamily="18" charset="0"/>
            </a:endParaRPr>
          </a:p>
          <a:p>
            <a:pPr algn="just" eaLnBrk="1" hangingPunct="1">
              <a:lnSpc>
                <a:spcPct val="150000"/>
              </a:lnSpc>
            </a:pPr>
            <a:r>
              <a:rPr lang="pt-BR" altLang="en-US" sz="2667" b="1" dirty="0">
                <a:solidFill>
                  <a:srgbClr val="0000FF"/>
                </a:solidFill>
                <a:cs typeface="Times New Roman" panose="02020603050405020304" pitchFamily="18" charset="0"/>
              </a:rPr>
              <a:t>- Sông có lượng nước lớn vào mùa mưa</a:t>
            </a:r>
            <a:endParaRPr lang="en-US" altLang="en-US" sz="2667" b="1" dirty="0">
              <a:solidFill>
                <a:srgbClr val="0000FF"/>
              </a:solidFill>
              <a:cs typeface="Times New Roman" panose="02020603050405020304" pitchFamily="18" charset="0"/>
            </a:endParaRPr>
          </a:p>
        </p:txBody>
      </p:sp>
      <p:pic>
        <p:nvPicPr>
          <p:cNvPr id="24" name="Picture 23">
            <a:extLst>
              <a:ext uri="{FF2B5EF4-FFF2-40B4-BE49-F238E27FC236}">
                <a16:creationId xmlns:a16="http://schemas.microsoft.com/office/drawing/2014/main" id="{F7FF0DA1-C2D7-4714-AE3F-A10D6D5692E5}"/>
              </a:ext>
            </a:extLst>
          </p:cNvPr>
          <p:cNvPicPr>
            <a:picLocks noChangeAspect="1"/>
          </p:cNvPicPr>
          <p:nvPr/>
        </p:nvPicPr>
        <p:blipFill rotWithShape="1">
          <a:blip r:embed="rId5"/>
          <a:srcRect r="51256"/>
          <a:stretch/>
        </p:blipFill>
        <p:spPr>
          <a:xfrm>
            <a:off x="5674404" y="-55040"/>
            <a:ext cx="6296818" cy="3800431"/>
          </a:xfrm>
          <a:prstGeom prst="rect">
            <a:avLst/>
          </a:prstGeom>
        </p:spPr>
      </p:pic>
      <p:sp>
        <p:nvSpPr>
          <p:cNvPr id="25" name="TextBox 24">
            <a:extLst>
              <a:ext uri="{FF2B5EF4-FFF2-40B4-BE49-F238E27FC236}">
                <a16:creationId xmlns:a16="http://schemas.microsoft.com/office/drawing/2014/main" id="{16E04D38-99DE-41EF-A052-96653AAA7E71}"/>
              </a:ext>
            </a:extLst>
          </p:cNvPr>
          <p:cNvSpPr txBox="1"/>
          <p:nvPr/>
        </p:nvSpPr>
        <p:spPr>
          <a:xfrm>
            <a:off x="5607421" y="3691452"/>
            <a:ext cx="6366442" cy="2246769"/>
          </a:xfrm>
          <a:prstGeom prst="rect">
            <a:avLst/>
          </a:prstGeom>
          <a:solidFill>
            <a:schemeClr val="bg1"/>
          </a:solidFill>
          <a:ln>
            <a:solidFill>
              <a:srgbClr val="66FFFF"/>
            </a:solidFill>
          </a:ln>
        </p:spPr>
        <p:txBody>
          <a:bodyPr wrap="square" rtlCol="0">
            <a:spAutoFit/>
          </a:bodyPr>
          <a:lstStyle/>
          <a:p>
            <a:endParaRPr lang="en-US" sz="2800" b="1">
              <a:solidFill>
                <a:srgbClr val="FF0000"/>
              </a:solidFill>
              <a:latin typeface="Arial" panose="020B0604020202020204" pitchFamily="34" charset="0"/>
              <a:cs typeface="Arial" panose="020B0604020202020204" pitchFamily="34" charset="0"/>
            </a:endParaRPr>
          </a:p>
          <a:p>
            <a:r>
              <a:rPr lang="en-US" sz="2800" b="1">
                <a:solidFill>
                  <a:srgbClr val="1C11AF"/>
                </a:solidFill>
                <a:latin typeface="Arial" panose="020B0604020202020204" pitchFamily="34" charset="0"/>
                <a:cs typeface="Arial" panose="020B0604020202020204" pitchFamily="34" charset="0"/>
              </a:rPr>
              <a:t>S.Mê Công là con sông dài chảy qua các quốc gia T</a:t>
            </a:r>
            <a:r>
              <a:rPr lang="en-US" sz="2800" b="1" i="1">
                <a:solidFill>
                  <a:srgbClr val="1C11AF"/>
                </a:solidFill>
                <a:latin typeface="Arial" panose="020B0604020202020204" pitchFamily="34" charset="0"/>
                <a:cs typeface="Arial" panose="020B0604020202020204" pitchFamily="34" charset="0"/>
              </a:rPr>
              <a:t>rung Quốc, Lào, Myanma, Thái Lan, Campuchia và Việt Nam). Chiều dài: 4.909 km</a:t>
            </a:r>
            <a:endParaRPr lang="en-US" sz="2800" b="1">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60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par>
                                <p:cTn id="17" presetID="16" presetClass="entr" presetSubtype="21" repeatCount="indefinite"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500"/>
                                        <p:tgtEl>
                                          <p:spTgt spid="16"/>
                                        </p:tgtEl>
                                      </p:cBhvr>
                                    </p:animEffect>
                                  </p:childTnLst>
                                </p:cTn>
                              </p:par>
                              <p:par>
                                <p:cTn id="23" presetID="7" presetClass="emph" presetSubtype="6" repeatCount="indefinite" autoRev="1" fill="hold" nodeType="withEffect">
                                  <p:stCondLst>
                                    <p:cond delay="0"/>
                                  </p:stCondLst>
                                  <p:childTnLst>
                                    <p:animClr clrSpc="hsl" dir="cw">
                                      <p:cBhvr>
                                        <p:cTn id="24" dur="500" fill="hold"/>
                                        <p:tgtEl>
                                          <p:spTgt spid="5"/>
                                        </p:tgtEl>
                                        <p:attrNameLst>
                                          <p:attrName>stroke.color</p:attrName>
                                        </p:attrNameLst>
                                      </p:cBhvr>
                                      <p:to>
                                        <a:srgbClr val="0000FF"/>
                                      </p:to>
                                    </p:animClr>
                                    <p:set>
                                      <p:cBhvr>
                                        <p:cTn id="25" dur="500" fill="hold"/>
                                        <p:tgtEl>
                                          <p:spTgt spid="5"/>
                                        </p:tgtEl>
                                        <p:attrNameLst>
                                          <p:attrName>stroke.on</p:attrName>
                                        </p:attrNameLst>
                                      </p:cBhvr>
                                      <p:to>
                                        <p:strVal val="true"/>
                                      </p:to>
                                    </p:set>
                                  </p:childTnLst>
                                </p:cTn>
                              </p:par>
                              <p:par>
                                <p:cTn id="26" presetID="7" presetClass="emph" presetSubtype="6" repeatCount="indefinite" autoRev="1" fill="hold" nodeType="withEffect">
                                  <p:stCondLst>
                                    <p:cond delay="0"/>
                                  </p:stCondLst>
                                  <p:childTnLst>
                                    <p:animClr clrSpc="hsl" dir="cw">
                                      <p:cBhvr>
                                        <p:cTn id="27" dur="500" fill="hold"/>
                                        <p:tgtEl>
                                          <p:spTgt spid="6"/>
                                        </p:tgtEl>
                                        <p:attrNameLst>
                                          <p:attrName>stroke.color</p:attrName>
                                        </p:attrNameLst>
                                      </p:cBhvr>
                                      <p:to>
                                        <a:srgbClr val="0000FF"/>
                                      </p:to>
                                    </p:animClr>
                                    <p:set>
                                      <p:cBhvr>
                                        <p:cTn id="28" dur="500" fill="hold"/>
                                        <p:tgtEl>
                                          <p:spTgt spid="6"/>
                                        </p:tgtEl>
                                        <p:attrNameLst>
                                          <p:attrName>stroke.on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1000"/>
                                        <p:tgtEl>
                                          <p:spTgt spid="13"/>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ox(in)">
                                      <p:cBhvr>
                                        <p:cTn id="36" dur="500"/>
                                        <p:tgtEl>
                                          <p:spTgt spid="17"/>
                                        </p:tgtEl>
                                      </p:cBhvr>
                                    </p:animEffect>
                                  </p:childTnLst>
                                </p:cTn>
                              </p:par>
                              <p:par>
                                <p:cTn id="37" presetID="7" presetClass="emph" presetSubtype="6" repeatCount="indefinite" autoRev="1" fill="hold" nodeType="withEffect">
                                  <p:stCondLst>
                                    <p:cond delay="0"/>
                                  </p:stCondLst>
                                  <p:childTnLst>
                                    <p:animClr clrSpc="hsl" dir="cw">
                                      <p:cBhvr>
                                        <p:cTn id="38" dur="500" fill="hold"/>
                                        <p:tgtEl>
                                          <p:spTgt spid="13"/>
                                        </p:tgtEl>
                                        <p:attrNameLst>
                                          <p:attrName>stroke.color</p:attrName>
                                        </p:attrNameLst>
                                      </p:cBhvr>
                                      <p:to>
                                        <a:srgbClr val="0000FF"/>
                                      </p:to>
                                    </p:animClr>
                                    <p:set>
                                      <p:cBhvr>
                                        <p:cTn id="39" dur="500" fill="hold"/>
                                        <p:tgtEl>
                                          <p:spTgt spid="13"/>
                                        </p:tgtEl>
                                        <p:attrNameLst>
                                          <p:attrName>stroke.on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1000"/>
                                        <p:tgtEl>
                                          <p:spTgt spid="10"/>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1000"/>
                                        <p:tgtEl>
                                          <p:spTgt spid="9"/>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right)">
                                      <p:cBhvr>
                                        <p:cTn id="50" dur="1000"/>
                                        <p:tgtEl>
                                          <p:spTgt spid="11"/>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ox(in)">
                                      <p:cBhvr>
                                        <p:cTn id="53" dur="1000"/>
                                        <p:tgtEl>
                                          <p:spTgt spid="18"/>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ox(in)">
                                      <p:cBhvr>
                                        <p:cTn id="56" dur="1000"/>
                                        <p:tgtEl>
                                          <p:spTgt spid="19"/>
                                        </p:tgtEl>
                                      </p:cBhvr>
                                    </p:animEffect>
                                  </p:childTnLst>
                                </p:cTn>
                              </p:par>
                            </p:childTnLst>
                          </p:cTn>
                        </p:par>
                        <p:par>
                          <p:cTn id="57" fill="hold">
                            <p:stCondLst>
                              <p:cond delay="1000"/>
                            </p:stCondLst>
                            <p:childTnLst>
                              <p:par>
                                <p:cTn id="58" presetID="7" presetClass="emph" presetSubtype="6" repeatCount="indefinite" autoRev="1" fill="hold" nodeType="afterEffect">
                                  <p:stCondLst>
                                    <p:cond delay="0"/>
                                  </p:stCondLst>
                                  <p:endCondLst>
                                    <p:cond evt="onNext" delay="0">
                                      <p:tgtEl>
                                        <p:sldTgt/>
                                      </p:tgtEl>
                                    </p:cond>
                                  </p:endCondLst>
                                  <p:childTnLst>
                                    <p:animClr clrSpc="hsl" dir="cw">
                                      <p:cBhvr>
                                        <p:cTn id="59" dur="500" fill="hold"/>
                                        <p:tgtEl>
                                          <p:spTgt spid="11"/>
                                        </p:tgtEl>
                                        <p:attrNameLst>
                                          <p:attrName>stroke.color</p:attrName>
                                        </p:attrNameLst>
                                      </p:cBhvr>
                                      <p:to>
                                        <a:srgbClr val="0000FF"/>
                                      </p:to>
                                    </p:animClr>
                                    <p:set>
                                      <p:cBhvr>
                                        <p:cTn id="60" dur="500" fill="hold"/>
                                        <p:tgtEl>
                                          <p:spTgt spid="11"/>
                                        </p:tgtEl>
                                        <p:attrNameLst>
                                          <p:attrName>stroke.on</p:attrName>
                                        </p:attrNameLst>
                                      </p:cBhvr>
                                      <p:to>
                                        <p:strVal val="true"/>
                                      </p:to>
                                    </p:set>
                                  </p:childTnLst>
                                </p:cTn>
                              </p:par>
                              <p:par>
                                <p:cTn id="61" presetID="7" presetClass="emph" presetSubtype="6" repeatCount="indefinite" autoRev="1" fill="hold" nodeType="withEffect">
                                  <p:stCondLst>
                                    <p:cond delay="0"/>
                                  </p:stCondLst>
                                  <p:endCondLst>
                                    <p:cond evt="onNext" delay="0">
                                      <p:tgtEl>
                                        <p:sldTgt/>
                                      </p:tgtEl>
                                    </p:cond>
                                  </p:endCondLst>
                                  <p:childTnLst>
                                    <p:animClr clrSpc="hsl" dir="cw">
                                      <p:cBhvr>
                                        <p:cTn id="62" dur="500" fill="hold"/>
                                        <p:tgtEl>
                                          <p:spTgt spid="9"/>
                                        </p:tgtEl>
                                        <p:attrNameLst>
                                          <p:attrName>stroke.color</p:attrName>
                                        </p:attrNameLst>
                                      </p:cBhvr>
                                      <p:to>
                                        <a:srgbClr val="0000FF"/>
                                      </p:to>
                                    </p:animClr>
                                    <p:set>
                                      <p:cBhvr>
                                        <p:cTn id="63" dur="500" fill="hold"/>
                                        <p:tgtEl>
                                          <p:spTgt spid="9"/>
                                        </p:tgtEl>
                                        <p:attrNameLst>
                                          <p:attrName>stroke.on</p:attrName>
                                        </p:attrNameLst>
                                      </p:cBhvr>
                                      <p:to>
                                        <p:strVal val="true"/>
                                      </p:to>
                                    </p:set>
                                  </p:childTnLst>
                                </p:cTn>
                              </p:par>
                              <p:par>
                                <p:cTn id="64" presetID="7" presetClass="emph" presetSubtype="6" repeatCount="indefinite" autoRev="1" fill="hold" nodeType="withEffect">
                                  <p:stCondLst>
                                    <p:cond delay="0"/>
                                  </p:stCondLst>
                                  <p:endCondLst>
                                    <p:cond evt="onNext" delay="0">
                                      <p:tgtEl>
                                        <p:sldTgt/>
                                      </p:tgtEl>
                                    </p:cond>
                                  </p:endCondLst>
                                  <p:childTnLst>
                                    <p:animClr clrSpc="hsl" dir="cw">
                                      <p:cBhvr>
                                        <p:cTn id="65" dur="500" fill="hold"/>
                                        <p:tgtEl>
                                          <p:spTgt spid="10"/>
                                        </p:tgtEl>
                                        <p:attrNameLst>
                                          <p:attrName>stroke.color</p:attrName>
                                        </p:attrNameLst>
                                      </p:cBhvr>
                                      <p:to>
                                        <a:srgbClr val="0000FF"/>
                                      </p:to>
                                    </p:animClr>
                                    <p:set>
                                      <p:cBhvr>
                                        <p:cTn id="66" dur="500" fill="hold"/>
                                        <p:tgtEl>
                                          <p:spTgt spid="10"/>
                                        </p:tgtEl>
                                        <p:attrNameLst>
                                          <p:attrName>stroke.on</p:attrName>
                                        </p:attrNameLst>
                                      </p:cBhvr>
                                      <p:to>
                                        <p:strVal val="true"/>
                                      </p:to>
                                    </p:set>
                                  </p:childTnLst>
                                </p:cTn>
                              </p:par>
                              <p:par>
                                <p:cTn id="67" presetID="7" presetClass="emph" presetSubtype="6" repeatCount="indefinite" autoRev="1" fill="hold" nodeType="withEffect">
                                  <p:stCondLst>
                                    <p:cond delay="0"/>
                                  </p:stCondLst>
                                  <p:endCondLst>
                                    <p:cond evt="onNext" delay="0">
                                      <p:tgtEl>
                                        <p:sldTgt/>
                                      </p:tgtEl>
                                    </p:cond>
                                  </p:endCondLst>
                                  <p:childTnLst>
                                    <p:animClr clrSpc="hsl" dir="cw">
                                      <p:cBhvr>
                                        <p:cTn id="68" dur="500" fill="hold"/>
                                        <p:tgtEl>
                                          <p:spTgt spid="6"/>
                                        </p:tgtEl>
                                        <p:attrNameLst>
                                          <p:attrName>stroke.color</p:attrName>
                                        </p:attrNameLst>
                                      </p:cBhvr>
                                      <p:to>
                                        <a:srgbClr val="0000FF"/>
                                      </p:to>
                                    </p:animClr>
                                    <p:set>
                                      <p:cBhvr>
                                        <p:cTn id="69" dur="500" fill="hold"/>
                                        <p:tgtEl>
                                          <p:spTgt spid="6"/>
                                        </p:tgtEl>
                                        <p:attrNameLst>
                                          <p:attrName>stroke.on</p:attrName>
                                        </p:attrNameLst>
                                      </p:cBhvr>
                                      <p:to>
                                        <p:strVal val="true"/>
                                      </p:to>
                                    </p:set>
                                  </p:childTnLst>
                                </p:cTn>
                              </p:par>
                              <p:par>
                                <p:cTn id="70" presetID="7" presetClass="emph" presetSubtype="6" repeatCount="indefinite" autoRev="1" fill="hold" nodeType="withEffect">
                                  <p:stCondLst>
                                    <p:cond delay="0"/>
                                  </p:stCondLst>
                                  <p:endCondLst>
                                    <p:cond evt="onNext" delay="0">
                                      <p:tgtEl>
                                        <p:sldTgt/>
                                      </p:tgtEl>
                                    </p:cond>
                                  </p:endCondLst>
                                  <p:childTnLst>
                                    <p:animClr clrSpc="hsl" dir="cw">
                                      <p:cBhvr>
                                        <p:cTn id="71" dur="500" fill="hold"/>
                                        <p:tgtEl>
                                          <p:spTgt spid="5"/>
                                        </p:tgtEl>
                                        <p:attrNameLst>
                                          <p:attrName>stroke.color</p:attrName>
                                        </p:attrNameLst>
                                      </p:cBhvr>
                                      <p:to>
                                        <a:srgbClr val="0000FF"/>
                                      </p:to>
                                    </p:animClr>
                                    <p:set>
                                      <p:cBhvr>
                                        <p:cTn id="72" dur="500" fill="hold"/>
                                        <p:tgtEl>
                                          <p:spTgt spid="5"/>
                                        </p:tgtEl>
                                        <p:attrNameLst>
                                          <p:attrName>stroke.on</p:attrName>
                                        </p:attrNameLst>
                                      </p:cBhvr>
                                      <p:to>
                                        <p:strVal val="true"/>
                                      </p:to>
                                    </p:set>
                                  </p:childTnLst>
                                </p:cTn>
                              </p:par>
                              <p:par>
                                <p:cTn id="73" presetID="7" presetClass="emph" presetSubtype="6" repeatCount="indefinite" autoRev="1" fill="hold" nodeType="withEffect">
                                  <p:stCondLst>
                                    <p:cond delay="0"/>
                                  </p:stCondLst>
                                  <p:endCondLst>
                                    <p:cond evt="onNext" delay="0">
                                      <p:tgtEl>
                                        <p:sldTgt/>
                                      </p:tgtEl>
                                    </p:cond>
                                  </p:endCondLst>
                                  <p:childTnLst>
                                    <p:animClr clrSpc="hsl" dir="cw">
                                      <p:cBhvr>
                                        <p:cTn id="74" dur="500" fill="hold"/>
                                        <p:tgtEl>
                                          <p:spTgt spid="13"/>
                                        </p:tgtEl>
                                        <p:attrNameLst>
                                          <p:attrName>stroke.color</p:attrName>
                                        </p:attrNameLst>
                                      </p:cBhvr>
                                      <p:to>
                                        <a:srgbClr val="0000FF"/>
                                      </p:to>
                                    </p:animClr>
                                    <p:set>
                                      <p:cBhvr>
                                        <p:cTn id="75" dur="500" fill="hold"/>
                                        <p:tgtEl>
                                          <p:spTgt spid="13"/>
                                        </p:tgtEl>
                                        <p:attrNameLst>
                                          <p:attrName>stroke.on</p:attrName>
                                        </p:attrNameLst>
                                      </p:cBhvr>
                                      <p:to>
                                        <p:strVal val="true"/>
                                      </p:to>
                                    </p:set>
                                  </p:childTnLst>
                                </p:cTn>
                              </p:par>
                              <p:par>
                                <p:cTn id="76" presetID="7" presetClass="emph" presetSubtype="6" repeatCount="indefinite" autoRev="1" fill="hold" nodeType="withEffect">
                                  <p:stCondLst>
                                    <p:cond delay="0"/>
                                  </p:stCondLst>
                                  <p:childTnLst>
                                    <p:animClr clrSpc="hsl" dir="cw">
                                      <p:cBhvr>
                                        <p:cTn id="77" dur="500" fill="hold"/>
                                        <p:tgtEl>
                                          <p:spTgt spid="11"/>
                                        </p:tgtEl>
                                        <p:attrNameLst>
                                          <p:attrName>stroke.color</p:attrName>
                                        </p:attrNameLst>
                                      </p:cBhvr>
                                      <p:to>
                                        <a:srgbClr val="0000FF"/>
                                      </p:to>
                                    </p:animClr>
                                    <p:set>
                                      <p:cBhvr>
                                        <p:cTn id="78" dur="500" fill="hold"/>
                                        <p:tgtEl>
                                          <p:spTgt spid="11"/>
                                        </p:tgtEl>
                                        <p:attrNameLst>
                                          <p:attrName>stroke.on</p:attrName>
                                        </p:attrNameLst>
                                      </p:cBhvr>
                                      <p:to>
                                        <p:strVal val="true"/>
                                      </p:to>
                                    </p:set>
                                  </p:childTnLst>
                                </p:cTn>
                              </p:par>
                              <p:par>
                                <p:cTn id="79" presetID="7" presetClass="emph" presetSubtype="6" repeatCount="indefinite" autoRev="1" fill="hold" nodeType="withEffect">
                                  <p:stCondLst>
                                    <p:cond delay="0"/>
                                  </p:stCondLst>
                                  <p:childTnLst>
                                    <p:animClr clrSpc="hsl" dir="cw">
                                      <p:cBhvr>
                                        <p:cTn id="80" dur="500" fill="hold"/>
                                        <p:tgtEl>
                                          <p:spTgt spid="9"/>
                                        </p:tgtEl>
                                        <p:attrNameLst>
                                          <p:attrName>stroke.color</p:attrName>
                                        </p:attrNameLst>
                                      </p:cBhvr>
                                      <p:to>
                                        <a:srgbClr val="0000FF"/>
                                      </p:to>
                                    </p:animClr>
                                    <p:set>
                                      <p:cBhvr>
                                        <p:cTn id="81" dur="500" fill="hold"/>
                                        <p:tgtEl>
                                          <p:spTgt spid="9"/>
                                        </p:tgtEl>
                                        <p:attrNameLst>
                                          <p:attrName>stroke.on</p:attrName>
                                        </p:attrNameLst>
                                      </p:cBhvr>
                                      <p:to>
                                        <p:strVal val="true"/>
                                      </p:to>
                                    </p:set>
                                  </p:childTnLst>
                                </p:cTn>
                              </p:par>
                              <p:par>
                                <p:cTn id="82" presetID="7" presetClass="emph" presetSubtype="6" repeatCount="indefinite" autoRev="1" fill="hold" nodeType="withEffect">
                                  <p:stCondLst>
                                    <p:cond delay="0"/>
                                  </p:stCondLst>
                                  <p:childTnLst>
                                    <p:animClr clrSpc="hsl" dir="cw">
                                      <p:cBhvr>
                                        <p:cTn id="83" dur="500" fill="hold"/>
                                        <p:tgtEl>
                                          <p:spTgt spid="10"/>
                                        </p:tgtEl>
                                        <p:attrNameLst>
                                          <p:attrName>stroke.color</p:attrName>
                                        </p:attrNameLst>
                                      </p:cBhvr>
                                      <p:to>
                                        <a:srgbClr val="0000FF"/>
                                      </p:to>
                                    </p:animClr>
                                    <p:set>
                                      <p:cBhvr>
                                        <p:cTn id="84" dur="500" fill="hold"/>
                                        <p:tgtEl>
                                          <p:spTgt spid="10"/>
                                        </p:tgtEl>
                                        <p:attrNameLst>
                                          <p:attrName>stroke.on</p:attrName>
                                        </p:attrNameLst>
                                      </p:cBhvr>
                                      <p:to>
                                        <p:strVal val="true"/>
                                      </p:to>
                                    </p:set>
                                  </p:childTnLst>
                                </p:cTn>
                              </p:par>
                              <p:par>
                                <p:cTn id="85" presetID="19" presetClass="emph" presetSubtype="0" repeatCount="indefinite" fill="hold" grpId="1" nodeType="withEffect">
                                  <p:stCondLst>
                                    <p:cond delay="0"/>
                                  </p:stCondLst>
                                  <p:childTnLst>
                                    <p:animClr clrSpc="rgb" dir="cw">
                                      <p:cBhvr override="childStyle">
                                        <p:cTn id="86" dur="500" fill="hold"/>
                                        <p:tgtEl>
                                          <p:spTgt spid="3"/>
                                        </p:tgtEl>
                                        <p:attrNameLst>
                                          <p:attrName>style.color</p:attrName>
                                        </p:attrNameLst>
                                      </p:cBhvr>
                                      <p:to>
                                        <a:schemeClr val="accent2"/>
                                      </p:to>
                                    </p:animClr>
                                    <p:animClr clrSpc="rgb" dir="cw">
                                      <p:cBhvr>
                                        <p:cTn id="87" dur="500" fill="hold"/>
                                        <p:tgtEl>
                                          <p:spTgt spid="3"/>
                                        </p:tgtEl>
                                        <p:attrNameLst>
                                          <p:attrName>fillcolor</p:attrName>
                                        </p:attrNameLst>
                                      </p:cBhvr>
                                      <p:to>
                                        <a:schemeClr val="accent2"/>
                                      </p:to>
                                    </p:animClr>
                                    <p:set>
                                      <p:cBhvr>
                                        <p:cTn id="88" dur="500" fill="hold"/>
                                        <p:tgtEl>
                                          <p:spTgt spid="3"/>
                                        </p:tgtEl>
                                        <p:attrNameLst>
                                          <p:attrName>fill.type</p:attrName>
                                        </p:attrNameLst>
                                      </p:cBhvr>
                                      <p:to>
                                        <p:strVal val="solid"/>
                                      </p:to>
                                    </p:set>
                                    <p:set>
                                      <p:cBhvr>
                                        <p:cTn id="89" dur="500" fill="hold"/>
                                        <p:tgtEl>
                                          <p:spTgt spid="3"/>
                                        </p:tgtEl>
                                        <p:attrNameLst>
                                          <p:attrName>fill.on</p:attrName>
                                        </p:attrNameLst>
                                      </p:cBhvr>
                                      <p:to>
                                        <p:strVal val="true"/>
                                      </p:to>
                                    </p:set>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nodeType="clickEffect">
                                  <p:stCondLst>
                                    <p:cond delay="0"/>
                                  </p:stCondLst>
                                  <p:childTnLst>
                                    <p:set>
                                      <p:cBhvr>
                                        <p:cTn id="93" dur="1" fill="hold">
                                          <p:stCondLst>
                                            <p:cond delay="0"/>
                                          </p:stCondLst>
                                        </p:cTn>
                                        <p:tgtEl>
                                          <p:spTgt spid="21">
                                            <p:txEl>
                                              <p:pRg st="0" end="0"/>
                                            </p:txEl>
                                          </p:spTgt>
                                        </p:tgtEl>
                                        <p:attrNameLst>
                                          <p:attrName>style.visibility</p:attrName>
                                        </p:attrNameLst>
                                      </p:cBhvr>
                                      <p:to>
                                        <p:strVal val="visible"/>
                                      </p:to>
                                    </p:set>
                                    <p:anim calcmode="lin" valueType="num">
                                      <p:cBhvr additive="base">
                                        <p:cTn id="9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3" name="chimes.wav"/>
                                        </p:tgtEl>
                                      </p:cMediaNode>
                                    </p:audio>
                                  </p:subTnLst>
                                </p:cTn>
                              </p:par>
                              <p:par>
                                <p:cTn id="96" presetID="2" presetClass="entr" presetSubtype="2" fill="hold" nodeType="withEffect">
                                  <p:stCondLst>
                                    <p:cond delay="0"/>
                                  </p:stCondLst>
                                  <p:childTnLst>
                                    <p:set>
                                      <p:cBhvr>
                                        <p:cTn id="97" dur="1" fill="hold">
                                          <p:stCondLst>
                                            <p:cond delay="0"/>
                                          </p:stCondLst>
                                        </p:cTn>
                                        <p:tgtEl>
                                          <p:spTgt spid="21">
                                            <p:txEl>
                                              <p:pRg st="1" end="1"/>
                                            </p:txEl>
                                          </p:spTgt>
                                        </p:tgtEl>
                                        <p:attrNameLst>
                                          <p:attrName>style.visibility</p:attrName>
                                        </p:attrNameLst>
                                      </p:cBhvr>
                                      <p:to>
                                        <p:strVal val="visible"/>
                                      </p:to>
                                    </p:set>
                                    <p:anim calcmode="lin" valueType="num">
                                      <p:cBhvr additive="base">
                                        <p:cTn id="98" dur="500" fill="hold"/>
                                        <p:tgtEl>
                                          <p:spTgt spid="21">
                                            <p:txEl>
                                              <p:pRg st="1" end="1"/>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2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6"/>
                                            </p:cond>
                                          </p:stCondLst>
                                          <p:endCondLst>
                                            <p:cond evt="onStopAudio" delay="0">
                                              <p:tgtEl>
                                                <p:sldTgt/>
                                              </p:tgtEl>
                                            </p:cond>
                                          </p:endCondLst>
                                        </p:cTn>
                                        <p:tgtEl>
                                          <p:sndTgt r:embed="rId3" name="chimes.wav"/>
                                        </p:tgtEl>
                                      </p:cMediaNode>
                                    </p:audio>
                                  </p:subTnLst>
                                </p:cTn>
                              </p:par>
                              <p:par>
                                <p:cTn id="100" presetID="2" presetClass="entr" presetSubtype="2" fill="hold" nodeType="withEffect">
                                  <p:stCondLst>
                                    <p:cond delay="0"/>
                                  </p:stCondLst>
                                  <p:childTnLst>
                                    <p:set>
                                      <p:cBhvr>
                                        <p:cTn id="101" dur="1" fill="hold">
                                          <p:stCondLst>
                                            <p:cond delay="0"/>
                                          </p:stCondLst>
                                        </p:cTn>
                                        <p:tgtEl>
                                          <p:spTgt spid="21">
                                            <p:txEl>
                                              <p:pRg st="2" end="2"/>
                                            </p:txEl>
                                          </p:spTgt>
                                        </p:tgtEl>
                                        <p:attrNameLst>
                                          <p:attrName>style.visibility</p:attrName>
                                        </p:attrNameLst>
                                      </p:cBhvr>
                                      <p:to>
                                        <p:strVal val="visible"/>
                                      </p:to>
                                    </p:set>
                                    <p:anim calcmode="lin" valueType="num">
                                      <p:cBhvr additive="base">
                                        <p:cTn id="102" dur="500" fill="hold"/>
                                        <p:tgtEl>
                                          <p:spTgt spid="21">
                                            <p:txEl>
                                              <p:pRg st="2" end="2"/>
                                            </p:txEl>
                                          </p:spTgt>
                                        </p:tgtEl>
                                        <p:attrNameLst>
                                          <p:attrName>ppt_x</p:attrName>
                                        </p:attrNameLst>
                                      </p:cBhvr>
                                      <p:tavLst>
                                        <p:tav tm="0">
                                          <p:val>
                                            <p:strVal val="1+#ppt_w/2"/>
                                          </p:val>
                                        </p:tav>
                                        <p:tav tm="100000">
                                          <p:val>
                                            <p:strVal val="#ppt_x"/>
                                          </p:val>
                                        </p:tav>
                                      </p:tavLst>
                                    </p:anim>
                                    <p:anim calcmode="lin" valueType="num">
                                      <p:cBhvr additive="base">
                                        <p:cTn id="103" dur="500" fill="hold"/>
                                        <p:tgtEl>
                                          <p:spTgt spid="2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par>
                                <p:cTn id="104" presetID="2" presetClass="entr" presetSubtype="2" fill="hold" nodeType="withEffect">
                                  <p:stCondLst>
                                    <p:cond delay="0"/>
                                  </p:stCondLst>
                                  <p:childTnLst>
                                    <p:set>
                                      <p:cBhvr>
                                        <p:cTn id="105" dur="1" fill="hold">
                                          <p:stCondLst>
                                            <p:cond delay="0"/>
                                          </p:stCondLst>
                                        </p:cTn>
                                        <p:tgtEl>
                                          <p:spTgt spid="21">
                                            <p:txEl>
                                              <p:pRg st="3" end="3"/>
                                            </p:txEl>
                                          </p:spTgt>
                                        </p:tgtEl>
                                        <p:attrNameLst>
                                          <p:attrName>style.visibility</p:attrName>
                                        </p:attrNameLst>
                                      </p:cBhvr>
                                      <p:to>
                                        <p:strVal val="visible"/>
                                      </p:to>
                                    </p:set>
                                    <p:anim calcmode="lin" valueType="num">
                                      <p:cBhvr additive="base">
                                        <p:cTn id="106" dur="500" fill="hold"/>
                                        <p:tgtEl>
                                          <p:spTgt spid="21">
                                            <p:txEl>
                                              <p:pRg st="3" end="3"/>
                                            </p:txEl>
                                          </p:spTgt>
                                        </p:tgtEl>
                                        <p:attrNameLst>
                                          <p:attrName>ppt_x</p:attrName>
                                        </p:attrNameLst>
                                      </p:cBhvr>
                                      <p:tavLst>
                                        <p:tav tm="0">
                                          <p:val>
                                            <p:strVal val="1+#ppt_w/2"/>
                                          </p:val>
                                        </p:tav>
                                        <p:tav tm="100000">
                                          <p:val>
                                            <p:strVal val="#ppt_x"/>
                                          </p:val>
                                        </p:tav>
                                      </p:tavLst>
                                    </p:anim>
                                    <p:anim calcmode="lin" valueType="num">
                                      <p:cBhvr additive="base">
                                        <p:cTn id="107" dur="500" fill="hold"/>
                                        <p:tgtEl>
                                          <p:spTgt spid="2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4"/>
                                            </p:cond>
                                          </p:stCondLst>
                                          <p:endCondLst>
                                            <p:cond evt="onStopAudio" delay="0">
                                              <p:tgtEl>
                                                <p:sldTgt/>
                                              </p:tgtEl>
                                            </p:cond>
                                          </p:endCondLst>
                                        </p:cTn>
                                        <p:tgtEl>
                                          <p:sndTgt r:embed="rId3" name="chimes.wav"/>
                                        </p:tgtEl>
                                      </p:cMediaNode>
                                    </p:audio>
                                  </p:subTnLst>
                                </p:cTn>
                              </p:par>
                              <p:par>
                                <p:cTn id="108" presetID="2" presetClass="entr" presetSubtype="2" fill="hold" nodeType="withEffect">
                                  <p:stCondLst>
                                    <p:cond delay="0"/>
                                  </p:stCondLst>
                                  <p:childTnLst>
                                    <p:set>
                                      <p:cBhvr>
                                        <p:cTn id="109" dur="1" fill="hold">
                                          <p:stCondLst>
                                            <p:cond delay="0"/>
                                          </p:stCondLst>
                                        </p:cTn>
                                        <p:tgtEl>
                                          <p:spTgt spid="21">
                                            <p:txEl>
                                              <p:pRg st="4" end="4"/>
                                            </p:txEl>
                                          </p:spTgt>
                                        </p:tgtEl>
                                        <p:attrNameLst>
                                          <p:attrName>style.visibility</p:attrName>
                                        </p:attrNameLst>
                                      </p:cBhvr>
                                      <p:to>
                                        <p:strVal val="visible"/>
                                      </p:to>
                                    </p:set>
                                    <p:anim calcmode="lin" valueType="num">
                                      <p:cBhvr additive="base">
                                        <p:cTn id="110" dur="500" fill="hold"/>
                                        <p:tgtEl>
                                          <p:spTgt spid="21">
                                            <p:txEl>
                                              <p:pRg st="4" end="4"/>
                                            </p:txEl>
                                          </p:spTgt>
                                        </p:tgtEl>
                                        <p:attrNameLst>
                                          <p:attrName>ppt_x</p:attrName>
                                        </p:attrNameLst>
                                      </p:cBhvr>
                                      <p:tavLst>
                                        <p:tav tm="0">
                                          <p:val>
                                            <p:strVal val="1+#ppt_w/2"/>
                                          </p:val>
                                        </p:tav>
                                        <p:tav tm="100000">
                                          <p:val>
                                            <p:strVal val="#ppt_x"/>
                                          </p:val>
                                        </p:tav>
                                      </p:tavLst>
                                    </p:anim>
                                    <p:anim calcmode="lin" valueType="num">
                                      <p:cBhvr additive="base">
                                        <p:cTn id="111" dur="500" fill="hold"/>
                                        <p:tgtEl>
                                          <p:spTgt spid="2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8"/>
                                            </p:cond>
                                          </p:stCondLst>
                                          <p:endCondLst>
                                            <p:cond evt="onStopAudio" delay="0">
                                              <p:tgtEl>
                                                <p:sldTgt/>
                                              </p:tgtEl>
                                            </p:cond>
                                          </p:endCondLst>
                                        </p:cTn>
                                        <p:tgtEl>
                                          <p:sndTgt r:embed="rId3" name="chimes.wav"/>
                                        </p:tgtEl>
                                      </p:cMediaNode>
                                    </p:audio>
                                  </p:subTnLst>
                                </p:cTn>
                              </p:par>
                              <p:par>
                                <p:cTn id="112" presetID="2" presetClass="entr" presetSubtype="2" fill="hold" nodeType="withEffect">
                                  <p:stCondLst>
                                    <p:cond delay="0"/>
                                  </p:stCondLst>
                                  <p:childTnLst>
                                    <p:set>
                                      <p:cBhvr>
                                        <p:cTn id="113" dur="1" fill="hold">
                                          <p:stCondLst>
                                            <p:cond delay="0"/>
                                          </p:stCondLst>
                                        </p:cTn>
                                        <p:tgtEl>
                                          <p:spTgt spid="21">
                                            <p:txEl>
                                              <p:pRg st="5" end="5"/>
                                            </p:txEl>
                                          </p:spTgt>
                                        </p:tgtEl>
                                        <p:attrNameLst>
                                          <p:attrName>style.visibility</p:attrName>
                                        </p:attrNameLst>
                                      </p:cBhvr>
                                      <p:to>
                                        <p:strVal val="visible"/>
                                      </p:to>
                                    </p:set>
                                    <p:anim calcmode="lin" valueType="num">
                                      <p:cBhvr additive="base">
                                        <p:cTn id="114" dur="500" fill="hold"/>
                                        <p:tgtEl>
                                          <p:spTgt spid="21">
                                            <p:txEl>
                                              <p:pRg st="5" end="5"/>
                                            </p:txEl>
                                          </p:spTgt>
                                        </p:tgtEl>
                                        <p:attrNameLst>
                                          <p:attrName>ppt_x</p:attrName>
                                        </p:attrNameLst>
                                      </p:cBhvr>
                                      <p:tavLst>
                                        <p:tav tm="0">
                                          <p:val>
                                            <p:strVal val="1+#ppt_w/2"/>
                                          </p:val>
                                        </p:tav>
                                        <p:tav tm="100000">
                                          <p:val>
                                            <p:strVal val="#ppt_x"/>
                                          </p:val>
                                        </p:tav>
                                      </p:tavLst>
                                    </p:anim>
                                    <p:anim calcmode="lin" valueType="num">
                                      <p:cBhvr additive="base">
                                        <p:cTn id="115" dur="500" fill="hold"/>
                                        <p:tgtEl>
                                          <p:spTgt spid="2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3" name="chimes.wav"/>
                                        </p:tgtEl>
                                      </p:cMediaNode>
                                    </p:audio>
                                  </p:subTnLst>
                                </p:cTn>
                              </p:par>
                              <p:par>
                                <p:cTn id="116" presetID="2" presetClass="entr" presetSubtype="2" fill="hold" nodeType="withEffect">
                                  <p:stCondLst>
                                    <p:cond delay="0"/>
                                  </p:stCondLst>
                                  <p:childTnLst>
                                    <p:set>
                                      <p:cBhvr>
                                        <p:cTn id="117" dur="1" fill="hold">
                                          <p:stCondLst>
                                            <p:cond delay="0"/>
                                          </p:stCondLst>
                                        </p:cTn>
                                        <p:tgtEl>
                                          <p:spTgt spid="21">
                                            <p:txEl>
                                              <p:pRg st="6" end="6"/>
                                            </p:txEl>
                                          </p:spTgt>
                                        </p:tgtEl>
                                        <p:attrNameLst>
                                          <p:attrName>style.visibility</p:attrName>
                                        </p:attrNameLst>
                                      </p:cBhvr>
                                      <p:to>
                                        <p:strVal val="visible"/>
                                      </p:to>
                                    </p:set>
                                    <p:anim calcmode="lin" valueType="num">
                                      <p:cBhvr additive="base">
                                        <p:cTn id="118" dur="500" fill="hold"/>
                                        <p:tgtEl>
                                          <p:spTgt spid="21">
                                            <p:txEl>
                                              <p:pRg st="6" end="6"/>
                                            </p:txEl>
                                          </p:spTgt>
                                        </p:tgtEl>
                                        <p:attrNameLst>
                                          <p:attrName>ppt_x</p:attrName>
                                        </p:attrNameLst>
                                      </p:cBhvr>
                                      <p:tavLst>
                                        <p:tav tm="0">
                                          <p:val>
                                            <p:strVal val="1+#ppt_w/2"/>
                                          </p:val>
                                        </p:tav>
                                        <p:tav tm="100000">
                                          <p:val>
                                            <p:strVal val="#ppt_x"/>
                                          </p:val>
                                        </p:tav>
                                      </p:tavLst>
                                    </p:anim>
                                    <p:anim calcmode="lin" valueType="num">
                                      <p:cBhvr additive="base">
                                        <p:cTn id="119" dur="500" fill="hold"/>
                                        <p:tgtEl>
                                          <p:spTgt spid="21">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3" name="chimes.wav"/>
                                        </p:tgtEl>
                                      </p:cMediaNode>
                                    </p:audio>
                                  </p:subTnLst>
                                </p:cTn>
                              </p:par>
                              <p:par>
                                <p:cTn id="120" presetID="2" presetClass="entr" presetSubtype="2" fill="hold" nodeType="withEffect">
                                  <p:stCondLst>
                                    <p:cond delay="0"/>
                                  </p:stCondLst>
                                  <p:childTnLst>
                                    <p:set>
                                      <p:cBhvr>
                                        <p:cTn id="121" dur="1" fill="hold">
                                          <p:stCondLst>
                                            <p:cond delay="0"/>
                                          </p:stCondLst>
                                        </p:cTn>
                                        <p:tgtEl>
                                          <p:spTgt spid="21">
                                            <p:txEl>
                                              <p:pRg st="7" end="7"/>
                                            </p:txEl>
                                          </p:spTgt>
                                        </p:tgtEl>
                                        <p:attrNameLst>
                                          <p:attrName>style.visibility</p:attrName>
                                        </p:attrNameLst>
                                      </p:cBhvr>
                                      <p:to>
                                        <p:strVal val="visible"/>
                                      </p:to>
                                    </p:set>
                                    <p:anim calcmode="lin" valueType="num">
                                      <p:cBhvr additive="base">
                                        <p:cTn id="122" dur="500" fill="hold"/>
                                        <p:tgtEl>
                                          <p:spTgt spid="21">
                                            <p:txEl>
                                              <p:pRg st="7" end="7"/>
                                            </p:txEl>
                                          </p:spTgt>
                                        </p:tgtEl>
                                        <p:attrNameLst>
                                          <p:attrName>ppt_x</p:attrName>
                                        </p:attrNameLst>
                                      </p:cBhvr>
                                      <p:tavLst>
                                        <p:tav tm="0">
                                          <p:val>
                                            <p:strVal val="1+#ppt_w/2"/>
                                          </p:val>
                                        </p:tav>
                                        <p:tav tm="100000">
                                          <p:val>
                                            <p:strVal val="#ppt_x"/>
                                          </p:val>
                                        </p:tav>
                                      </p:tavLst>
                                    </p:anim>
                                    <p:anim calcmode="lin" valueType="num">
                                      <p:cBhvr additive="base">
                                        <p:cTn id="123" dur="500" fill="hold"/>
                                        <p:tgtEl>
                                          <p:spTgt spid="21">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3" name="chimes.wav"/>
                                        </p:tgtEl>
                                      </p:cMediaNode>
                                    </p:audio>
                                  </p:subTnLst>
                                </p:cTn>
                              </p:par>
                            </p:childTnLst>
                          </p:cTn>
                        </p:par>
                      </p:childTnLst>
                    </p:cTn>
                  </p:par>
                  <p:par>
                    <p:cTn id="124" fill="hold">
                      <p:stCondLst>
                        <p:cond delay="indefinite"/>
                      </p:stCondLst>
                      <p:childTnLst>
                        <p:par>
                          <p:cTn id="125" fill="hold">
                            <p:stCondLst>
                              <p:cond delay="0"/>
                            </p:stCondLst>
                            <p:childTnLst>
                              <p:par>
                                <p:cTn id="126" presetID="3" presetClass="entr" presetSubtype="10" fill="hold" grpId="0" nodeType="click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blinds(horizontal)">
                                      <p:cBhvr>
                                        <p:cTn id="128" dur="500"/>
                                        <p:tgtEl>
                                          <p:spTgt spid="23"/>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nodeType="clickEffect">
                                  <p:stCondLst>
                                    <p:cond delay="0"/>
                                  </p:stCondLst>
                                  <p:childTnLst>
                                    <p:set>
                                      <p:cBhvr>
                                        <p:cTn id="132" dur="1" fill="hold">
                                          <p:stCondLst>
                                            <p:cond delay="0"/>
                                          </p:stCondLst>
                                        </p:cTn>
                                        <p:tgtEl>
                                          <p:spTgt spid="24"/>
                                        </p:tgtEl>
                                        <p:attrNameLst>
                                          <p:attrName>style.visibility</p:attrName>
                                        </p:attrNameLst>
                                      </p:cBhvr>
                                      <p:to>
                                        <p:strVal val="visible"/>
                                      </p:to>
                                    </p:set>
                                    <p:animEffect transition="in" filter="barn(inVertical)">
                                      <p:cBhvr>
                                        <p:cTn id="133" dur="500"/>
                                        <p:tgtEl>
                                          <p:spTgt spid="24"/>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4"/>
                                        </p:tgtEl>
                                      </p:cBhvr>
                                    </p:animEffect>
                                    <p:set>
                                      <p:cBhvr>
                                        <p:cTn id="138" dur="1" fill="hold">
                                          <p:stCondLst>
                                            <p:cond delay="499"/>
                                          </p:stCondLst>
                                        </p:cTn>
                                        <p:tgtEl>
                                          <p:spTgt spid="4"/>
                                        </p:tgtEl>
                                        <p:attrNameLst>
                                          <p:attrName>style.visibility</p:attrName>
                                        </p:attrNameLst>
                                      </p:cBhvr>
                                      <p:to>
                                        <p:strVal val="hidden"/>
                                      </p:to>
                                    </p:set>
                                  </p:childTnLst>
                                </p:cTn>
                              </p:par>
                              <p:par>
                                <p:cTn id="139" presetID="22" presetClass="entr" presetSubtype="8" fill="hold" grpId="0" nodeType="withEffect">
                                  <p:stCondLst>
                                    <p:cond delay="0"/>
                                  </p:stCondLst>
                                  <p:childTnLst>
                                    <p:set>
                                      <p:cBhvr>
                                        <p:cTn id="140" dur="1" fill="hold">
                                          <p:stCondLst>
                                            <p:cond delay="0"/>
                                          </p:stCondLst>
                                        </p:cTn>
                                        <p:tgtEl>
                                          <p:spTgt spid="25"/>
                                        </p:tgtEl>
                                        <p:attrNameLst>
                                          <p:attrName>style.visibility</p:attrName>
                                        </p:attrNameLst>
                                      </p:cBhvr>
                                      <p:to>
                                        <p:strVal val="visible"/>
                                      </p:to>
                                    </p:set>
                                    <p:animEffect transition="in" filter="wipe(left)">
                                      <p:cBhvr>
                                        <p:cTn id="1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3" grpId="0" animBg="1"/>
      <p:bldP spid="14" grpId="0"/>
      <p:bldP spid="15" grpId="0"/>
      <p:bldP spid="16" grpId="0"/>
      <p:bldP spid="17" grpId="0"/>
      <p:bldP spid="18" grpId="0"/>
      <p:bldP spid="19" grpId="0"/>
      <p:bldP spid="3" grpId="0" animBg="1"/>
      <p:bldP spid="3" grpId="1" animBg="1"/>
      <p:bldP spid="23" grpId="0"/>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3" name="Picture 2">
            <a:extLst>
              <a:ext uri="{FF2B5EF4-FFF2-40B4-BE49-F238E27FC236}">
                <a16:creationId xmlns:a16="http://schemas.microsoft.com/office/drawing/2014/main" id="{1A3EFC92-DFDE-4EFC-9E11-98F60C9AD415}"/>
              </a:ext>
            </a:extLst>
          </p:cNvPr>
          <p:cNvPicPr>
            <a:picLocks noChangeAspect="1"/>
          </p:cNvPicPr>
          <p:nvPr/>
        </p:nvPicPr>
        <p:blipFill>
          <a:blip r:embed="rId4"/>
          <a:stretch>
            <a:fillRect/>
          </a:stretch>
        </p:blipFill>
        <p:spPr>
          <a:xfrm>
            <a:off x="5545777" y="84847"/>
            <a:ext cx="6515031" cy="6549008"/>
          </a:xfrm>
          <a:prstGeom prst="rect">
            <a:avLst/>
          </a:prstGeom>
        </p:spPr>
      </p:pic>
      <p:sp>
        <p:nvSpPr>
          <p:cNvPr id="6" name="Freeform 9">
            <a:extLst>
              <a:ext uri="{FF2B5EF4-FFF2-40B4-BE49-F238E27FC236}">
                <a16:creationId xmlns:a16="http://schemas.microsoft.com/office/drawing/2014/main" id="{431DFBA5-7DCC-4F59-9A95-AADDEA92348F}"/>
              </a:ext>
            </a:extLst>
          </p:cNvPr>
          <p:cNvSpPr>
            <a:spLocks/>
          </p:cNvSpPr>
          <p:nvPr/>
        </p:nvSpPr>
        <p:spPr bwMode="auto">
          <a:xfrm>
            <a:off x="6440880" y="2612655"/>
            <a:ext cx="169333" cy="647700"/>
          </a:xfrm>
          <a:custGeom>
            <a:avLst/>
            <a:gdLst>
              <a:gd name="T0" fmla="*/ 2147483647 w 80"/>
              <a:gd name="T1" fmla="*/ 2147483647 h 408"/>
              <a:gd name="T2" fmla="*/ 2147483647 w 80"/>
              <a:gd name="T3" fmla="*/ 2147483647 h 408"/>
              <a:gd name="T4" fmla="*/ 2147483647 w 80"/>
              <a:gd name="T5" fmla="*/ 2147483647 h 408"/>
              <a:gd name="T6" fmla="*/ 2147483647 w 80"/>
              <a:gd name="T7" fmla="*/ 2147483647 h 408"/>
              <a:gd name="T8" fmla="*/ 2147483647 w 80"/>
              <a:gd name="T9" fmla="*/ 2147483647 h 408"/>
              <a:gd name="T10" fmla="*/ 2147483647 w 80"/>
              <a:gd name="T11" fmla="*/ 2147483647 h 408"/>
              <a:gd name="T12" fmla="*/ 0 60000 65536"/>
              <a:gd name="T13" fmla="*/ 0 60000 65536"/>
              <a:gd name="T14" fmla="*/ 0 60000 65536"/>
              <a:gd name="T15" fmla="*/ 0 60000 65536"/>
              <a:gd name="T16" fmla="*/ 0 60000 65536"/>
              <a:gd name="T17" fmla="*/ 0 60000 65536"/>
              <a:gd name="T18" fmla="*/ 0 w 80"/>
              <a:gd name="T19" fmla="*/ 0 h 408"/>
              <a:gd name="T20" fmla="*/ 80 w 80"/>
              <a:gd name="T21" fmla="*/ 408 h 408"/>
            </a:gdLst>
            <a:ahLst/>
            <a:cxnLst>
              <a:cxn ang="T12">
                <a:pos x="T0" y="T1"/>
              </a:cxn>
              <a:cxn ang="T13">
                <a:pos x="T2" y="T3"/>
              </a:cxn>
              <a:cxn ang="T14">
                <a:pos x="T4" y="T5"/>
              </a:cxn>
              <a:cxn ang="T15">
                <a:pos x="T6" y="T7"/>
              </a:cxn>
              <a:cxn ang="T16">
                <a:pos x="T8" y="T9"/>
              </a:cxn>
              <a:cxn ang="T17">
                <a:pos x="T10" y="T11"/>
              </a:cxn>
            </a:cxnLst>
            <a:rect l="T18" t="T19" r="T20" b="T21"/>
            <a:pathLst>
              <a:path w="80" h="408">
                <a:moveTo>
                  <a:pt x="70" y="408"/>
                </a:moveTo>
                <a:cubicBezTo>
                  <a:pt x="75" y="380"/>
                  <a:pt x="80" y="346"/>
                  <a:pt x="66" y="320"/>
                </a:cubicBezTo>
                <a:cubicBezTo>
                  <a:pt x="59" y="307"/>
                  <a:pt x="50" y="296"/>
                  <a:pt x="42" y="284"/>
                </a:cubicBezTo>
                <a:cubicBezTo>
                  <a:pt x="37" y="276"/>
                  <a:pt x="26" y="260"/>
                  <a:pt x="26" y="260"/>
                </a:cubicBezTo>
                <a:cubicBezTo>
                  <a:pt x="28" y="214"/>
                  <a:pt x="54" y="66"/>
                  <a:pt x="26" y="32"/>
                </a:cubicBezTo>
                <a:cubicBezTo>
                  <a:pt x="0" y="0"/>
                  <a:pt x="23" y="42"/>
                  <a:pt x="10" y="16"/>
                </a:cubicBezTo>
              </a:path>
            </a:pathLst>
          </a:custGeom>
          <a:noFill/>
          <a:ln w="4064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7" name="Freeform 10">
            <a:extLst>
              <a:ext uri="{FF2B5EF4-FFF2-40B4-BE49-F238E27FC236}">
                <a16:creationId xmlns:a16="http://schemas.microsoft.com/office/drawing/2014/main" id="{F20708FA-2A7C-42FE-AA1C-D0FF801BE637}"/>
              </a:ext>
            </a:extLst>
          </p:cNvPr>
          <p:cNvSpPr>
            <a:spLocks/>
          </p:cNvSpPr>
          <p:nvPr/>
        </p:nvSpPr>
        <p:spPr bwMode="auto">
          <a:xfrm>
            <a:off x="6291285" y="2505226"/>
            <a:ext cx="337916" cy="764341"/>
          </a:xfrm>
          <a:custGeom>
            <a:avLst/>
            <a:gdLst>
              <a:gd name="T0" fmla="*/ 2147483647 w 198"/>
              <a:gd name="T1" fmla="*/ 2147483647 h 416"/>
              <a:gd name="T2" fmla="*/ 2147483647 w 198"/>
              <a:gd name="T3" fmla="*/ 2147483647 h 416"/>
              <a:gd name="T4" fmla="*/ 2147483647 w 198"/>
              <a:gd name="T5" fmla="*/ 2147483647 h 416"/>
              <a:gd name="T6" fmla="*/ 2147483647 w 198"/>
              <a:gd name="T7" fmla="*/ 2147483647 h 416"/>
              <a:gd name="T8" fmla="*/ 2147483647 w 198"/>
              <a:gd name="T9" fmla="*/ 0 h 416"/>
              <a:gd name="T10" fmla="*/ 2147483647 w 198"/>
              <a:gd name="T11" fmla="*/ 2147483647 h 416"/>
              <a:gd name="T12" fmla="*/ 0 w 198"/>
              <a:gd name="T13" fmla="*/ 2147483647 h 416"/>
              <a:gd name="T14" fmla="*/ 2147483647 w 198"/>
              <a:gd name="T15" fmla="*/ 2147483647 h 416"/>
              <a:gd name="T16" fmla="*/ 2147483647 w 198"/>
              <a:gd name="T17" fmla="*/ 2147483647 h 416"/>
              <a:gd name="T18" fmla="*/ 2147483647 w 198"/>
              <a:gd name="T19" fmla="*/ 2147483647 h 416"/>
              <a:gd name="T20" fmla="*/ 2147483647 w 198"/>
              <a:gd name="T21" fmla="*/ 2147483647 h 416"/>
              <a:gd name="T22" fmla="*/ 2147483647 w 198"/>
              <a:gd name="T23" fmla="*/ 2147483647 h 416"/>
              <a:gd name="T24" fmla="*/ 2147483647 w 198"/>
              <a:gd name="T25" fmla="*/ 2147483647 h 416"/>
              <a:gd name="T26" fmla="*/ 2147483647 w 198"/>
              <a:gd name="T27" fmla="*/ 2147483647 h 416"/>
              <a:gd name="T28" fmla="*/ 2147483647 w 198"/>
              <a:gd name="T29" fmla="*/ 2147483647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8"/>
              <a:gd name="T46" fmla="*/ 0 h 416"/>
              <a:gd name="T47" fmla="*/ 198 w 198"/>
              <a:gd name="T48" fmla="*/ 416 h 4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8" h="416">
                <a:moveTo>
                  <a:pt x="180" y="88"/>
                </a:moveTo>
                <a:cubicBezTo>
                  <a:pt x="188" y="75"/>
                  <a:pt x="198" y="66"/>
                  <a:pt x="184" y="48"/>
                </a:cubicBezTo>
                <a:cubicBezTo>
                  <a:pt x="179" y="41"/>
                  <a:pt x="168" y="43"/>
                  <a:pt x="160" y="40"/>
                </a:cubicBezTo>
                <a:cubicBezTo>
                  <a:pt x="141" y="34"/>
                  <a:pt x="120" y="23"/>
                  <a:pt x="100" y="16"/>
                </a:cubicBezTo>
                <a:cubicBezTo>
                  <a:pt x="88" y="12"/>
                  <a:pt x="64" y="0"/>
                  <a:pt x="64" y="0"/>
                </a:cubicBezTo>
                <a:cubicBezTo>
                  <a:pt x="34" y="10"/>
                  <a:pt x="67" y="23"/>
                  <a:pt x="32" y="32"/>
                </a:cubicBezTo>
                <a:cubicBezTo>
                  <a:pt x="23" y="46"/>
                  <a:pt x="16" y="51"/>
                  <a:pt x="0" y="56"/>
                </a:cubicBezTo>
                <a:cubicBezTo>
                  <a:pt x="1" y="75"/>
                  <a:pt x="0" y="94"/>
                  <a:pt x="4" y="112"/>
                </a:cubicBezTo>
                <a:cubicBezTo>
                  <a:pt x="5" y="118"/>
                  <a:pt x="13" y="119"/>
                  <a:pt x="16" y="124"/>
                </a:cubicBezTo>
                <a:cubicBezTo>
                  <a:pt x="28" y="146"/>
                  <a:pt x="22" y="166"/>
                  <a:pt x="44" y="180"/>
                </a:cubicBezTo>
                <a:cubicBezTo>
                  <a:pt x="45" y="184"/>
                  <a:pt x="48" y="188"/>
                  <a:pt x="48" y="192"/>
                </a:cubicBezTo>
                <a:cubicBezTo>
                  <a:pt x="48" y="196"/>
                  <a:pt x="43" y="200"/>
                  <a:pt x="44" y="204"/>
                </a:cubicBezTo>
                <a:cubicBezTo>
                  <a:pt x="46" y="216"/>
                  <a:pt x="59" y="230"/>
                  <a:pt x="68" y="236"/>
                </a:cubicBezTo>
                <a:cubicBezTo>
                  <a:pt x="96" y="278"/>
                  <a:pt x="47" y="369"/>
                  <a:pt x="108" y="384"/>
                </a:cubicBezTo>
                <a:cubicBezTo>
                  <a:pt x="119" y="395"/>
                  <a:pt x="129" y="405"/>
                  <a:pt x="140" y="416"/>
                </a:cubicBezTo>
              </a:path>
            </a:pathLst>
          </a:custGeom>
          <a:noFill/>
          <a:ln w="4064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1" name="Text Box 13">
            <a:extLst>
              <a:ext uri="{FF2B5EF4-FFF2-40B4-BE49-F238E27FC236}">
                <a16:creationId xmlns:a16="http://schemas.microsoft.com/office/drawing/2014/main" id="{EC48C878-94EE-4B20-9981-9611DE5FFEEB}"/>
              </a:ext>
            </a:extLst>
          </p:cNvPr>
          <p:cNvSpPr txBox="1">
            <a:spLocks noChangeArrowheads="1"/>
          </p:cNvSpPr>
          <p:nvPr/>
        </p:nvSpPr>
        <p:spPr bwMode="auto">
          <a:xfrm>
            <a:off x="6629201" y="2595010"/>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(1)</a:t>
            </a:r>
          </a:p>
        </p:txBody>
      </p:sp>
      <p:sp>
        <p:nvSpPr>
          <p:cNvPr id="12" name="Text Box 14">
            <a:extLst>
              <a:ext uri="{FF2B5EF4-FFF2-40B4-BE49-F238E27FC236}">
                <a16:creationId xmlns:a16="http://schemas.microsoft.com/office/drawing/2014/main" id="{68893CAC-0A4D-47DE-8710-DF251AAA7043}"/>
              </a:ext>
            </a:extLst>
          </p:cNvPr>
          <p:cNvSpPr txBox="1">
            <a:spLocks noChangeArrowheads="1"/>
          </p:cNvSpPr>
          <p:nvPr/>
        </p:nvSpPr>
        <p:spPr bwMode="auto">
          <a:xfrm>
            <a:off x="5788946" y="2595008"/>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(2)</a:t>
            </a:r>
          </a:p>
        </p:txBody>
      </p:sp>
      <p:sp>
        <p:nvSpPr>
          <p:cNvPr id="13" name="Text Box 3">
            <a:extLst>
              <a:ext uri="{FF2B5EF4-FFF2-40B4-BE49-F238E27FC236}">
                <a16:creationId xmlns:a16="http://schemas.microsoft.com/office/drawing/2014/main" id="{181F0259-C52A-4164-95B3-74B61D5B69D3}"/>
              </a:ext>
            </a:extLst>
          </p:cNvPr>
          <p:cNvSpPr txBox="1">
            <a:spLocks noChangeArrowheads="1"/>
          </p:cNvSpPr>
          <p:nvPr/>
        </p:nvSpPr>
        <p:spPr bwMode="auto">
          <a:xfrm>
            <a:off x="395679" y="637453"/>
            <a:ext cx="4572000" cy="2718758"/>
          </a:xfrm>
          <a:prstGeom prst="rect">
            <a:avLst/>
          </a:prstGeom>
          <a:noFill/>
          <a:ln w="9525">
            <a:noFill/>
            <a:miter lim="800000"/>
            <a:headEnd/>
            <a:tailEnd/>
          </a:ln>
        </p:spPr>
        <p:txBody>
          <a:bodyPr>
            <a:spAutoFit/>
          </a:bodyPr>
          <a:lstStyle/>
          <a:p>
            <a:pPr marL="457189" indent="-457189" algn="just">
              <a:spcBef>
                <a:spcPct val="50000"/>
              </a:spcBef>
              <a:defRPr/>
            </a:pPr>
            <a:endParaRPr lang="en-US" sz="2667" b="1" dirty="0">
              <a:solidFill>
                <a:srgbClr val="00B050"/>
              </a:solidFill>
            </a:endParaRPr>
          </a:p>
          <a:p>
            <a:pPr marL="457189" indent="-457189" algn="just">
              <a:spcBef>
                <a:spcPct val="50000"/>
              </a:spcBef>
              <a:defRPr/>
            </a:pP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Tây</a:t>
            </a:r>
            <a:r>
              <a:rPr lang="en-US" sz="3200" b="1" dirty="0">
                <a:solidFill>
                  <a:srgbClr val="1C11AF"/>
                </a:solidFill>
                <a:latin typeface="Arial" panose="020B0604020202020204" pitchFamily="34" charset="0"/>
                <a:cs typeface="Arial" panose="020B0604020202020204" pitchFamily="34" charset="0"/>
              </a:rPr>
              <a:t> Nam Á: </a:t>
            </a:r>
          </a:p>
          <a:p>
            <a:pPr marL="457189" indent="-457189" algn="just">
              <a:spcBef>
                <a:spcPct val="50000"/>
              </a:spcBef>
              <a:defRPr/>
            </a:pPr>
            <a:r>
              <a:rPr lang="en-US" sz="3200" b="1">
                <a:solidFill>
                  <a:srgbClr val="00B050"/>
                </a:solidFill>
                <a:latin typeface="Arial" panose="020B0604020202020204" pitchFamily="34" charset="0"/>
                <a:cs typeface="Arial" panose="020B0604020202020204" pitchFamily="34" charset="0"/>
              </a:rPr>
              <a:t>(1): </a:t>
            </a:r>
            <a:r>
              <a:rPr lang="en-US" sz="3200" b="1" dirty="0">
                <a:solidFill>
                  <a:srgbClr val="00B050"/>
                </a:solidFill>
                <a:latin typeface="Arial" panose="020B0604020202020204" pitchFamily="34" charset="0"/>
                <a:cs typeface="Arial" panose="020B0604020202020204" pitchFamily="34" charset="0"/>
              </a:rPr>
              <a:t>S. </a:t>
            </a:r>
            <a:r>
              <a:rPr lang="en-US" sz="3200" b="1">
                <a:solidFill>
                  <a:srgbClr val="00B050"/>
                </a:solidFill>
                <a:latin typeface="Arial" panose="020B0604020202020204" pitchFamily="34" charset="0"/>
                <a:cs typeface="Arial" panose="020B0604020202020204" pitchFamily="34" charset="0"/>
              </a:rPr>
              <a:t>Ti – grơ</a:t>
            </a:r>
            <a:r>
              <a:rPr lang="en-US" sz="3200" b="1" dirty="0">
                <a:solidFill>
                  <a:srgbClr val="00B050"/>
                </a:solidFill>
                <a:latin typeface="Arial" panose="020B0604020202020204" pitchFamily="34" charset="0"/>
                <a:cs typeface="Arial" panose="020B0604020202020204" pitchFamily="34" charset="0"/>
              </a:rPr>
              <a:t>.</a:t>
            </a:r>
          </a:p>
          <a:p>
            <a:pPr marL="457189" indent="-457189" algn="just">
              <a:spcBef>
                <a:spcPct val="50000"/>
              </a:spcBef>
              <a:defRPr/>
            </a:pPr>
            <a:r>
              <a:rPr lang="en-US" sz="3200" b="1">
                <a:solidFill>
                  <a:srgbClr val="00B050"/>
                </a:solidFill>
                <a:latin typeface="Arial" panose="020B0604020202020204" pitchFamily="34" charset="0"/>
                <a:cs typeface="Arial" panose="020B0604020202020204" pitchFamily="34" charset="0"/>
              </a:rPr>
              <a:t>(2): </a:t>
            </a:r>
            <a:r>
              <a:rPr lang="en-US" sz="3200" b="1" dirty="0">
                <a:solidFill>
                  <a:srgbClr val="00B050"/>
                </a:solidFill>
                <a:latin typeface="Arial" panose="020B0604020202020204" pitchFamily="34" charset="0"/>
                <a:cs typeface="Arial" panose="020B0604020202020204" pitchFamily="34" charset="0"/>
              </a:rPr>
              <a:t>S. ơ- </a:t>
            </a:r>
            <a:r>
              <a:rPr lang="en-US" sz="3200" b="1" dirty="0" err="1">
                <a:solidFill>
                  <a:srgbClr val="00B050"/>
                </a:solidFill>
                <a:latin typeface="Arial" panose="020B0604020202020204" pitchFamily="34" charset="0"/>
                <a:cs typeface="Arial" panose="020B0604020202020204" pitchFamily="34" charset="0"/>
              </a:rPr>
              <a:t>phrat</a:t>
            </a:r>
            <a:r>
              <a:rPr lang="en-US" sz="3200" b="1" dirty="0">
                <a:solidFill>
                  <a:srgbClr val="00B050"/>
                </a:solidFill>
                <a:latin typeface="Arial" panose="020B0604020202020204" pitchFamily="34" charset="0"/>
                <a:cs typeface="Arial" panose="020B0604020202020204" pitchFamily="34" charset="0"/>
              </a:rPr>
              <a:t>.</a:t>
            </a:r>
          </a:p>
        </p:txBody>
      </p:sp>
      <p:sp>
        <p:nvSpPr>
          <p:cNvPr id="14" name="Rectangle 17">
            <a:extLst>
              <a:ext uri="{FF2B5EF4-FFF2-40B4-BE49-F238E27FC236}">
                <a16:creationId xmlns:a16="http://schemas.microsoft.com/office/drawing/2014/main" id="{40043A6C-F1EE-45F1-B254-370F4B30EA74}"/>
              </a:ext>
            </a:extLst>
          </p:cNvPr>
          <p:cNvSpPr>
            <a:spLocks noChangeArrowheads="1"/>
          </p:cNvSpPr>
          <p:nvPr/>
        </p:nvSpPr>
        <p:spPr bwMode="auto">
          <a:xfrm>
            <a:off x="131192" y="3691795"/>
            <a:ext cx="524642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BR" altLang="en-US" sz="3600" b="1" dirty="0">
                <a:solidFill>
                  <a:srgbClr val="0000FF"/>
                </a:solidFill>
                <a:cs typeface="Times New Roman" panose="02020603050405020304" pitchFamily="18" charset="0"/>
              </a:rPr>
              <a:t>- Sông ngòi kém phát triển. </a:t>
            </a:r>
            <a:endParaRPr lang="en-US" altLang="en-US" sz="3600" b="1" dirty="0">
              <a:solidFill>
                <a:srgbClr val="0000FF"/>
              </a:solidFill>
              <a:cs typeface="Times New Roman" panose="02020603050405020304" pitchFamily="18" charset="0"/>
            </a:endParaRPr>
          </a:p>
          <a:p>
            <a:pPr algn="just" eaLnBrk="1" hangingPunct="1"/>
            <a:r>
              <a:rPr lang="pt-BR" altLang="en-US" sz="3600" b="1" dirty="0">
                <a:solidFill>
                  <a:srgbClr val="0000FF"/>
                </a:solidFill>
                <a:cs typeface="Times New Roman" panose="02020603050405020304" pitchFamily="18" charset="0"/>
              </a:rPr>
              <a:t>- Nguồn cung cấp nước chủ yếu do băng, tuyết tan</a:t>
            </a:r>
            <a:endParaRPr lang="en-US" altLang="en-US" sz="36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337209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0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par>
                                <p:cTn id="17" presetID="2" presetClass="entr" presetSubtype="2" fill="hold"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1" presetID="2" presetClass="entr" presetSubtype="2"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 calcmode="lin" valueType="num">
                                      <p:cBhvr additive="base">
                                        <p:cTn id="23" dur="500" fill="hold"/>
                                        <p:tgtEl>
                                          <p:spTgt spid="13">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5" presetID="2" presetClass="entr" presetSubtype="2"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 calcmode="lin" valueType="num">
                                      <p:cBhvr additive="base">
                                        <p:cTn id="27" dur="500" fill="hold"/>
                                        <p:tgtEl>
                                          <p:spTgt spid="13">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 calcmode="lin" valueType="num">
                                      <p:cBhvr additive="base">
                                        <p:cTn id="3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 calcmode="lin" valueType="num">
                                      <p:cBhvr additive="base">
                                        <p:cTn id="3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graphicFrame>
        <p:nvGraphicFramePr>
          <p:cNvPr id="2" name="Table 1">
            <a:extLst>
              <a:ext uri="{FF2B5EF4-FFF2-40B4-BE49-F238E27FC236}">
                <a16:creationId xmlns:a16="http://schemas.microsoft.com/office/drawing/2014/main" id="{8CFB2772-1B35-4293-A5FA-50D025599F01}"/>
              </a:ext>
            </a:extLst>
          </p:cNvPr>
          <p:cNvGraphicFramePr>
            <a:graphicFrameLocks noGrp="1"/>
          </p:cNvGraphicFramePr>
          <p:nvPr>
            <p:extLst>
              <p:ext uri="{D42A27DB-BD31-4B8C-83A1-F6EECF244321}">
                <p14:modId xmlns:p14="http://schemas.microsoft.com/office/powerpoint/2010/main" val="2387483857"/>
              </p:ext>
            </p:extLst>
          </p:nvPr>
        </p:nvGraphicFramePr>
        <p:xfrm>
          <a:off x="276441" y="973777"/>
          <a:ext cx="11732845" cy="5953694"/>
        </p:xfrm>
        <a:graphic>
          <a:graphicData uri="http://schemas.openxmlformats.org/drawingml/2006/table">
            <a:tbl>
              <a:tblPr bandRow="1">
                <a:tableStyleId>{5C22544A-7EE6-4342-B048-85BDC9FD1C3A}</a:tableStyleId>
              </a:tblPr>
              <a:tblGrid>
                <a:gridCol w="3042659">
                  <a:extLst>
                    <a:ext uri="{9D8B030D-6E8A-4147-A177-3AD203B41FA5}">
                      <a16:colId xmlns:a16="http://schemas.microsoft.com/office/drawing/2014/main" val="72257170"/>
                    </a:ext>
                  </a:extLst>
                </a:gridCol>
                <a:gridCol w="2712811">
                  <a:extLst>
                    <a:ext uri="{9D8B030D-6E8A-4147-A177-3AD203B41FA5}">
                      <a16:colId xmlns:a16="http://schemas.microsoft.com/office/drawing/2014/main" val="4187616667"/>
                    </a:ext>
                  </a:extLst>
                </a:gridCol>
                <a:gridCol w="3255655">
                  <a:extLst>
                    <a:ext uri="{9D8B030D-6E8A-4147-A177-3AD203B41FA5}">
                      <a16:colId xmlns:a16="http://schemas.microsoft.com/office/drawing/2014/main" val="3105815187"/>
                    </a:ext>
                  </a:extLst>
                </a:gridCol>
                <a:gridCol w="2721720">
                  <a:extLst>
                    <a:ext uri="{9D8B030D-6E8A-4147-A177-3AD203B41FA5}">
                      <a16:colId xmlns:a16="http://schemas.microsoft.com/office/drawing/2014/main" val="2961103454"/>
                    </a:ext>
                  </a:extLst>
                </a:gridCol>
              </a:tblGrid>
              <a:tr h="961901">
                <a:tc>
                  <a:txBody>
                    <a:bodyPr/>
                    <a:lstStyle/>
                    <a:p>
                      <a:pPr indent="180340" algn="l">
                        <a:lnSpc>
                          <a:spcPct val="115000"/>
                        </a:lnSpc>
                        <a:spcAft>
                          <a:spcPts val="600"/>
                        </a:spcAft>
                        <a:tabLst>
                          <a:tab pos="180340" algn="l"/>
                          <a:tab pos="450215" algn="l"/>
                        </a:tabLst>
                      </a:pPr>
                      <a:r>
                        <a:rPr lang="en-US" sz="2400" b="1" dirty="0" err="1">
                          <a:solidFill>
                            <a:schemeClr val="bg1"/>
                          </a:solidFill>
                          <a:effectLst/>
                          <a:latin typeface="Arial" panose="020B0604020202020204" pitchFamily="34" charset="0"/>
                          <a:cs typeface="Arial" panose="020B0604020202020204" pitchFamily="34" charset="0"/>
                        </a:rPr>
                        <a:t>Khu</a:t>
                      </a:r>
                      <a:r>
                        <a:rPr lang="en-US" sz="2400" b="1" dirty="0">
                          <a:solidFill>
                            <a:schemeClr val="bg1"/>
                          </a:solidFill>
                          <a:effectLst/>
                          <a:latin typeface="Arial" panose="020B0604020202020204" pitchFamily="34" charset="0"/>
                          <a:cs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rPr>
                        <a:t>vực</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Bắc Á</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Đông Á, Nam Á</a:t>
                      </a:r>
                    </a:p>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Đông Nam Á, </a:t>
                      </a: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Tây Nam Á và Trung Á</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3699851670"/>
                  </a:ext>
                </a:extLst>
              </a:tr>
              <a:tr h="982376">
                <a:tc>
                  <a:txBody>
                    <a:bodyPr/>
                    <a:lstStyle/>
                    <a:p>
                      <a:pPr indent="180340" algn="l">
                        <a:lnSpc>
                          <a:spcPct val="115000"/>
                        </a:lnSpc>
                        <a:spcAft>
                          <a:spcPts val="600"/>
                        </a:spcAft>
                        <a:tabLst>
                          <a:tab pos="180340" algn="l"/>
                          <a:tab pos="450215" algn="l"/>
                        </a:tabLst>
                      </a:pPr>
                      <a:r>
                        <a:rPr lang="en-US" sz="2400" b="1" dirty="0">
                          <a:solidFill>
                            <a:srgbClr val="1C11AF"/>
                          </a:solidFill>
                          <a:effectLst/>
                          <a:latin typeface="Arial" panose="020B0604020202020204" pitchFamily="34" charset="0"/>
                          <a:cs typeface="Arial" panose="020B0604020202020204" pitchFamily="34" charset="0"/>
                        </a:rPr>
                        <a:t> - </a:t>
                      </a:r>
                      <a:r>
                        <a:rPr lang="en-US" sz="2400" b="1" dirty="0" err="1">
                          <a:solidFill>
                            <a:srgbClr val="1C11AF"/>
                          </a:solidFill>
                          <a:effectLst/>
                          <a:latin typeface="Arial" panose="020B0604020202020204" pitchFamily="34" charset="0"/>
                          <a:cs typeface="Arial" panose="020B0604020202020204" pitchFamily="34" charset="0"/>
                        </a:rPr>
                        <a:t>Mạng</a:t>
                      </a:r>
                      <a:r>
                        <a:rPr lang="en-US" sz="2400" b="1" dirty="0">
                          <a:solidFill>
                            <a:srgbClr val="1C11AF"/>
                          </a:solidFill>
                          <a:effectLst/>
                          <a:latin typeface="Arial" panose="020B0604020202020204" pitchFamily="34" charset="0"/>
                          <a:cs typeface="Arial" panose="020B0604020202020204" pitchFamily="34" charset="0"/>
                        </a:rPr>
                        <a:t> </a:t>
                      </a:r>
                      <a:r>
                        <a:rPr lang="en-US" sz="2400" b="1" dirty="0" err="1">
                          <a:solidFill>
                            <a:srgbClr val="1C11AF"/>
                          </a:solidFill>
                          <a:effectLst/>
                          <a:latin typeface="Arial" panose="020B0604020202020204" pitchFamily="34" charset="0"/>
                          <a:cs typeface="Arial" panose="020B0604020202020204" pitchFamily="34" charset="0"/>
                        </a:rPr>
                        <a:t>lưới</a:t>
                      </a:r>
                      <a:r>
                        <a:rPr lang="en-US" sz="2400" b="1" dirty="0">
                          <a:solidFill>
                            <a:srgbClr val="1C11AF"/>
                          </a:solidFill>
                          <a:effectLst/>
                          <a:latin typeface="Arial" panose="020B0604020202020204" pitchFamily="34" charset="0"/>
                          <a:cs typeface="Arial" panose="020B0604020202020204" pitchFamily="34" charset="0"/>
                        </a:rPr>
                        <a:t> </a:t>
                      </a:r>
                      <a:r>
                        <a:rPr lang="en-US" sz="2400" b="1" dirty="0" err="1">
                          <a:solidFill>
                            <a:srgbClr val="1C11AF"/>
                          </a:solidFill>
                          <a:effectLst/>
                          <a:latin typeface="Arial" panose="020B0604020202020204" pitchFamily="34" charset="0"/>
                          <a:cs typeface="Arial" panose="020B0604020202020204" pitchFamily="34" charset="0"/>
                        </a:rPr>
                        <a:t>sông</a:t>
                      </a:r>
                      <a:r>
                        <a:rPr lang="en-US" sz="2400" b="1" dirty="0">
                          <a:solidFill>
                            <a:srgbClr val="1C11AF"/>
                          </a:solidFill>
                          <a:effectLst/>
                          <a:latin typeface="Arial" panose="020B0604020202020204" pitchFamily="34" charset="0"/>
                          <a:cs typeface="Arial" panose="020B0604020202020204" pitchFamily="34" charset="0"/>
                        </a:rPr>
                        <a:t>, </a:t>
                      </a:r>
                      <a:r>
                        <a:rPr lang="en-US" sz="2400" b="1" dirty="0" err="1">
                          <a:solidFill>
                            <a:srgbClr val="1C11AF"/>
                          </a:solidFill>
                          <a:effectLst/>
                          <a:latin typeface="Arial" panose="020B0604020202020204" pitchFamily="34" charset="0"/>
                          <a:cs typeface="Arial" panose="020B0604020202020204" pitchFamily="34" charset="0"/>
                        </a:rPr>
                        <a:t>hướng</a:t>
                      </a:r>
                      <a:r>
                        <a:rPr lang="en-US" sz="2400" b="1" dirty="0">
                          <a:solidFill>
                            <a:srgbClr val="1C11AF"/>
                          </a:solidFill>
                          <a:effectLst/>
                          <a:latin typeface="Arial" panose="020B0604020202020204" pitchFamily="34" charset="0"/>
                          <a:cs typeface="Arial" panose="020B0604020202020204" pitchFamily="34" charset="0"/>
                        </a:rPr>
                        <a:t> </a:t>
                      </a:r>
                      <a:r>
                        <a:rPr lang="en-US" sz="2400" b="1" dirty="0" err="1">
                          <a:solidFill>
                            <a:srgbClr val="1C11AF"/>
                          </a:solidFill>
                          <a:effectLst/>
                          <a:latin typeface="Arial" panose="020B0604020202020204" pitchFamily="34" charset="0"/>
                          <a:cs typeface="Arial" panose="020B0604020202020204" pitchFamily="34" charset="0"/>
                        </a:rPr>
                        <a:t>chảy</a:t>
                      </a:r>
                      <a:endParaRPr lang="en-US" sz="24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41934495"/>
                  </a:ext>
                </a:extLst>
              </a:tr>
              <a:tr h="1677697">
                <a:tc>
                  <a:txBody>
                    <a:bodyPr/>
                    <a:lstStyle/>
                    <a:p>
                      <a:pPr indent="180340" algn="l">
                        <a:lnSpc>
                          <a:spcPct val="115000"/>
                        </a:lnSpc>
                        <a:spcAft>
                          <a:spcPts val="600"/>
                        </a:spcAft>
                        <a:tabLst>
                          <a:tab pos="180340" algn="l"/>
                          <a:tab pos="450215" algn="l"/>
                        </a:tabLst>
                      </a:pPr>
                      <a:endParaRPr lang="en-US" sz="2400" b="1">
                        <a:solidFill>
                          <a:srgbClr val="1C11AF"/>
                        </a:solidFill>
                        <a:effectLst/>
                        <a:latin typeface="Arial" panose="020B0604020202020204" pitchFamily="34" charset="0"/>
                        <a:cs typeface="Arial" panose="020B0604020202020204" pitchFamily="34" charset="0"/>
                      </a:endParaRPr>
                    </a:p>
                    <a:p>
                      <a:pPr indent="180340" algn="l">
                        <a:lnSpc>
                          <a:spcPct val="115000"/>
                        </a:lnSpc>
                        <a:spcAft>
                          <a:spcPts val="600"/>
                        </a:spcAft>
                        <a:tabLst>
                          <a:tab pos="180340" algn="l"/>
                          <a:tab pos="450215" algn="l"/>
                        </a:tabLst>
                      </a:pPr>
                      <a:r>
                        <a:rPr lang="en-US" sz="2400" b="1">
                          <a:solidFill>
                            <a:srgbClr val="1C11AF"/>
                          </a:solidFill>
                          <a:effectLst/>
                          <a:latin typeface="Arial" panose="020B0604020202020204" pitchFamily="34" charset="0"/>
                          <a:cs typeface="Arial" panose="020B0604020202020204" pitchFamily="34" charset="0"/>
                        </a:rPr>
                        <a:t>- Đặc điểm chế độ nước, lượng nước</a:t>
                      </a: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Arial" panose="020B0604020202020204" pitchFamily="34" charset="0"/>
                          <a:cs typeface="Arial" panose="020B0604020202020204" pitchFamily="34" charset="0"/>
                        </a:rPr>
                        <a:t> </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dirty="0">
                          <a:solidFill>
                            <a:srgbClr val="0070C0"/>
                          </a:solidFill>
                          <a:effectLst/>
                          <a:latin typeface="Arial" panose="020B0604020202020204" pitchFamily="34" charset="0"/>
                          <a:cs typeface="Arial" panose="020B0604020202020204" pitchFamily="34" charset="0"/>
                        </a:rPr>
                        <a:t> </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32796276"/>
                  </a:ext>
                </a:extLst>
              </a:tr>
              <a:tr h="647848">
                <a:tc>
                  <a:txBody>
                    <a:bodyPr/>
                    <a:lstStyle/>
                    <a:p>
                      <a:pPr marL="342900" indent="-342900" algn="l">
                        <a:lnSpc>
                          <a:spcPct val="115000"/>
                        </a:lnSpc>
                        <a:spcAft>
                          <a:spcPts val="600"/>
                        </a:spcAft>
                        <a:buFontTx/>
                        <a:buChar char="-"/>
                        <a:tabLst>
                          <a:tab pos="180340" algn="l"/>
                          <a:tab pos="450215" algn="l"/>
                        </a:tabLst>
                      </a:pPr>
                      <a:r>
                        <a:rPr lang="en-US" sz="2400" b="1">
                          <a:solidFill>
                            <a:srgbClr val="1C11AF"/>
                          </a:solidFill>
                          <a:effectLst/>
                          <a:latin typeface="Arial" panose="020B0604020202020204" pitchFamily="34" charset="0"/>
                          <a:cs typeface="Arial" panose="020B0604020202020204" pitchFamily="34" charset="0"/>
                        </a:rPr>
                        <a:t>Sông điển hình</a:t>
                      </a:r>
                    </a:p>
                    <a:p>
                      <a:pPr marL="0" indent="0" algn="l">
                        <a:lnSpc>
                          <a:spcPct val="115000"/>
                        </a:lnSpc>
                        <a:spcAft>
                          <a:spcPts val="600"/>
                        </a:spcAft>
                        <a:buFontTx/>
                        <a:buNone/>
                        <a:tabLst>
                          <a:tab pos="180340" algn="l"/>
                          <a:tab pos="450215" algn="l"/>
                        </a:tabLst>
                      </a:pP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l">
                        <a:lnSpc>
                          <a:spcPct val="115000"/>
                        </a:lnSpc>
                        <a:spcAft>
                          <a:spcPts val="600"/>
                        </a:spcAft>
                        <a:buFontTx/>
                        <a:buNone/>
                        <a:tabLst>
                          <a:tab pos="180340" algn="l"/>
                          <a:tab pos="450215" algn="l"/>
                        </a:tabLst>
                      </a:pP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69433122"/>
                  </a:ext>
                </a:extLst>
              </a:tr>
              <a:tr h="647848">
                <a:tc>
                  <a:txBody>
                    <a:bodyPr/>
                    <a:lstStyle/>
                    <a:p>
                      <a:pPr marL="342900" lvl="0" indent="-342900" algn="l">
                        <a:lnSpc>
                          <a:spcPct val="115000"/>
                        </a:lnSpc>
                        <a:spcAft>
                          <a:spcPts val="0"/>
                        </a:spcAft>
                        <a:buSzPts val="1300"/>
                        <a:buFont typeface="Symbol" panose="05050102010706020507" pitchFamily="18" charset="2"/>
                        <a:buChar char="-"/>
                        <a:tabLst>
                          <a:tab pos="180340" algn="l"/>
                          <a:tab pos="450215" algn="l"/>
                        </a:tabLst>
                      </a:pPr>
                      <a:r>
                        <a:rPr lang="en-US" sz="2400" b="1">
                          <a:solidFill>
                            <a:srgbClr val="1C11AF"/>
                          </a:solidFill>
                          <a:effectLst/>
                          <a:latin typeface="Arial" panose="020B0604020202020204" pitchFamily="34" charset="0"/>
                          <a:cs typeface="Arial" panose="020B0604020202020204" pitchFamily="34" charset="0"/>
                        </a:rPr>
                        <a:t>Giá trị kinh tế</a:t>
                      </a:r>
                    </a:p>
                    <a:p>
                      <a:pPr marL="342900" lvl="0" indent="-342900" algn="l">
                        <a:lnSpc>
                          <a:spcPct val="115000"/>
                        </a:lnSpc>
                        <a:spcAft>
                          <a:spcPts val="0"/>
                        </a:spcAft>
                        <a:buSzPts val="1300"/>
                        <a:buFont typeface="Symbol" panose="05050102010706020507" pitchFamily="18" charset="2"/>
                        <a:buChar char="-"/>
                        <a:tabLst>
                          <a:tab pos="180340" algn="l"/>
                          <a:tab pos="450215" algn="l"/>
                        </a:tabLst>
                      </a:pP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gridSpan="2">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hMerge="1">
                  <a:txBody>
                    <a:bodyPr/>
                    <a:lstStyle/>
                    <a:p>
                      <a:pPr indent="180340" algn="just">
                        <a:lnSpc>
                          <a:spcPct val="115000"/>
                        </a:lnSpc>
                        <a:spcAft>
                          <a:spcPts val="600"/>
                        </a:spcAft>
                        <a:tabLst>
                          <a:tab pos="180340" algn="l"/>
                          <a:tab pos="450215" algn="l"/>
                        </a:tabLst>
                      </a:pP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375514688"/>
                  </a:ext>
                </a:extLst>
              </a:tr>
            </a:tbl>
          </a:graphicData>
        </a:graphic>
      </p:graphicFrame>
      <p:sp>
        <p:nvSpPr>
          <p:cNvPr id="3" name="Rectangle 2">
            <a:extLst>
              <a:ext uri="{FF2B5EF4-FFF2-40B4-BE49-F238E27FC236}">
                <a16:creationId xmlns:a16="http://schemas.microsoft.com/office/drawing/2014/main" id="{3168EEAD-5303-4B05-B1CF-2466DE681919}"/>
              </a:ext>
            </a:extLst>
          </p:cNvPr>
          <p:cNvSpPr/>
          <p:nvPr/>
        </p:nvSpPr>
        <p:spPr>
          <a:xfrm>
            <a:off x="3477761" y="2002371"/>
            <a:ext cx="2530903" cy="830997"/>
          </a:xfrm>
          <a:prstGeom prst="rect">
            <a:avLst/>
          </a:prstGeom>
        </p:spPr>
        <p:txBody>
          <a:bodyPr wrap="square">
            <a:spAutoFit/>
          </a:bodyPr>
          <a:lstStyle/>
          <a:p>
            <a:r>
              <a:rPr lang="en-US" altLang="en-US" sz="2400">
                <a:solidFill>
                  <a:srgbClr val="1C11AF"/>
                </a:solidFill>
                <a:latin typeface="Arial" panose="020B0604020202020204" pitchFamily="34" charset="0"/>
                <a:cs typeface="Arial" panose="020B0604020202020204" pitchFamily="34" charset="0"/>
              </a:rPr>
              <a:t>Mạng lưới sông dày</a:t>
            </a:r>
            <a:endParaRPr lang="en-US" sz="24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0A9BBDE-F131-4B70-9F22-8D9AFBCF9BC4}"/>
              </a:ext>
            </a:extLst>
          </p:cNvPr>
          <p:cNvSpPr/>
          <p:nvPr/>
        </p:nvSpPr>
        <p:spPr>
          <a:xfrm>
            <a:off x="3477761" y="2931149"/>
            <a:ext cx="3076548" cy="1569660"/>
          </a:xfrm>
          <a:prstGeom prst="rect">
            <a:avLst/>
          </a:prstGeom>
        </p:spPr>
        <p:txBody>
          <a:bodyPr wrap="square">
            <a:spAutoFit/>
          </a:bodyPr>
          <a:lstStyle/>
          <a:p>
            <a:r>
              <a:rPr lang="en-US" altLang="en-US" sz="2400">
                <a:solidFill>
                  <a:srgbClr val="1C11AF"/>
                </a:solidFill>
                <a:latin typeface="Arial" panose="020B0604020202020204" pitchFamily="34" charset="0"/>
                <a:cs typeface="Arial" panose="020B0604020202020204" pitchFamily="34" charset="0"/>
              </a:rPr>
              <a:t>Mùa đông nước sông đóng băng, mùa xuân </a:t>
            </a:r>
          </a:p>
          <a:p>
            <a:r>
              <a:rPr lang="en-US" altLang="en-US" sz="2400">
                <a:solidFill>
                  <a:srgbClr val="1C11AF"/>
                </a:solidFill>
                <a:latin typeface="Arial" panose="020B0604020202020204" pitchFamily="34" charset="0"/>
                <a:cs typeface="Arial" panose="020B0604020202020204" pitchFamily="34" charset="0"/>
              </a:rPr>
              <a:t>có lũ do băng tan</a:t>
            </a:r>
            <a:endParaRPr lang="en-US" sz="2400">
              <a:solidFill>
                <a:srgbClr val="1C11A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85E2151-D84D-48EE-95E1-0744C767200F}"/>
              </a:ext>
            </a:extLst>
          </p:cNvPr>
          <p:cNvSpPr/>
          <p:nvPr/>
        </p:nvSpPr>
        <p:spPr>
          <a:xfrm>
            <a:off x="6130475" y="2022684"/>
            <a:ext cx="3074805" cy="830997"/>
          </a:xfrm>
          <a:prstGeom prst="rect">
            <a:avLst/>
          </a:prstGeom>
        </p:spPr>
        <p:txBody>
          <a:bodyPr wrap="square">
            <a:spAutoFit/>
          </a:bodyPr>
          <a:lstStyle/>
          <a:p>
            <a:pPr lvl="0" algn="just"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Mạng lưới sông dày,</a:t>
            </a:r>
          </a:p>
          <a:p>
            <a:pPr lvl="0" algn="just"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có nhiều sông lớn.</a:t>
            </a:r>
            <a:endParaRPr lang="en-US" altLang="en-US" sz="2400">
              <a:solidFill>
                <a:srgbClr val="1C11A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99793DD-6310-460E-A732-6AF6B30B32EA}"/>
              </a:ext>
            </a:extLst>
          </p:cNvPr>
          <p:cNvSpPr/>
          <p:nvPr/>
        </p:nvSpPr>
        <p:spPr>
          <a:xfrm>
            <a:off x="6272395" y="3054948"/>
            <a:ext cx="2722289" cy="1200329"/>
          </a:xfrm>
          <a:prstGeom prst="rect">
            <a:avLst/>
          </a:prstGeom>
        </p:spPr>
        <p:txBody>
          <a:bodyPr wrap="square">
            <a:spAutoFit/>
          </a:bodyPr>
          <a:lstStyle/>
          <a:p>
            <a:pPr lvl="0" algn="just"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Sông có lượng nước lớn vào mùa mưa</a:t>
            </a:r>
            <a:endParaRPr lang="en-US" altLang="en-US" sz="2400" dirty="0">
              <a:solidFill>
                <a:srgbClr val="1C11A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C57CA8C-7F8F-46D7-A9FB-A4AA46C5A6AE}"/>
              </a:ext>
            </a:extLst>
          </p:cNvPr>
          <p:cNvSpPr/>
          <p:nvPr/>
        </p:nvSpPr>
        <p:spPr>
          <a:xfrm>
            <a:off x="8969165" y="3063001"/>
            <a:ext cx="3310449" cy="1200329"/>
          </a:xfrm>
          <a:prstGeom prst="rect">
            <a:avLst/>
          </a:prstGeom>
        </p:spPr>
        <p:txBody>
          <a:bodyPr wrap="square">
            <a:spAutoFit/>
          </a:bodyPr>
          <a:lstStyle/>
          <a:p>
            <a:pPr lvl="0" algn="ctr" fontAlgn="base">
              <a:spcBef>
                <a:spcPct val="0"/>
              </a:spcBef>
              <a:spcAft>
                <a:spcPct val="0"/>
              </a:spcAft>
            </a:pPr>
            <a:r>
              <a:rPr lang="pt-BR" altLang="en-US" sz="2400" dirty="0">
                <a:solidFill>
                  <a:srgbClr val="1C11AF"/>
                </a:solidFill>
                <a:latin typeface="Arial" panose="020B0604020202020204" pitchFamily="34" charset="0"/>
                <a:cs typeface="Arial" panose="020B0604020202020204" pitchFamily="34" charset="0"/>
              </a:rPr>
              <a:t>Nguồn cung cấp </a:t>
            </a:r>
          </a:p>
          <a:p>
            <a:pPr lvl="0" algn="ctr" fontAlgn="base">
              <a:spcBef>
                <a:spcPct val="0"/>
              </a:spcBef>
              <a:spcAft>
                <a:spcPct val="0"/>
              </a:spcAft>
            </a:pPr>
            <a:r>
              <a:rPr lang="pt-BR" altLang="en-US" sz="2400" dirty="0">
                <a:solidFill>
                  <a:srgbClr val="1C11AF"/>
                </a:solidFill>
                <a:latin typeface="Arial" panose="020B0604020202020204" pitchFamily="34" charset="0"/>
                <a:cs typeface="Arial" panose="020B0604020202020204" pitchFamily="34" charset="0"/>
              </a:rPr>
              <a:t>nước chủ yếu do băng, tuyết tan</a:t>
            </a:r>
            <a:endParaRPr lang="en-US" altLang="en-US" sz="2400" dirty="0">
              <a:solidFill>
                <a:srgbClr val="1C11AF"/>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D23DCCB0-2BFE-41AD-9570-2D14B874ABCD}"/>
              </a:ext>
            </a:extLst>
          </p:cNvPr>
          <p:cNvSpPr/>
          <p:nvPr/>
        </p:nvSpPr>
        <p:spPr>
          <a:xfrm>
            <a:off x="9133225" y="2034256"/>
            <a:ext cx="2876061" cy="830997"/>
          </a:xfrm>
          <a:prstGeom prst="rect">
            <a:avLst/>
          </a:prstGeom>
        </p:spPr>
        <p:txBody>
          <a:bodyPr wrap="square">
            <a:spAutoFit/>
          </a:bodyPr>
          <a:lstStyle/>
          <a:p>
            <a:pPr lvl="0" algn="ctr"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Sông ngòi </a:t>
            </a:r>
          </a:p>
          <a:p>
            <a:pPr lvl="0" algn="ctr"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kém phát triển. </a:t>
            </a:r>
            <a:endParaRPr lang="en-US" altLang="en-US" sz="2400">
              <a:solidFill>
                <a:srgbClr val="1C11AF"/>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8C2C7C3-E4E6-4526-AF60-0C15248BDFA6}"/>
              </a:ext>
            </a:extLst>
          </p:cNvPr>
          <p:cNvSpPr/>
          <p:nvPr/>
        </p:nvSpPr>
        <p:spPr>
          <a:xfrm>
            <a:off x="3494032" y="4674958"/>
            <a:ext cx="2933700" cy="1015663"/>
          </a:xfrm>
          <a:prstGeom prst="rect">
            <a:avLst/>
          </a:prstGeom>
        </p:spPr>
        <p:txBody>
          <a:bodyPr wrap="square">
            <a:spAutoFit/>
          </a:bodyPr>
          <a:lstStyle/>
          <a:p>
            <a:pPr algn="just"/>
            <a:r>
              <a:rPr lang="en-US" altLang="en-US" sz="2000" dirty="0">
                <a:solidFill>
                  <a:srgbClr val="00B050"/>
                </a:solidFill>
                <a:latin typeface="Arial" panose="020B0604020202020204" pitchFamily="34" charset="0"/>
                <a:cs typeface="Arial" panose="020B0604020202020204" pitchFamily="34" charset="0"/>
              </a:rPr>
              <a:t> </a:t>
            </a:r>
            <a:r>
              <a:rPr lang="en-US" altLang="en-US" sz="2000" b="1" dirty="0" err="1">
                <a:solidFill>
                  <a:srgbClr val="00B050"/>
                </a:solidFill>
                <a:latin typeface="Arial" panose="020B0604020202020204" pitchFamily="34" charset="0"/>
                <a:cs typeface="Arial" panose="020B0604020202020204" pitchFamily="34" charset="0"/>
              </a:rPr>
              <a:t>Sông</a:t>
            </a:r>
            <a:r>
              <a:rPr lang="en-US" altLang="en-US" sz="2000" b="1" dirty="0">
                <a:solidFill>
                  <a:srgbClr val="00B050"/>
                </a:solidFill>
                <a:latin typeface="Arial" panose="020B0604020202020204" pitchFamily="34" charset="0"/>
                <a:cs typeface="Arial" panose="020B0604020202020204" pitchFamily="34" charset="0"/>
              </a:rPr>
              <a:t> Ô – bi </a:t>
            </a:r>
          </a:p>
          <a:p>
            <a:pPr algn="just"/>
            <a:r>
              <a:rPr lang="en-US" altLang="en-US" sz="2000" b="1" dirty="0">
                <a:solidFill>
                  <a:srgbClr val="00B050"/>
                </a:solidFill>
                <a:latin typeface="Arial" panose="020B0604020202020204" pitchFamily="34" charset="0"/>
                <a:cs typeface="Arial" panose="020B0604020202020204" pitchFamily="34" charset="0"/>
              </a:rPr>
              <a:t> </a:t>
            </a:r>
            <a:r>
              <a:rPr lang="en-US" altLang="en-US" sz="2000" b="1" dirty="0" err="1">
                <a:solidFill>
                  <a:srgbClr val="00B050"/>
                </a:solidFill>
                <a:latin typeface="Arial" panose="020B0604020202020204" pitchFamily="34" charset="0"/>
                <a:cs typeface="Arial" panose="020B0604020202020204" pitchFamily="34" charset="0"/>
              </a:rPr>
              <a:t>Sông</a:t>
            </a:r>
            <a:r>
              <a:rPr lang="en-US" altLang="en-US" sz="2000" b="1" dirty="0">
                <a:solidFill>
                  <a:srgbClr val="00B050"/>
                </a:solidFill>
                <a:latin typeface="Arial" panose="020B0604020202020204" pitchFamily="34" charset="0"/>
                <a:cs typeface="Arial" panose="020B0604020202020204" pitchFamily="34" charset="0"/>
              </a:rPr>
              <a:t> I- ê- nit- </a:t>
            </a:r>
            <a:r>
              <a:rPr lang="en-US" altLang="en-US" sz="2000" b="1" dirty="0" err="1">
                <a:solidFill>
                  <a:srgbClr val="00B050"/>
                </a:solidFill>
                <a:latin typeface="Arial" panose="020B0604020202020204" pitchFamily="34" charset="0"/>
                <a:cs typeface="Arial" panose="020B0604020202020204" pitchFamily="34" charset="0"/>
              </a:rPr>
              <a:t>xây</a:t>
            </a:r>
            <a:endParaRPr lang="en-US" altLang="en-US" sz="2000" b="1" dirty="0">
              <a:solidFill>
                <a:srgbClr val="00B050"/>
              </a:solidFill>
              <a:latin typeface="Arial" panose="020B0604020202020204" pitchFamily="34" charset="0"/>
              <a:cs typeface="Arial" panose="020B0604020202020204" pitchFamily="34" charset="0"/>
            </a:endParaRPr>
          </a:p>
          <a:p>
            <a:pPr algn="just"/>
            <a:r>
              <a:rPr lang="en-US" altLang="en-US" sz="2000" b="1" dirty="0">
                <a:solidFill>
                  <a:srgbClr val="00B050"/>
                </a:solidFill>
                <a:latin typeface="Arial" panose="020B0604020202020204" pitchFamily="34" charset="0"/>
                <a:cs typeface="Arial" panose="020B0604020202020204" pitchFamily="34" charset="0"/>
              </a:rPr>
              <a:t> </a:t>
            </a:r>
            <a:r>
              <a:rPr lang="en-US" altLang="en-US" sz="2000" b="1" dirty="0" err="1">
                <a:solidFill>
                  <a:srgbClr val="00B050"/>
                </a:solidFill>
                <a:latin typeface="Arial" panose="020B0604020202020204" pitchFamily="34" charset="0"/>
                <a:cs typeface="Arial" panose="020B0604020202020204" pitchFamily="34" charset="0"/>
              </a:rPr>
              <a:t>Sông</a:t>
            </a:r>
            <a:r>
              <a:rPr lang="en-US" altLang="en-US" sz="2000" b="1" dirty="0">
                <a:solidFill>
                  <a:srgbClr val="00B050"/>
                </a:solidFill>
                <a:latin typeface="Arial" panose="020B0604020202020204" pitchFamily="34" charset="0"/>
                <a:cs typeface="Arial" panose="020B0604020202020204" pitchFamily="34" charset="0"/>
              </a:rPr>
              <a:t> </a:t>
            </a:r>
            <a:r>
              <a:rPr lang="en-US" altLang="en-US" sz="2000" b="1" dirty="0" err="1">
                <a:solidFill>
                  <a:srgbClr val="00B050"/>
                </a:solidFill>
                <a:latin typeface="Arial" panose="020B0604020202020204" pitchFamily="34" charset="0"/>
                <a:cs typeface="Arial" panose="020B0604020202020204" pitchFamily="34" charset="0"/>
              </a:rPr>
              <a:t>Lê</a:t>
            </a:r>
            <a:r>
              <a:rPr lang="en-US" altLang="en-US" sz="2000" b="1" dirty="0">
                <a:solidFill>
                  <a:srgbClr val="00B050"/>
                </a:solidFill>
                <a:latin typeface="Arial" panose="020B0604020202020204" pitchFamily="34" charset="0"/>
                <a:cs typeface="Arial" panose="020B0604020202020204" pitchFamily="34" charset="0"/>
              </a:rPr>
              <a:t> – </a:t>
            </a:r>
            <a:r>
              <a:rPr lang="en-US" altLang="en-US" sz="2000" b="1" dirty="0" err="1">
                <a:solidFill>
                  <a:srgbClr val="00B050"/>
                </a:solidFill>
                <a:latin typeface="Arial" panose="020B0604020202020204" pitchFamily="34" charset="0"/>
                <a:cs typeface="Arial" panose="020B0604020202020204" pitchFamily="34" charset="0"/>
              </a:rPr>
              <a:t>na</a:t>
            </a:r>
            <a:endParaRPr lang="en-US" altLang="en-US" sz="2000" b="1" dirty="0">
              <a:solidFill>
                <a:srgbClr val="00B050"/>
              </a:solidFill>
              <a:latin typeface="Arial" panose="020B0604020202020204" pitchFamily="34" charset="0"/>
              <a:cs typeface="Arial" panose="020B0604020202020204" pitchFamily="34" charset="0"/>
            </a:endParaRPr>
          </a:p>
        </p:txBody>
      </p:sp>
      <p:sp>
        <p:nvSpPr>
          <p:cNvPr id="17" name="Text Box 4">
            <a:extLst>
              <a:ext uri="{FF2B5EF4-FFF2-40B4-BE49-F238E27FC236}">
                <a16:creationId xmlns:a16="http://schemas.microsoft.com/office/drawing/2014/main" id="{FC6C5B38-E3AE-418D-BE33-0E675ACACECB}"/>
              </a:ext>
            </a:extLst>
          </p:cNvPr>
          <p:cNvSpPr txBox="1">
            <a:spLocks noChangeArrowheads="1"/>
          </p:cNvSpPr>
          <p:nvPr/>
        </p:nvSpPr>
        <p:spPr bwMode="auto">
          <a:xfrm>
            <a:off x="6001752" y="4628419"/>
            <a:ext cx="43174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dirty="0">
                <a:solidFill>
                  <a:srgbClr val="00B050"/>
                </a:solidFill>
              </a:rPr>
              <a:t> S. A – </a:t>
            </a:r>
            <a:r>
              <a:rPr lang="en-US" altLang="en-US" sz="2000" b="1" dirty="0" err="1">
                <a:solidFill>
                  <a:srgbClr val="00B050"/>
                </a:solidFill>
              </a:rPr>
              <a:t>mua</a:t>
            </a:r>
            <a:r>
              <a:rPr lang="en-US" altLang="en-US" sz="2000" b="1" dirty="0">
                <a:solidFill>
                  <a:srgbClr val="00B050"/>
                </a:solidFill>
              </a:rPr>
              <a:t>, S. </a:t>
            </a:r>
            <a:r>
              <a:rPr lang="en-US" altLang="en-US" sz="2000" b="1" i="1" dirty="0" err="1">
                <a:solidFill>
                  <a:srgbClr val="00B050"/>
                </a:solidFill>
              </a:rPr>
              <a:t>Hoàng</a:t>
            </a:r>
            <a:r>
              <a:rPr lang="en-US" altLang="en-US" sz="2000" b="1" i="1" dirty="0">
                <a:solidFill>
                  <a:srgbClr val="00B050"/>
                </a:solidFill>
              </a:rPr>
              <a:t> </a:t>
            </a:r>
            <a:r>
              <a:rPr lang="en-US" altLang="en-US" sz="2000" b="1" i="1" dirty="0" err="1">
                <a:solidFill>
                  <a:srgbClr val="00B050"/>
                </a:solidFill>
              </a:rPr>
              <a:t>Hà</a:t>
            </a:r>
            <a:r>
              <a:rPr lang="en-US" altLang="en-US" sz="2000" b="1" dirty="0">
                <a:solidFill>
                  <a:srgbClr val="00B050"/>
                </a:solidFill>
              </a:rPr>
              <a:t>, </a:t>
            </a:r>
          </a:p>
          <a:p>
            <a:pPr eaLnBrk="1" hangingPunct="1">
              <a:spcBef>
                <a:spcPct val="50000"/>
              </a:spcBef>
            </a:pPr>
            <a:r>
              <a:rPr lang="en-US" altLang="en-US" sz="2000" b="1" dirty="0">
                <a:solidFill>
                  <a:srgbClr val="00B050"/>
                </a:solidFill>
              </a:rPr>
              <a:t>S.</a:t>
            </a:r>
            <a:r>
              <a:rPr lang="vi-VN" altLang="en-US" sz="2000" b="1" dirty="0">
                <a:solidFill>
                  <a:srgbClr val="00B050"/>
                </a:solidFill>
              </a:rPr>
              <a:t>T</a:t>
            </a:r>
            <a:r>
              <a:rPr lang="en-US" altLang="en-US" sz="2000" b="1" dirty="0" err="1">
                <a:solidFill>
                  <a:srgbClr val="00B050"/>
                </a:solidFill>
              </a:rPr>
              <a:t>rường</a:t>
            </a:r>
            <a:r>
              <a:rPr lang="en-US" altLang="en-US" sz="2000" b="1" dirty="0">
                <a:solidFill>
                  <a:srgbClr val="00B050"/>
                </a:solidFill>
              </a:rPr>
              <a:t> </a:t>
            </a:r>
            <a:r>
              <a:rPr lang="en-US" altLang="en-US" sz="2000" b="1" dirty="0" err="1">
                <a:solidFill>
                  <a:srgbClr val="00B050"/>
                </a:solidFill>
              </a:rPr>
              <a:t>Giang</a:t>
            </a:r>
            <a:r>
              <a:rPr lang="en-US" altLang="en-US" sz="2000" b="1" dirty="0">
                <a:solidFill>
                  <a:srgbClr val="00B050"/>
                </a:solidFill>
              </a:rPr>
              <a:t>.</a:t>
            </a:r>
          </a:p>
          <a:p>
            <a:pPr eaLnBrk="1" hangingPunct="1">
              <a:spcBef>
                <a:spcPct val="50000"/>
              </a:spcBef>
            </a:pPr>
            <a:r>
              <a:rPr lang="en-US" altLang="en-US" sz="2000" b="1" dirty="0">
                <a:solidFill>
                  <a:srgbClr val="00B050"/>
                </a:solidFill>
              </a:rPr>
              <a:t>S. </a:t>
            </a:r>
            <a:r>
              <a:rPr lang="en-US" altLang="en-US" sz="2000" b="1" dirty="0" err="1">
                <a:solidFill>
                  <a:srgbClr val="00B050"/>
                </a:solidFill>
              </a:rPr>
              <a:t>Mê</a:t>
            </a:r>
            <a:r>
              <a:rPr lang="en-US" altLang="en-US" sz="2000" b="1" dirty="0">
                <a:solidFill>
                  <a:srgbClr val="00B050"/>
                </a:solidFill>
              </a:rPr>
              <a:t> </a:t>
            </a:r>
            <a:r>
              <a:rPr lang="en-US" altLang="en-US" sz="2000" b="1" dirty="0" err="1">
                <a:solidFill>
                  <a:srgbClr val="00B050"/>
                </a:solidFill>
              </a:rPr>
              <a:t>Công</a:t>
            </a:r>
            <a:r>
              <a:rPr lang="en-US" altLang="en-US" sz="2000" b="1" dirty="0">
                <a:solidFill>
                  <a:srgbClr val="00B050"/>
                </a:solidFill>
              </a:rPr>
              <a:t>, S. </a:t>
            </a:r>
            <a:r>
              <a:rPr lang="en-US" altLang="en-US" sz="2000" b="1" dirty="0" err="1">
                <a:solidFill>
                  <a:srgbClr val="00B050"/>
                </a:solidFill>
              </a:rPr>
              <a:t>Hằng</a:t>
            </a:r>
            <a:r>
              <a:rPr lang="en-US" altLang="en-US" sz="2000" b="1" dirty="0">
                <a:solidFill>
                  <a:srgbClr val="00B050"/>
                </a:solidFill>
              </a:rPr>
              <a:t>,  S. </a:t>
            </a:r>
            <a:r>
              <a:rPr lang="en-US" altLang="en-US" sz="2000" b="1" dirty="0" err="1">
                <a:solidFill>
                  <a:srgbClr val="00B050"/>
                </a:solidFill>
              </a:rPr>
              <a:t>Ấn</a:t>
            </a:r>
            <a:endParaRPr lang="en-US" altLang="en-US" sz="2000" b="1" dirty="0">
              <a:solidFill>
                <a:srgbClr val="00B050"/>
              </a:solidFill>
            </a:endParaRPr>
          </a:p>
        </p:txBody>
      </p:sp>
      <p:sp>
        <p:nvSpPr>
          <p:cNvPr id="18" name="Text Box 3">
            <a:extLst>
              <a:ext uri="{FF2B5EF4-FFF2-40B4-BE49-F238E27FC236}">
                <a16:creationId xmlns:a16="http://schemas.microsoft.com/office/drawing/2014/main" id="{D4AA909D-161E-4BCF-8C0A-FEFADA852EF6}"/>
              </a:ext>
            </a:extLst>
          </p:cNvPr>
          <p:cNvSpPr txBox="1">
            <a:spLocks noChangeArrowheads="1"/>
          </p:cNvSpPr>
          <p:nvPr/>
        </p:nvSpPr>
        <p:spPr bwMode="auto">
          <a:xfrm>
            <a:off x="9428376" y="4697095"/>
            <a:ext cx="3058264" cy="1323439"/>
          </a:xfrm>
          <a:prstGeom prst="rect">
            <a:avLst/>
          </a:prstGeom>
          <a:noFill/>
          <a:ln w="9525">
            <a:noFill/>
            <a:miter lim="800000"/>
            <a:headEnd/>
            <a:tailEnd/>
          </a:ln>
        </p:spPr>
        <p:txBody>
          <a:bodyPr wrap="square">
            <a:spAutoFit/>
          </a:bodyPr>
          <a:lstStyle/>
          <a:p>
            <a:pPr>
              <a:spcBef>
                <a:spcPct val="50000"/>
              </a:spcBef>
              <a:defRPr/>
            </a:pPr>
            <a:r>
              <a:rPr lang="en-US" sz="2000" b="1" dirty="0">
                <a:solidFill>
                  <a:srgbClr val="00B050"/>
                </a:solidFill>
              </a:rPr>
              <a:t> </a:t>
            </a:r>
            <a:r>
              <a:rPr lang="en-US" sz="2000" b="1" dirty="0">
                <a:solidFill>
                  <a:srgbClr val="00B050"/>
                </a:solidFill>
                <a:latin typeface="Arial" panose="020B0604020202020204" pitchFamily="34" charset="0"/>
                <a:cs typeface="Arial" panose="020B0604020202020204" pitchFamily="34" charset="0"/>
              </a:rPr>
              <a:t>S. </a:t>
            </a:r>
            <a:r>
              <a:rPr lang="en-US" sz="2000" b="1" dirty="0" err="1">
                <a:solidFill>
                  <a:srgbClr val="00B050"/>
                </a:solidFill>
                <a:latin typeface="Arial" panose="020B0604020202020204" pitchFamily="34" charset="0"/>
                <a:cs typeface="Arial" panose="020B0604020202020204" pitchFamily="34" charset="0"/>
              </a:rPr>
              <a:t>Xưa</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Đa</a:t>
            </a:r>
            <a:r>
              <a:rPr lang="en-US" sz="2000" b="1" dirty="0">
                <a:solidFill>
                  <a:srgbClr val="00B050"/>
                </a:solidFill>
                <a:latin typeface="Arial" panose="020B0604020202020204" pitchFamily="34" charset="0"/>
                <a:cs typeface="Arial" panose="020B0604020202020204" pitchFamily="34" charset="0"/>
              </a:rPr>
              <a:t> - </a:t>
            </a:r>
            <a:r>
              <a:rPr lang="en-US" sz="2000" b="1" dirty="0" err="1">
                <a:solidFill>
                  <a:srgbClr val="00B050"/>
                </a:solidFill>
                <a:latin typeface="Arial" panose="020B0604020202020204" pitchFamily="34" charset="0"/>
                <a:cs typeface="Arial" panose="020B0604020202020204" pitchFamily="34" charset="0"/>
              </a:rPr>
              <a:t>ri</a:t>
            </a:r>
            <a:r>
              <a:rPr lang="en-US" sz="2000" b="1" dirty="0">
                <a:solidFill>
                  <a:srgbClr val="00B050"/>
                </a:solidFill>
                <a:latin typeface="Arial" panose="020B0604020202020204" pitchFamily="34" charset="0"/>
                <a:cs typeface="Arial" panose="020B0604020202020204" pitchFamily="34" charset="0"/>
              </a:rPr>
              <a:t> - a;</a:t>
            </a:r>
          </a:p>
          <a:p>
            <a:pPr>
              <a:spcBef>
                <a:spcPct val="50000"/>
              </a:spcBef>
              <a:defRPr/>
            </a:pPr>
            <a:r>
              <a:rPr lang="en-US" sz="2000" b="1" dirty="0">
                <a:solidFill>
                  <a:srgbClr val="00B050"/>
                </a:solidFill>
                <a:latin typeface="Arial" panose="020B0604020202020204" pitchFamily="34" charset="0"/>
                <a:cs typeface="Arial" panose="020B0604020202020204" pitchFamily="34" charset="0"/>
              </a:rPr>
              <a:t>S. A - mu </a:t>
            </a:r>
            <a:r>
              <a:rPr lang="en-US" sz="2000" b="1" dirty="0" err="1">
                <a:solidFill>
                  <a:srgbClr val="00B050"/>
                </a:solidFill>
                <a:latin typeface="Arial" panose="020B0604020202020204" pitchFamily="34" charset="0"/>
                <a:cs typeface="Arial" panose="020B0604020202020204" pitchFamily="34" charset="0"/>
              </a:rPr>
              <a:t>Đa</a:t>
            </a:r>
            <a:r>
              <a:rPr lang="en-US" sz="2000" b="1" dirty="0">
                <a:solidFill>
                  <a:srgbClr val="00B050"/>
                </a:solidFill>
                <a:latin typeface="Arial" panose="020B0604020202020204" pitchFamily="34" charset="0"/>
                <a:cs typeface="Arial" panose="020B0604020202020204" pitchFamily="34" charset="0"/>
              </a:rPr>
              <a:t> - </a:t>
            </a:r>
            <a:r>
              <a:rPr lang="en-US" sz="2000" b="1" dirty="0" err="1">
                <a:solidFill>
                  <a:srgbClr val="00B050"/>
                </a:solidFill>
                <a:latin typeface="Arial" panose="020B0604020202020204" pitchFamily="34" charset="0"/>
                <a:cs typeface="Arial" panose="020B0604020202020204" pitchFamily="34" charset="0"/>
              </a:rPr>
              <a:t>ri</a:t>
            </a:r>
            <a:r>
              <a:rPr lang="en-US" sz="2000" b="1" dirty="0">
                <a:solidFill>
                  <a:srgbClr val="00B050"/>
                </a:solidFill>
                <a:latin typeface="Arial" panose="020B0604020202020204" pitchFamily="34" charset="0"/>
                <a:cs typeface="Arial" panose="020B0604020202020204" pitchFamily="34" charset="0"/>
              </a:rPr>
              <a:t> - a. </a:t>
            </a:r>
          </a:p>
          <a:p>
            <a:pPr>
              <a:spcBef>
                <a:spcPct val="50000"/>
              </a:spcBef>
              <a:defRPr/>
            </a:pPr>
            <a:r>
              <a:rPr lang="en-US" sz="2000" b="1" dirty="0">
                <a:solidFill>
                  <a:srgbClr val="00B050"/>
                </a:solidFill>
                <a:latin typeface="Arial" panose="020B0604020202020204" pitchFamily="34" charset="0"/>
                <a:cs typeface="Arial" panose="020B0604020202020204" pitchFamily="34" charset="0"/>
              </a:rPr>
              <a:t>S. Ti - </a:t>
            </a:r>
            <a:r>
              <a:rPr lang="en-US" sz="2000" b="1" dirty="0" err="1">
                <a:solidFill>
                  <a:srgbClr val="00B050"/>
                </a:solidFill>
                <a:latin typeface="Arial" panose="020B0604020202020204" pitchFamily="34" charset="0"/>
                <a:cs typeface="Arial" panose="020B0604020202020204" pitchFamily="34" charset="0"/>
              </a:rPr>
              <a:t>grơ</a:t>
            </a:r>
            <a:r>
              <a:rPr lang="en-US" sz="2000" b="1" dirty="0">
                <a:solidFill>
                  <a:srgbClr val="00B050"/>
                </a:solidFill>
                <a:latin typeface="Arial" panose="020B0604020202020204" pitchFamily="34" charset="0"/>
                <a:cs typeface="Arial" panose="020B0604020202020204" pitchFamily="34" charset="0"/>
              </a:rPr>
              <a:t>; S. ơ- </a:t>
            </a:r>
            <a:r>
              <a:rPr lang="en-US" sz="2000" b="1" dirty="0" err="1">
                <a:solidFill>
                  <a:srgbClr val="00B050"/>
                </a:solidFill>
                <a:latin typeface="Arial" panose="020B0604020202020204" pitchFamily="34" charset="0"/>
                <a:cs typeface="Arial" panose="020B0604020202020204" pitchFamily="34" charset="0"/>
              </a:rPr>
              <a:t>phrat</a:t>
            </a:r>
            <a:r>
              <a:rPr lang="en-US" sz="2000" dirty="0">
                <a:solidFill>
                  <a:srgbClr val="00B050"/>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BEE9EAEE-436E-4621-9132-3378103A436D}"/>
              </a:ext>
            </a:extLst>
          </p:cNvPr>
          <p:cNvSpPr/>
          <p:nvPr/>
        </p:nvSpPr>
        <p:spPr>
          <a:xfrm>
            <a:off x="3477761" y="6001707"/>
            <a:ext cx="2523991" cy="707886"/>
          </a:xfrm>
          <a:prstGeom prst="rect">
            <a:avLst/>
          </a:prstGeom>
        </p:spPr>
        <p:txBody>
          <a:bodyPr wrap="square">
            <a:spAutoFit/>
          </a:bodyPr>
          <a:lstStyle/>
          <a:p>
            <a:pPr algn="just"/>
            <a:r>
              <a:rPr lang="en-US" altLang="en-US" sz="2000">
                <a:solidFill>
                  <a:srgbClr val="1C11AF"/>
                </a:solidFill>
                <a:latin typeface="Arial" panose="020B0604020202020204" pitchFamily="34" charset="0"/>
                <a:cs typeface="Arial" panose="020B0604020202020204" pitchFamily="34" charset="0"/>
              </a:rPr>
              <a:t> Giao thông, thủy điện</a:t>
            </a:r>
          </a:p>
        </p:txBody>
      </p:sp>
      <p:sp>
        <p:nvSpPr>
          <p:cNvPr id="20" name="Rectangle 19">
            <a:extLst>
              <a:ext uri="{FF2B5EF4-FFF2-40B4-BE49-F238E27FC236}">
                <a16:creationId xmlns:a16="http://schemas.microsoft.com/office/drawing/2014/main" id="{8A7D009E-DB47-44BC-A79B-84129D86C20B}"/>
              </a:ext>
            </a:extLst>
          </p:cNvPr>
          <p:cNvSpPr/>
          <p:nvPr/>
        </p:nvSpPr>
        <p:spPr>
          <a:xfrm>
            <a:off x="6008664" y="5936505"/>
            <a:ext cx="5830197" cy="1015663"/>
          </a:xfrm>
          <a:prstGeom prst="rect">
            <a:avLst/>
          </a:prstGeom>
        </p:spPr>
        <p:txBody>
          <a:bodyPr wrap="square">
            <a:spAutoFit/>
          </a:bodyPr>
          <a:lstStyle/>
          <a:p>
            <a:pPr algn="just"/>
            <a:r>
              <a:rPr lang="en-US" altLang="en-US" sz="2000">
                <a:solidFill>
                  <a:srgbClr val="1C11AF"/>
                </a:solidFill>
                <a:latin typeface="Arial" panose="020B0604020202020204" pitchFamily="34" charset="0"/>
                <a:cs typeface="Arial" panose="020B0604020202020204" pitchFamily="34" charset="0"/>
              </a:rPr>
              <a:t> Cung cấp n</a:t>
            </a:r>
            <a:r>
              <a:rPr lang="vi-VN" altLang="en-US" sz="2000">
                <a:solidFill>
                  <a:srgbClr val="1C11AF"/>
                </a:solidFill>
                <a:latin typeface="Arial" panose="020B0604020202020204" pitchFamily="34" charset="0"/>
                <a:cs typeface="Arial" panose="020B0604020202020204" pitchFamily="34" charset="0"/>
              </a:rPr>
              <a:t>ư</a:t>
            </a:r>
            <a:r>
              <a:rPr lang="en-US" altLang="en-US" sz="2000">
                <a:solidFill>
                  <a:srgbClr val="1C11AF"/>
                </a:solidFill>
                <a:latin typeface="Arial" panose="020B0604020202020204" pitchFamily="34" charset="0"/>
                <a:cs typeface="Arial" panose="020B0604020202020204" pitchFamily="34" charset="0"/>
              </a:rPr>
              <a:t>ớc cho sản xuất, sinh hoạt, giao thông,thủy điện, du lịch, đánh bắt nuôi trồng thủy sản</a:t>
            </a:r>
          </a:p>
        </p:txBody>
      </p:sp>
      <p:sp>
        <p:nvSpPr>
          <p:cNvPr id="21" name="TextBox 20">
            <a:extLst>
              <a:ext uri="{FF2B5EF4-FFF2-40B4-BE49-F238E27FC236}">
                <a16:creationId xmlns:a16="http://schemas.microsoft.com/office/drawing/2014/main" id="{1E7084A1-1C8D-4042-899B-FABF04FF8F2A}"/>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spTree>
    <p:extLst>
      <p:ext uri="{BB962C8B-B14F-4D97-AF65-F5344CB8AC3E}">
        <p14:creationId xmlns:p14="http://schemas.microsoft.com/office/powerpoint/2010/main" val="257952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 presetClass="entr" presetSubtype="2"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par>
                                <p:cTn id="13" presetID="2" presetClass="entr" presetSubtype="2"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 calcmode="lin" valueType="num">
                                      <p:cBhvr additive="base">
                                        <p:cTn id="15" dur="500" fill="hold"/>
                                        <p:tgtEl>
                                          <p:spTgt spid="1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7" presetID="2" presetClass="entr" presetSubtype="2" fill="hold"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1" presetID="2" presetClass="entr" presetSubtype="2" fill="hold" nodeType="with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 calcmode="lin" valueType="num">
                                      <p:cBhvr additive="base">
                                        <p:cTn id="23" dur="500" fill="hold"/>
                                        <p:tgtEl>
                                          <p:spTgt spid="18">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5" presetID="2" presetClass="entr" presetSubtype="2" fill="hold" nodeType="with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 calcmode="lin" valueType="num">
                                      <p:cBhvr additive="base">
                                        <p:cTn id="27" dur="500" fill="hold"/>
                                        <p:tgtEl>
                                          <p:spTgt spid="18">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sp>
        <p:nvSpPr>
          <p:cNvPr id="2" name="Rectangle 1">
            <a:extLst>
              <a:ext uri="{FF2B5EF4-FFF2-40B4-BE49-F238E27FC236}">
                <a16:creationId xmlns:a16="http://schemas.microsoft.com/office/drawing/2014/main" id="{A656A0C6-7400-4E69-804A-71B5C7E00987}"/>
              </a:ext>
            </a:extLst>
          </p:cNvPr>
          <p:cNvSpPr/>
          <p:nvPr/>
        </p:nvSpPr>
        <p:spPr>
          <a:xfrm>
            <a:off x="324777" y="1269251"/>
            <a:ext cx="11635351" cy="5543056"/>
          </a:xfrm>
          <a:prstGeom prst="rect">
            <a:avLst/>
          </a:prstGeom>
        </p:spPr>
        <p:txBody>
          <a:bodyPr wrap="square">
            <a:spAutoFit/>
          </a:bodyPr>
          <a:lstStyle/>
          <a:p>
            <a:pPr algn="just">
              <a:lnSpc>
                <a:spcPct val="115000"/>
              </a:lnSpc>
              <a:buSzPts val="1200"/>
              <a:tabLst>
                <a:tab pos="152400" algn="l"/>
                <a:tab pos="180340" algn="l"/>
                <a:tab pos="450215" algn="l"/>
              </a:tabLst>
            </a:pPr>
            <a:r>
              <a:rPr lang="en-US" sz="4400" b="1" dirty="0" smtClean="0">
                <a:solidFill>
                  <a:srgbClr val="1C11AF"/>
                </a:solidFill>
                <a:latin typeface="Arial" panose="020B0604020202020204" pitchFamily="34" charset="0"/>
                <a:cs typeface="Arial" panose="020B0604020202020204" pitchFamily="34" charset="0"/>
              </a:rPr>
              <a:t>- </a:t>
            </a:r>
            <a:r>
              <a:rPr lang="en-US" sz="4400" b="1" dirty="0" err="1" smtClean="0">
                <a:solidFill>
                  <a:srgbClr val="1C11AF"/>
                </a:solidFill>
                <a:latin typeface="Times New Roman" panose="02020603050405020304" pitchFamily="18" charset="0"/>
                <a:cs typeface="Times New Roman" panose="02020603050405020304" pitchFamily="18" charset="0"/>
              </a:rPr>
              <a:t>Mạng</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luới</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sông</a:t>
            </a:r>
            <a:r>
              <a:rPr lang="en-US" sz="4400" b="1" dirty="0">
                <a:solidFill>
                  <a:srgbClr val="1C11AF"/>
                </a:solidFill>
                <a:latin typeface="Times New Roman" panose="02020603050405020304" pitchFamily="18" charset="0"/>
                <a:cs typeface="Times New Roman" panose="02020603050405020304" pitchFamily="18" charset="0"/>
              </a:rPr>
              <a:t> ở </a:t>
            </a:r>
            <a:r>
              <a:rPr lang="en-US" sz="4400" b="1" dirty="0" err="1">
                <a:solidFill>
                  <a:srgbClr val="1C11AF"/>
                </a:solidFill>
                <a:latin typeface="Times New Roman" panose="02020603050405020304" pitchFamily="18" charset="0"/>
                <a:cs typeface="Times New Roman" panose="02020603050405020304" pitchFamily="18" charset="0"/>
              </a:rPr>
              <a:t>châu</a:t>
            </a:r>
            <a:r>
              <a:rPr lang="en-US" sz="4400" b="1" dirty="0">
                <a:solidFill>
                  <a:srgbClr val="1C11AF"/>
                </a:solidFill>
                <a:latin typeface="Times New Roman" panose="02020603050405020304" pitchFamily="18" charset="0"/>
                <a:cs typeface="Times New Roman" panose="02020603050405020304" pitchFamily="18" charset="0"/>
              </a:rPr>
              <a:t> Á </a:t>
            </a:r>
            <a:r>
              <a:rPr lang="en-US" sz="4400" b="1" dirty="0" err="1">
                <a:solidFill>
                  <a:srgbClr val="1C11AF"/>
                </a:solidFill>
                <a:latin typeface="Times New Roman" panose="02020603050405020304" pitchFamily="18" charset="0"/>
                <a:cs typeface="Times New Roman" panose="02020603050405020304" pitchFamily="18" charset="0"/>
              </a:rPr>
              <a:t>khá</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phát</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triển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nhiều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hệ</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thống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sông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lớn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nhưng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phân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bố</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không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đều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và</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có</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chế</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độ</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nước</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rất</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phức</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tạp</a:t>
            </a:r>
            <a:r>
              <a:rPr lang="en-US" sz="4400" b="1" dirty="0" smtClean="0">
                <a:solidFill>
                  <a:srgbClr val="1C11AF"/>
                </a:solidFill>
                <a:latin typeface="Times New Roman" panose="02020603050405020304" pitchFamily="18" charset="0"/>
                <a:cs typeface="Times New Roman" panose="02020603050405020304" pitchFamily="18" charset="0"/>
              </a:rPr>
              <a:t>.</a:t>
            </a:r>
          </a:p>
          <a:p>
            <a:pPr algn="just">
              <a:lnSpc>
                <a:spcPct val="115000"/>
              </a:lnSpc>
              <a:buSzPts val="1200"/>
              <a:tabLst>
                <a:tab pos="152400" algn="l"/>
                <a:tab pos="180340" algn="l"/>
                <a:tab pos="450215" algn="l"/>
              </a:tabLst>
            </a:pPr>
            <a:endParaRPr lang="en-US" sz="4400" b="1" dirty="0" smtClean="0">
              <a:solidFill>
                <a:srgbClr val="1C11AF"/>
              </a:solidFill>
              <a:latin typeface="Times New Roman" panose="02020603050405020304" pitchFamily="18" charset="0"/>
              <a:cs typeface="Times New Roman" panose="02020603050405020304" pitchFamily="18" charset="0"/>
            </a:endParaRPr>
          </a:p>
          <a:p>
            <a:pPr algn="just">
              <a:lnSpc>
                <a:spcPct val="115000"/>
              </a:lnSpc>
              <a:buSzPts val="1200"/>
              <a:tabLst>
                <a:tab pos="152400" algn="l"/>
                <a:tab pos="180340" algn="l"/>
                <a:tab pos="450215" algn="l"/>
              </a:tabLst>
            </a:pP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smtClean="0">
                <a:solidFill>
                  <a:srgbClr val="1C11AF"/>
                </a:solidFill>
                <a:latin typeface="Times New Roman" panose="02020603050405020304" pitchFamily="18" charset="0"/>
                <a:cs typeface="Times New Roman" panose="02020603050405020304" pitchFamily="18" charset="0"/>
              </a:rPr>
              <a:t>Một</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số</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sông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smtClean="0">
                <a:solidFill>
                  <a:srgbClr val="1C11AF"/>
                </a:solidFill>
                <a:latin typeface="Times New Roman" panose="02020603050405020304" pitchFamily="18" charset="0"/>
                <a:cs typeface="Times New Roman" panose="02020603050405020304" pitchFamily="18" charset="0"/>
              </a:rPr>
              <a:t>lớn</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Lê-na</a:t>
            </a:r>
            <a:r>
              <a:rPr lang="en-US" sz="4400" b="1" dirty="0">
                <a:solidFill>
                  <a:srgbClr val="1C11AF"/>
                </a:solidFill>
                <a:latin typeface="Times New Roman" panose="02020603050405020304" pitchFamily="18" charset="0"/>
                <a:cs typeface="Times New Roman" panose="02020603050405020304" pitchFamily="18" charset="0"/>
              </a:rPr>
              <a:t>, I-ê-nit-</a:t>
            </a:r>
            <a:r>
              <a:rPr lang="en-US" sz="4400" b="1" dirty="0" err="1">
                <a:solidFill>
                  <a:srgbClr val="1C11AF"/>
                </a:solidFill>
                <a:latin typeface="Times New Roman" panose="02020603050405020304" pitchFamily="18" charset="0"/>
                <a:cs typeface="Times New Roman" panose="02020603050405020304" pitchFamily="18" charset="0"/>
              </a:rPr>
              <a:t>xây</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Hoàng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Hà</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Trường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Giang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Hằng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Mê</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Công</a:t>
            </a:r>
            <a:r>
              <a:rPr lang="en-US" sz="4400" b="1" dirty="0">
                <a:solidFill>
                  <a:srgbClr val="1C11AF"/>
                </a:solidFill>
                <a:latin typeface="Times New Roman" panose="02020603050405020304" pitchFamily="18" charset="0"/>
                <a:cs typeface="Times New Roman" panose="02020603050405020304" pitchFamily="18" charset="0"/>
              </a:rPr>
              <a:t>,...</a:t>
            </a:r>
            <a:endParaRPr lang="vi-VN" sz="4400" b="1" dirty="0">
              <a:solidFill>
                <a:srgbClr val="1C11AF"/>
              </a:solidFill>
              <a:latin typeface="Times New Roman" panose="02020603050405020304" pitchFamily="18" charset="0"/>
              <a:cs typeface="Times New Roman" panose="02020603050405020304" pitchFamily="18" charset="0"/>
            </a:endParaRPr>
          </a:p>
          <a:p>
            <a:pPr algn="just">
              <a:lnSpc>
                <a:spcPct val="115000"/>
              </a:lnSpc>
              <a:buSzPts val="1200"/>
              <a:tabLst>
                <a:tab pos="152400" algn="l"/>
                <a:tab pos="180340" algn="l"/>
                <a:tab pos="450215" algn="l"/>
              </a:tabLst>
            </a:pPr>
            <a:endParaRPr lang="vi-VN" sz="4400" b="1" dirty="0">
              <a:solidFill>
                <a:srgbClr val="1C11AF"/>
              </a:solidFill>
              <a:latin typeface="Times New Roman" panose="02020603050405020304" pitchFamily="18" charset="0"/>
              <a:cs typeface="Times New Roman" panose="02020603050405020304" pitchFamily="18" charset="0"/>
            </a:endParaRPr>
          </a:p>
        </p:txBody>
      </p:sp>
      <p:pic>
        <p:nvPicPr>
          <p:cNvPr id="13" name="Picture 12" descr="book9">
            <a:extLst>
              <a:ext uri="{FF2B5EF4-FFF2-40B4-BE49-F238E27FC236}">
                <a16:creationId xmlns:a16="http://schemas.microsoft.com/office/drawing/2014/main" id="{C76CCA76-233F-475C-B5F1-AD020A1233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79128" y="20616"/>
            <a:ext cx="1249131" cy="85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675DD2B2-BA86-40D7-9040-7A63AC20FB83}"/>
              </a:ext>
            </a:extLst>
          </p:cNvPr>
          <p:cNvSpPr txBox="1"/>
          <p:nvPr/>
        </p:nvSpPr>
        <p:spPr>
          <a:xfrm>
            <a:off x="574159" y="203296"/>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15" name="Picture 14">
            <a:extLst>
              <a:ext uri="{FF2B5EF4-FFF2-40B4-BE49-F238E27FC236}">
                <a16:creationId xmlns:a16="http://schemas.microsoft.com/office/drawing/2014/main" id="{1AE754F5-8554-4519-8968-605FD15AC6EF}"/>
              </a:ext>
            </a:extLst>
          </p:cNvPr>
          <p:cNvPicPr>
            <a:picLocks noChangeAspect="1"/>
          </p:cNvPicPr>
          <p:nvPr/>
        </p:nvPicPr>
        <p:blipFill rotWithShape="1">
          <a:blip r:embed="rId4"/>
          <a:srcRect l="49250" t="16517" r="40417" b="67812"/>
          <a:stretch/>
        </p:blipFill>
        <p:spPr>
          <a:xfrm>
            <a:off x="10700288" y="86393"/>
            <a:ext cx="1259840" cy="1074695"/>
          </a:xfrm>
          <a:prstGeom prst="rect">
            <a:avLst/>
          </a:prstGeom>
        </p:spPr>
      </p:pic>
    </p:spTree>
    <p:extLst>
      <p:ext uri="{BB962C8B-B14F-4D97-AF65-F5344CB8AC3E}">
        <p14:creationId xmlns:p14="http://schemas.microsoft.com/office/powerpoint/2010/main" val="358766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sp>
        <p:nvSpPr>
          <p:cNvPr id="2" name="Rectangle 1">
            <a:extLst>
              <a:ext uri="{FF2B5EF4-FFF2-40B4-BE49-F238E27FC236}">
                <a16:creationId xmlns:a16="http://schemas.microsoft.com/office/drawing/2014/main" id="{A656A0C6-7400-4E69-804A-71B5C7E00987}"/>
              </a:ext>
            </a:extLst>
          </p:cNvPr>
          <p:cNvSpPr/>
          <p:nvPr/>
        </p:nvSpPr>
        <p:spPr>
          <a:xfrm>
            <a:off x="324777" y="1269251"/>
            <a:ext cx="11635351" cy="3144643"/>
          </a:xfrm>
          <a:prstGeom prst="rect">
            <a:avLst/>
          </a:prstGeom>
        </p:spPr>
        <p:txBody>
          <a:bodyPr wrap="square">
            <a:spAutoFit/>
          </a:bodyPr>
          <a:lstStyle/>
          <a:p>
            <a:pPr algn="just">
              <a:lnSpc>
                <a:spcPct val="115000"/>
              </a:lnSpc>
              <a:buSzPts val="1200"/>
              <a:tabLst>
                <a:tab pos="152400" algn="l"/>
                <a:tab pos="180340" algn="l"/>
                <a:tab pos="450215" algn="l"/>
              </a:tabLst>
            </a:pPr>
            <a:r>
              <a:rPr lang="en-US" sz="4400" b="1" dirty="0" smtClean="0">
                <a:solidFill>
                  <a:srgbClr val="1C11AF"/>
                </a:solidFill>
                <a:latin typeface="Times New Roman" panose="02020603050405020304" pitchFamily="18" charset="0"/>
                <a:cs typeface="Times New Roman" panose="02020603050405020304" pitchFamily="18" charset="0"/>
              </a:rPr>
              <a:t>* Ý </a:t>
            </a:r>
            <a:r>
              <a:rPr lang="en-US" sz="4400" b="1" dirty="0" err="1">
                <a:solidFill>
                  <a:srgbClr val="1C11AF"/>
                </a:solidFill>
                <a:latin typeface="Times New Roman" panose="02020603050405020304" pitchFamily="18" charset="0"/>
                <a:cs typeface="Times New Roman" panose="02020603050405020304" pitchFamily="18" charset="0"/>
              </a:rPr>
              <a:t>nghĩa</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cung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cấp</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nước</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cho</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sinh</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hoạt</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và</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sản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xuất</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đặc</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biệt</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là</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sản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xuất</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nông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nghiệp</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Tuy</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nhiên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sông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cũng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gây</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lũ</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lụt</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hằng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năm</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làm</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thiệt</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hại</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nhiều</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về</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người</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và</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tài</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sản</a:t>
            </a:r>
            <a:r>
              <a:rPr lang="en-US" sz="4400" b="1" dirty="0" smtClean="0">
                <a:solidFill>
                  <a:srgbClr val="1C11AF"/>
                </a:solidFill>
                <a:latin typeface="Times New Roman" panose="02020603050405020304" pitchFamily="18" charset="0"/>
                <a:cs typeface="Times New Roman" panose="02020603050405020304" pitchFamily="18" charset="0"/>
              </a:rPr>
              <a:t>.</a:t>
            </a:r>
          </a:p>
        </p:txBody>
      </p:sp>
      <p:pic>
        <p:nvPicPr>
          <p:cNvPr id="13" name="Picture 12" descr="book9">
            <a:extLst>
              <a:ext uri="{FF2B5EF4-FFF2-40B4-BE49-F238E27FC236}">
                <a16:creationId xmlns:a16="http://schemas.microsoft.com/office/drawing/2014/main" id="{C76CCA76-233F-475C-B5F1-AD020A1233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79128" y="20616"/>
            <a:ext cx="1249131" cy="85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675DD2B2-BA86-40D7-9040-7A63AC20FB83}"/>
              </a:ext>
            </a:extLst>
          </p:cNvPr>
          <p:cNvSpPr txBox="1"/>
          <p:nvPr/>
        </p:nvSpPr>
        <p:spPr>
          <a:xfrm>
            <a:off x="574159" y="203296"/>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15" name="Picture 14">
            <a:extLst>
              <a:ext uri="{FF2B5EF4-FFF2-40B4-BE49-F238E27FC236}">
                <a16:creationId xmlns:a16="http://schemas.microsoft.com/office/drawing/2014/main" id="{1AE754F5-8554-4519-8968-605FD15AC6EF}"/>
              </a:ext>
            </a:extLst>
          </p:cNvPr>
          <p:cNvPicPr>
            <a:picLocks noChangeAspect="1"/>
          </p:cNvPicPr>
          <p:nvPr/>
        </p:nvPicPr>
        <p:blipFill rotWithShape="1">
          <a:blip r:embed="rId4"/>
          <a:srcRect l="49250" t="16517" r="40417" b="67812"/>
          <a:stretch/>
        </p:blipFill>
        <p:spPr>
          <a:xfrm>
            <a:off x="10700288" y="86393"/>
            <a:ext cx="1259840" cy="1074695"/>
          </a:xfrm>
          <a:prstGeom prst="rect">
            <a:avLst/>
          </a:prstGeom>
        </p:spPr>
      </p:pic>
    </p:spTree>
    <p:extLst>
      <p:ext uri="{BB962C8B-B14F-4D97-AF65-F5344CB8AC3E}">
        <p14:creationId xmlns:p14="http://schemas.microsoft.com/office/powerpoint/2010/main" val="300975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sp>
        <p:nvSpPr>
          <p:cNvPr id="12" name="Rectangle 11">
            <a:extLst>
              <a:ext uri="{FF2B5EF4-FFF2-40B4-BE49-F238E27FC236}">
                <a16:creationId xmlns:a16="http://schemas.microsoft.com/office/drawing/2014/main" id="{4061C1EF-F295-4A62-A6DD-0055A740E1B5}"/>
              </a:ext>
            </a:extLst>
          </p:cNvPr>
          <p:cNvSpPr/>
          <p:nvPr/>
        </p:nvSpPr>
        <p:spPr>
          <a:xfrm>
            <a:off x="676679" y="2419485"/>
            <a:ext cx="10605232" cy="1754326"/>
          </a:xfrm>
          <a:prstGeom prst="rect">
            <a:avLst/>
          </a:prstGeom>
          <a:ln>
            <a:solidFill>
              <a:srgbClr val="0070C0"/>
            </a:solidFill>
            <a:prstDash val="sysDash"/>
          </a:ln>
        </p:spPr>
        <p:txBody>
          <a:bodyPr wrap="square">
            <a:spAutoFit/>
          </a:bodyPr>
          <a:lstStyle/>
          <a:p>
            <a:pPr marL="571500" indent="-571500">
              <a:buFont typeface="Wingdings" panose="05000000000000000000" pitchFamily="2" charset="2"/>
              <a:buChar char="ü"/>
              <a:defRPr/>
            </a:pPr>
            <a:r>
              <a:rPr lang="en-US" altLang="en-US" sz="3600" b="1" dirty="0" err="1">
                <a:solidFill>
                  <a:srgbClr val="FF0066"/>
                </a:solidFill>
                <a:latin typeface="Arial" panose="020B0604020202020204" pitchFamily="34" charset="0"/>
                <a:cs typeface="Arial" panose="020B0604020202020204" pitchFamily="34" charset="0"/>
              </a:rPr>
              <a:t>Trình</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bày</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đặc</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điểm</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hồ</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của</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Châu</a:t>
            </a:r>
            <a:r>
              <a:rPr lang="en-US" altLang="en-US" sz="3600" b="1" dirty="0">
                <a:solidFill>
                  <a:srgbClr val="FF0066"/>
                </a:solidFill>
                <a:latin typeface="Arial" panose="020B0604020202020204" pitchFamily="34" charset="0"/>
                <a:cs typeface="Arial" panose="020B0604020202020204" pitchFamily="34" charset="0"/>
              </a:rPr>
              <a:t> Á</a:t>
            </a:r>
          </a:p>
          <a:p>
            <a:pPr marL="571500" indent="-571500">
              <a:buFont typeface="Wingdings" panose="05000000000000000000" pitchFamily="2" charset="2"/>
              <a:buChar char="ü"/>
              <a:defRPr/>
            </a:pPr>
            <a:r>
              <a:rPr lang="en-US" altLang="en-US" sz="3600" b="1" dirty="0" err="1">
                <a:solidFill>
                  <a:srgbClr val="FF0066"/>
                </a:solidFill>
                <a:latin typeface="Arial" panose="020B0604020202020204" pitchFamily="34" charset="0"/>
                <a:cs typeface="Arial" panose="020B0604020202020204" pitchFamily="34" charset="0"/>
              </a:rPr>
              <a:t>Nêu</a:t>
            </a:r>
            <a:r>
              <a:rPr lang="en-US" altLang="en-US" sz="3600" b="1" dirty="0">
                <a:solidFill>
                  <a:srgbClr val="FF0066"/>
                </a:solidFill>
                <a:latin typeface="Arial" panose="020B0604020202020204" pitchFamily="34" charset="0"/>
                <a:cs typeface="Arial" panose="020B0604020202020204" pitchFamily="34" charset="0"/>
              </a:rPr>
              <a:t> ý </a:t>
            </a:r>
            <a:r>
              <a:rPr lang="en-US" altLang="en-US" sz="3600" b="1" dirty="0" err="1">
                <a:solidFill>
                  <a:srgbClr val="FF0066"/>
                </a:solidFill>
                <a:latin typeface="Arial" panose="020B0604020202020204" pitchFamily="34" charset="0"/>
                <a:cs typeface="Arial" panose="020B0604020202020204" pitchFamily="34" charset="0"/>
              </a:rPr>
              <a:t>nghĩa</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của</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sông</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hồ</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đối</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với</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đời</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sống</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sản</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xuất</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và</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bảo</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vệ</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môi</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tr</a:t>
            </a:r>
            <a:r>
              <a:rPr lang="vi-VN" altLang="en-US" sz="3600" b="1" dirty="0">
                <a:solidFill>
                  <a:srgbClr val="FF0066"/>
                </a:solidFill>
                <a:latin typeface="Arial" panose="020B0604020202020204" pitchFamily="34" charset="0"/>
                <a:cs typeface="Arial" panose="020B0604020202020204" pitchFamily="34" charset="0"/>
              </a:rPr>
              <a:t>ư</a:t>
            </a:r>
            <a:r>
              <a:rPr lang="en-US" altLang="en-US" sz="3600" b="1" dirty="0" err="1">
                <a:solidFill>
                  <a:srgbClr val="FF0066"/>
                </a:solidFill>
                <a:latin typeface="Arial" panose="020B0604020202020204" pitchFamily="34" charset="0"/>
                <a:cs typeface="Arial" panose="020B0604020202020204" pitchFamily="34" charset="0"/>
              </a:rPr>
              <a:t>ờng</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tự</a:t>
            </a:r>
            <a:r>
              <a:rPr lang="en-US" altLang="en-US" sz="3600" b="1" dirty="0">
                <a:solidFill>
                  <a:srgbClr val="FF0066"/>
                </a:solidFill>
                <a:latin typeface="Arial" panose="020B0604020202020204" pitchFamily="34" charset="0"/>
                <a:cs typeface="Arial" panose="020B0604020202020204" pitchFamily="34" charset="0"/>
              </a:rPr>
              <a:t> </a:t>
            </a:r>
            <a:r>
              <a:rPr lang="en-US" altLang="en-US" sz="3600" b="1" dirty="0" err="1">
                <a:solidFill>
                  <a:srgbClr val="FF0066"/>
                </a:solidFill>
                <a:latin typeface="Arial" panose="020B0604020202020204" pitchFamily="34" charset="0"/>
                <a:cs typeface="Arial" panose="020B0604020202020204" pitchFamily="34" charset="0"/>
              </a:rPr>
              <a:t>nhiên</a:t>
            </a:r>
            <a:r>
              <a:rPr lang="en-US" altLang="en-US" sz="3600" b="1" dirty="0">
                <a:solidFill>
                  <a:srgbClr val="FF0066"/>
                </a:solidFill>
                <a:latin typeface="Arial" panose="020B0604020202020204" pitchFamily="34" charset="0"/>
                <a:cs typeface="Arial" panose="020B0604020202020204" pitchFamily="34" charset="0"/>
              </a:rPr>
              <a:t>?</a:t>
            </a:r>
          </a:p>
        </p:txBody>
      </p:sp>
      <p:grpSp>
        <p:nvGrpSpPr>
          <p:cNvPr id="4" name="Group 3">
            <a:extLst>
              <a:ext uri="{FF2B5EF4-FFF2-40B4-BE49-F238E27FC236}">
                <a16:creationId xmlns:a16="http://schemas.microsoft.com/office/drawing/2014/main" id="{F5559EE7-54E2-4F7E-A8D1-0F224F237ED9}"/>
              </a:ext>
            </a:extLst>
          </p:cNvPr>
          <p:cNvGrpSpPr/>
          <p:nvPr/>
        </p:nvGrpSpPr>
        <p:grpSpPr>
          <a:xfrm>
            <a:off x="3576191" y="914887"/>
            <a:ext cx="5070902" cy="759629"/>
            <a:chOff x="3166413" y="303249"/>
            <a:chExt cx="6181859" cy="655178"/>
          </a:xfrm>
        </p:grpSpPr>
        <p:sp>
          <p:nvSpPr>
            <p:cNvPr id="5" name="Rectangle: Rounded Corners 4">
              <a:extLst>
                <a:ext uri="{FF2B5EF4-FFF2-40B4-BE49-F238E27FC236}">
                  <a16:creationId xmlns:a16="http://schemas.microsoft.com/office/drawing/2014/main" id="{ED6BAD54-9D82-4A1B-A866-5EE0B57ACD97}"/>
                </a:ext>
              </a:extLst>
            </p:cNvPr>
            <p:cNvSpPr/>
            <p:nvPr/>
          </p:nvSpPr>
          <p:spPr>
            <a:xfrm>
              <a:off x="3166413" y="303249"/>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116733B-9CF0-4DF0-A9A9-4C7FD0E541C1}"/>
                </a:ext>
              </a:extLst>
            </p:cNvPr>
            <p:cNvSpPr txBox="1"/>
            <p:nvPr/>
          </p:nvSpPr>
          <p:spPr>
            <a:xfrm>
              <a:off x="3817171" y="347877"/>
              <a:ext cx="5090160" cy="610550"/>
            </a:xfrm>
            <a:prstGeom prst="rect">
              <a:avLst/>
            </a:prstGeom>
            <a:noFill/>
          </p:spPr>
          <p:txBody>
            <a:bodyPr wrap="square" rtlCol="0">
              <a:spAutoFit/>
            </a:bodyPr>
            <a:lstStyle/>
            <a:p>
              <a:pPr algn="ctr"/>
              <a:r>
                <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 NHANH H</a:t>
              </a:r>
              <a:r>
                <a:rPr lang="vi-VN"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endPar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8DB03AD2-F6A0-402C-8030-FE260513A797}"/>
              </a:ext>
            </a:extLst>
          </p:cNvPr>
          <p:cNvPicPr>
            <a:picLocks noChangeAspect="1"/>
          </p:cNvPicPr>
          <p:nvPr/>
        </p:nvPicPr>
        <p:blipFill rotWithShape="1">
          <a:blip r:embed="rId5"/>
          <a:srcRect l="49250" t="16517" r="40417" b="67812"/>
          <a:stretch/>
        </p:blipFill>
        <p:spPr>
          <a:xfrm>
            <a:off x="10805160" y="0"/>
            <a:ext cx="1259840" cy="1074695"/>
          </a:xfrm>
          <a:prstGeom prst="rect">
            <a:avLst/>
          </a:prstGeom>
        </p:spPr>
      </p:pic>
      <p:pic>
        <p:nvPicPr>
          <p:cNvPr id="10" name="3 Minute Timer (Nho)">
            <a:hlinkClick r:id="" action="ppaction://media"/>
            <a:extLst>
              <a:ext uri="{FF2B5EF4-FFF2-40B4-BE49-F238E27FC236}">
                <a16:creationId xmlns:a16="http://schemas.microsoft.com/office/drawing/2014/main" id="{37469A12-24FB-492E-9BB4-26A9A1274BD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97334" y="1471133"/>
            <a:ext cx="1522816" cy="874231"/>
          </a:xfrm>
          <a:prstGeom prst="rect">
            <a:avLst/>
          </a:prstGeom>
        </p:spPr>
      </p:pic>
      <p:pic>
        <p:nvPicPr>
          <p:cNvPr id="11" name="Picture 10">
            <a:extLst>
              <a:ext uri="{FF2B5EF4-FFF2-40B4-BE49-F238E27FC236}">
                <a16:creationId xmlns:a16="http://schemas.microsoft.com/office/drawing/2014/main" id="{893DF998-B610-47FA-9A8B-103109AB5F9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224640" y="1457944"/>
            <a:ext cx="1369628" cy="874231"/>
          </a:xfrm>
          <a:prstGeom prst="rect">
            <a:avLst/>
          </a:prstGeom>
        </p:spPr>
      </p:pic>
      <p:sp>
        <p:nvSpPr>
          <p:cNvPr id="13" name="Rectangle 12">
            <a:extLst>
              <a:ext uri="{FF2B5EF4-FFF2-40B4-BE49-F238E27FC236}">
                <a16:creationId xmlns:a16="http://schemas.microsoft.com/office/drawing/2014/main" id="{BCF22694-2515-4F2F-9028-4D3F789BA8F3}"/>
              </a:ext>
            </a:extLst>
          </p:cNvPr>
          <p:cNvSpPr/>
          <p:nvPr/>
        </p:nvSpPr>
        <p:spPr>
          <a:xfrm>
            <a:off x="190395" y="1312482"/>
            <a:ext cx="4120231" cy="523220"/>
          </a:xfrm>
          <a:prstGeom prst="rect">
            <a:avLst/>
          </a:prstGeom>
        </p:spPr>
        <p:txBody>
          <a:bodyPr wrap="square">
            <a:spAutoFit/>
          </a:bodyPr>
          <a:lstStyle/>
          <a:p>
            <a:pPr algn="just"/>
            <a:r>
              <a:rPr lang="en-US" sz="2800" b="1" dirty="0">
                <a:solidFill>
                  <a:srgbClr val="1C11AF"/>
                </a:solidFill>
                <a:latin typeface="#9Slide03 SFU Futura_12" panose="00000400000000000000" pitchFamily="2" charset="0"/>
                <a:cs typeface="Arial" panose="020B0604020202020204" pitchFamily="34" charset="0"/>
              </a:rPr>
              <a:t>HĐ</a:t>
            </a:r>
            <a:r>
              <a:rPr lang="en-US" sz="2800" b="1">
                <a:solidFill>
                  <a:srgbClr val="1C11AF"/>
                </a:solidFill>
                <a:latin typeface="#9Slide03 SFU Futura_12" panose="00000400000000000000" pitchFamily="2" charset="0"/>
                <a:cs typeface="Arial" panose="020B0604020202020204" pitchFamily="34" charset="0"/>
              </a:rPr>
              <a:t>:</a:t>
            </a:r>
            <a:r>
              <a:rPr lang="en-US" sz="2800" b="1">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Tree>
    <p:extLst>
      <p:ext uri="{BB962C8B-B14F-4D97-AF65-F5344CB8AC3E}">
        <p14:creationId xmlns:p14="http://schemas.microsoft.com/office/powerpoint/2010/main" val="346802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0"/>
                </p:tgtEl>
              </p:cMediaNode>
            </p:video>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ển Caspi – Wikipedia tiếng Việt">
            <a:extLst>
              <a:ext uri="{FF2B5EF4-FFF2-40B4-BE49-F238E27FC236}">
                <a16:creationId xmlns:a16="http://schemas.microsoft.com/office/drawing/2014/main" id="{7CDC188E-1120-47F4-88BA-059A7A326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546" y="1259704"/>
            <a:ext cx="5088958" cy="5100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5B6A316-EAF8-46B8-A211-6231E82113F6}"/>
              </a:ext>
            </a:extLst>
          </p:cNvPr>
          <p:cNvPicPr>
            <a:picLocks noChangeAspect="1"/>
          </p:cNvPicPr>
          <p:nvPr/>
        </p:nvPicPr>
        <p:blipFill>
          <a:blip r:embed="rId4"/>
          <a:stretch>
            <a:fillRect/>
          </a:stretch>
        </p:blipFill>
        <p:spPr>
          <a:xfrm>
            <a:off x="289176" y="1259704"/>
            <a:ext cx="5499284" cy="5527964"/>
          </a:xfrm>
          <a:prstGeom prst="rect">
            <a:avLst/>
          </a:prstGeom>
        </p:spPr>
      </p:pic>
      <p:sp>
        <p:nvSpPr>
          <p:cNvPr id="2" name="Rectangle 1">
            <a:extLst>
              <a:ext uri="{FF2B5EF4-FFF2-40B4-BE49-F238E27FC236}">
                <a16:creationId xmlns:a16="http://schemas.microsoft.com/office/drawing/2014/main" id="{BCD7D1F0-2610-4A82-9C0B-0447D215422B}"/>
              </a:ext>
            </a:extLst>
          </p:cNvPr>
          <p:cNvSpPr/>
          <p:nvPr/>
        </p:nvSpPr>
        <p:spPr>
          <a:xfrm>
            <a:off x="261470" y="70332"/>
            <a:ext cx="11605727" cy="1200329"/>
          </a:xfrm>
          <a:prstGeom prst="rect">
            <a:avLst/>
          </a:prstGeom>
          <a:ln>
            <a:solidFill>
              <a:srgbClr val="00B050"/>
            </a:solidFill>
            <a:prstDash val="sysDash"/>
          </a:ln>
        </p:spPr>
        <p:txBody>
          <a:bodyPr wrap="square">
            <a:spAutoFit/>
          </a:bodyPr>
          <a:lstStyle/>
          <a:p>
            <a:r>
              <a:rPr lang="vi-VN" sz="2400" b="1" dirty="0">
                <a:solidFill>
                  <a:srgbClr val="1C11AF"/>
                </a:solidFill>
                <a:latin typeface="arial" panose="020B0604020202020204" pitchFamily="34" charset="0"/>
              </a:rPr>
              <a:t>Theo </a:t>
            </a:r>
            <a:r>
              <a:rPr lang="vi-VN" sz="2400" b="1" i="1" dirty="0">
                <a:solidFill>
                  <a:srgbClr val="1C11AF"/>
                </a:solidFill>
                <a:latin typeface="arial" panose="020B0604020202020204" pitchFamily="34" charset="0"/>
              </a:rPr>
              <a:t>World Atlas</a:t>
            </a:r>
            <a:r>
              <a:rPr lang="vi-VN" sz="2400" b="1" dirty="0">
                <a:solidFill>
                  <a:srgbClr val="1C11AF"/>
                </a:solidFill>
                <a:latin typeface="arial" panose="020B0604020202020204" pitchFamily="34" charset="0"/>
              </a:rPr>
              <a:t>, Biển Caspi là hồ nước lớn nhất thế giới với diện tích bề mặt  371.000 km2 và thể tích 78.200 km3. Đây là hồ nước mặn duy nhất nằm trong top 10 hồ nước lớn nhất thế giới</a:t>
            </a:r>
            <a:endParaRPr lang="en-US" sz="2400" b="1" dirty="0">
              <a:solidFill>
                <a:srgbClr val="1C11AF"/>
              </a:solidFill>
            </a:endParaRPr>
          </a:p>
        </p:txBody>
      </p:sp>
      <p:pic>
        <p:nvPicPr>
          <p:cNvPr id="11" name="Picture 10" descr="A picture containing water, outdoor, nature, shore&#10;&#10;Description automatically generated">
            <a:extLst>
              <a:ext uri="{FF2B5EF4-FFF2-40B4-BE49-F238E27FC236}">
                <a16:creationId xmlns:a16="http://schemas.microsoft.com/office/drawing/2014/main" id="{007F3412-2C6B-41D7-A71F-8F604859E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4333" y="2932644"/>
            <a:ext cx="6095999" cy="3427326"/>
          </a:xfrm>
          <a:prstGeom prst="rect">
            <a:avLst/>
          </a:prstGeom>
        </p:spPr>
      </p:pic>
      <p:pic>
        <p:nvPicPr>
          <p:cNvPr id="14" name="Picture 13">
            <a:extLst>
              <a:ext uri="{FF2B5EF4-FFF2-40B4-BE49-F238E27FC236}">
                <a16:creationId xmlns:a16="http://schemas.microsoft.com/office/drawing/2014/main" id="{5D4BD790-74C2-4EB6-8319-3E721FBD1BE3}"/>
              </a:ext>
            </a:extLst>
          </p:cNvPr>
          <p:cNvPicPr>
            <a:picLocks noChangeAspect="1"/>
          </p:cNvPicPr>
          <p:nvPr/>
        </p:nvPicPr>
        <p:blipFill rotWithShape="1">
          <a:blip r:embed="rId6"/>
          <a:srcRect l="49788" r="3153"/>
          <a:stretch/>
        </p:blipFill>
        <p:spPr>
          <a:xfrm>
            <a:off x="6096000" y="2932644"/>
            <a:ext cx="6095999" cy="3840369"/>
          </a:xfrm>
          <a:prstGeom prst="rect">
            <a:avLst/>
          </a:prstGeom>
        </p:spPr>
      </p:pic>
    </p:spTree>
    <p:extLst>
      <p:ext uri="{BB962C8B-B14F-4D97-AF65-F5344CB8AC3E}">
        <p14:creationId xmlns:p14="http://schemas.microsoft.com/office/powerpoint/2010/main" val="65667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D6C7CE-770B-4E39-ADF6-12B2CC753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277" y="885160"/>
            <a:ext cx="4416941" cy="534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tra4">
            <a:extLst>
              <a:ext uri="{FF2B5EF4-FFF2-40B4-BE49-F238E27FC236}">
                <a16:creationId xmlns:a16="http://schemas.microsoft.com/office/drawing/2014/main" id="{3F798FD9-6BC1-4789-8A88-7CB5C2D37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13" y="803423"/>
            <a:ext cx="3585829" cy="240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4EC15AF-6C8F-454A-B820-63020B1BA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9174" y="3334637"/>
            <a:ext cx="3585830" cy="289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8BFA9439-CBDA-4325-B248-73502E8FC4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7810" y="885160"/>
            <a:ext cx="3467099" cy="240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6F6F9B4E-7BEA-4D00-9AA5-D75C9667F9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614" y="3334637"/>
            <a:ext cx="3585830" cy="286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a:extLst>
              <a:ext uri="{FF2B5EF4-FFF2-40B4-BE49-F238E27FC236}">
                <a16:creationId xmlns:a16="http://schemas.microsoft.com/office/drawing/2014/main" id="{414F1B62-3D71-49B0-854D-55254979E33E}"/>
              </a:ext>
            </a:extLst>
          </p:cNvPr>
          <p:cNvSpPr txBox="1">
            <a:spLocks noChangeArrowheads="1"/>
          </p:cNvSpPr>
          <p:nvPr/>
        </p:nvSpPr>
        <p:spPr bwMode="auto">
          <a:xfrm>
            <a:off x="8700977" y="6260252"/>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Thuỷ điện</a:t>
            </a:r>
          </a:p>
        </p:txBody>
      </p:sp>
      <p:sp>
        <p:nvSpPr>
          <p:cNvPr id="17" name="Text Box 8">
            <a:extLst>
              <a:ext uri="{FF2B5EF4-FFF2-40B4-BE49-F238E27FC236}">
                <a16:creationId xmlns:a16="http://schemas.microsoft.com/office/drawing/2014/main" id="{A8682C70-EFF9-48FC-A684-DE04652F212A}"/>
              </a:ext>
            </a:extLst>
          </p:cNvPr>
          <p:cNvSpPr txBox="1">
            <a:spLocks noChangeArrowheads="1"/>
          </p:cNvSpPr>
          <p:nvPr/>
        </p:nvSpPr>
        <p:spPr bwMode="auto">
          <a:xfrm>
            <a:off x="1051626" y="417993"/>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Thuỷ sản</a:t>
            </a:r>
          </a:p>
        </p:txBody>
      </p:sp>
      <p:sp>
        <p:nvSpPr>
          <p:cNvPr id="18" name="Text Box 9">
            <a:extLst>
              <a:ext uri="{FF2B5EF4-FFF2-40B4-BE49-F238E27FC236}">
                <a16:creationId xmlns:a16="http://schemas.microsoft.com/office/drawing/2014/main" id="{F30FCAED-AAD9-42C9-AF5C-110BCE3AD6AE}"/>
              </a:ext>
            </a:extLst>
          </p:cNvPr>
          <p:cNvSpPr txBox="1">
            <a:spLocks noChangeArrowheads="1"/>
          </p:cNvSpPr>
          <p:nvPr/>
        </p:nvSpPr>
        <p:spPr bwMode="auto">
          <a:xfrm>
            <a:off x="5130210" y="6291153"/>
            <a:ext cx="137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Thuỷ lợi</a:t>
            </a:r>
          </a:p>
        </p:txBody>
      </p:sp>
      <p:sp>
        <p:nvSpPr>
          <p:cNvPr id="19" name="Text Box 13">
            <a:extLst>
              <a:ext uri="{FF2B5EF4-FFF2-40B4-BE49-F238E27FC236}">
                <a16:creationId xmlns:a16="http://schemas.microsoft.com/office/drawing/2014/main" id="{F2BB002B-F851-4F85-9C46-E898CCDBAD3B}"/>
              </a:ext>
            </a:extLst>
          </p:cNvPr>
          <p:cNvSpPr txBox="1">
            <a:spLocks noChangeArrowheads="1"/>
          </p:cNvSpPr>
          <p:nvPr/>
        </p:nvSpPr>
        <p:spPr bwMode="auto">
          <a:xfrm>
            <a:off x="4520610" y="428625"/>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 Giao thông</a:t>
            </a:r>
          </a:p>
        </p:txBody>
      </p:sp>
      <p:sp>
        <p:nvSpPr>
          <p:cNvPr id="20" name="Text Box 14">
            <a:extLst>
              <a:ext uri="{FF2B5EF4-FFF2-40B4-BE49-F238E27FC236}">
                <a16:creationId xmlns:a16="http://schemas.microsoft.com/office/drawing/2014/main" id="{355E2CE1-C93B-4A31-86E7-7C4CEECB6F29}"/>
              </a:ext>
            </a:extLst>
          </p:cNvPr>
          <p:cNvSpPr txBox="1">
            <a:spLocks noChangeArrowheads="1"/>
          </p:cNvSpPr>
          <p:nvPr/>
        </p:nvSpPr>
        <p:spPr bwMode="auto">
          <a:xfrm>
            <a:off x="199360" y="6260252"/>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 Du lịch</a:t>
            </a:r>
          </a:p>
        </p:txBody>
      </p:sp>
    </p:spTree>
    <p:extLst>
      <p:ext uri="{BB962C8B-B14F-4D97-AF65-F5344CB8AC3E}">
        <p14:creationId xmlns:p14="http://schemas.microsoft.com/office/powerpoint/2010/main" val="56180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2000"/>
                                        <p:tgtEl>
                                          <p:spTgt spid="17"/>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par>
                                <p:cTn id="17" presetID="21"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par>
                                <p:cTn id="23" presetID="21"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sp>
        <p:nvSpPr>
          <p:cNvPr id="2" name="Rectangle 1">
            <a:extLst>
              <a:ext uri="{FF2B5EF4-FFF2-40B4-BE49-F238E27FC236}">
                <a16:creationId xmlns:a16="http://schemas.microsoft.com/office/drawing/2014/main" id="{A656A0C6-7400-4E69-804A-71B5C7E00987}"/>
              </a:ext>
            </a:extLst>
          </p:cNvPr>
          <p:cNvSpPr/>
          <p:nvPr/>
        </p:nvSpPr>
        <p:spPr>
          <a:xfrm>
            <a:off x="194148" y="1309445"/>
            <a:ext cx="11635351" cy="1587294"/>
          </a:xfrm>
          <a:prstGeom prst="rect">
            <a:avLst/>
          </a:prstGeom>
        </p:spPr>
        <p:txBody>
          <a:bodyPr wrap="square">
            <a:spAutoFit/>
          </a:bodyPr>
          <a:lstStyle/>
          <a:p>
            <a:pPr algn="just">
              <a:lnSpc>
                <a:spcPct val="115000"/>
              </a:lnSpc>
              <a:buSzPts val="1200"/>
              <a:tabLst>
                <a:tab pos="152400" algn="l"/>
                <a:tab pos="180340" algn="l"/>
                <a:tab pos="450215" algn="l"/>
              </a:tabLst>
            </a:pP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smtClean="0">
                <a:solidFill>
                  <a:srgbClr val="1C11AF"/>
                </a:solidFill>
                <a:latin typeface="Times New Roman" panose="02020603050405020304" pitchFamily="18" charset="0"/>
                <a:cs typeface="Times New Roman" panose="02020603050405020304" pitchFamily="18" charset="0"/>
              </a:rPr>
              <a:t>Một</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smtClean="0">
                <a:solidFill>
                  <a:srgbClr val="1C11AF"/>
                </a:solidFill>
                <a:latin typeface="Times New Roman" panose="02020603050405020304" pitchFamily="18" charset="0"/>
                <a:cs typeface="Times New Roman" panose="02020603050405020304" pitchFamily="18" charset="0"/>
              </a:rPr>
              <a:t>số</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hồ</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lớn</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được</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hình</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thành</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từ</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smtClean="0">
                <a:solidFill>
                  <a:srgbClr val="1C11AF"/>
                </a:solidFill>
                <a:latin typeface="Times New Roman" panose="02020603050405020304" pitchFamily="18" charset="0"/>
                <a:cs typeface="Times New Roman" panose="02020603050405020304" pitchFamily="18" charset="0"/>
              </a:rPr>
              <a:t>các</a:t>
            </a:r>
            <a:r>
              <a:rPr lang="en-US" sz="4400" b="1" dirty="0" smtClean="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đứt</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gãy</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hoặc</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miệng</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núi</a:t>
            </a:r>
            <a:r>
              <a:rPr lang="en-US" sz="4400" b="1" dirty="0">
                <a:solidFill>
                  <a:srgbClr val="1C11AF"/>
                </a:solidFill>
                <a:latin typeface="Times New Roman" panose="02020603050405020304" pitchFamily="18" charset="0"/>
                <a:cs typeface="Times New Roman" panose="02020603050405020304" pitchFamily="18" charset="0"/>
              </a:rPr>
              <a:t> </a:t>
            </a:r>
            <a:r>
              <a:rPr lang="en-US" sz="4400" b="1" dirty="0" err="1">
                <a:solidFill>
                  <a:srgbClr val="1C11AF"/>
                </a:solidFill>
                <a:latin typeface="Times New Roman" panose="02020603050405020304" pitchFamily="18" charset="0"/>
                <a:cs typeface="Times New Roman" panose="02020603050405020304" pitchFamily="18" charset="0"/>
              </a:rPr>
              <a:t>lửa</a:t>
            </a:r>
            <a:r>
              <a:rPr lang="en-US" sz="4400" b="1" dirty="0">
                <a:solidFill>
                  <a:srgbClr val="1C11AF"/>
                </a:solidFill>
                <a:latin typeface="Times New Roman" panose="02020603050405020304" pitchFamily="18" charset="0"/>
                <a:cs typeface="Times New Roman" panose="02020603050405020304" pitchFamily="18" charset="0"/>
              </a:rPr>
              <a:t> (Ca-</a:t>
            </a:r>
            <a:r>
              <a:rPr lang="en-US" sz="4400" b="1" dirty="0" err="1">
                <a:solidFill>
                  <a:srgbClr val="1C11AF"/>
                </a:solidFill>
                <a:latin typeface="Times New Roman" panose="02020603050405020304" pitchFamily="18" charset="0"/>
                <a:cs typeface="Times New Roman" panose="02020603050405020304" pitchFamily="18" charset="0"/>
              </a:rPr>
              <a:t>xpi</a:t>
            </a:r>
            <a:r>
              <a:rPr lang="en-US" sz="4400" b="1" dirty="0">
                <a:solidFill>
                  <a:srgbClr val="1C11AF"/>
                </a:solidFill>
                <a:latin typeface="Times New Roman" panose="02020603050405020304" pitchFamily="18" charset="0"/>
                <a:cs typeface="Times New Roman" panose="02020603050405020304" pitchFamily="18" charset="0"/>
              </a:rPr>
              <a:t>, Bai-can, A-ran</a:t>
            </a:r>
            <a:r>
              <a:rPr lang="en-US" sz="4400" b="1" dirty="0" smtClean="0">
                <a:solidFill>
                  <a:srgbClr val="1C11AF"/>
                </a:solidFill>
                <a:latin typeface="Times New Roman" panose="02020603050405020304" pitchFamily="18" charset="0"/>
                <a:cs typeface="Times New Roman" panose="02020603050405020304" pitchFamily="18" charset="0"/>
              </a:rPr>
              <a:t>,...)</a:t>
            </a:r>
            <a:endParaRPr lang="vi-VN" sz="4400" b="1" dirty="0">
              <a:solidFill>
                <a:srgbClr val="1C11AF"/>
              </a:solidFill>
              <a:latin typeface="Times New Roman" panose="02020603050405020304" pitchFamily="18" charset="0"/>
              <a:cs typeface="Times New Roman" panose="02020603050405020304" pitchFamily="18" charset="0"/>
            </a:endParaRPr>
          </a:p>
        </p:txBody>
      </p:sp>
      <p:pic>
        <p:nvPicPr>
          <p:cNvPr id="13" name="Picture 12" descr="book9">
            <a:extLst>
              <a:ext uri="{FF2B5EF4-FFF2-40B4-BE49-F238E27FC236}">
                <a16:creationId xmlns:a16="http://schemas.microsoft.com/office/drawing/2014/main" id="{C76CCA76-233F-475C-B5F1-AD020A1233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82996" y="-52900"/>
            <a:ext cx="1249131" cy="85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675DD2B2-BA86-40D7-9040-7A63AC20FB83}"/>
              </a:ext>
            </a:extLst>
          </p:cNvPr>
          <p:cNvSpPr txBox="1"/>
          <p:nvPr/>
        </p:nvSpPr>
        <p:spPr>
          <a:xfrm>
            <a:off x="574159" y="203296"/>
            <a:ext cx="3274360" cy="584775"/>
          </a:xfrm>
          <a:prstGeom prst="rect">
            <a:avLst/>
          </a:prstGeom>
          <a:solidFill>
            <a:schemeClr val="accent2"/>
          </a:solid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c. </a:t>
            </a:r>
            <a:r>
              <a:rPr lang="en-US" sz="3200" dirty="0" err="1">
                <a:solidFill>
                  <a:schemeClr val="bg1"/>
                </a:solidFill>
                <a:latin typeface="Arial" panose="020B0604020202020204" pitchFamily="34" charset="0"/>
                <a:cs typeface="Arial" panose="020B0604020202020204" pitchFamily="34" charset="0"/>
              </a:rPr>
              <a:t>Sông</a:t>
            </a:r>
            <a:r>
              <a:rPr lang="en-US" sz="3200" dirty="0">
                <a:solidFill>
                  <a:schemeClr val="bg1"/>
                </a:solidFill>
                <a:latin typeface="Arial" panose="020B0604020202020204" pitchFamily="34" charset="0"/>
                <a:cs typeface="Arial" panose="020B0604020202020204" pitchFamily="34" charset="0"/>
              </a:rPr>
              <a:t> </a:t>
            </a:r>
            <a:r>
              <a:rPr lang="en-US" sz="3200" dirty="0" err="1" smtClean="0">
                <a:solidFill>
                  <a:schemeClr val="bg1"/>
                </a:solidFill>
                <a:latin typeface="Arial" panose="020B0604020202020204" pitchFamily="34" charset="0"/>
                <a:cs typeface="Arial" panose="020B0604020202020204" pitchFamily="34" charset="0"/>
              </a:rPr>
              <a:t>ngòi</a:t>
            </a:r>
            <a:r>
              <a:rPr lang="en-US" sz="3200" dirty="0" smtClean="0">
                <a:solidFill>
                  <a:schemeClr val="bg1"/>
                </a:solidFill>
                <a:latin typeface="Arial" panose="020B0604020202020204" pitchFamily="34" charset="0"/>
                <a:cs typeface="Arial" panose="020B0604020202020204" pitchFamily="34" charset="0"/>
              </a:rPr>
              <a:t>, </a:t>
            </a:r>
            <a:r>
              <a:rPr lang="en-US" sz="3200" dirty="0" err="1" smtClean="0">
                <a:solidFill>
                  <a:schemeClr val="bg1"/>
                </a:solidFill>
                <a:latin typeface="Arial" panose="020B0604020202020204" pitchFamily="34" charset="0"/>
                <a:cs typeface="Arial" panose="020B0604020202020204" pitchFamily="34" charset="0"/>
              </a:rPr>
              <a:t>hồ</a:t>
            </a:r>
            <a:endParaRPr lang="en-US" sz="3200" dirty="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AE754F5-8554-4519-8968-605FD15AC6EF}"/>
              </a:ext>
            </a:extLst>
          </p:cNvPr>
          <p:cNvPicPr>
            <a:picLocks noChangeAspect="1"/>
          </p:cNvPicPr>
          <p:nvPr/>
        </p:nvPicPr>
        <p:blipFill rotWithShape="1">
          <a:blip r:embed="rId4"/>
          <a:srcRect l="49250" t="16517" r="40417" b="67812"/>
          <a:stretch/>
        </p:blipFill>
        <p:spPr>
          <a:xfrm>
            <a:off x="10700288" y="86393"/>
            <a:ext cx="1259840" cy="1074695"/>
          </a:xfrm>
          <a:prstGeom prst="rect">
            <a:avLst/>
          </a:prstGeom>
        </p:spPr>
      </p:pic>
    </p:spTree>
    <p:extLst>
      <p:ext uri="{BB962C8B-B14F-4D97-AF65-F5344CB8AC3E}">
        <p14:creationId xmlns:p14="http://schemas.microsoft.com/office/powerpoint/2010/main" val="84872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C00000"/>
                </a:solidFill>
                <a:effectLst/>
                <a:uLnTx/>
                <a:uFillTx/>
                <a:latin typeface="#9Slide07 IcielBaliho Script" pitchFamily="2" charset="-93"/>
              </a:rPr>
              <a:t>Câu 2. </a:t>
            </a:r>
            <a:r>
              <a:rPr kumimoji="0" lang="vi-VN" sz="3600" i="0" u="none" strike="noStrike" kern="1200" cap="none" spc="0" normalizeH="0" baseline="0" noProof="0" dirty="0">
                <a:ln>
                  <a:noFill/>
                </a:ln>
                <a:solidFill>
                  <a:prstClr val="black"/>
                </a:solidFill>
                <a:effectLst/>
                <a:uLnTx/>
                <a:uFillTx/>
                <a:latin typeface="#9Slide07 IcielBaliho Script" pitchFamily="2" charset="-93"/>
              </a:rPr>
              <a:t>Phần đất liền của châu Á tiếp giáp với 2 châu lục nào sau đây?</a:t>
            </a:r>
          </a:p>
        </p:txBody>
      </p:sp>
      <p:sp>
        <p:nvSpPr>
          <p:cNvPr id="26" name="Rectangle 25"/>
          <p:cNvSpPr/>
          <p:nvPr/>
        </p:nvSpPr>
        <p:spPr>
          <a:xfrm>
            <a:off x="617220" y="2158065"/>
            <a:ext cx="578357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vi-VN" sz="3200" dirty="0">
                <a:solidFill>
                  <a:prstClr val="black"/>
                </a:solidFill>
              </a:rPr>
              <a:t>Châu Phi, châu Nam Cực.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872214" y="21217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Châu Phi, châu Âu.</a:t>
            </a:r>
          </a:p>
        </p:txBody>
      </p:sp>
      <p:sp>
        <p:nvSpPr>
          <p:cNvPr id="43" name="Rectangle 42"/>
          <p:cNvSpPr/>
          <p:nvPr/>
        </p:nvSpPr>
        <p:spPr>
          <a:xfrm>
            <a:off x="617220" y="3216200"/>
            <a:ext cx="578357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vi-VN" sz="3200" dirty="0">
                <a:solidFill>
                  <a:prstClr val="black"/>
                </a:solidFill>
                <a:latin typeface="Arial" panose="020B0604020202020204" pitchFamily="34" charset="0"/>
              </a:rPr>
              <a:t>Châu Phi, châu Đại Dương.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872214" y="31740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dirty="0">
                <a:solidFill>
                  <a:prstClr val="black"/>
                </a:solidFill>
              </a:rPr>
              <a:t>Châu Phi, châu Mĩ.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58595" y="2193140"/>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614750" y="3262715"/>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40942" y="3234582"/>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74270" y="2212414"/>
            <a:ext cx="804742" cy="643793"/>
          </a:xfrm>
          <a:prstGeom prst="rect">
            <a:avLst/>
          </a:prstGeom>
        </p:spPr>
      </p:pic>
      <p:sp>
        <p:nvSpPr>
          <p:cNvPr id="18" name="Cloud 17">
            <a:hlinkClick r:id="rId15" action="ppaction://hlinksldjump"/>
          </p:cNvPr>
          <p:cNvSpPr/>
          <p:nvPr/>
        </p:nvSpPr>
        <p:spPr>
          <a:xfrm>
            <a:off x="422568" y="484035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7" name="Rectangle: Rounded Corners 16">
            <a:extLst>
              <a:ext uri="{FF2B5EF4-FFF2-40B4-BE49-F238E27FC236}">
                <a16:creationId xmlns:a16="http://schemas.microsoft.com/office/drawing/2014/main" id="{64EE9BD9-3E2B-4BF0-8ACE-8365E810C8DA}"/>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6">
            <a:extLst>
              <a:ext uri="{FF2B5EF4-FFF2-40B4-BE49-F238E27FC236}">
                <a16:creationId xmlns:a16="http://schemas.microsoft.com/office/drawing/2014/main" id="{5A1CB800-EA37-44C5-B9E4-312026C96035}"/>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Map&#10;&#10;Description automatically generated">
            <a:extLst>
              <a:ext uri="{FF2B5EF4-FFF2-40B4-BE49-F238E27FC236}">
                <a16:creationId xmlns:a16="http://schemas.microsoft.com/office/drawing/2014/main" id="{39B4BC18-CAA2-42B6-A7FF-EAD36C1DB8FB}"/>
              </a:ext>
            </a:extLst>
          </p:cNvPr>
          <p:cNvPicPr>
            <a:picLocks noChangeAspect="1"/>
          </p:cNvPicPr>
          <p:nvPr/>
        </p:nvPicPr>
        <p:blipFill rotWithShape="1">
          <a:blip r:embed="rId17">
            <a:extLst>
              <a:ext uri="{28A0092B-C50C-407E-A947-70E740481C1C}">
                <a14:useLocalDpi xmlns:a14="http://schemas.microsoft.com/office/drawing/2010/main" val="0"/>
              </a:ext>
            </a:extLst>
          </a:blip>
          <a:srcRect r="2920"/>
          <a:stretch/>
        </p:blipFill>
        <p:spPr>
          <a:xfrm>
            <a:off x="3295978" y="296433"/>
            <a:ext cx="5793019" cy="6610350"/>
          </a:xfrm>
          <a:prstGeom prst="rect">
            <a:avLst/>
          </a:prstGeom>
        </p:spPr>
      </p:pic>
      <p:sp>
        <p:nvSpPr>
          <p:cNvPr id="2" name="Rectangle 1">
            <a:extLst>
              <a:ext uri="{FF2B5EF4-FFF2-40B4-BE49-F238E27FC236}">
                <a16:creationId xmlns:a16="http://schemas.microsoft.com/office/drawing/2014/main" id="{F87B165E-3837-4B11-A28E-19CEA0870E27}"/>
              </a:ext>
            </a:extLst>
          </p:cNvPr>
          <p:cNvSpPr/>
          <p:nvPr/>
        </p:nvSpPr>
        <p:spPr>
          <a:xfrm>
            <a:off x="3749241" y="1404257"/>
            <a:ext cx="918253" cy="4664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B43D5991-9048-4E90-BA24-4C324DB808EB}"/>
              </a:ext>
            </a:extLst>
          </p:cNvPr>
          <p:cNvSpPr/>
          <p:nvPr/>
        </p:nvSpPr>
        <p:spPr>
          <a:xfrm>
            <a:off x="3400898" y="3986978"/>
            <a:ext cx="659473" cy="4664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5404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6"/>
                                        </p:tgtEl>
                                        <p:attrNameLst>
                                          <p:attrName>fillcolor</p:attrName>
                                        </p:attrNameLst>
                                      </p:cBhvr>
                                      <p:to>
                                        <a:srgbClr val="FFF2CC"/>
                                      </p:to>
                                    </p:animClr>
                                    <p:set>
                                      <p:cBhvr>
                                        <p:cTn id="60" dur="250" fill="hold"/>
                                        <p:tgtEl>
                                          <p:spTgt spid="26"/>
                                        </p:tgtEl>
                                        <p:attrNameLst>
                                          <p:attrName>fill.type</p:attrName>
                                        </p:attrNameLst>
                                      </p:cBhvr>
                                      <p:to>
                                        <p:strVal val="solid"/>
                                      </p:to>
                                    </p:set>
                                    <p:set>
                                      <p:cBhvr>
                                        <p:cTn id="61" dur="250" fill="hold"/>
                                        <p:tgtEl>
                                          <p:spTgt spid="2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50" fill="hold"/>
                                        <p:tgtEl>
                                          <p:spTgt spid="47"/>
                                        </p:tgtEl>
                                        <p:attrNameLst>
                                          <p:attrName>ppt_w</p:attrName>
                                        </p:attrNameLst>
                                      </p:cBhvr>
                                      <p:tavLst>
                                        <p:tav tm="0">
                                          <p:val>
                                            <p:strVal val="4*#ppt_w"/>
                                          </p:val>
                                        </p:tav>
                                        <p:tav tm="100000">
                                          <p:val>
                                            <p:strVal val="#ppt_w"/>
                                          </p:val>
                                        </p:tav>
                                      </p:tavLst>
                                    </p:anim>
                                    <p:anim calcmode="lin" valueType="num">
                                      <p:cBhvr>
                                        <p:cTn id="6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26"/>
                                        </p:tgtEl>
                                        <p:attrNameLst>
                                          <p:attrName>fillcolor</p:attrName>
                                        </p:attrNameLst>
                                      </p:cBhvr>
                                      <p:to>
                                        <a:srgbClr val="FFFF00"/>
                                      </p:to>
                                    </p:animClr>
                                    <p:set>
                                      <p:cBhvr>
                                        <p:cTn id="68" dur="250" fill="hold"/>
                                        <p:tgtEl>
                                          <p:spTgt spid="26"/>
                                        </p:tgtEl>
                                        <p:attrNameLst>
                                          <p:attrName>fill.type</p:attrName>
                                        </p:attrNameLst>
                                      </p:cBhvr>
                                      <p:to>
                                        <p:strVal val="solid"/>
                                      </p:to>
                                    </p:set>
                                    <p:set>
                                      <p:cBhvr>
                                        <p:cTn id="6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2"/>
                                        </p:tgtEl>
                                        <p:attrNameLst>
                                          <p:attrName>fillcolor</p:attrName>
                                        </p:attrNameLst>
                                      </p:cBhvr>
                                      <p:to>
                                        <a:srgbClr val="FFF2CC"/>
                                      </p:to>
                                    </p:animClr>
                                    <p:set>
                                      <p:cBhvr>
                                        <p:cTn id="75" dur="250" fill="hold"/>
                                        <p:tgtEl>
                                          <p:spTgt spid="42"/>
                                        </p:tgtEl>
                                        <p:attrNameLst>
                                          <p:attrName>fill.type</p:attrName>
                                        </p:attrNameLst>
                                      </p:cBhvr>
                                      <p:to>
                                        <p:strVal val="solid"/>
                                      </p:to>
                                    </p:set>
                                    <p:set>
                                      <p:cBhvr>
                                        <p:cTn id="76" dur="250" fill="hold"/>
                                        <p:tgtEl>
                                          <p:spTgt spid="42"/>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3"/>
                                        </p:tgtEl>
                                        <p:attrNameLst>
                                          <p:attrName>style.visibility</p:attrName>
                                        </p:attrNameLst>
                                      </p:cBhvr>
                                      <p:to>
                                        <p:strVal val="visible"/>
                                      </p:to>
                                    </p:set>
                                    <p:anim calcmode="lin" valueType="num">
                                      <p:cBhvr>
                                        <p:cTn id="79" dur="250" fill="hold"/>
                                        <p:tgtEl>
                                          <p:spTgt spid="53"/>
                                        </p:tgtEl>
                                        <p:attrNameLst>
                                          <p:attrName>ppt_w</p:attrName>
                                        </p:attrNameLst>
                                      </p:cBhvr>
                                      <p:tavLst>
                                        <p:tav tm="0">
                                          <p:val>
                                            <p:strVal val="4*#ppt_w"/>
                                          </p:val>
                                        </p:tav>
                                        <p:tav tm="100000">
                                          <p:val>
                                            <p:strVal val="#ppt_w"/>
                                          </p:val>
                                        </p:tav>
                                      </p:tavLst>
                                    </p:anim>
                                    <p:anim calcmode="lin" valueType="num">
                                      <p:cBhvr>
                                        <p:cTn id="8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Check mark.wav"/>
                                        </p:tgtEl>
                                      </p:cMediaNode>
                                    </p:audio>
                                  </p:subTnLst>
                                </p:cTn>
                              </p:par>
                              <p:par>
                                <p:cTn id="81" presetID="1" presetClass="emph" presetSubtype="2" fill="hold" nodeType="withEffect">
                                  <p:stCondLst>
                                    <p:cond delay="1000"/>
                                  </p:stCondLst>
                                  <p:childTnLst>
                                    <p:animClr clrSpc="rgb" dir="cw">
                                      <p:cBhvr>
                                        <p:cTn id="82" dur="250" fill="hold"/>
                                        <p:tgtEl>
                                          <p:spTgt spid="42"/>
                                        </p:tgtEl>
                                        <p:attrNameLst>
                                          <p:attrName>fillcolor</p:attrName>
                                        </p:attrNameLst>
                                      </p:cBhvr>
                                      <p:to>
                                        <a:srgbClr val="00B050"/>
                                      </p:to>
                                    </p:animClr>
                                    <p:set>
                                      <p:cBhvr>
                                        <p:cTn id="83" dur="250" fill="hold"/>
                                        <p:tgtEl>
                                          <p:spTgt spid="42"/>
                                        </p:tgtEl>
                                        <p:attrNameLst>
                                          <p:attrName>fill.type</p:attrName>
                                        </p:attrNameLst>
                                      </p:cBhvr>
                                      <p:to>
                                        <p:strVal val="solid"/>
                                      </p:to>
                                    </p:set>
                                    <p:set>
                                      <p:cBhvr>
                                        <p:cTn id="8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3"/>
                                        </p:tgtEl>
                                        <p:attrNameLst>
                                          <p:attrName>fillcolor</p:attrName>
                                        </p:attrNameLst>
                                      </p:cBhvr>
                                      <p:to>
                                        <a:srgbClr val="FFF2CC"/>
                                      </p:to>
                                    </p:animClr>
                                    <p:set>
                                      <p:cBhvr>
                                        <p:cTn id="90" dur="250" fill="hold"/>
                                        <p:tgtEl>
                                          <p:spTgt spid="43"/>
                                        </p:tgtEl>
                                        <p:attrNameLst>
                                          <p:attrName>fill.type</p:attrName>
                                        </p:attrNameLst>
                                      </p:cBhvr>
                                      <p:to>
                                        <p:strVal val="solid"/>
                                      </p:to>
                                    </p:set>
                                    <p:set>
                                      <p:cBhvr>
                                        <p:cTn id="91" dur="250" fill="hold"/>
                                        <p:tgtEl>
                                          <p:spTgt spid="4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51"/>
                                        </p:tgtEl>
                                        <p:attrNameLst>
                                          <p:attrName>style.visibility</p:attrName>
                                        </p:attrNameLst>
                                      </p:cBhvr>
                                      <p:to>
                                        <p:strVal val="visible"/>
                                      </p:to>
                                    </p:set>
                                    <p:anim calcmode="lin" valueType="num">
                                      <p:cBhvr>
                                        <p:cTn id="94" dur="250" fill="hold"/>
                                        <p:tgtEl>
                                          <p:spTgt spid="51"/>
                                        </p:tgtEl>
                                        <p:attrNameLst>
                                          <p:attrName>ppt_w</p:attrName>
                                        </p:attrNameLst>
                                      </p:cBhvr>
                                      <p:tavLst>
                                        <p:tav tm="0">
                                          <p:val>
                                            <p:strVal val="4*#ppt_w"/>
                                          </p:val>
                                        </p:tav>
                                        <p:tav tm="100000">
                                          <p:val>
                                            <p:strVal val="#ppt_w"/>
                                          </p:val>
                                        </p:tav>
                                      </p:tavLst>
                                    </p:anim>
                                    <p:anim calcmode="lin" valueType="num">
                                      <p:cBhvr>
                                        <p:cTn id="9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3" name="Wrong Buzzer.wav"/>
                                        </p:tgtEl>
                                      </p:cMediaNode>
                                    </p:audio>
                                  </p:subTnLst>
                                </p:cTn>
                              </p:par>
                              <p:par>
                                <p:cTn id="96" presetID="1" presetClass="emph" presetSubtype="2" fill="hold" nodeType="withEffect">
                                  <p:stCondLst>
                                    <p:cond delay="1000"/>
                                  </p:stCondLst>
                                  <p:childTnLst>
                                    <p:animClr clrSpc="rgb" dir="cw">
                                      <p:cBhvr>
                                        <p:cTn id="97" dur="250" fill="hold"/>
                                        <p:tgtEl>
                                          <p:spTgt spid="43"/>
                                        </p:tgtEl>
                                        <p:attrNameLst>
                                          <p:attrName>fillcolor</p:attrName>
                                        </p:attrNameLst>
                                      </p:cBhvr>
                                      <p:to>
                                        <a:srgbClr val="FFFF00"/>
                                      </p:to>
                                    </p:animClr>
                                    <p:set>
                                      <p:cBhvr>
                                        <p:cTn id="98" dur="250" fill="hold"/>
                                        <p:tgtEl>
                                          <p:spTgt spid="43"/>
                                        </p:tgtEl>
                                        <p:attrNameLst>
                                          <p:attrName>fill.type</p:attrName>
                                        </p:attrNameLst>
                                      </p:cBhvr>
                                      <p:to>
                                        <p:strVal val="solid"/>
                                      </p:to>
                                    </p:set>
                                    <p:set>
                                      <p:cBhvr>
                                        <p:cTn id="9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0" restart="whenNotActive" fill="hold" evtFilter="cancelBubble" nodeType="interactiveSeq">
                <p:stCondLst>
                  <p:cond evt="onClick" delay="0">
                    <p:tgtEl>
                      <p:spTgt spid="44"/>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44"/>
                                        </p:tgtEl>
                                        <p:attrNameLst>
                                          <p:attrName>fillcolor</p:attrName>
                                        </p:attrNameLst>
                                      </p:cBhvr>
                                      <p:to>
                                        <a:srgbClr val="FFF2CC"/>
                                      </p:to>
                                    </p:animClr>
                                    <p:set>
                                      <p:cBhvr>
                                        <p:cTn id="105" dur="250" fill="hold"/>
                                        <p:tgtEl>
                                          <p:spTgt spid="44"/>
                                        </p:tgtEl>
                                        <p:attrNameLst>
                                          <p:attrName>fill.type</p:attrName>
                                        </p:attrNameLst>
                                      </p:cBhvr>
                                      <p:to>
                                        <p:strVal val="solid"/>
                                      </p:to>
                                    </p:set>
                                    <p:set>
                                      <p:cBhvr>
                                        <p:cTn id="106" dur="250" fill="hold"/>
                                        <p:tgtEl>
                                          <p:spTgt spid="44"/>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49"/>
                                        </p:tgtEl>
                                        <p:attrNameLst>
                                          <p:attrName>style.visibility</p:attrName>
                                        </p:attrNameLst>
                                      </p:cBhvr>
                                      <p:to>
                                        <p:strVal val="visible"/>
                                      </p:to>
                                    </p:set>
                                    <p:anim calcmode="lin" valueType="num">
                                      <p:cBhvr>
                                        <p:cTn id="109" dur="250" fill="hold"/>
                                        <p:tgtEl>
                                          <p:spTgt spid="49"/>
                                        </p:tgtEl>
                                        <p:attrNameLst>
                                          <p:attrName>ppt_w</p:attrName>
                                        </p:attrNameLst>
                                      </p:cBhvr>
                                      <p:tavLst>
                                        <p:tav tm="0">
                                          <p:val>
                                            <p:strVal val="4*#ppt_w"/>
                                          </p:val>
                                        </p:tav>
                                        <p:tav tm="100000">
                                          <p:val>
                                            <p:strVal val="#ppt_w"/>
                                          </p:val>
                                        </p:tav>
                                      </p:tavLst>
                                    </p:anim>
                                    <p:anim calcmode="lin" valueType="num">
                                      <p:cBhvr>
                                        <p:cTn id="110"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3" name="Wrong Buzzer.wav"/>
                                        </p:tgtEl>
                                      </p:cMediaNode>
                                    </p:audio>
                                  </p:subTnLst>
                                </p:cTn>
                              </p:par>
                              <p:par>
                                <p:cTn id="111" presetID="1" presetClass="emph" presetSubtype="2" fill="hold" nodeType="withEffect">
                                  <p:stCondLst>
                                    <p:cond delay="1000"/>
                                  </p:stCondLst>
                                  <p:childTnLst>
                                    <p:animClr clrSpc="rgb" dir="cw">
                                      <p:cBhvr>
                                        <p:cTn id="112" dur="250" fill="hold"/>
                                        <p:tgtEl>
                                          <p:spTgt spid="44"/>
                                        </p:tgtEl>
                                        <p:attrNameLst>
                                          <p:attrName>fillcolor</p:attrName>
                                        </p:attrNameLst>
                                      </p:cBhvr>
                                      <p:to>
                                        <a:srgbClr val="FFFF00"/>
                                      </p:to>
                                    </p:animClr>
                                    <p:set>
                                      <p:cBhvr>
                                        <p:cTn id="113" dur="250" fill="hold"/>
                                        <p:tgtEl>
                                          <p:spTgt spid="44"/>
                                        </p:tgtEl>
                                        <p:attrNameLst>
                                          <p:attrName>fill.type</p:attrName>
                                        </p:attrNameLst>
                                      </p:cBhvr>
                                      <p:to>
                                        <p:strVal val="solid"/>
                                      </p:to>
                                    </p:set>
                                    <p:set>
                                      <p:cBhvr>
                                        <p:cTn id="11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2"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426567" y="1809084"/>
            <a:ext cx="11490290" cy="2308324"/>
          </a:xfrm>
          <a:prstGeom prst="rect">
            <a:avLst/>
          </a:prstGeom>
          <a:noFill/>
          <a:ln>
            <a:solidFill>
              <a:srgbClr val="00B050"/>
            </a:solidFill>
            <a:prstDash val="sysDash"/>
          </a:ln>
        </p:spPr>
        <p:txBody>
          <a:bodyPr wrap="square" rtlCol="0">
            <a:spAutoFit/>
          </a:bodyPr>
          <a:lstStyle/>
          <a:p>
            <a:pPr algn="ctr"/>
            <a:r>
              <a:rPr lang="en-US" sz="4800">
                <a:solidFill>
                  <a:srgbClr val="FF0066"/>
                </a:solidFill>
                <a:latin typeface="Arial" panose="020B0604020202020204" pitchFamily="34" charset="0"/>
                <a:cs typeface="Arial" panose="020B0604020202020204" pitchFamily="34" charset="0"/>
              </a:rPr>
              <a:t>Trình bày một trong những đặc điểm thiên nhiên châu Á và ý nghĩa của đặc điểm đó với bảo vệ tự nhiên.</a:t>
            </a:r>
          </a:p>
        </p:txBody>
      </p:sp>
      <p:sp>
        <p:nvSpPr>
          <p:cNvPr id="3" name="Rectangle: Rounded Corners 2">
            <a:extLst>
              <a:ext uri="{FF2B5EF4-FFF2-40B4-BE49-F238E27FC236}">
                <a16:creationId xmlns:a16="http://schemas.microsoft.com/office/drawing/2014/main" id="{C55B473E-C50B-41A4-9D59-D198C56121A6}"/>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_Văn_Bản 52">
            <a:extLst>
              <a:ext uri="{FF2B5EF4-FFF2-40B4-BE49-F238E27FC236}">
                <a16:creationId xmlns:a16="http://schemas.microsoft.com/office/drawing/2014/main" id="{7727D01E-014D-4886-A776-0DB07174C232}"/>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TÀI CỦA EM</a:t>
            </a:r>
            <a:endParaRPr lang="en-US" sz="4800" b="1"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9F9A6E46-9EAC-42FF-9294-8AB111022477}"/>
              </a:ext>
            </a:extLst>
          </p:cNvPr>
          <p:cNvPicPr>
            <a:picLocks noChangeAspect="1"/>
          </p:cNvPicPr>
          <p:nvPr/>
        </p:nvPicPr>
        <p:blipFill rotWithShape="1">
          <a:blip r:embed="rId3"/>
          <a:srcRect b="7061"/>
          <a:stretch/>
        </p:blipFill>
        <p:spPr>
          <a:xfrm>
            <a:off x="327642" y="4340786"/>
            <a:ext cx="2593086" cy="2422541"/>
          </a:xfrm>
          <a:prstGeom prst="rect">
            <a:avLst/>
          </a:prstGeom>
        </p:spPr>
      </p:pic>
      <p:pic>
        <p:nvPicPr>
          <p:cNvPr id="7" name="Picture 6">
            <a:extLst>
              <a:ext uri="{FF2B5EF4-FFF2-40B4-BE49-F238E27FC236}">
                <a16:creationId xmlns:a16="http://schemas.microsoft.com/office/drawing/2014/main" id="{7710185A-3E97-4206-8FF6-F588F939376B}"/>
              </a:ext>
            </a:extLst>
          </p:cNvPr>
          <p:cNvPicPr>
            <a:picLocks noChangeAspect="1"/>
          </p:cNvPicPr>
          <p:nvPr/>
        </p:nvPicPr>
        <p:blipFill rotWithShape="1">
          <a:blip r:embed="rId4"/>
          <a:srcRect l="49788" r="3153" b="11509"/>
          <a:stretch/>
        </p:blipFill>
        <p:spPr>
          <a:xfrm>
            <a:off x="3248328" y="4196755"/>
            <a:ext cx="4685211" cy="2611884"/>
          </a:xfrm>
          <a:prstGeom prst="rect">
            <a:avLst/>
          </a:prstGeom>
        </p:spPr>
      </p:pic>
      <p:pic>
        <p:nvPicPr>
          <p:cNvPr id="8" name="Picture 7">
            <a:extLst>
              <a:ext uri="{FF2B5EF4-FFF2-40B4-BE49-F238E27FC236}">
                <a16:creationId xmlns:a16="http://schemas.microsoft.com/office/drawing/2014/main" id="{8B44D81C-3E62-45A9-B779-2ED7D1D56F42}"/>
              </a:ext>
            </a:extLst>
          </p:cNvPr>
          <p:cNvPicPr>
            <a:picLocks noChangeAspect="1"/>
          </p:cNvPicPr>
          <p:nvPr/>
        </p:nvPicPr>
        <p:blipFill rotWithShape="1">
          <a:blip r:embed="rId5"/>
          <a:srcRect l="3041" t="6131" r="4807" b="7609"/>
          <a:stretch/>
        </p:blipFill>
        <p:spPr>
          <a:xfrm>
            <a:off x="8261140" y="4308128"/>
            <a:ext cx="3528954" cy="2487858"/>
          </a:xfrm>
          <a:prstGeom prst="rect">
            <a:avLst/>
          </a:prstGeom>
        </p:spPr>
      </p:pic>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83AB0F-BBE4-4138-A8A0-A820F826CACB}"/>
              </a:ext>
            </a:extLst>
          </p:cNvPr>
          <p:cNvSpPr/>
          <p:nvPr/>
        </p:nvSpPr>
        <p:spPr>
          <a:xfrm>
            <a:off x="393737" y="1618364"/>
            <a:ext cx="11267832" cy="1743106"/>
          </a:xfrm>
          <a:prstGeom prst="rect">
            <a:avLst/>
          </a:prstGeom>
          <a:ln>
            <a:solidFill>
              <a:srgbClr val="00B050"/>
            </a:solidFill>
            <a:prstDash val="sysDot"/>
          </a:ln>
        </p:spPr>
        <p:txBody>
          <a:bodyPr wrap="square">
            <a:spAutoFit/>
          </a:bodyPr>
          <a:lstStyle/>
          <a:p>
            <a:pPr marL="457200" indent="-457200">
              <a:lnSpc>
                <a:spcPct val="115000"/>
              </a:lnSpc>
              <a:spcAft>
                <a:spcPts val="0"/>
              </a:spcAft>
              <a:buFont typeface="Wingdings" panose="05000000000000000000" pitchFamily="2" charset="2"/>
              <a:buChar char="§"/>
              <a:tabLst>
                <a:tab pos="180340" algn="l"/>
                <a:tab pos="450215" algn="l"/>
              </a:tabLst>
            </a:pPr>
            <a:r>
              <a:rPr lang="en-US" sz="3200" b="1">
                <a:solidFill>
                  <a:srgbClr val="3366FF"/>
                </a:solidFill>
                <a:latin typeface="Arial" panose="020B0604020202020204" pitchFamily="34" charset="0"/>
                <a:cs typeface="Arial" panose="020B0604020202020204" pitchFamily="34" charset="0"/>
              </a:rPr>
              <a:t>Tổ 1,2: </a:t>
            </a:r>
            <a:r>
              <a:rPr lang="vi-VN" sz="3200">
                <a:solidFill>
                  <a:srgbClr val="3366FF"/>
                </a:solidFill>
                <a:latin typeface="Arial" panose="020B0604020202020204" pitchFamily="34" charset="0"/>
                <a:cs typeface="Arial" panose="020B0604020202020204" pitchFamily="34" charset="0"/>
              </a:rPr>
              <a:t>Tìm hiểu và trình bày về kiểu khí hậu nhiệt đới gió mùa nước ta. Khí hậu gió mùa ảnh hưởng như thế nào đến đời sống và sản xuất ở địa phương em?</a:t>
            </a:r>
            <a:endParaRPr lang="en-US" sz="3200">
              <a:solidFill>
                <a:srgbClr val="3366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1AE9389C-9ADC-4BFF-9B67-8119D72823B0}"/>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_Văn_Bản 52">
            <a:extLst>
              <a:ext uri="{FF2B5EF4-FFF2-40B4-BE49-F238E27FC236}">
                <a16:creationId xmlns:a16="http://schemas.microsoft.com/office/drawing/2014/main" id="{DE80E537-CC2D-4819-BAEE-CD7886011CF2}"/>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
        <p:nvSpPr>
          <p:cNvPr id="5" name="Rectangle 4">
            <a:extLst>
              <a:ext uri="{FF2B5EF4-FFF2-40B4-BE49-F238E27FC236}">
                <a16:creationId xmlns:a16="http://schemas.microsoft.com/office/drawing/2014/main" id="{6286DF34-950F-4629-AFDD-23945E9AB567}"/>
              </a:ext>
            </a:extLst>
          </p:cNvPr>
          <p:cNvSpPr/>
          <p:nvPr/>
        </p:nvSpPr>
        <p:spPr>
          <a:xfrm>
            <a:off x="393737" y="4781195"/>
            <a:ext cx="11267832" cy="1949444"/>
          </a:xfrm>
          <a:prstGeom prst="rect">
            <a:avLst/>
          </a:prstGeom>
          <a:ln>
            <a:solidFill>
              <a:srgbClr val="00B050"/>
            </a:solidFill>
            <a:prstDash val="sysDot"/>
          </a:ln>
        </p:spPr>
        <p:txBody>
          <a:bodyPr wrap="square">
            <a:spAutoFit/>
          </a:bodyPr>
          <a:lstStyle/>
          <a:p>
            <a:pPr algn="just">
              <a:lnSpc>
                <a:spcPct val="115000"/>
              </a:lnSpc>
              <a:spcAft>
                <a:spcPts val="0"/>
              </a:spcAft>
              <a:tabLst>
                <a:tab pos="180340" algn="l"/>
                <a:tab pos="450215" algn="l"/>
              </a:tabLst>
            </a:pPr>
            <a:r>
              <a:rPr lang="en-US" sz="3600" b="1">
                <a:solidFill>
                  <a:srgbClr val="3366FF"/>
                </a:solidFill>
                <a:latin typeface="Arial" panose="020B0604020202020204" pitchFamily="34" charset="0"/>
                <a:ea typeface="Times New Roman" panose="02020603050405020304" pitchFamily="18" charset="0"/>
                <a:cs typeface="Arial" panose="020B0604020202020204" pitchFamily="34" charset="0"/>
              </a:rPr>
              <a:t>Tổ 3,4: </a:t>
            </a:r>
            <a:r>
              <a:rPr lang="en-US" sz="3600">
                <a:solidFill>
                  <a:srgbClr val="3366FF"/>
                </a:solidFill>
                <a:latin typeface="Arial" panose="020B0604020202020204" pitchFamily="34" charset="0"/>
                <a:ea typeface="Times New Roman" panose="02020603050405020304" pitchFamily="18" charset="0"/>
                <a:cs typeface="Arial" panose="020B0604020202020204" pitchFamily="34" charset="0"/>
              </a:rPr>
              <a:t>Sông ngòi, cảnh quan tiêu biểu của Việt Nam là gì? Chúng ta đã và đang khai thác sông ngòi và cảnh quan như thế nào để phát triển kinh tế?</a:t>
            </a:r>
            <a:endParaRPr lang="en-US" sz="3600">
              <a:solidFill>
                <a:srgbClr val="3366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7D3F90A8-7D7A-4E35-AAAF-43F4B1A6B2DC}"/>
              </a:ext>
            </a:extLst>
          </p:cNvPr>
          <p:cNvSpPr txBox="1"/>
          <p:nvPr/>
        </p:nvSpPr>
        <p:spPr>
          <a:xfrm>
            <a:off x="1197300" y="3496531"/>
            <a:ext cx="11267832" cy="1477328"/>
          </a:xfrm>
          <a:prstGeom prst="rect">
            <a:avLst/>
          </a:prstGeom>
          <a:noFill/>
        </p:spPr>
        <p:txBody>
          <a:bodyPr wrap="square" rtlCol="0">
            <a:spAutoFit/>
          </a:bodyPr>
          <a:lstStyle/>
          <a:p>
            <a:r>
              <a:rPr lang="en-US" sz="3600">
                <a:solidFill>
                  <a:srgbClr val="FF0066"/>
                </a:solidFill>
                <a:latin typeface="Arial" panose="020B0604020202020204" pitchFamily="34" charset="0"/>
                <a:cs typeface="Arial" panose="020B0604020202020204" pitchFamily="34" charset="0"/>
              </a:rPr>
              <a:t>- Hoạt động cá nhân/ Thời gian: 1 tuần</a:t>
            </a:r>
          </a:p>
          <a:p>
            <a:r>
              <a:rPr lang="en-US" sz="3600">
                <a:solidFill>
                  <a:srgbClr val="FF0066"/>
                </a:solidFill>
                <a:latin typeface="Arial" panose="020B0604020202020204" pitchFamily="34" charset="0"/>
                <a:cs typeface="Arial" panose="020B0604020202020204" pitchFamily="34" charset="0"/>
              </a:rPr>
              <a:t>- Viết báo cáo ngắn, có thể kèm các hình ảnh</a:t>
            </a:r>
          </a:p>
          <a:p>
            <a:endParaRPr lang="en-US"/>
          </a:p>
        </p:txBody>
      </p:sp>
    </p:spTree>
    <p:extLst>
      <p:ext uri="{BB962C8B-B14F-4D97-AF65-F5344CB8AC3E}">
        <p14:creationId xmlns:p14="http://schemas.microsoft.com/office/powerpoint/2010/main" val="39942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127000" y="147761"/>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pic>
        <p:nvPicPr>
          <p:cNvPr id="4" name="Picture 3">
            <a:extLst>
              <a:ext uri="{FF2B5EF4-FFF2-40B4-BE49-F238E27FC236}">
                <a16:creationId xmlns:a16="http://schemas.microsoft.com/office/drawing/2014/main" id="{05E68714-031A-4E91-A681-94F6271208BC}"/>
              </a:ext>
            </a:extLst>
          </p:cNvPr>
          <p:cNvPicPr>
            <a:picLocks noChangeAspect="1"/>
          </p:cNvPicPr>
          <p:nvPr/>
        </p:nvPicPr>
        <p:blipFill rotWithShape="1">
          <a:blip r:embed="rId4"/>
          <a:srcRect l="33576" t="32714" r="34418" b="23410"/>
          <a:stretch/>
        </p:blipFill>
        <p:spPr>
          <a:xfrm>
            <a:off x="0" y="1074695"/>
            <a:ext cx="6552619" cy="5370033"/>
          </a:xfrm>
          <a:prstGeom prst="rect">
            <a:avLst/>
          </a:prstGeom>
        </p:spPr>
      </p:pic>
      <p:pic>
        <p:nvPicPr>
          <p:cNvPr id="5" name="Picture 4">
            <a:extLst>
              <a:ext uri="{FF2B5EF4-FFF2-40B4-BE49-F238E27FC236}">
                <a16:creationId xmlns:a16="http://schemas.microsoft.com/office/drawing/2014/main" id="{2B3E94D9-30C3-4646-9529-5FA5F896DE30}"/>
              </a:ext>
            </a:extLst>
          </p:cNvPr>
          <p:cNvPicPr>
            <a:picLocks noChangeAspect="1"/>
          </p:cNvPicPr>
          <p:nvPr/>
        </p:nvPicPr>
        <p:blipFill rotWithShape="1">
          <a:blip r:embed="rId5"/>
          <a:srcRect l="34186" t="31163" r="35378" b="21861"/>
          <a:stretch/>
        </p:blipFill>
        <p:spPr>
          <a:xfrm>
            <a:off x="6527599" y="1074695"/>
            <a:ext cx="5537401" cy="5370033"/>
          </a:xfrm>
          <a:prstGeom prst="rect">
            <a:avLst/>
          </a:prstGeom>
        </p:spPr>
      </p:pic>
    </p:spTree>
    <p:extLst>
      <p:ext uri="{BB962C8B-B14F-4D97-AF65-F5344CB8AC3E}">
        <p14:creationId xmlns:p14="http://schemas.microsoft.com/office/powerpoint/2010/main" val="225353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9Slide07 IcielBaliho Script" pitchFamily="2" charset="-93"/>
              </a:rPr>
              <a:t>Câu 3.</a:t>
            </a:r>
            <a:r>
              <a:rPr kumimoji="0" lang="vi-VN" sz="3600" b="0" i="0" u="none" strike="noStrike" kern="1200" cap="none" spc="0" normalizeH="0" noProof="0" dirty="0">
                <a:ln>
                  <a:noFill/>
                </a:ln>
                <a:solidFill>
                  <a:srgbClr val="C00000"/>
                </a:solidFill>
                <a:effectLst/>
                <a:uLnTx/>
                <a:uFillTx/>
                <a:latin typeface="#9Slide07 IcielBaliho Script" pitchFamily="2" charset="-93"/>
              </a:rPr>
              <a:t> </a:t>
            </a:r>
            <a:r>
              <a:rPr kumimoji="0" lang="vi-VN" sz="3600" b="0" i="0" u="none" strike="noStrike" kern="1200" cap="none" spc="0" normalizeH="0" noProof="0" dirty="0">
                <a:ln>
                  <a:noFill/>
                </a:ln>
                <a:solidFill>
                  <a:prstClr val="black"/>
                </a:solidFill>
                <a:effectLst/>
                <a:uLnTx/>
                <a:uFillTx/>
                <a:latin typeface="#9Slide07 IcielBaliho Script" pitchFamily="2" charset="-93"/>
              </a:rPr>
              <a:t>Phía đông của châu Á tiếp giáp với</a:t>
            </a:r>
            <a:endParaRPr kumimoji="0" lang="vi-VN" sz="3600" b="0" i="0" u="none" strike="noStrike" kern="1200" cap="none" spc="0" normalizeH="0" baseline="0" noProof="0" dirty="0">
              <a:ln>
                <a:noFill/>
              </a:ln>
              <a:solidFill>
                <a:prstClr val="black"/>
              </a:solidFill>
              <a:effectLst/>
              <a:uLnTx/>
              <a:uFillTx/>
              <a:latin typeface="#9Slide07 IcielBaliho Script" pitchFamily="2" charset="-93"/>
            </a:endParaRPr>
          </a:p>
        </p:txBody>
      </p:sp>
      <p:sp>
        <p:nvSpPr>
          <p:cNvPr id="26" name="Rectangle 25"/>
          <p:cNvSpPr/>
          <p:nvPr/>
        </p:nvSpPr>
        <p:spPr>
          <a:xfrm>
            <a:off x="832636" y="22189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Thái Bình Dương.</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431891" y="22189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Bắc Băng Dương</a:t>
            </a:r>
          </a:p>
        </p:txBody>
      </p:sp>
      <p:sp>
        <p:nvSpPr>
          <p:cNvPr id="43" name="Rectangle 42"/>
          <p:cNvSpPr/>
          <p:nvPr/>
        </p:nvSpPr>
        <p:spPr>
          <a:xfrm>
            <a:off x="832636" y="326799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Ấn Độ Dương.</a:t>
            </a:r>
          </a:p>
        </p:txBody>
      </p:sp>
      <p:sp>
        <p:nvSpPr>
          <p:cNvPr id="44" name="Rectangle 43"/>
          <p:cNvSpPr/>
          <p:nvPr/>
        </p:nvSpPr>
        <p:spPr>
          <a:xfrm>
            <a:off x="6431891" y="326799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Đại Tây</a:t>
            </a:r>
            <a:r>
              <a:rPr kumimoji="0" lang="vi-VN"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Dương.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854297" y="2244382"/>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34898" y="330136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33947" y="3308771"/>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33947" y="2260163"/>
            <a:ext cx="804742" cy="707197"/>
          </a:xfrm>
          <a:prstGeom prst="rect">
            <a:avLst/>
          </a:prstGeom>
        </p:spPr>
      </p:pic>
      <p:sp>
        <p:nvSpPr>
          <p:cNvPr id="17" name="Cloud 16">
            <a:hlinkClick r:id="rId15" action="ppaction://hlinksldjump"/>
          </p:cNvPr>
          <p:cNvSpPr/>
          <p:nvPr/>
        </p:nvSpPr>
        <p:spPr>
          <a:xfrm>
            <a:off x="611337" y="469895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8" name="Rectangle: Rounded Corners 17">
            <a:extLst>
              <a:ext uri="{FF2B5EF4-FFF2-40B4-BE49-F238E27FC236}">
                <a16:creationId xmlns:a16="http://schemas.microsoft.com/office/drawing/2014/main" id="{A3C6E736-722B-4B27-8960-08DE2E499C62}"/>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a16="http://schemas.microsoft.com/office/drawing/2014/main" id="{FACCE157-9A46-41CD-B360-9F9C84F38EC5}"/>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Map&#10;&#10;Description automatically generated">
            <a:extLst>
              <a:ext uri="{FF2B5EF4-FFF2-40B4-BE49-F238E27FC236}">
                <a16:creationId xmlns:a16="http://schemas.microsoft.com/office/drawing/2014/main" id="{03161D9B-D89C-4F37-9FD1-799A747C686C}"/>
              </a:ext>
            </a:extLst>
          </p:cNvPr>
          <p:cNvPicPr>
            <a:picLocks noChangeAspect="1"/>
          </p:cNvPicPr>
          <p:nvPr/>
        </p:nvPicPr>
        <p:blipFill rotWithShape="1">
          <a:blip r:embed="rId17">
            <a:extLst>
              <a:ext uri="{28A0092B-C50C-407E-A947-70E740481C1C}">
                <a14:useLocalDpi xmlns:a14="http://schemas.microsoft.com/office/drawing/2010/main" val="0"/>
              </a:ext>
            </a:extLst>
          </a:blip>
          <a:srcRect r="2920"/>
          <a:stretch/>
        </p:blipFill>
        <p:spPr>
          <a:xfrm>
            <a:off x="3427965" y="-37176"/>
            <a:ext cx="5793019" cy="6610350"/>
          </a:xfrm>
          <a:prstGeom prst="rect">
            <a:avLst/>
          </a:prstGeom>
        </p:spPr>
      </p:pic>
      <p:sp>
        <p:nvSpPr>
          <p:cNvPr id="2" name="Rectangle 1">
            <a:extLst>
              <a:ext uri="{FF2B5EF4-FFF2-40B4-BE49-F238E27FC236}">
                <a16:creationId xmlns:a16="http://schemas.microsoft.com/office/drawing/2014/main" id="{287811C4-54AF-49DD-ACEC-1CB5673E9E2E}"/>
              </a:ext>
            </a:extLst>
          </p:cNvPr>
          <p:cNvSpPr/>
          <p:nvPr/>
        </p:nvSpPr>
        <p:spPr>
          <a:xfrm>
            <a:off x="8447313" y="881743"/>
            <a:ext cx="730127" cy="2743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1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arn(inVertical)">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6"/>
                                        </p:tgtEl>
                                        <p:attrNameLst>
                                          <p:attrName>fillcolor</p:attrName>
                                        </p:attrNameLst>
                                      </p:cBhvr>
                                      <p:to>
                                        <a:srgbClr val="FFF2CC"/>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47"/>
                                        </p:tgtEl>
                                        <p:attrNameLst>
                                          <p:attrName>style.visibility</p:attrName>
                                        </p:attrNameLst>
                                      </p:cBhvr>
                                      <p:to>
                                        <p:strVal val="visible"/>
                                      </p:to>
                                    </p:set>
                                    <p:anim calcmode="lin" valueType="num">
                                      <p:cBhvr>
                                        <p:cTn id="61" dur="250" fill="hold"/>
                                        <p:tgtEl>
                                          <p:spTgt spid="47"/>
                                        </p:tgtEl>
                                        <p:attrNameLst>
                                          <p:attrName>ppt_w</p:attrName>
                                        </p:attrNameLst>
                                      </p:cBhvr>
                                      <p:tavLst>
                                        <p:tav tm="0">
                                          <p:val>
                                            <p:strVal val="4*#ppt_w"/>
                                          </p:val>
                                        </p:tav>
                                        <p:tav tm="100000">
                                          <p:val>
                                            <p:strVal val="#ppt_w"/>
                                          </p:val>
                                        </p:tav>
                                      </p:tavLst>
                                    </p:anim>
                                    <p:anim calcmode="lin" valueType="num">
                                      <p:cBhvr>
                                        <p:cTn id="6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3" name="Check mark.wav"/>
                                        </p:tgtEl>
                                      </p:cMediaNode>
                                    </p:audio>
                                  </p:subTnLst>
                                </p:cTn>
                              </p:par>
                              <p:par>
                                <p:cTn id="63" presetID="1" presetClass="emph" presetSubtype="2" fill="hold" nodeType="withEffect">
                                  <p:stCondLst>
                                    <p:cond delay="1000"/>
                                  </p:stCondLst>
                                  <p:childTnLst>
                                    <p:animClr clrSpc="rgb" dir="cw">
                                      <p:cBhvr>
                                        <p:cTn id="64" dur="250" fill="hold"/>
                                        <p:tgtEl>
                                          <p:spTgt spid="26"/>
                                        </p:tgtEl>
                                        <p:attrNameLst>
                                          <p:attrName>fillcolor</p:attrName>
                                        </p:attrNameLst>
                                      </p:cBhvr>
                                      <p:to>
                                        <a:srgbClr val="00B050"/>
                                      </p:to>
                                    </p:animClr>
                                    <p:set>
                                      <p:cBhvr>
                                        <p:cTn id="65" dur="250" fill="hold"/>
                                        <p:tgtEl>
                                          <p:spTgt spid="26"/>
                                        </p:tgtEl>
                                        <p:attrNameLst>
                                          <p:attrName>fill.type</p:attrName>
                                        </p:attrNameLst>
                                      </p:cBhvr>
                                      <p:to>
                                        <p:strVal val="solid"/>
                                      </p:to>
                                    </p:set>
                                    <p:set>
                                      <p:cBhvr>
                                        <p:cTn id="6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42"/>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42"/>
                                        </p:tgtEl>
                                        <p:attrNameLst>
                                          <p:attrName>fillcolor</p:attrName>
                                        </p:attrNameLst>
                                      </p:cBhvr>
                                      <p:to>
                                        <a:srgbClr val="FFF2CC"/>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53"/>
                                        </p:tgtEl>
                                        <p:attrNameLst>
                                          <p:attrName>style.visibility</p:attrName>
                                        </p:attrNameLst>
                                      </p:cBhvr>
                                      <p:to>
                                        <p:strVal val="visible"/>
                                      </p:to>
                                    </p:set>
                                    <p:anim calcmode="lin" valueType="num">
                                      <p:cBhvr>
                                        <p:cTn id="76" dur="250" fill="hold"/>
                                        <p:tgtEl>
                                          <p:spTgt spid="53"/>
                                        </p:tgtEl>
                                        <p:attrNameLst>
                                          <p:attrName>ppt_w</p:attrName>
                                        </p:attrNameLst>
                                      </p:cBhvr>
                                      <p:tavLst>
                                        <p:tav tm="0">
                                          <p:val>
                                            <p:strVal val="4*#ppt_w"/>
                                          </p:val>
                                        </p:tav>
                                        <p:tav tm="100000">
                                          <p:val>
                                            <p:strVal val="#ppt_w"/>
                                          </p:val>
                                        </p:tav>
                                      </p:tavLst>
                                    </p:anim>
                                    <p:anim calcmode="lin" valueType="num">
                                      <p:cBhvr>
                                        <p:cTn id="7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4" name="Wrong Buzzer.wav"/>
                                        </p:tgtEl>
                                      </p:cMediaNode>
                                    </p:audio>
                                  </p:subTnLst>
                                </p:cTn>
                              </p:par>
                              <p:par>
                                <p:cTn id="78" presetID="1" presetClass="emph" presetSubtype="2" fill="hold" nodeType="withEffect">
                                  <p:stCondLst>
                                    <p:cond delay="1000"/>
                                  </p:stCondLst>
                                  <p:childTnLst>
                                    <p:animClr clrSpc="rgb" dir="cw">
                                      <p:cBhvr>
                                        <p:cTn id="79" dur="250" fill="hold"/>
                                        <p:tgtEl>
                                          <p:spTgt spid="42"/>
                                        </p:tgtEl>
                                        <p:attrNameLst>
                                          <p:attrName>fillcolor</p:attrName>
                                        </p:attrNameLst>
                                      </p:cBhvr>
                                      <p:to>
                                        <a:srgbClr val="FFFF00"/>
                                      </p:to>
                                    </p:animClr>
                                    <p:set>
                                      <p:cBhvr>
                                        <p:cTn id="80" dur="250" fill="hold"/>
                                        <p:tgtEl>
                                          <p:spTgt spid="42"/>
                                        </p:tgtEl>
                                        <p:attrNameLst>
                                          <p:attrName>fill.type</p:attrName>
                                        </p:attrNameLst>
                                      </p:cBhvr>
                                      <p:to>
                                        <p:strVal val="solid"/>
                                      </p:to>
                                    </p:set>
                                    <p:set>
                                      <p:cBhvr>
                                        <p:cTn id="8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2" restart="whenNotActive" fill="hold" evtFilter="cancelBubble" nodeType="interactiveSeq">
                <p:stCondLst>
                  <p:cond evt="onClick" delay="0">
                    <p:tgtEl>
                      <p:spTgt spid="43"/>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43"/>
                                        </p:tgtEl>
                                        <p:attrNameLst>
                                          <p:attrName>fillcolor</p:attrName>
                                        </p:attrNameLst>
                                      </p:cBhvr>
                                      <p:to>
                                        <a:srgbClr val="FFF2CC"/>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51"/>
                                        </p:tgtEl>
                                        <p:attrNameLst>
                                          <p:attrName>style.visibility</p:attrName>
                                        </p:attrNameLst>
                                      </p:cBhvr>
                                      <p:to>
                                        <p:strVal val="visible"/>
                                      </p:to>
                                    </p:set>
                                    <p:anim calcmode="lin" valueType="num">
                                      <p:cBhvr>
                                        <p:cTn id="91" dur="250" fill="hold"/>
                                        <p:tgtEl>
                                          <p:spTgt spid="51"/>
                                        </p:tgtEl>
                                        <p:attrNameLst>
                                          <p:attrName>ppt_w</p:attrName>
                                        </p:attrNameLst>
                                      </p:cBhvr>
                                      <p:tavLst>
                                        <p:tav tm="0">
                                          <p:val>
                                            <p:strVal val="4*#ppt_w"/>
                                          </p:val>
                                        </p:tav>
                                        <p:tav tm="100000">
                                          <p:val>
                                            <p:strVal val="#ppt_w"/>
                                          </p:val>
                                        </p:tav>
                                      </p:tavLst>
                                    </p:anim>
                                    <p:anim calcmode="lin" valueType="num">
                                      <p:cBhvr>
                                        <p:cTn id="9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4" name="Wrong Buzzer.wav"/>
                                        </p:tgtEl>
                                      </p:cMediaNode>
                                    </p:audio>
                                  </p:subTnLst>
                                </p:cTn>
                              </p:par>
                              <p:par>
                                <p:cTn id="93" presetID="1" presetClass="emph" presetSubtype="2" fill="hold" nodeType="withEffect">
                                  <p:stCondLst>
                                    <p:cond delay="1000"/>
                                  </p:stCondLst>
                                  <p:childTnLst>
                                    <p:animClr clrSpc="rgb" dir="cw">
                                      <p:cBhvr>
                                        <p:cTn id="94" dur="250" fill="hold"/>
                                        <p:tgtEl>
                                          <p:spTgt spid="43"/>
                                        </p:tgtEl>
                                        <p:attrNameLst>
                                          <p:attrName>fillcolor</p:attrName>
                                        </p:attrNameLst>
                                      </p:cBhvr>
                                      <p:to>
                                        <a:srgbClr val="FFFF00"/>
                                      </p:to>
                                    </p:animClr>
                                    <p:set>
                                      <p:cBhvr>
                                        <p:cTn id="95" dur="250" fill="hold"/>
                                        <p:tgtEl>
                                          <p:spTgt spid="43"/>
                                        </p:tgtEl>
                                        <p:attrNameLst>
                                          <p:attrName>fill.type</p:attrName>
                                        </p:attrNameLst>
                                      </p:cBhvr>
                                      <p:to>
                                        <p:strVal val="solid"/>
                                      </p:to>
                                    </p:set>
                                    <p:set>
                                      <p:cBhvr>
                                        <p:cTn id="9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7" restart="whenNotActive" fill="hold" evtFilter="cancelBubble" nodeType="interactiveSeq">
                <p:stCondLst>
                  <p:cond evt="onClick" delay="0">
                    <p:tgtEl>
                      <p:spTgt spid="44"/>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44"/>
                                        </p:tgtEl>
                                        <p:attrNameLst>
                                          <p:attrName>fillcolor</p:attrName>
                                        </p:attrNameLst>
                                      </p:cBhvr>
                                      <p:to>
                                        <a:srgbClr val="FFF2CC"/>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250" fill="hold"/>
                                        <p:tgtEl>
                                          <p:spTgt spid="49"/>
                                        </p:tgtEl>
                                        <p:attrNameLst>
                                          <p:attrName>ppt_w</p:attrName>
                                        </p:attrNameLst>
                                      </p:cBhvr>
                                      <p:tavLst>
                                        <p:tav tm="0">
                                          <p:val>
                                            <p:strVal val="4*#ppt_w"/>
                                          </p:val>
                                        </p:tav>
                                        <p:tav tm="100000">
                                          <p:val>
                                            <p:strVal val="#ppt_w"/>
                                          </p:val>
                                        </p:tav>
                                      </p:tavLst>
                                    </p:anim>
                                    <p:anim calcmode="lin" valueType="num">
                                      <p:cBhvr>
                                        <p:cTn id="10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4" name="Wrong Buzzer.wav"/>
                                        </p:tgtEl>
                                      </p:cMediaNode>
                                    </p:audio>
                                  </p:subTnLst>
                                </p:cTn>
                              </p:par>
                              <p:par>
                                <p:cTn id="108" presetID="1" presetClass="emph" presetSubtype="2" fill="hold" nodeType="withEffect">
                                  <p:stCondLst>
                                    <p:cond delay="1000"/>
                                  </p:stCondLst>
                                  <p:childTnLst>
                                    <p:animClr clrSpc="rgb" dir="cw">
                                      <p:cBhvr>
                                        <p:cTn id="109" dur="250" fill="hold"/>
                                        <p:tgtEl>
                                          <p:spTgt spid="44"/>
                                        </p:tgtEl>
                                        <p:attrNameLst>
                                          <p:attrName>fillcolor</p:attrName>
                                        </p:attrNameLst>
                                      </p:cBhvr>
                                      <p:to>
                                        <a:srgbClr val="FFFF00"/>
                                      </p:to>
                                    </p:animClr>
                                    <p:set>
                                      <p:cBhvr>
                                        <p:cTn id="110" dur="250" fill="hold"/>
                                        <p:tgtEl>
                                          <p:spTgt spid="44"/>
                                        </p:tgtEl>
                                        <p:attrNameLst>
                                          <p:attrName>fill.type</p:attrName>
                                        </p:attrNameLst>
                                      </p:cBhvr>
                                      <p:to>
                                        <p:strVal val="solid"/>
                                      </p:to>
                                    </p:set>
                                    <p:set>
                                      <p:cBhvr>
                                        <p:cTn id="11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9Slide07 IcielBaliho Script" pitchFamily="2" charset="-93"/>
              </a:rPr>
              <a:t>Câu 4. </a:t>
            </a:r>
            <a:r>
              <a:rPr kumimoji="0" lang="vi-VN" sz="3600" b="0" i="0" u="none" strike="noStrike" kern="1200" cap="none" spc="0" normalizeH="0" baseline="0" noProof="0" dirty="0">
                <a:ln>
                  <a:noFill/>
                </a:ln>
                <a:solidFill>
                  <a:prstClr val="black"/>
                </a:solidFill>
                <a:effectLst/>
                <a:uLnTx/>
                <a:uFillTx/>
                <a:latin typeface="#9Slide07 IcielBaliho Script" pitchFamily="2" charset="-93"/>
              </a:rPr>
              <a:t>Hình dạng đường bờ biển của châu Á có đặc điểm nào sau đây?</a:t>
            </a:r>
          </a:p>
        </p:txBody>
      </p:sp>
      <p:sp>
        <p:nvSpPr>
          <p:cNvPr id="26" name="Rectangle 25"/>
          <p:cNvSpPr/>
          <p:nvPr/>
        </p:nvSpPr>
        <p:spPr>
          <a:xfrm>
            <a:off x="832636" y="2198594"/>
            <a:ext cx="453449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Bị chia cắt ít.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909315" y="2210708"/>
            <a:ext cx="545004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Ngắn, bị chia cắt ít.</a:t>
            </a:r>
          </a:p>
        </p:txBody>
      </p:sp>
      <p:sp>
        <p:nvSpPr>
          <p:cNvPr id="43" name="Rectangle 42"/>
          <p:cNvSpPr/>
          <p:nvPr/>
        </p:nvSpPr>
        <p:spPr>
          <a:xfrm>
            <a:off x="832635" y="3296822"/>
            <a:ext cx="453449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Bị chia cắt mạnh.</a:t>
            </a:r>
          </a:p>
        </p:txBody>
      </p:sp>
      <p:sp>
        <p:nvSpPr>
          <p:cNvPr id="44" name="Rectangle 43"/>
          <p:cNvSpPr/>
          <p:nvPr/>
        </p:nvSpPr>
        <p:spPr>
          <a:xfrm>
            <a:off x="5909315" y="3308936"/>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Ngắn, bị chia cắt mạnh.</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14040" y="222719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15225" y="3363538"/>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61069" y="3349831"/>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26770" y="2274219"/>
            <a:ext cx="732592" cy="643793"/>
          </a:xfrm>
          <a:prstGeom prst="rect">
            <a:avLst/>
          </a:prstGeom>
        </p:spPr>
      </p:pic>
      <p:sp>
        <p:nvSpPr>
          <p:cNvPr id="18" name="Cloud 17">
            <a:hlinkClick r:id="rId14" action="ppaction://hlinksldjump"/>
          </p:cNvPr>
          <p:cNvSpPr/>
          <p:nvPr/>
        </p:nvSpPr>
        <p:spPr>
          <a:xfrm>
            <a:off x="422568" y="469895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7" name="Rectangle: Rounded Corners 16">
            <a:extLst>
              <a:ext uri="{FF2B5EF4-FFF2-40B4-BE49-F238E27FC236}">
                <a16:creationId xmlns:a16="http://schemas.microsoft.com/office/drawing/2014/main" id="{383CCF2B-481D-4914-A88E-628A08786565}"/>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a16="http://schemas.microsoft.com/office/drawing/2014/main" id="{2203A48E-F046-416D-8D34-B48B27CFE88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Map&#10;&#10;Description automatically generated">
            <a:extLst>
              <a:ext uri="{FF2B5EF4-FFF2-40B4-BE49-F238E27FC236}">
                <a16:creationId xmlns:a16="http://schemas.microsoft.com/office/drawing/2014/main" id="{1C315EBC-0A14-4D5E-82CB-E2E908187A1F}"/>
              </a:ext>
            </a:extLst>
          </p:cNvPr>
          <p:cNvPicPr>
            <a:picLocks noChangeAspect="1"/>
          </p:cNvPicPr>
          <p:nvPr/>
        </p:nvPicPr>
        <p:blipFill rotWithShape="1">
          <a:blip r:embed="rId16">
            <a:extLst>
              <a:ext uri="{28A0092B-C50C-407E-A947-70E740481C1C}">
                <a14:useLocalDpi xmlns:a14="http://schemas.microsoft.com/office/drawing/2010/main" val="0"/>
              </a:ext>
            </a:extLst>
          </a:blip>
          <a:srcRect r="2920"/>
          <a:stretch/>
        </p:blipFill>
        <p:spPr>
          <a:xfrm>
            <a:off x="3271332" y="44656"/>
            <a:ext cx="5793019" cy="6610350"/>
          </a:xfrm>
          <a:prstGeom prst="rect">
            <a:avLst/>
          </a:prstGeom>
        </p:spPr>
      </p:pic>
    </p:spTree>
    <p:extLst>
      <p:ext uri="{BB962C8B-B14F-4D97-AF65-F5344CB8AC3E}">
        <p14:creationId xmlns:p14="http://schemas.microsoft.com/office/powerpoint/2010/main" val="38243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6"/>
                                        </p:tgtEl>
                                        <p:attrNameLst>
                                          <p:attrName>fillcolor</p:attrName>
                                        </p:attrNameLst>
                                      </p:cBhvr>
                                      <p:to>
                                        <a:srgbClr val="FFF2CC"/>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26"/>
                                        </p:tgtEl>
                                        <p:attrNameLst>
                                          <p:attrName>fillcolor</p:attrName>
                                        </p:attrNameLst>
                                      </p:cBhvr>
                                      <p:to>
                                        <a:srgbClr val="FFFF0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2"/>
                                        </p:tgtEl>
                                        <p:attrNameLst>
                                          <p:attrName>fillcolor</p:attrName>
                                        </p:attrNameLst>
                                      </p:cBhvr>
                                      <p:to>
                                        <a:srgbClr val="FFF2CC"/>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2"/>
                                        </p:tgtEl>
                                        <p:attrNameLst>
                                          <p:attrName>fillcolor</p:attrName>
                                        </p:attrNameLst>
                                      </p:cBhvr>
                                      <p:to>
                                        <a:srgbClr val="FFFF00"/>
                                      </p:to>
                                    </p:animClr>
                                    <p:set>
                                      <p:cBhvr>
                                        <p:cTn id="77" dur="250" fill="hold"/>
                                        <p:tgtEl>
                                          <p:spTgt spid="42"/>
                                        </p:tgtEl>
                                        <p:attrNameLst>
                                          <p:attrName>fill.type</p:attrName>
                                        </p:attrNameLst>
                                      </p:cBhvr>
                                      <p:to>
                                        <p:strVal val="solid"/>
                                      </p:to>
                                    </p:set>
                                    <p:set>
                                      <p:cBhvr>
                                        <p:cTn id="7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3"/>
                                        </p:tgtEl>
                                        <p:attrNameLst>
                                          <p:attrName>fillcolor</p:attrName>
                                        </p:attrNameLst>
                                      </p:cBhvr>
                                      <p:to>
                                        <a:srgbClr val="FFF2CC"/>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par>
                                <p:cTn id="90" presetID="1" presetClass="emph" presetSubtype="2" fill="hold" nodeType="withEffect">
                                  <p:stCondLst>
                                    <p:cond delay="1000"/>
                                  </p:stCondLst>
                                  <p:childTnLst>
                                    <p:animClr clrSpc="rgb" dir="cw">
                                      <p:cBhvr>
                                        <p:cTn id="91" dur="250" fill="hold"/>
                                        <p:tgtEl>
                                          <p:spTgt spid="43"/>
                                        </p:tgtEl>
                                        <p:attrNameLst>
                                          <p:attrName>fillcolor</p:attrName>
                                        </p:attrNameLst>
                                      </p:cBhvr>
                                      <p:to>
                                        <a:srgbClr val="00B050"/>
                                      </p:to>
                                    </p:animClr>
                                    <p:set>
                                      <p:cBhvr>
                                        <p:cTn id="92" dur="250" fill="hold"/>
                                        <p:tgtEl>
                                          <p:spTgt spid="43"/>
                                        </p:tgtEl>
                                        <p:attrNameLst>
                                          <p:attrName>fill.type</p:attrName>
                                        </p:attrNameLst>
                                      </p:cBhvr>
                                      <p:to>
                                        <p:strVal val="solid"/>
                                      </p:to>
                                    </p:set>
                                    <p:set>
                                      <p:cBhvr>
                                        <p:cTn id="9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4"/>
                                        </p:tgtEl>
                                        <p:attrNameLst>
                                          <p:attrName>fillcolor</p:attrName>
                                        </p:attrNameLst>
                                      </p:cBhvr>
                                      <p:to>
                                        <a:srgbClr val="FFF2CC"/>
                                      </p:to>
                                    </p:animClr>
                                    <p:set>
                                      <p:cBhvr>
                                        <p:cTn id="99" dur="250" fill="hold"/>
                                        <p:tgtEl>
                                          <p:spTgt spid="44"/>
                                        </p:tgtEl>
                                        <p:attrNameLst>
                                          <p:attrName>fill.type</p:attrName>
                                        </p:attrNameLst>
                                      </p:cBhvr>
                                      <p:to>
                                        <p:strVal val="solid"/>
                                      </p:to>
                                    </p:set>
                                    <p:set>
                                      <p:cBhvr>
                                        <p:cTn id="100" dur="250" fill="hold"/>
                                        <p:tgtEl>
                                          <p:spTgt spid="44"/>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250" fill="hold"/>
                                        <p:tgtEl>
                                          <p:spTgt spid="49"/>
                                        </p:tgtEl>
                                        <p:attrNameLst>
                                          <p:attrName>ppt_w</p:attrName>
                                        </p:attrNameLst>
                                      </p:cBhvr>
                                      <p:tavLst>
                                        <p:tav tm="0">
                                          <p:val>
                                            <p:strVal val="4*#ppt_w"/>
                                          </p:val>
                                        </p:tav>
                                        <p:tav tm="100000">
                                          <p:val>
                                            <p:strVal val="#ppt_w"/>
                                          </p:val>
                                        </p:tav>
                                      </p:tavLst>
                                    </p:anim>
                                    <p:anim calcmode="lin" valueType="num">
                                      <p:cBhvr>
                                        <p:cTn id="10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3"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4"/>
                                        </p:tgtEl>
                                        <p:attrNameLst>
                                          <p:attrName>fillcolor</p:attrName>
                                        </p:attrNameLst>
                                      </p:cBhvr>
                                      <p:to>
                                        <a:srgbClr val="FFFF00"/>
                                      </p:to>
                                    </p:animClr>
                                    <p:set>
                                      <p:cBhvr>
                                        <p:cTn id="107" dur="250" fill="hold"/>
                                        <p:tgtEl>
                                          <p:spTgt spid="44"/>
                                        </p:tgtEl>
                                        <p:attrNameLst>
                                          <p:attrName>fill.type</p:attrName>
                                        </p:attrNameLst>
                                      </p:cBhvr>
                                      <p:to>
                                        <p:strVal val="solid"/>
                                      </p:to>
                                    </p:set>
                                    <p:set>
                                      <p:cBhvr>
                                        <p:cTn id="10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C00000"/>
                </a:solidFill>
                <a:effectLst/>
                <a:uLnTx/>
                <a:uFillTx/>
                <a:latin typeface="#9Slide07 IcielBaliho Script" pitchFamily="2" charset="-93"/>
              </a:rPr>
              <a:t>Câu 5</a:t>
            </a:r>
            <a:r>
              <a:rPr kumimoji="0" lang="vi-VN" sz="4000" b="0" i="0" u="none" strike="noStrike" kern="1200" cap="none" spc="0" normalizeH="0" baseline="0" noProof="0" dirty="0">
                <a:ln>
                  <a:noFill/>
                </a:ln>
                <a:solidFill>
                  <a:prstClr val="black"/>
                </a:solidFill>
                <a:effectLst/>
                <a:uLnTx/>
                <a:uFillTx/>
                <a:latin typeface="#9Slide07 IcielBaliho Script" pitchFamily="2" charset="-93"/>
              </a:rPr>
              <a:t>. Châu Á nằm trong khoảng từ</a:t>
            </a:r>
          </a:p>
        </p:txBody>
      </p:sp>
      <p:sp>
        <p:nvSpPr>
          <p:cNvPr id="26" name="Rectangle 25"/>
          <p:cNvSpPr/>
          <p:nvPr/>
        </p:nvSpPr>
        <p:spPr>
          <a:xfrm>
            <a:off x="706869" y="2124925"/>
            <a:ext cx="53101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Vòng cực Bắc đến 10</a:t>
            </a:r>
            <a:r>
              <a:rPr kumimoji="0" lang="vi-VN" sz="28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o</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02065" y="2132283"/>
            <a:ext cx="518306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rPr>
              <a:t>B. </a:t>
            </a:r>
            <a:r>
              <a:rPr lang="vi-VN" sz="2800" dirty="0">
                <a:solidFill>
                  <a:prstClr val="black"/>
                </a:solidFill>
              </a:rPr>
              <a:t>Vòng cực Bắc đến 10</a:t>
            </a:r>
            <a:r>
              <a:rPr lang="vi-VN" sz="2800" baseline="30000" dirty="0">
                <a:solidFill>
                  <a:prstClr val="black"/>
                </a:solidFill>
              </a:rPr>
              <a:t>o</a:t>
            </a:r>
            <a:r>
              <a:rPr lang="vi-VN" sz="2800" dirty="0">
                <a:solidFill>
                  <a:prstClr val="black"/>
                </a:solidFill>
              </a:rPr>
              <a:t>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706868" y="3186383"/>
            <a:ext cx="53101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prstClr val="black"/>
                </a:solidFill>
                <a:latin typeface="Arial" panose="020B0604020202020204" pitchFamily="34" charset="0"/>
              </a:rPr>
              <a:t>C. Vòng cực Nam đến 10</a:t>
            </a:r>
            <a:r>
              <a:rPr lang="vi-VN" sz="2800" baseline="30000" dirty="0">
                <a:solidFill>
                  <a:prstClr val="black"/>
                </a:solidFill>
                <a:latin typeface="Arial" panose="020B0604020202020204" pitchFamily="34" charset="0"/>
              </a:rPr>
              <a:t>o</a:t>
            </a:r>
            <a:r>
              <a:rPr lang="vi-VN" sz="2800" dirty="0">
                <a:solidFill>
                  <a:prstClr val="black"/>
                </a:solidFill>
                <a:latin typeface="Arial" panose="020B0604020202020204" pitchFamily="34" charset="0"/>
              </a:rPr>
              <a:t>B.</a:t>
            </a:r>
          </a:p>
        </p:txBody>
      </p:sp>
      <p:sp>
        <p:nvSpPr>
          <p:cNvPr id="44" name="Rectangle 43"/>
          <p:cNvSpPr/>
          <p:nvPr/>
        </p:nvSpPr>
        <p:spPr>
          <a:xfrm>
            <a:off x="6302064" y="3203812"/>
            <a:ext cx="518306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rPr>
              <a:t>D. </a:t>
            </a:r>
            <a:r>
              <a:rPr lang="vi-VN" sz="2800" dirty="0">
                <a:solidFill>
                  <a:prstClr val="black"/>
                </a:solidFill>
              </a:rPr>
              <a:t>Vòng cực Nam đến 10</a:t>
            </a:r>
            <a:r>
              <a:rPr lang="vi-VN" sz="2800" baseline="30000" dirty="0">
                <a:solidFill>
                  <a:prstClr val="black"/>
                </a:solidFill>
              </a:rPr>
              <a:t>o</a:t>
            </a:r>
            <a:r>
              <a:rPr lang="vi-VN" sz="2800" dirty="0">
                <a:solidFill>
                  <a:prstClr val="black"/>
                </a:solidFill>
              </a:rPr>
              <a:t>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2163662"/>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219747"/>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75921" y="3254282"/>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75921" y="2222663"/>
            <a:ext cx="804742" cy="643793"/>
          </a:xfrm>
          <a:prstGeom prst="rect">
            <a:avLst/>
          </a:prstGeom>
        </p:spPr>
      </p:pic>
      <p:sp>
        <p:nvSpPr>
          <p:cNvPr id="18" name="Cloud 17">
            <a:hlinkClick r:id="rId15" action="ppaction://hlinksldjump"/>
          </p:cNvPr>
          <p:cNvSpPr/>
          <p:nvPr/>
        </p:nvSpPr>
        <p:spPr>
          <a:xfrm>
            <a:off x="253945" y="449857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7" name="Rectangle: Rounded Corners 16">
            <a:extLst>
              <a:ext uri="{FF2B5EF4-FFF2-40B4-BE49-F238E27FC236}">
                <a16:creationId xmlns:a16="http://schemas.microsoft.com/office/drawing/2014/main" id="{E25ACA73-31A3-4594-B39C-E79B47C984A4}"/>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a16="http://schemas.microsoft.com/office/drawing/2014/main" id="{A56291AE-6008-4445-A05F-026164D21F3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Map&#10;&#10;Description automatically generated">
            <a:extLst>
              <a:ext uri="{FF2B5EF4-FFF2-40B4-BE49-F238E27FC236}">
                <a16:creationId xmlns:a16="http://schemas.microsoft.com/office/drawing/2014/main" id="{B83691C9-8E36-4C8A-A4A2-79250347D698}"/>
              </a:ext>
            </a:extLst>
          </p:cNvPr>
          <p:cNvPicPr>
            <a:picLocks noChangeAspect="1"/>
          </p:cNvPicPr>
          <p:nvPr/>
        </p:nvPicPr>
        <p:blipFill rotWithShape="1">
          <a:blip r:embed="rId17">
            <a:extLst>
              <a:ext uri="{28A0092B-C50C-407E-A947-70E740481C1C}">
                <a14:useLocalDpi xmlns:a14="http://schemas.microsoft.com/office/drawing/2010/main" val="0"/>
              </a:ext>
            </a:extLst>
          </a:blip>
          <a:srcRect r="2920"/>
          <a:stretch/>
        </p:blipFill>
        <p:spPr>
          <a:xfrm>
            <a:off x="3006017" y="36865"/>
            <a:ext cx="5793019" cy="6610350"/>
          </a:xfrm>
          <a:prstGeom prst="rect">
            <a:avLst/>
          </a:prstGeom>
        </p:spPr>
      </p:pic>
      <p:cxnSp>
        <p:nvCxnSpPr>
          <p:cNvPr id="3" name="Straight Arrow Connector 2">
            <a:extLst>
              <a:ext uri="{FF2B5EF4-FFF2-40B4-BE49-F238E27FC236}">
                <a16:creationId xmlns:a16="http://schemas.microsoft.com/office/drawing/2014/main" id="{20566A3C-E429-4B21-96F0-0209D602D611}"/>
              </a:ext>
            </a:extLst>
          </p:cNvPr>
          <p:cNvCxnSpPr/>
          <p:nvPr/>
        </p:nvCxnSpPr>
        <p:spPr>
          <a:xfrm>
            <a:off x="6017017" y="772886"/>
            <a:ext cx="1145783" cy="4478520"/>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C45B6C07-DC4A-4D2B-B7A3-19022DF753E5}"/>
              </a:ext>
            </a:extLst>
          </p:cNvPr>
          <p:cNvSpPr txBox="1"/>
          <p:nvPr/>
        </p:nvSpPr>
        <p:spPr>
          <a:xfrm rot="15349444">
            <a:off x="5190544" y="1630565"/>
            <a:ext cx="1652942" cy="523220"/>
          </a:xfrm>
          <a:prstGeom prst="rect">
            <a:avLst/>
          </a:prstGeom>
          <a:noFill/>
        </p:spPr>
        <p:txBody>
          <a:bodyPr wrap="square" rtlCol="0">
            <a:spAutoFit/>
          </a:bodyPr>
          <a:lstStyle/>
          <a:p>
            <a:r>
              <a:rPr lang="en-GB" sz="2800" dirty="0">
                <a:latin typeface="#9Slide07 IcielBaliho Script" pitchFamily="2" charset="-93"/>
              </a:rPr>
              <a:t>8500km</a:t>
            </a:r>
          </a:p>
        </p:txBody>
      </p:sp>
    </p:spTree>
    <p:extLst>
      <p:ext uri="{BB962C8B-B14F-4D97-AF65-F5344CB8AC3E}">
        <p14:creationId xmlns:p14="http://schemas.microsoft.com/office/powerpoint/2010/main" val="12291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par>
                                <p:cTn id="52" presetID="16" presetClass="entr" presetSubtype="21"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6"/>
                                        </p:tgtEl>
                                        <p:attrNameLst>
                                          <p:attrName>fillcolor</p:attrName>
                                        </p:attrNameLst>
                                      </p:cBhvr>
                                      <p:to>
                                        <a:srgbClr val="FFF2CC"/>
                                      </p:to>
                                    </p:animClr>
                                    <p:set>
                                      <p:cBhvr>
                                        <p:cTn id="60" dur="250" fill="hold"/>
                                        <p:tgtEl>
                                          <p:spTgt spid="26"/>
                                        </p:tgtEl>
                                        <p:attrNameLst>
                                          <p:attrName>fill.type</p:attrName>
                                        </p:attrNameLst>
                                      </p:cBhvr>
                                      <p:to>
                                        <p:strVal val="solid"/>
                                      </p:to>
                                    </p:set>
                                    <p:set>
                                      <p:cBhvr>
                                        <p:cTn id="61" dur="250" fill="hold"/>
                                        <p:tgtEl>
                                          <p:spTgt spid="2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50" fill="hold"/>
                                        <p:tgtEl>
                                          <p:spTgt spid="47"/>
                                        </p:tgtEl>
                                        <p:attrNameLst>
                                          <p:attrName>ppt_w</p:attrName>
                                        </p:attrNameLst>
                                      </p:cBhvr>
                                      <p:tavLst>
                                        <p:tav tm="0">
                                          <p:val>
                                            <p:strVal val="4*#ppt_w"/>
                                          </p:val>
                                        </p:tav>
                                        <p:tav tm="100000">
                                          <p:val>
                                            <p:strVal val="#ppt_w"/>
                                          </p:val>
                                        </p:tav>
                                      </p:tavLst>
                                    </p:anim>
                                    <p:anim calcmode="lin" valueType="num">
                                      <p:cBhvr>
                                        <p:cTn id="6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26"/>
                                        </p:tgtEl>
                                        <p:attrNameLst>
                                          <p:attrName>fillcolor</p:attrName>
                                        </p:attrNameLst>
                                      </p:cBhvr>
                                      <p:to>
                                        <a:srgbClr val="FFFF00"/>
                                      </p:to>
                                    </p:animClr>
                                    <p:set>
                                      <p:cBhvr>
                                        <p:cTn id="68" dur="250" fill="hold"/>
                                        <p:tgtEl>
                                          <p:spTgt spid="26"/>
                                        </p:tgtEl>
                                        <p:attrNameLst>
                                          <p:attrName>fill.type</p:attrName>
                                        </p:attrNameLst>
                                      </p:cBhvr>
                                      <p:to>
                                        <p:strVal val="solid"/>
                                      </p:to>
                                    </p:set>
                                    <p:set>
                                      <p:cBhvr>
                                        <p:cTn id="6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2"/>
                                        </p:tgtEl>
                                        <p:attrNameLst>
                                          <p:attrName>fillcolor</p:attrName>
                                        </p:attrNameLst>
                                      </p:cBhvr>
                                      <p:to>
                                        <a:srgbClr val="FFF2CC"/>
                                      </p:to>
                                    </p:animClr>
                                    <p:set>
                                      <p:cBhvr>
                                        <p:cTn id="75" dur="250" fill="hold"/>
                                        <p:tgtEl>
                                          <p:spTgt spid="42"/>
                                        </p:tgtEl>
                                        <p:attrNameLst>
                                          <p:attrName>fill.type</p:attrName>
                                        </p:attrNameLst>
                                      </p:cBhvr>
                                      <p:to>
                                        <p:strVal val="solid"/>
                                      </p:to>
                                    </p:set>
                                    <p:set>
                                      <p:cBhvr>
                                        <p:cTn id="76" dur="250" fill="hold"/>
                                        <p:tgtEl>
                                          <p:spTgt spid="42"/>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3"/>
                                        </p:tgtEl>
                                        <p:attrNameLst>
                                          <p:attrName>style.visibility</p:attrName>
                                        </p:attrNameLst>
                                      </p:cBhvr>
                                      <p:to>
                                        <p:strVal val="visible"/>
                                      </p:to>
                                    </p:set>
                                    <p:anim calcmode="lin" valueType="num">
                                      <p:cBhvr>
                                        <p:cTn id="79" dur="250" fill="hold"/>
                                        <p:tgtEl>
                                          <p:spTgt spid="53"/>
                                        </p:tgtEl>
                                        <p:attrNameLst>
                                          <p:attrName>ppt_w</p:attrName>
                                        </p:attrNameLst>
                                      </p:cBhvr>
                                      <p:tavLst>
                                        <p:tav tm="0">
                                          <p:val>
                                            <p:strVal val="4*#ppt_w"/>
                                          </p:val>
                                        </p:tav>
                                        <p:tav tm="100000">
                                          <p:val>
                                            <p:strVal val="#ppt_w"/>
                                          </p:val>
                                        </p:tav>
                                      </p:tavLst>
                                    </p:anim>
                                    <p:anim calcmode="lin" valueType="num">
                                      <p:cBhvr>
                                        <p:cTn id="8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Check mark.wav"/>
                                        </p:tgtEl>
                                      </p:cMediaNode>
                                    </p:audio>
                                  </p:subTnLst>
                                </p:cTn>
                              </p:par>
                              <p:par>
                                <p:cTn id="81" presetID="1" presetClass="emph" presetSubtype="2" fill="hold" nodeType="withEffect">
                                  <p:stCondLst>
                                    <p:cond delay="1000"/>
                                  </p:stCondLst>
                                  <p:childTnLst>
                                    <p:animClr clrSpc="rgb" dir="cw">
                                      <p:cBhvr>
                                        <p:cTn id="82" dur="250" fill="hold"/>
                                        <p:tgtEl>
                                          <p:spTgt spid="42"/>
                                        </p:tgtEl>
                                        <p:attrNameLst>
                                          <p:attrName>fillcolor</p:attrName>
                                        </p:attrNameLst>
                                      </p:cBhvr>
                                      <p:to>
                                        <a:srgbClr val="00B050"/>
                                      </p:to>
                                    </p:animClr>
                                    <p:set>
                                      <p:cBhvr>
                                        <p:cTn id="83" dur="250" fill="hold"/>
                                        <p:tgtEl>
                                          <p:spTgt spid="42"/>
                                        </p:tgtEl>
                                        <p:attrNameLst>
                                          <p:attrName>fill.type</p:attrName>
                                        </p:attrNameLst>
                                      </p:cBhvr>
                                      <p:to>
                                        <p:strVal val="solid"/>
                                      </p:to>
                                    </p:set>
                                    <p:set>
                                      <p:cBhvr>
                                        <p:cTn id="8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3"/>
                                        </p:tgtEl>
                                        <p:attrNameLst>
                                          <p:attrName>fillcolor</p:attrName>
                                        </p:attrNameLst>
                                      </p:cBhvr>
                                      <p:to>
                                        <a:srgbClr val="FFF2CC"/>
                                      </p:to>
                                    </p:animClr>
                                    <p:set>
                                      <p:cBhvr>
                                        <p:cTn id="90" dur="250" fill="hold"/>
                                        <p:tgtEl>
                                          <p:spTgt spid="43"/>
                                        </p:tgtEl>
                                        <p:attrNameLst>
                                          <p:attrName>fill.type</p:attrName>
                                        </p:attrNameLst>
                                      </p:cBhvr>
                                      <p:to>
                                        <p:strVal val="solid"/>
                                      </p:to>
                                    </p:set>
                                    <p:set>
                                      <p:cBhvr>
                                        <p:cTn id="91" dur="250" fill="hold"/>
                                        <p:tgtEl>
                                          <p:spTgt spid="4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51"/>
                                        </p:tgtEl>
                                        <p:attrNameLst>
                                          <p:attrName>style.visibility</p:attrName>
                                        </p:attrNameLst>
                                      </p:cBhvr>
                                      <p:to>
                                        <p:strVal val="visible"/>
                                      </p:to>
                                    </p:set>
                                    <p:anim calcmode="lin" valueType="num">
                                      <p:cBhvr>
                                        <p:cTn id="94" dur="250" fill="hold"/>
                                        <p:tgtEl>
                                          <p:spTgt spid="51"/>
                                        </p:tgtEl>
                                        <p:attrNameLst>
                                          <p:attrName>ppt_w</p:attrName>
                                        </p:attrNameLst>
                                      </p:cBhvr>
                                      <p:tavLst>
                                        <p:tav tm="0">
                                          <p:val>
                                            <p:strVal val="4*#ppt_w"/>
                                          </p:val>
                                        </p:tav>
                                        <p:tav tm="100000">
                                          <p:val>
                                            <p:strVal val="#ppt_w"/>
                                          </p:val>
                                        </p:tav>
                                      </p:tavLst>
                                    </p:anim>
                                    <p:anim calcmode="lin" valueType="num">
                                      <p:cBhvr>
                                        <p:cTn id="9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3" name="Wrong Buzzer.wav"/>
                                        </p:tgtEl>
                                      </p:cMediaNode>
                                    </p:audio>
                                  </p:subTnLst>
                                </p:cTn>
                              </p:par>
                              <p:par>
                                <p:cTn id="96" presetID="1" presetClass="emph" presetSubtype="2" fill="hold" nodeType="withEffect">
                                  <p:stCondLst>
                                    <p:cond delay="1000"/>
                                  </p:stCondLst>
                                  <p:childTnLst>
                                    <p:animClr clrSpc="rgb" dir="cw">
                                      <p:cBhvr>
                                        <p:cTn id="97" dur="250" fill="hold"/>
                                        <p:tgtEl>
                                          <p:spTgt spid="43"/>
                                        </p:tgtEl>
                                        <p:attrNameLst>
                                          <p:attrName>fillcolor</p:attrName>
                                        </p:attrNameLst>
                                      </p:cBhvr>
                                      <p:to>
                                        <a:srgbClr val="FFFF00"/>
                                      </p:to>
                                    </p:animClr>
                                    <p:set>
                                      <p:cBhvr>
                                        <p:cTn id="98" dur="250" fill="hold"/>
                                        <p:tgtEl>
                                          <p:spTgt spid="43"/>
                                        </p:tgtEl>
                                        <p:attrNameLst>
                                          <p:attrName>fill.type</p:attrName>
                                        </p:attrNameLst>
                                      </p:cBhvr>
                                      <p:to>
                                        <p:strVal val="solid"/>
                                      </p:to>
                                    </p:set>
                                    <p:set>
                                      <p:cBhvr>
                                        <p:cTn id="9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0" restart="whenNotActive" fill="hold" evtFilter="cancelBubble" nodeType="interactiveSeq">
                <p:stCondLst>
                  <p:cond evt="onClick" delay="0">
                    <p:tgtEl>
                      <p:spTgt spid="44"/>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44"/>
                                        </p:tgtEl>
                                        <p:attrNameLst>
                                          <p:attrName>fillcolor</p:attrName>
                                        </p:attrNameLst>
                                      </p:cBhvr>
                                      <p:to>
                                        <a:srgbClr val="FFF2CC"/>
                                      </p:to>
                                    </p:animClr>
                                    <p:set>
                                      <p:cBhvr>
                                        <p:cTn id="105" dur="250" fill="hold"/>
                                        <p:tgtEl>
                                          <p:spTgt spid="44"/>
                                        </p:tgtEl>
                                        <p:attrNameLst>
                                          <p:attrName>fill.type</p:attrName>
                                        </p:attrNameLst>
                                      </p:cBhvr>
                                      <p:to>
                                        <p:strVal val="solid"/>
                                      </p:to>
                                    </p:set>
                                    <p:set>
                                      <p:cBhvr>
                                        <p:cTn id="106" dur="250" fill="hold"/>
                                        <p:tgtEl>
                                          <p:spTgt spid="44"/>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49"/>
                                        </p:tgtEl>
                                        <p:attrNameLst>
                                          <p:attrName>style.visibility</p:attrName>
                                        </p:attrNameLst>
                                      </p:cBhvr>
                                      <p:to>
                                        <p:strVal val="visible"/>
                                      </p:to>
                                    </p:set>
                                    <p:anim calcmode="lin" valueType="num">
                                      <p:cBhvr>
                                        <p:cTn id="109" dur="250" fill="hold"/>
                                        <p:tgtEl>
                                          <p:spTgt spid="49"/>
                                        </p:tgtEl>
                                        <p:attrNameLst>
                                          <p:attrName>ppt_w</p:attrName>
                                        </p:attrNameLst>
                                      </p:cBhvr>
                                      <p:tavLst>
                                        <p:tav tm="0">
                                          <p:val>
                                            <p:strVal val="4*#ppt_w"/>
                                          </p:val>
                                        </p:tav>
                                        <p:tav tm="100000">
                                          <p:val>
                                            <p:strVal val="#ppt_w"/>
                                          </p:val>
                                        </p:tav>
                                      </p:tavLst>
                                    </p:anim>
                                    <p:anim calcmode="lin" valueType="num">
                                      <p:cBhvr>
                                        <p:cTn id="110"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3" name="Wrong Buzzer.wav"/>
                                        </p:tgtEl>
                                      </p:cMediaNode>
                                    </p:audio>
                                  </p:subTnLst>
                                </p:cTn>
                              </p:par>
                              <p:par>
                                <p:cTn id="111" presetID="1" presetClass="emph" presetSubtype="2" fill="hold" nodeType="withEffect">
                                  <p:stCondLst>
                                    <p:cond delay="1000"/>
                                  </p:stCondLst>
                                  <p:childTnLst>
                                    <p:animClr clrSpc="rgb" dir="cw">
                                      <p:cBhvr>
                                        <p:cTn id="112" dur="250" fill="hold"/>
                                        <p:tgtEl>
                                          <p:spTgt spid="44"/>
                                        </p:tgtEl>
                                        <p:attrNameLst>
                                          <p:attrName>fillcolor</p:attrName>
                                        </p:attrNameLst>
                                      </p:cBhvr>
                                      <p:to>
                                        <a:srgbClr val="FFFF00"/>
                                      </p:to>
                                    </p:animClr>
                                    <p:set>
                                      <p:cBhvr>
                                        <p:cTn id="113" dur="250" fill="hold"/>
                                        <p:tgtEl>
                                          <p:spTgt spid="44"/>
                                        </p:tgtEl>
                                        <p:attrNameLst>
                                          <p:attrName>fill.type</p:attrName>
                                        </p:attrNameLst>
                                      </p:cBhvr>
                                      <p:to>
                                        <p:strVal val="solid"/>
                                      </p:to>
                                    </p:set>
                                    <p:set>
                                      <p:cBhvr>
                                        <p:cTn id="11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a:ln>
                  <a:noFill/>
                </a:ln>
                <a:solidFill>
                  <a:srgbClr val="C00000"/>
                </a:solidFill>
                <a:effectLst/>
                <a:uLnTx/>
                <a:uFillTx/>
                <a:latin typeface="#9Slide07 IcielBaliho Script" pitchFamily="2" charset="-93"/>
              </a:rPr>
              <a:t>Câu 6</a:t>
            </a:r>
            <a:r>
              <a:rPr kumimoji="0" lang="vi-VN" sz="4000" i="0" u="none" strike="noStrike" kern="1200" cap="none" spc="0" normalizeH="0" baseline="0" noProof="0" dirty="0">
                <a:ln>
                  <a:noFill/>
                </a:ln>
                <a:solidFill>
                  <a:prstClr val="black"/>
                </a:solidFill>
                <a:effectLst/>
                <a:uLnTx/>
                <a:uFillTx/>
                <a:latin typeface="#9Slide07 IcielBaliho Script" pitchFamily="2" charset="-93"/>
              </a:rPr>
              <a:t>. Châu Á có diện tích</a:t>
            </a:r>
          </a:p>
        </p:txBody>
      </p:sp>
      <p:sp>
        <p:nvSpPr>
          <p:cNvPr id="26" name="Rectangle 25"/>
          <p:cNvSpPr/>
          <p:nvPr/>
        </p:nvSpPr>
        <p:spPr>
          <a:xfrm>
            <a:off x="832636" y="224233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vi-VN" sz="3200" dirty="0">
                <a:solidFill>
                  <a:prstClr val="black"/>
                </a:solidFill>
                <a:latin typeface="Arial" panose="020B0604020202020204" pitchFamily="34" charset="0"/>
              </a:rPr>
              <a:t>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hỏ nhất thế giới.</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99703" y="221682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vi-VN" sz="3200" dirty="0">
                <a:solidFill>
                  <a:prstClr val="black"/>
                </a:solidFill>
                <a:latin typeface="Arial" panose="020B0604020202020204" pitchFamily="34" charset="0"/>
              </a:rPr>
              <a:t>đ</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ứng thứ 3 thế giới.</a:t>
            </a:r>
          </a:p>
        </p:txBody>
      </p:sp>
      <p:sp>
        <p:nvSpPr>
          <p:cNvPr id="43" name="Rectangle 42"/>
          <p:cNvSpPr/>
          <p:nvPr/>
        </p:nvSpPr>
        <p:spPr>
          <a:xfrm>
            <a:off x="832636" y="32517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vi-VN" sz="3200" dirty="0">
                <a:solidFill>
                  <a:prstClr val="black"/>
                </a:solidFill>
                <a:latin typeface="Arial" panose="020B0604020202020204" pitchFamily="34" charset="0"/>
              </a:rPr>
              <a:t>đ</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ứng thứ 2 thế giới. </a:t>
            </a:r>
          </a:p>
        </p:txBody>
      </p:sp>
      <p:sp>
        <p:nvSpPr>
          <p:cNvPr id="44" name="Rectangle 43"/>
          <p:cNvSpPr/>
          <p:nvPr/>
        </p:nvSpPr>
        <p:spPr>
          <a:xfrm>
            <a:off x="6399703" y="322625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dirty="0">
                <a:solidFill>
                  <a:prstClr val="black"/>
                </a:solidFill>
                <a:latin typeface="Arial" panose="020B0604020202020204" pitchFamily="34" charset="0"/>
              </a:rPr>
              <a:t>l</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ớn nhất thế giới.</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33712" y="2267808"/>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7030" y="3315358"/>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01759" y="3298726"/>
            <a:ext cx="804742"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3909" y="2289779"/>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BACK</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7" name="Rectangle: Rounded Corners 16">
            <a:extLst>
              <a:ext uri="{FF2B5EF4-FFF2-40B4-BE49-F238E27FC236}">
                <a16:creationId xmlns:a16="http://schemas.microsoft.com/office/drawing/2014/main" id="{528D8936-8477-40DE-B728-8147D50D8A31}"/>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a16="http://schemas.microsoft.com/office/drawing/2014/main" id="{E855D718-8EDC-44D1-B652-C7DC39E289B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31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DD41B3FC-1ADF-4D72-80C7-9C2900475AD3}"/>
              </a:ext>
            </a:extLst>
          </p:cNvPr>
          <p:cNvSpPr/>
          <p:nvPr/>
        </p:nvSpPr>
        <p:spPr>
          <a:xfrm>
            <a:off x="172649" y="99114"/>
            <a:ext cx="3444757" cy="2222056"/>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166AAA0-3B94-426D-AC5C-B5C437E262F5}"/>
              </a:ext>
            </a:extLst>
          </p:cNvPr>
          <p:cNvSpPr txBox="1"/>
          <p:nvPr/>
        </p:nvSpPr>
        <p:spPr>
          <a:xfrm>
            <a:off x="294770" y="314504"/>
            <a:ext cx="3217741" cy="1569660"/>
          </a:xfrm>
          <a:prstGeom prst="rect">
            <a:avLst/>
          </a:prstGeom>
          <a:noFill/>
        </p:spPr>
        <p:txBody>
          <a:bodyPr wrap="square" rtlCol="0">
            <a:spAutoFit/>
          </a:bodyPr>
          <a:lstStyle/>
          <a:p>
            <a:r>
              <a:rPr lang="en-US" sz="4800" b="1" dirty="0" err="1" smtClean="0">
                <a:solidFill>
                  <a:schemeClr val="bg1"/>
                </a:solidFill>
                <a:latin typeface="Arial" panose="020B0604020202020204" pitchFamily="34" charset="0"/>
                <a:cs typeface="Arial" panose="020B0604020202020204" pitchFamily="34" charset="0"/>
              </a:rPr>
              <a:t>Tiết</a:t>
            </a:r>
            <a:r>
              <a:rPr lang="en-US" sz="4800" b="1" dirty="0" smtClean="0">
                <a:solidFill>
                  <a:schemeClr val="bg1"/>
                </a:solidFill>
                <a:latin typeface="Arial" panose="020B0604020202020204" pitchFamily="34" charset="0"/>
                <a:cs typeface="Arial" panose="020B0604020202020204" pitchFamily="34" charset="0"/>
              </a:rPr>
              <a:t> 9 - BÀI </a:t>
            </a:r>
            <a:r>
              <a:rPr lang="en-US" sz="4800" b="1" dirty="0">
                <a:solidFill>
                  <a:schemeClr val="bg1"/>
                </a:solidFill>
                <a:latin typeface="Arial" panose="020B0604020202020204" pitchFamily="34" charset="0"/>
                <a:cs typeface="Arial" panose="020B0604020202020204" pitchFamily="34" charset="0"/>
              </a:rPr>
              <a:t>5</a:t>
            </a:r>
          </a:p>
        </p:txBody>
      </p:sp>
      <p:sp>
        <p:nvSpPr>
          <p:cNvPr id="9" name="TextBox 8">
            <a:extLst>
              <a:ext uri="{FF2B5EF4-FFF2-40B4-BE49-F238E27FC236}">
                <a16:creationId xmlns:a16="http://schemas.microsoft.com/office/drawing/2014/main" id="{61B03F42-1F15-4C18-87C9-F601E2A8FB42}"/>
              </a:ext>
            </a:extLst>
          </p:cNvPr>
          <p:cNvSpPr txBox="1"/>
          <p:nvPr/>
        </p:nvSpPr>
        <p:spPr>
          <a:xfrm>
            <a:off x="2552716" y="437614"/>
            <a:ext cx="10506075" cy="1323439"/>
          </a:xfrm>
          <a:prstGeom prst="rect">
            <a:avLst/>
          </a:prstGeom>
          <a:noFill/>
        </p:spPr>
        <p:txBody>
          <a:bodyPr wrap="square" rtlCol="0">
            <a:spAutoFit/>
          </a:bodyPr>
          <a:lstStyle/>
          <a:p>
            <a:pPr algn="ctr"/>
            <a:r>
              <a:rPr lang="en-US" sz="4000" b="1">
                <a:solidFill>
                  <a:srgbClr val="1C11AF"/>
                </a:solidFill>
                <a:latin typeface="Arial" panose="020B0604020202020204" pitchFamily="34" charset="0"/>
                <a:cs typeface="Arial" panose="020B0604020202020204" pitchFamily="34" charset="0"/>
              </a:rPr>
              <a:t>VỊ TRÍ ĐỊA LÍ, ĐẶC ĐIỂM TỰ NHIÊN</a:t>
            </a:r>
          </a:p>
          <a:p>
            <a:pPr algn="ctr"/>
            <a:r>
              <a:rPr lang="en-US" sz="4000" b="1">
                <a:solidFill>
                  <a:srgbClr val="1C11AF"/>
                </a:solidFill>
                <a:latin typeface="Arial" panose="020B0604020202020204" pitchFamily="34" charset="0"/>
                <a:cs typeface="Arial" panose="020B0604020202020204" pitchFamily="34" charset="0"/>
              </a:rPr>
              <a:t> CHÂU Á (tt)</a:t>
            </a:r>
          </a:p>
        </p:txBody>
      </p:sp>
      <p:pic>
        <p:nvPicPr>
          <p:cNvPr id="6" name="Picture 5" descr="Map&#10;&#10;Description automatically generated">
            <a:extLst>
              <a:ext uri="{FF2B5EF4-FFF2-40B4-BE49-F238E27FC236}">
                <a16:creationId xmlns:a16="http://schemas.microsoft.com/office/drawing/2014/main" id="{2EDB6801-4EF7-4D9F-90EA-3D7F80275ACD}"/>
              </a:ext>
            </a:extLst>
          </p:cNvPr>
          <p:cNvPicPr>
            <a:picLocks noChangeAspect="1"/>
          </p:cNvPicPr>
          <p:nvPr/>
        </p:nvPicPr>
        <p:blipFill rotWithShape="1">
          <a:blip r:embed="rId3">
            <a:extLst>
              <a:ext uri="{28A0092B-C50C-407E-A947-70E740481C1C}">
                <a14:useLocalDpi xmlns:a14="http://schemas.microsoft.com/office/drawing/2010/main" val="0"/>
              </a:ext>
            </a:extLst>
          </a:blip>
          <a:srcRect t="11111" b="16889"/>
          <a:stretch/>
        </p:blipFill>
        <p:spPr>
          <a:xfrm>
            <a:off x="1163782" y="2099554"/>
            <a:ext cx="10135368" cy="4755445"/>
          </a:xfrm>
          <a:prstGeom prst="rect">
            <a:avLst/>
          </a:prstGeom>
        </p:spPr>
      </p:pic>
    </p:spTree>
    <p:extLst>
      <p:ext uri="{BB962C8B-B14F-4D97-AF65-F5344CB8AC3E}">
        <p14:creationId xmlns:p14="http://schemas.microsoft.com/office/powerpoint/2010/main" val="209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258428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2703</Words>
  <Application>Microsoft Office PowerPoint</Application>
  <PresentationFormat>Widescreen</PresentationFormat>
  <Paragraphs>462</Paragraphs>
  <Slides>44</Slides>
  <Notes>33</Notes>
  <HiddenSlides>0</HiddenSlides>
  <MMClips>5</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44</vt:i4>
      </vt:variant>
    </vt:vector>
  </HeadingPairs>
  <TitlesOfParts>
    <vt:vector size="60" baseType="lpstr">
      <vt:lpstr>#9Slide03 Arima Madurai</vt:lpstr>
      <vt:lpstr>#9Slide03 BoosterNextFYBlack</vt:lpstr>
      <vt:lpstr>#9Slide03 SFU Futura_12</vt:lpstr>
      <vt:lpstr>#9Slide07 IcielBaliho Script</vt:lpstr>
      <vt:lpstr>Arial</vt:lpstr>
      <vt:lpstr>Arial</vt:lpstr>
      <vt:lpstr>Calibri</vt:lpstr>
      <vt:lpstr>Calibri Light</vt:lpstr>
      <vt:lpstr>Kids</vt:lpstr>
      <vt:lpstr>OpenSans</vt:lpstr>
      <vt:lpstr>Symbol</vt:lpstr>
      <vt:lpstr>Tahoma</vt:lpstr>
      <vt:lpstr>Times New Roman</vt:lpstr>
      <vt:lpstr>VNI-Helve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ismail - [2010]</cp:lastModifiedBy>
  <cp:revision>39</cp:revision>
  <dcterms:created xsi:type="dcterms:W3CDTF">2022-04-04T22:40:58Z</dcterms:created>
  <dcterms:modified xsi:type="dcterms:W3CDTF">2024-10-16T23:29:02Z</dcterms:modified>
</cp:coreProperties>
</file>