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19" r:id="rId3"/>
  </p:sldMasterIdLst>
  <p:notesMasterIdLst>
    <p:notesMasterId r:id="rId20"/>
  </p:notesMasterIdLst>
  <p:sldIdLst>
    <p:sldId id="726" r:id="rId4"/>
    <p:sldId id="727" r:id="rId5"/>
    <p:sldId id="647" r:id="rId6"/>
    <p:sldId id="277" r:id="rId7"/>
    <p:sldId id="691" r:id="rId8"/>
    <p:sldId id="729" r:id="rId9"/>
    <p:sldId id="268" r:id="rId10"/>
    <p:sldId id="730" r:id="rId11"/>
    <p:sldId id="713" r:id="rId12"/>
    <p:sldId id="732" r:id="rId13"/>
    <p:sldId id="716" r:id="rId14"/>
    <p:sldId id="731" r:id="rId15"/>
    <p:sldId id="671" r:id="rId16"/>
    <p:sldId id="256" r:id="rId17"/>
    <p:sldId id="325" r:id="rId18"/>
    <p:sldId id="734" r:id="rId19"/>
  </p:sldIdLst>
  <p:sldSz cx="18288000" cy="10287000"/>
  <p:notesSz cx="6858000" cy="9144000"/>
  <p:embeddedFontLst>
    <p:embeddedFont>
      <p:font typeface="#9Slide07 IcielBaliho Script" panose="020B0604020202020204" charset="0"/>
      <p:regular r:id="rId21"/>
    </p:embeddedFont>
    <p:embeddedFont>
      <p:font typeface="Albert Sans" panose="020B0604020202020204" charset="0"/>
      <p:regular r:id="rId22"/>
      <p:bold r:id="rId23"/>
      <p:italic r:id="rId24"/>
      <p:boldItalic r:id="rId25"/>
    </p:embeddedFont>
    <p:embeddedFont>
      <p:font typeface="Borel" panose="020B0604020202020204" charset="0"/>
      <p:regular r:id="rId26"/>
    </p:embeddedFont>
    <p:embeddedFont>
      <p:font typeface="Manrope" panose="020B0604020202020204" charset="0"/>
      <p:regular r:id="rId27"/>
      <p:bold r:id="rId28"/>
    </p:embeddedFont>
    <p:embeddedFont>
      <p:font typeface="Calibri" panose="020F0502020204030204" pitchFamily="34" charset="0"/>
      <p:regular r:id="rId29"/>
      <p:bold r:id="rId30"/>
      <p:italic r:id="rId31"/>
      <p:boldItalic r:id="rId32"/>
    </p:embeddedFont>
    <p:embeddedFont>
      <p:font typeface="#9Slide07 IcielCadena" panose="020B0604020202020204" charset="0"/>
      <p:bold r:id="rId33"/>
    </p:embeddedFont>
    <p:embeddedFont>
      <p:font typeface="#9Slide02 Noi dung rat dai" panose="020B0604020202020204" charset="0"/>
      <p:regular r:id="rId34"/>
    </p:embeddedFont>
    <p:embeddedFont>
      <p:font typeface="#9Slide02 Noi dung dai"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5050"/>
    <a:srgbClr val="EBE6EE"/>
    <a:srgbClr val="E9EFF2"/>
    <a:srgbClr val="FF6D78"/>
    <a:srgbClr val="FF9999"/>
    <a:srgbClr val="FF3399"/>
    <a:srgbClr val="90B330"/>
    <a:srgbClr val="FFD4EE"/>
    <a:srgbClr val="F9B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9" d="100"/>
          <a:sy n="49" d="100"/>
        </p:scale>
        <p:origin x="5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07B00-1F6F-4A2E-99BF-FBF98E32FE83}"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9E966-8613-4C0C-9F96-3ABE6D2E32D1}" type="slidenum">
              <a:rPr lang="en-US" smtClean="0"/>
              <a:t>‹#›</a:t>
            </a:fld>
            <a:endParaRPr lang="en-US"/>
          </a:p>
        </p:txBody>
      </p:sp>
    </p:spTree>
    <p:extLst>
      <p:ext uri="{BB962C8B-B14F-4D97-AF65-F5344CB8AC3E}">
        <p14:creationId xmlns:p14="http://schemas.microsoft.com/office/powerpoint/2010/main" val="250244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4.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6300" y="-42644"/>
            <a:ext cx="18255392" cy="10372288"/>
            <a:chOff x="16425" y="16425"/>
            <a:chExt cx="9127696" cy="5127181"/>
          </a:xfrm>
        </p:grpSpPr>
        <p:sp>
          <p:nvSpPr>
            <p:cNvPr id="10" name="Google Shape;10;p2"/>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11;p2"/>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0" name="Google Shape;40;p2"/>
          <p:cNvSpPr txBox="1">
            <a:spLocks noGrp="1"/>
          </p:cNvSpPr>
          <p:nvPr>
            <p:ph type="ctrTitle"/>
          </p:nvPr>
        </p:nvSpPr>
        <p:spPr>
          <a:xfrm>
            <a:off x="3724800" y="2472280"/>
            <a:ext cx="10838400" cy="4140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32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41" name="Google Shape;41;p2"/>
          <p:cNvSpPr txBox="1">
            <a:spLocks noGrp="1"/>
          </p:cNvSpPr>
          <p:nvPr>
            <p:ph type="subTitle" idx="1"/>
          </p:nvPr>
        </p:nvSpPr>
        <p:spPr>
          <a:xfrm>
            <a:off x="3724800" y="6867920"/>
            <a:ext cx="10838400" cy="9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3200"/>
            </a:lvl1pPr>
            <a:lvl2pPr lvl="1" algn="ctr">
              <a:lnSpc>
                <a:spcPct val="100000"/>
              </a:lnSpc>
              <a:spcBef>
                <a:spcPts val="0"/>
              </a:spcBef>
              <a:spcAft>
                <a:spcPts val="0"/>
              </a:spcAft>
              <a:buSzPts val="1600"/>
              <a:buNone/>
              <a:defRPr sz="3200"/>
            </a:lvl2pPr>
            <a:lvl3pPr lvl="2" algn="ctr">
              <a:lnSpc>
                <a:spcPct val="100000"/>
              </a:lnSpc>
              <a:spcBef>
                <a:spcPts val="0"/>
              </a:spcBef>
              <a:spcAft>
                <a:spcPts val="0"/>
              </a:spcAft>
              <a:buSzPts val="1600"/>
              <a:buNone/>
              <a:defRPr sz="3200"/>
            </a:lvl3pPr>
            <a:lvl4pPr lvl="3" algn="ctr">
              <a:lnSpc>
                <a:spcPct val="100000"/>
              </a:lnSpc>
              <a:spcBef>
                <a:spcPts val="0"/>
              </a:spcBef>
              <a:spcAft>
                <a:spcPts val="0"/>
              </a:spcAft>
              <a:buSzPts val="1600"/>
              <a:buNone/>
              <a:defRPr sz="3200"/>
            </a:lvl4pPr>
            <a:lvl5pPr lvl="4" algn="ctr">
              <a:lnSpc>
                <a:spcPct val="100000"/>
              </a:lnSpc>
              <a:spcBef>
                <a:spcPts val="0"/>
              </a:spcBef>
              <a:spcAft>
                <a:spcPts val="0"/>
              </a:spcAft>
              <a:buSzPts val="1600"/>
              <a:buNone/>
              <a:defRPr sz="3200"/>
            </a:lvl5pPr>
            <a:lvl6pPr lvl="5" algn="ctr">
              <a:lnSpc>
                <a:spcPct val="100000"/>
              </a:lnSpc>
              <a:spcBef>
                <a:spcPts val="0"/>
              </a:spcBef>
              <a:spcAft>
                <a:spcPts val="0"/>
              </a:spcAft>
              <a:buSzPts val="1600"/>
              <a:buNone/>
              <a:defRPr sz="3200"/>
            </a:lvl6pPr>
            <a:lvl7pPr lvl="6" algn="ctr">
              <a:lnSpc>
                <a:spcPct val="100000"/>
              </a:lnSpc>
              <a:spcBef>
                <a:spcPts val="0"/>
              </a:spcBef>
              <a:spcAft>
                <a:spcPts val="0"/>
              </a:spcAft>
              <a:buSzPts val="1600"/>
              <a:buNone/>
              <a:defRPr sz="3200"/>
            </a:lvl7pPr>
            <a:lvl8pPr lvl="7" algn="ctr">
              <a:lnSpc>
                <a:spcPct val="100000"/>
              </a:lnSpc>
              <a:spcBef>
                <a:spcPts val="0"/>
              </a:spcBef>
              <a:spcAft>
                <a:spcPts val="0"/>
              </a:spcAft>
              <a:buSzPts val="1600"/>
              <a:buNone/>
              <a:defRPr sz="3200"/>
            </a:lvl8pPr>
            <a:lvl9pPr lvl="8" algn="ctr">
              <a:lnSpc>
                <a:spcPct val="100000"/>
              </a:lnSpc>
              <a:spcBef>
                <a:spcPts val="0"/>
              </a:spcBef>
              <a:spcAft>
                <a:spcPts val="0"/>
              </a:spcAft>
              <a:buSzPts val="1600"/>
              <a:buNone/>
              <a:defRPr sz="3200"/>
            </a:lvl9pPr>
          </a:lstStyle>
          <a:p>
            <a:endParaRPr/>
          </a:p>
        </p:txBody>
      </p:sp>
      <p:pic>
        <p:nvPicPr>
          <p:cNvPr id="42" name="Google Shape;42;p2"/>
          <p:cNvPicPr preferRelativeResize="0"/>
          <p:nvPr/>
        </p:nvPicPr>
        <p:blipFill>
          <a:blip r:embed="rId2">
            <a:alphaModFix/>
          </a:blip>
          <a:stretch>
            <a:fillRect/>
          </a:stretch>
        </p:blipFill>
        <p:spPr>
          <a:xfrm>
            <a:off x="14506894" y="-788192"/>
            <a:ext cx="4241464" cy="2540800"/>
          </a:xfrm>
          <a:prstGeom prst="rect">
            <a:avLst/>
          </a:prstGeom>
          <a:noFill/>
          <a:ln>
            <a:noFill/>
          </a:ln>
        </p:spPr>
      </p:pic>
      <p:grpSp>
        <p:nvGrpSpPr>
          <p:cNvPr id="43" name="Google Shape;43;p2"/>
          <p:cNvGrpSpPr/>
          <p:nvPr/>
        </p:nvGrpSpPr>
        <p:grpSpPr>
          <a:xfrm>
            <a:off x="-1225805" y="-892249"/>
            <a:ext cx="5670266" cy="3270010"/>
            <a:chOff x="-612903" y="-446125"/>
            <a:chExt cx="2835133" cy="1635005"/>
          </a:xfrm>
        </p:grpSpPr>
        <p:pic>
          <p:nvPicPr>
            <p:cNvPr id="44" name="Google Shape;44;p2"/>
            <p:cNvPicPr preferRelativeResize="0"/>
            <p:nvPr/>
          </p:nvPicPr>
          <p:blipFill>
            <a:blip r:embed="rId3">
              <a:alphaModFix/>
            </a:blip>
            <a:stretch>
              <a:fillRect/>
            </a:stretch>
          </p:blipFill>
          <p:spPr>
            <a:xfrm>
              <a:off x="-599175" y="-446125"/>
              <a:ext cx="2601050" cy="1552651"/>
            </a:xfrm>
            <a:prstGeom prst="rect">
              <a:avLst/>
            </a:prstGeom>
            <a:noFill/>
            <a:ln>
              <a:noFill/>
            </a:ln>
          </p:spPr>
        </p:pic>
        <p:pic>
          <p:nvPicPr>
            <p:cNvPr id="45" name="Google Shape;45;p2"/>
            <p:cNvPicPr preferRelativeResize="0"/>
            <p:nvPr/>
          </p:nvPicPr>
          <p:blipFill>
            <a:blip r:embed="rId4">
              <a:alphaModFix/>
            </a:blip>
            <a:stretch>
              <a:fillRect/>
            </a:stretch>
          </p:blipFill>
          <p:spPr>
            <a:xfrm rot="-133888">
              <a:off x="-587250" y="-236696"/>
              <a:ext cx="2783826" cy="1371899"/>
            </a:xfrm>
            <a:prstGeom prst="rect">
              <a:avLst/>
            </a:prstGeom>
            <a:noFill/>
            <a:ln>
              <a:noFill/>
            </a:ln>
          </p:spPr>
        </p:pic>
      </p:grpSp>
      <p:grpSp>
        <p:nvGrpSpPr>
          <p:cNvPr id="46" name="Google Shape;46;p2"/>
          <p:cNvGrpSpPr/>
          <p:nvPr/>
        </p:nvGrpSpPr>
        <p:grpSpPr>
          <a:xfrm>
            <a:off x="16263341" y="-317352"/>
            <a:ext cx="3173258" cy="6844104"/>
            <a:chOff x="8131670" y="-158676"/>
            <a:chExt cx="1586629" cy="3422052"/>
          </a:xfrm>
        </p:grpSpPr>
        <p:pic>
          <p:nvPicPr>
            <p:cNvPr id="47" name="Google Shape;47;p2"/>
            <p:cNvPicPr preferRelativeResize="0"/>
            <p:nvPr/>
          </p:nvPicPr>
          <p:blipFill>
            <a:blip r:embed="rId5">
              <a:alphaModFix/>
            </a:blip>
            <a:stretch>
              <a:fillRect/>
            </a:stretch>
          </p:blipFill>
          <p:spPr>
            <a:xfrm>
              <a:off x="8131670" y="-158676"/>
              <a:ext cx="1334574" cy="2603365"/>
            </a:xfrm>
            <a:prstGeom prst="rect">
              <a:avLst/>
            </a:prstGeom>
            <a:noFill/>
            <a:ln>
              <a:noFill/>
            </a:ln>
          </p:spPr>
        </p:pic>
        <p:pic>
          <p:nvPicPr>
            <p:cNvPr id="48" name="Google Shape;48;p2"/>
            <p:cNvPicPr preferRelativeResize="0"/>
            <p:nvPr/>
          </p:nvPicPr>
          <p:blipFill>
            <a:blip r:embed="rId6">
              <a:alphaModFix/>
            </a:blip>
            <a:stretch>
              <a:fillRect/>
            </a:stretch>
          </p:blipFill>
          <p:spPr>
            <a:xfrm>
              <a:off x="8610073" y="577666"/>
              <a:ext cx="1108226" cy="2685710"/>
            </a:xfrm>
            <a:prstGeom prst="rect">
              <a:avLst/>
            </a:prstGeom>
            <a:noFill/>
            <a:ln>
              <a:noFill/>
            </a:ln>
          </p:spPr>
        </p:pic>
      </p:grpSp>
      <p:grpSp>
        <p:nvGrpSpPr>
          <p:cNvPr id="49" name="Google Shape;49;p2"/>
          <p:cNvGrpSpPr/>
          <p:nvPr/>
        </p:nvGrpSpPr>
        <p:grpSpPr>
          <a:xfrm>
            <a:off x="-575038" y="-1083537"/>
            <a:ext cx="19571636" cy="8523050"/>
            <a:chOff x="-287519" y="-541769"/>
            <a:chExt cx="9785818" cy="4261525"/>
          </a:xfrm>
        </p:grpSpPr>
        <p:pic>
          <p:nvPicPr>
            <p:cNvPr id="50" name="Google Shape;50;p2"/>
            <p:cNvPicPr preferRelativeResize="0"/>
            <p:nvPr/>
          </p:nvPicPr>
          <p:blipFill>
            <a:blip r:embed="rId7">
              <a:alphaModFix/>
            </a:blip>
            <a:stretch>
              <a:fillRect/>
            </a:stretch>
          </p:blipFill>
          <p:spPr>
            <a:xfrm rot="5400000">
              <a:off x="4304174" y="-559862"/>
              <a:ext cx="964425" cy="1000611"/>
            </a:xfrm>
            <a:prstGeom prst="rect">
              <a:avLst/>
            </a:prstGeom>
            <a:noFill/>
            <a:ln>
              <a:noFill/>
            </a:ln>
          </p:spPr>
        </p:pic>
        <p:pic>
          <p:nvPicPr>
            <p:cNvPr id="51" name="Google Shape;51;p2"/>
            <p:cNvPicPr preferRelativeResize="0"/>
            <p:nvPr/>
          </p:nvPicPr>
          <p:blipFill>
            <a:blip r:embed="rId7">
              <a:alphaModFix/>
            </a:blip>
            <a:stretch>
              <a:fillRect/>
            </a:stretch>
          </p:blipFill>
          <p:spPr>
            <a:xfrm>
              <a:off x="8533874" y="2491376"/>
              <a:ext cx="964425" cy="1000611"/>
            </a:xfrm>
            <a:prstGeom prst="rect">
              <a:avLst/>
            </a:prstGeom>
            <a:noFill/>
            <a:ln>
              <a:noFill/>
            </a:ln>
          </p:spPr>
        </p:pic>
        <p:pic>
          <p:nvPicPr>
            <p:cNvPr id="52" name="Google Shape;52;p2"/>
            <p:cNvPicPr preferRelativeResize="0"/>
            <p:nvPr/>
          </p:nvPicPr>
          <p:blipFill>
            <a:blip r:embed="rId7">
              <a:alphaModFix/>
            </a:blip>
            <a:stretch>
              <a:fillRect/>
            </a:stretch>
          </p:blipFill>
          <p:spPr>
            <a:xfrm rot="5400000">
              <a:off x="-269426" y="2737238"/>
              <a:ext cx="964425" cy="1000611"/>
            </a:xfrm>
            <a:prstGeom prst="rect">
              <a:avLst/>
            </a:prstGeom>
            <a:noFill/>
            <a:ln>
              <a:noFill/>
            </a:ln>
          </p:spPr>
        </p:pic>
      </p:grpSp>
      <p:grpSp>
        <p:nvGrpSpPr>
          <p:cNvPr id="53" name="Google Shape;53;p2"/>
          <p:cNvGrpSpPr/>
          <p:nvPr/>
        </p:nvGrpSpPr>
        <p:grpSpPr>
          <a:xfrm>
            <a:off x="14045590" y="6537103"/>
            <a:ext cx="5754100" cy="5561102"/>
            <a:chOff x="7022795" y="3268551"/>
            <a:chExt cx="2877050" cy="2780551"/>
          </a:xfrm>
        </p:grpSpPr>
        <p:pic>
          <p:nvPicPr>
            <p:cNvPr id="54" name="Google Shape;54;p2"/>
            <p:cNvPicPr preferRelativeResize="0"/>
            <p:nvPr/>
          </p:nvPicPr>
          <p:blipFill>
            <a:blip r:embed="rId3">
              <a:alphaModFix/>
            </a:blip>
            <a:stretch>
              <a:fillRect/>
            </a:stretch>
          </p:blipFill>
          <p:spPr>
            <a:xfrm rot="-1277280">
              <a:off x="7326551" y="3608897"/>
              <a:ext cx="2269539" cy="2099860"/>
            </a:xfrm>
            <a:prstGeom prst="rect">
              <a:avLst/>
            </a:prstGeom>
            <a:noFill/>
            <a:ln>
              <a:noFill/>
            </a:ln>
          </p:spPr>
        </p:pic>
        <p:pic>
          <p:nvPicPr>
            <p:cNvPr id="55" name="Google Shape;55;p2"/>
            <p:cNvPicPr preferRelativeResize="0"/>
            <p:nvPr/>
          </p:nvPicPr>
          <p:blipFill>
            <a:blip r:embed="rId8">
              <a:alphaModFix/>
            </a:blip>
            <a:stretch>
              <a:fillRect/>
            </a:stretch>
          </p:blipFill>
          <p:spPr>
            <a:xfrm>
              <a:off x="7134043" y="4240750"/>
              <a:ext cx="2601058" cy="1078950"/>
            </a:xfrm>
            <a:prstGeom prst="rect">
              <a:avLst/>
            </a:prstGeom>
            <a:noFill/>
            <a:ln>
              <a:noFill/>
            </a:ln>
          </p:spPr>
        </p:pic>
      </p:grpSp>
      <p:grpSp>
        <p:nvGrpSpPr>
          <p:cNvPr id="56" name="Google Shape;56;p2"/>
          <p:cNvGrpSpPr/>
          <p:nvPr/>
        </p:nvGrpSpPr>
        <p:grpSpPr>
          <a:xfrm>
            <a:off x="733792" y="3283394"/>
            <a:ext cx="9172716" cy="6645744"/>
            <a:chOff x="366896" y="1641697"/>
            <a:chExt cx="4586358" cy="3322872"/>
          </a:xfrm>
        </p:grpSpPr>
        <p:pic>
          <p:nvPicPr>
            <p:cNvPr id="57" name="Google Shape;57;p2"/>
            <p:cNvPicPr preferRelativeResize="0"/>
            <p:nvPr/>
          </p:nvPicPr>
          <p:blipFill>
            <a:blip r:embed="rId9">
              <a:alphaModFix/>
            </a:blip>
            <a:stretch>
              <a:fillRect/>
            </a:stretch>
          </p:blipFill>
          <p:spPr>
            <a:xfrm>
              <a:off x="366896" y="1641697"/>
              <a:ext cx="243225" cy="687375"/>
            </a:xfrm>
            <a:prstGeom prst="rect">
              <a:avLst/>
            </a:prstGeom>
            <a:noFill/>
            <a:ln>
              <a:noFill/>
            </a:ln>
          </p:spPr>
        </p:pic>
        <p:pic>
          <p:nvPicPr>
            <p:cNvPr id="58" name="Google Shape;58;p2"/>
            <p:cNvPicPr preferRelativeResize="0"/>
            <p:nvPr/>
          </p:nvPicPr>
          <p:blipFill>
            <a:blip r:embed="rId9">
              <a:alphaModFix/>
            </a:blip>
            <a:stretch>
              <a:fillRect/>
            </a:stretch>
          </p:blipFill>
          <p:spPr>
            <a:xfrm rot="5082699">
              <a:off x="4478209" y="4468110"/>
              <a:ext cx="243225" cy="687375"/>
            </a:xfrm>
            <a:prstGeom prst="rect">
              <a:avLst/>
            </a:prstGeom>
            <a:noFill/>
            <a:ln>
              <a:noFill/>
            </a:ln>
          </p:spPr>
        </p:pic>
      </p:grpSp>
      <p:grpSp>
        <p:nvGrpSpPr>
          <p:cNvPr id="59" name="Google Shape;59;p2"/>
          <p:cNvGrpSpPr/>
          <p:nvPr/>
        </p:nvGrpSpPr>
        <p:grpSpPr>
          <a:xfrm>
            <a:off x="-607847" y="8344900"/>
            <a:ext cx="3986950" cy="3049904"/>
            <a:chOff x="-303924" y="4172450"/>
            <a:chExt cx="1993475" cy="1524952"/>
          </a:xfrm>
        </p:grpSpPr>
        <p:pic>
          <p:nvPicPr>
            <p:cNvPr id="60" name="Google Shape;60;p2"/>
            <p:cNvPicPr preferRelativeResize="0"/>
            <p:nvPr/>
          </p:nvPicPr>
          <p:blipFill>
            <a:blip r:embed="rId10">
              <a:alphaModFix/>
            </a:blip>
            <a:stretch>
              <a:fillRect/>
            </a:stretch>
          </p:blipFill>
          <p:spPr>
            <a:xfrm>
              <a:off x="-303924" y="4272314"/>
              <a:ext cx="1735296" cy="1078950"/>
            </a:xfrm>
            <a:prstGeom prst="rect">
              <a:avLst/>
            </a:prstGeom>
            <a:noFill/>
            <a:ln>
              <a:noFill/>
            </a:ln>
          </p:spPr>
        </p:pic>
        <p:pic>
          <p:nvPicPr>
            <p:cNvPr id="61" name="Google Shape;61;p2"/>
            <p:cNvPicPr preferRelativeResize="0"/>
            <p:nvPr/>
          </p:nvPicPr>
          <p:blipFill rotWithShape="1">
            <a:blip r:embed="rId11">
              <a:alphaModFix/>
            </a:blip>
            <a:srcRect b="2818"/>
            <a:stretch/>
          </p:blipFill>
          <p:spPr>
            <a:xfrm>
              <a:off x="-117025" y="4172450"/>
              <a:ext cx="780450" cy="1078950"/>
            </a:xfrm>
            <a:prstGeom prst="rect">
              <a:avLst/>
            </a:prstGeom>
            <a:noFill/>
            <a:ln>
              <a:noFill/>
            </a:ln>
          </p:spPr>
        </p:pic>
        <p:pic>
          <p:nvPicPr>
            <p:cNvPr id="62" name="Google Shape;62;p2"/>
            <p:cNvPicPr preferRelativeResize="0"/>
            <p:nvPr/>
          </p:nvPicPr>
          <p:blipFill>
            <a:blip r:embed="rId12">
              <a:alphaModFix/>
            </a:blip>
            <a:stretch>
              <a:fillRect/>
            </a:stretch>
          </p:blipFill>
          <p:spPr>
            <a:xfrm rot="7387353" flipH="1">
              <a:off x="420153" y="4471660"/>
              <a:ext cx="1108225" cy="985069"/>
            </a:xfrm>
            <a:prstGeom prst="rect">
              <a:avLst/>
            </a:prstGeom>
            <a:noFill/>
            <a:ln>
              <a:noFill/>
            </a:ln>
          </p:spPr>
        </p:pic>
      </p:grpSp>
    </p:spTree>
    <p:extLst>
      <p:ext uri="{BB962C8B-B14F-4D97-AF65-F5344CB8AC3E}">
        <p14:creationId xmlns:p14="http://schemas.microsoft.com/office/powerpoint/2010/main" val="1718435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9"/>
        <p:cNvGrpSpPr/>
        <p:nvPr/>
      </p:nvGrpSpPr>
      <p:grpSpPr>
        <a:xfrm>
          <a:off x="0" y="0"/>
          <a:ext cx="0" cy="0"/>
          <a:chOff x="0" y="0"/>
          <a:chExt cx="0" cy="0"/>
        </a:xfrm>
      </p:grpSpPr>
      <p:grpSp>
        <p:nvGrpSpPr>
          <p:cNvPr id="160" name="Google Shape;160;p5"/>
          <p:cNvGrpSpPr/>
          <p:nvPr/>
        </p:nvGrpSpPr>
        <p:grpSpPr>
          <a:xfrm>
            <a:off x="16300" y="-42644"/>
            <a:ext cx="18255392" cy="10372288"/>
            <a:chOff x="16425" y="16425"/>
            <a:chExt cx="9127696" cy="5127181"/>
          </a:xfrm>
        </p:grpSpPr>
        <p:sp>
          <p:nvSpPr>
            <p:cNvPr id="161" name="Google Shape;161;p5"/>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5"/>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5"/>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5"/>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5"/>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5"/>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5"/>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5"/>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5"/>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5"/>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5"/>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5"/>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5"/>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5"/>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5"/>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5"/>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5"/>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5"/>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5"/>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5"/>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5"/>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5"/>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5"/>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5"/>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5"/>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5"/>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5"/>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5"/>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5"/>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5"/>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1" name="Google Shape;191;p5"/>
          <p:cNvSpPr txBox="1">
            <a:spLocks noGrp="1"/>
          </p:cNvSpPr>
          <p:nvPr>
            <p:ph type="title"/>
          </p:nvPr>
        </p:nvSpPr>
        <p:spPr>
          <a:xfrm>
            <a:off x="1426200" y="1081992"/>
            <a:ext cx="154356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 name="Google Shape;192;p5"/>
          <p:cNvSpPr txBox="1">
            <a:spLocks noGrp="1"/>
          </p:cNvSpPr>
          <p:nvPr>
            <p:ph type="subTitle" idx="1"/>
          </p:nvPr>
        </p:nvSpPr>
        <p:spPr>
          <a:xfrm>
            <a:off x="2536000" y="5597354"/>
            <a:ext cx="5824200" cy="94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Font typeface="Borel"/>
              <a:buNone/>
              <a:defRPr sz="4000">
                <a:latin typeface="Borel"/>
                <a:ea typeface="Borel"/>
                <a:cs typeface="Borel"/>
                <a:sym typeface="Borel"/>
              </a:defRPr>
            </a:lvl1pPr>
            <a:lvl2pPr lvl="1" algn="ctr" rtl="0">
              <a:lnSpc>
                <a:spcPct val="100000"/>
              </a:lnSpc>
              <a:spcBef>
                <a:spcPts val="0"/>
              </a:spcBef>
              <a:spcAft>
                <a:spcPts val="0"/>
              </a:spcAft>
              <a:buSzPts val="2000"/>
              <a:buFont typeface="Borel"/>
              <a:buNone/>
              <a:defRPr sz="4000" b="1">
                <a:latin typeface="Borel"/>
                <a:ea typeface="Borel"/>
                <a:cs typeface="Borel"/>
                <a:sym typeface="Borel"/>
              </a:defRPr>
            </a:lvl2pPr>
            <a:lvl3pPr lvl="2" algn="ctr" rtl="0">
              <a:lnSpc>
                <a:spcPct val="100000"/>
              </a:lnSpc>
              <a:spcBef>
                <a:spcPts val="0"/>
              </a:spcBef>
              <a:spcAft>
                <a:spcPts val="0"/>
              </a:spcAft>
              <a:buSzPts val="2000"/>
              <a:buFont typeface="Borel"/>
              <a:buNone/>
              <a:defRPr sz="4000" b="1">
                <a:latin typeface="Borel"/>
                <a:ea typeface="Borel"/>
                <a:cs typeface="Borel"/>
                <a:sym typeface="Borel"/>
              </a:defRPr>
            </a:lvl3pPr>
            <a:lvl4pPr lvl="3" algn="ctr" rtl="0">
              <a:lnSpc>
                <a:spcPct val="100000"/>
              </a:lnSpc>
              <a:spcBef>
                <a:spcPts val="0"/>
              </a:spcBef>
              <a:spcAft>
                <a:spcPts val="0"/>
              </a:spcAft>
              <a:buSzPts val="2000"/>
              <a:buFont typeface="Borel"/>
              <a:buNone/>
              <a:defRPr sz="4000" b="1">
                <a:latin typeface="Borel"/>
                <a:ea typeface="Borel"/>
                <a:cs typeface="Borel"/>
                <a:sym typeface="Borel"/>
              </a:defRPr>
            </a:lvl4pPr>
            <a:lvl5pPr lvl="4" algn="ctr" rtl="0">
              <a:lnSpc>
                <a:spcPct val="100000"/>
              </a:lnSpc>
              <a:spcBef>
                <a:spcPts val="0"/>
              </a:spcBef>
              <a:spcAft>
                <a:spcPts val="0"/>
              </a:spcAft>
              <a:buSzPts val="2000"/>
              <a:buFont typeface="Borel"/>
              <a:buNone/>
              <a:defRPr sz="4000" b="1">
                <a:latin typeface="Borel"/>
                <a:ea typeface="Borel"/>
                <a:cs typeface="Borel"/>
                <a:sym typeface="Borel"/>
              </a:defRPr>
            </a:lvl5pPr>
            <a:lvl6pPr lvl="5" algn="ctr" rtl="0">
              <a:lnSpc>
                <a:spcPct val="100000"/>
              </a:lnSpc>
              <a:spcBef>
                <a:spcPts val="0"/>
              </a:spcBef>
              <a:spcAft>
                <a:spcPts val="0"/>
              </a:spcAft>
              <a:buSzPts val="2000"/>
              <a:buFont typeface="Borel"/>
              <a:buNone/>
              <a:defRPr sz="4000" b="1">
                <a:latin typeface="Borel"/>
                <a:ea typeface="Borel"/>
                <a:cs typeface="Borel"/>
                <a:sym typeface="Borel"/>
              </a:defRPr>
            </a:lvl6pPr>
            <a:lvl7pPr lvl="6" algn="ctr" rtl="0">
              <a:lnSpc>
                <a:spcPct val="100000"/>
              </a:lnSpc>
              <a:spcBef>
                <a:spcPts val="0"/>
              </a:spcBef>
              <a:spcAft>
                <a:spcPts val="0"/>
              </a:spcAft>
              <a:buSzPts val="2000"/>
              <a:buFont typeface="Borel"/>
              <a:buNone/>
              <a:defRPr sz="4000" b="1">
                <a:latin typeface="Borel"/>
                <a:ea typeface="Borel"/>
                <a:cs typeface="Borel"/>
                <a:sym typeface="Borel"/>
              </a:defRPr>
            </a:lvl7pPr>
            <a:lvl8pPr lvl="7" algn="ctr" rtl="0">
              <a:lnSpc>
                <a:spcPct val="100000"/>
              </a:lnSpc>
              <a:spcBef>
                <a:spcPts val="0"/>
              </a:spcBef>
              <a:spcAft>
                <a:spcPts val="0"/>
              </a:spcAft>
              <a:buSzPts val="2000"/>
              <a:buFont typeface="Borel"/>
              <a:buNone/>
              <a:defRPr sz="4000" b="1">
                <a:latin typeface="Borel"/>
                <a:ea typeface="Borel"/>
                <a:cs typeface="Borel"/>
                <a:sym typeface="Borel"/>
              </a:defRPr>
            </a:lvl8pPr>
            <a:lvl9pPr lvl="8" algn="ctr" rtl="0">
              <a:lnSpc>
                <a:spcPct val="100000"/>
              </a:lnSpc>
              <a:spcBef>
                <a:spcPts val="0"/>
              </a:spcBef>
              <a:spcAft>
                <a:spcPts val="0"/>
              </a:spcAft>
              <a:buSzPts val="2000"/>
              <a:buFont typeface="Borel"/>
              <a:buNone/>
              <a:defRPr sz="4000" b="1">
                <a:latin typeface="Borel"/>
                <a:ea typeface="Borel"/>
                <a:cs typeface="Borel"/>
                <a:sym typeface="Borel"/>
              </a:defRPr>
            </a:lvl9pPr>
          </a:lstStyle>
          <a:p>
            <a:endParaRPr/>
          </a:p>
        </p:txBody>
      </p:sp>
      <p:sp>
        <p:nvSpPr>
          <p:cNvPr id="193" name="Google Shape;193;p5"/>
          <p:cNvSpPr txBox="1">
            <a:spLocks noGrp="1"/>
          </p:cNvSpPr>
          <p:nvPr>
            <p:ph type="subTitle" idx="2"/>
          </p:nvPr>
        </p:nvSpPr>
        <p:spPr>
          <a:xfrm>
            <a:off x="2536000" y="6447504"/>
            <a:ext cx="5824200" cy="21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5"/>
          <p:cNvSpPr txBox="1">
            <a:spLocks noGrp="1"/>
          </p:cNvSpPr>
          <p:nvPr>
            <p:ph type="subTitle" idx="3"/>
          </p:nvPr>
        </p:nvSpPr>
        <p:spPr>
          <a:xfrm>
            <a:off x="9927800" y="5597354"/>
            <a:ext cx="5824200" cy="94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Font typeface="Borel"/>
              <a:buNone/>
              <a:defRPr sz="4000">
                <a:latin typeface="Borel"/>
                <a:ea typeface="Borel"/>
                <a:cs typeface="Borel"/>
                <a:sym typeface="Borel"/>
              </a:defRPr>
            </a:lvl1pPr>
            <a:lvl2pPr lvl="1" algn="ctr" rtl="0">
              <a:lnSpc>
                <a:spcPct val="100000"/>
              </a:lnSpc>
              <a:spcBef>
                <a:spcPts val="0"/>
              </a:spcBef>
              <a:spcAft>
                <a:spcPts val="0"/>
              </a:spcAft>
              <a:buSzPts val="2000"/>
              <a:buFont typeface="Borel"/>
              <a:buNone/>
              <a:defRPr sz="4000" b="1">
                <a:latin typeface="Borel"/>
                <a:ea typeface="Borel"/>
                <a:cs typeface="Borel"/>
                <a:sym typeface="Borel"/>
              </a:defRPr>
            </a:lvl2pPr>
            <a:lvl3pPr lvl="2" algn="ctr" rtl="0">
              <a:lnSpc>
                <a:spcPct val="100000"/>
              </a:lnSpc>
              <a:spcBef>
                <a:spcPts val="0"/>
              </a:spcBef>
              <a:spcAft>
                <a:spcPts val="0"/>
              </a:spcAft>
              <a:buSzPts val="2000"/>
              <a:buFont typeface="Borel"/>
              <a:buNone/>
              <a:defRPr sz="4000" b="1">
                <a:latin typeface="Borel"/>
                <a:ea typeface="Borel"/>
                <a:cs typeface="Borel"/>
                <a:sym typeface="Borel"/>
              </a:defRPr>
            </a:lvl3pPr>
            <a:lvl4pPr lvl="3" algn="ctr" rtl="0">
              <a:lnSpc>
                <a:spcPct val="100000"/>
              </a:lnSpc>
              <a:spcBef>
                <a:spcPts val="0"/>
              </a:spcBef>
              <a:spcAft>
                <a:spcPts val="0"/>
              </a:spcAft>
              <a:buSzPts val="2000"/>
              <a:buFont typeface="Borel"/>
              <a:buNone/>
              <a:defRPr sz="4000" b="1">
                <a:latin typeface="Borel"/>
                <a:ea typeface="Borel"/>
                <a:cs typeface="Borel"/>
                <a:sym typeface="Borel"/>
              </a:defRPr>
            </a:lvl4pPr>
            <a:lvl5pPr lvl="4" algn="ctr" rtl="0">
              <a:lnSpc>
                <a:spcPct val="100000"/>
              </a:lnSpc>
              <a:spcBef>
                <a:spcPts val="0"/>
              </a:spcBef>
              <a:spcAft>
                <a:spcPts val="0"/>
              </a:spcAft>
              <a:buSzPts val="2000"/>
              <a:buFont typeface="Borel"/>
              <a:buNone/>
              <a:defRPr sz="4000" b="1">
                <a:latin typeface="Borel"/>
                <a:ea typeface="Borel"/>
                <a:cs typeface="Borel"/>
                <a:sym typeface="Borel"/>
              </a:defRPr>
            </a:lvl5pPr>
            <a:lvl6pPr lvl="5" algn="ctr" rtl="0">
              <a:lnSpc>
                <a:spcPct val="100000"/>
              </a:lnSpc>
              <a:spcBef>
                <a:spcPts val="0"/>
              </a:spcBef>
              <a:spcAft>
                <a:spcPts val="0"/>
              </a:spcAft>
              <a:buSzPts val="2000"/>
              <a:buFont typeface="Borel"/>
              <a:buNone/>
              <a:defRPr sz="4000" b="1">
                <a:latin typeface="Borel"/>
                <a:ea typeface="Borel"/>
                <a:cs typeface="Borel"/>
                <a:sym typeface="Borel"/>
              </a:defRPr>
            </a:lvl6pPr>
            <a:lvl7pPr lvl="6" algn="ctr" rtl="0">
              <a:lnSpc>
                <a:spcPct val="100000"/>
              </a:lnSpc>
              <a:spcBef>
                <a:spcPts val="0"/>
              </a:spcBef>
              <a:spcAft>
                <a:spcPts val="0"/>
              </a:spcAft>
              <a:buSzPts val="2000"/>
              <a:buFont typeface="Borel"/>
              <a:buNone/>
              <a:defRPr sz="4000" b="1">
                <a:latin typeface="Borel"/>
                <a:ea typeface="Borel"/>
                <a:cs typeface="Borel"/>
                <a:sym typeface="Borel"/>
              </a:defRPr>
            </a:lvl7pPr>
            <a:lvl8pPr lvl="7" algn="ctr" rtl="0">
              <a:lnSpc>
                <a:spcPct val="100000"/>
              </a:lnSpc>
              <a:spcBef>
                <a:spcPts val="0"/>
              </a:spcBef>
              <a:spcAft>
                <a:spcPts val="0"/>
              </a:spcAft>
              <a:buSzPts val="2000"/>
              <a:buFont typeface="Borel"/>
              <a:buNone/>
              <a:defRPr sz="4000" b="1">
                <a:latin typeface="Borel"/>
                <a:ea typeface="Borel"/>
                <a:cs typeface="Borel"/>
                <a:sym typeface="Borel"/>
              </a:defRPr>
            </a:lvl8pPr>
            <a:lvl9pPr lvl="8" algn="ctr" rtl="0">
              <a:lnSpc>
                <a:spcPct val="100000"/>
              </a:lnSpc>
              <a:spcBef>
                <a:spcPts val="0"/>
              </a:spcBef>
              <a:spcAft>
                <a:spcPts val="0"/>
              </a:spcAft>
              <a:buSzPts val="2000"/>
              <a:buFont typeface="Borel"/>
              <a:buNone/>
              <a:defRPr sz="4000" b="1">
                <a:latin typeface="Borel"/>
                <a:ea typeface="Borel"/>
                <a:cs typeface="Borel"/>
                <a:sym typeface="Borel"/>
              </a:defRPr>
            </a:lvl9pPr>
          </a:lstStyle>
          <a:p>
            <a:endParaRPr/>
          </a:p>
        </p:txBody>
      </p:sp>
      <p:sp>
        <p:nvSpPr>
          <p:cNvPr id="195" name="Google Shape;195;p5"/>
          <p:cNvSpPr txBox="1">
            <a:spLocks noGrp="1"/>
          </p:cNvSpPr>
          <p:nvPr>
            <p:ph type="subTitle" idx="4"/>
          </p:nvPr>
        </p:nvSpPr>
        <p:spPr>
          <a:xfrm>
            <a:off x="9927800" y="6447504"/>
            <a:ext cx="5824200" cy="21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6" name="Google Shape;196;p5"/>
          <p:cNvPicPr preferRelativeResize="0"/>
          <p:nvPr/>
        </p:nvPicPr>
        <p:blipFill>
          <a:blip r:embed="rId2">
            <a:alphaModFix/>
          </a:blip>
          <a:stretch>
            <a:fillRect/>
          </a:stretch>
        </p:blipFill>
        <p:spPr>
          <a:xfrm>
            <a:off x="-136098" y="-633672"/>
            <a:ext cx="3470592" cy="2157900"/>
          </a:xfrm>
          <a:prstGeom prst="rect">
            <a:avLst/>
          </a:prstGeom>
          <a:noFill/>
          <a:ln>
            <a:noFill/>
          </a:ln>
        </p:spPr>
      </p:pic>
      <p:grpSp>
        <p:nvGrpSpPr>
          <p:cNvPr id="197" name="Google Shape;197;p5"/>
          <p:cNvGrpSpPr/>
          <p:nvPr/>
        </p:nvGrpSpPr>
        <p:grpSpPr>
          <a:xfrm>
            <a:off x="250319" y="4430893"/>
            <a:ext cx="17725570" cy="4034426"/>
            <a:chOff x="125159" y="2215446"/>
            <a:chExt cx="8862785" cy="2017213"/>
          </a:xfrm>
        </p:grpSpPr>
        <p:pic>
          <p:nvPicPr>
            <p:cNvPr id="198" name="Google Shape;198;p5"/>
            <p:cNvPicPr preferRelativeResize="0"/>
            <p:nvPr/>
          </p:nvPicPr>
          <p:blipFill>
            <a:blip r:embed="rId3">
              <a:alphaModFix/>
            </a:blip>
            <a:stretch>
              <a:fillRect/>
            </a:stretch>
          </p:blipFill>
          <p:spPr>
            <a:xfrm>
              <a:off x="125159" y="3545284"/>
              <a:ext cx="243225" cy="687375"/>
            </a:xfrm>
            <a:prstGeom prst="rect">
              <a:avLst/>
            </a:prstGeom>
            <a:noFill/>
            <a:ln>
              <a:noFill/>
            </a:ln>
          </p:spPr>
        </p:pic>
        <p:pic>
          <p:nvPicPr>
            <p:cNvPr id="199" name="Google Shape;199;p5"/>
            <p:cNvPicPr preferRelativeResize="0"/>
            <p:nvPr/>
          </p:nvPicPr>
          <p:blipFill>
            <a:blip r:embed="rId3">
              <a:alphaModFix/>
            </a:blip>
            <a:stretch>
              <a:fillRect/>
            </a:stretch>
          </p:blipFill>
          <p:spPr>
            <a:xfrm rot="10364377">
              <a:off x="8702259" y="2228060"/>
              <a:ext cx="243225" cy="687375"/>
            </a:xfrm>
            <a:prstGeom prst="rect">
              <a:avLst/>
            </a:prstGeom>
            <a:noFill/>
            <a:ln>
              <a:noFill/>
            </a:ln>
          </p:spPr>
        </p:pic>
      </p:grpSp>
      <p:pic>
        <p:nvPicPr>
          <p:cNvPr id="200" name="Google Shape;200;p5"/>
          <p:cNvPicPr preferRelativeResize="0"/>
          <p:nvPr/>
        </p:nvPicPr>
        <p:blipFill>
          <a:blip r:embed="rId4">
            <a:alphaModFix/>
          </a:blip>
          <a:stretch>
            <a:fillRect/>
          </a:stretch>
        </p:blipFill>
        <p:spPr>
          <a:xfrm rot="5400000">
            <a:off x="7962749" y="9171977"/>
            <a:ext cx="1928850" cy="2001222"/>
          </a:xfrm>
          <a:prstGeom prst="rect">
            <a:avLst/>
          </a:prstGeom>
          <a:noFill/>
          <a:ln>
            <a:noFill/>
          </a:ln>
        </p:spPr>
      </p:pic>
      <p:grpSp>
        <p:nvGrpSpPr>
          <p:cNvPr id="201" name="Google Shape;201;p5"/>
          <p:cNvGrpSpPr/>
          <p:nvPr/>
        </p:nvGrpSpPr>
        <p:grpSpPr>
          <a:xfrm>
            <a:off x="14745537" y="-2160770"/>
            <a:ext cx="5670266" cy="4333220"/>
            <a:chOff x="7372768" y="-1080385"/>
            <a:chExt cx="2835133" cy="2166610"/>
          </a:xfrm>
        </p:grpSpPr>
        <p:pic>
          <p:nvPicPr>
            <p:cNvPr id="202" name="Google Shape;202;p5"/>
            <p:cNvPicPr preferRelativeResize="0"/>
            <p:nvPr/>
          </p:nvPicPr>
          <p:blipFill>
            <a:blip r:embed="rId5">
              <a:alphaModFix/>
            </a:blip>
            <a:stretch>
              <a:fillRect/>
            </a:stretch>
          </p:blipFill>
          <p:spPr>
            <a:xfrm rot="6232363" flipH="1">
              <a:off x="7838125" y="-790601"/>
              <a:ext cx="1812825" cy="1552651"/>
            </a:xfrm>
            <a:prstGeom prst="rect">
              <a:avLst/>
            </a:prstGeom>
            <a:noFill/>
            <a:ln>
              <a:noFill/>
            </a:ln>
          </p:spPr>
        </p:pic>
        <p:pic>
          <p:nvPicPr>
            <p:cNvPr id="203" name="Google Shape;203;p5"/>
            <p:cNvPicPr preferRelativeResize="0"/>
            <p:nvPr/>
          </p:nvPicPr>
          <p:blipFill>
            <a:blip r:embed="rId6">
              <a:alphaModFix/>
            </a:blip>
            <a:stretch>
              <a:fillRect/>
            </a:stretch>
          </p:blipFill>
          <p:spPr>
            <a:xfrm rot="133888" flipH="1">
              <a:off x="7398421" y="-339350"/>
              <a:ext cx="2783826" cy="1371899"/>
            </a:xfrm>
            <a:prstGeom prst="rect">
              <a:avLst/>
            </a:prstGeom>
            <a:noFill/>
            <a:ln>
              <a:noFill/>
            </a:ln>
          </p:spPr>
        </p:pic>
      </p:grpSp>
    </p:spTree>
    <p:extLst>
      <p:ext uri="{BB962C8B-B14F-4D97-AF65-F5344CB8AC3E}">
        <p14:creationId xmlns:p14="http://schemas.microsoft.com/office/powerpoint/2010/main" val="2779858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6"/>
          <p:cNvGrpSpPr/>
          <p:nvPr/>
        </p:nvGrpSpPr>
        <p:grpSpPr>
          <a:xfrm>
            <a:off x="16300" y="-42644"/>
            <a:ext cx="18255392" cy="10372288"/>
            <a:chOff x="16425" y="16425"/>
            <a:chExt cx="9127696" cy="5127181"/>
          </a:xfrm>
        </p:grpSpPr>
        <p:sp>
          <p:nvSpPr>
            <p:cNvPr id="206" name="Google Shape;206;p6"/>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6"/>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6"/>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6"/>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6"/>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6"/>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6"/>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6"/>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6"/>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6"/>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6"/>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6"/>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6"/>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6"/>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6"/>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6"/>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6"/>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6"/>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6"/>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6"/>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6"/>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6"/>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6"/>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6"/>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6"/>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6"/>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6"/>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6"/>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6"/>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 name="Google Shape;235;p6"/>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6" name="Google Shape;236;p6"/>
          <p:cNvSpPr txBox="1">
            <a:spLocks noGrp="1"/>
          </p:cNvSpPr>
          <p:nvPr>
            <p:ph type="title"/>
          </p:nvPr>
        </p:nvSpPr>
        <p:spPr>
          <a:xfrm>
            <a:off x="1426200" y="1081992"/>
            <a:ext cx="154356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37" name="Google Shape;237;p6"/>
          <p:cNvGrpSpPr/>
          <p:nvPr/>
        </p:nvGrpSpPr>
        <p:grpSpPr>
          <a:xfrm>
            <a:off x="14838625" y="-1953555"/>
            <a:ext cx="5729578" cy="4499826"/>
            <a:chOff x="7419312" y="-976778"/>
            <a:chExt cx="2864789" cy="2249913"/>
          </a:xfrm>
        </p:grpSpPr>
        <p:pic>
          <p:nvPicPr>
            <p:cNvPr id="238" name="Google Shape;238;p6"/>
            <p:cNvPicPr preferRelativeResize="0"/>
            <p:nvPr/>
          </p:nvPicPr>
          <p:blipFill>
            <a:blip r:embed="rId2">
              <a:alphaModFix/>
            </a:blip>
            <a:stretch>
              <a:fillRect/>
            </a:stretch>
          </p:blipFill>
          <p:spPr>
            <a:xfrm rot="1795099" flipH="1">
              <a:off x="7685725" y="-628147"/>
              <a:ext cx="1812826" cy="1552650"/>
            </a:xfrm>
            <a:prstGeom prst="rect">
              <a:avLst/>
            </a:prstGeom>
            <a:noFill/>
            <a:ln>
              <a:noFill/>
            </a:ln>
          </p:spPr>
        </p:pic>
        <p:pic>
          <p:nvPicPr>
            <p:cNvPr id="239" name="Google Shape;239;p6"/>
            <p:cNvPicPr preferRelativeResize="0"/>
            <p:nvPr/>
          </p:nvPicPr>
          <p:blipFill>
            <a:blip r:embed="rId3">
              <a:alphaModFix/>
            </a:blip>
            <a:stretch>
              <a:fillRect/>
            </a:stretch>
          </p:blipFill>
          <p:spPr>
            <a:xfrm rot="133888" flipH="1">
              <a:off x="7474621" y="-339350"/>
              <a:ext cx="2783826" cy="1371899"/>
            </a:xfrm>
            <a:prstGeom prst="rect">
              <a:avLst/>
            </a:prstGeom>
            <a:noFill/>
            <a:ln>
              <a:noFill/>
            </a:ln>
          </p:spPr>
        </p:pic>
      </p:grpSp>
      <p:pic>
        <p:nvPicPr>
          <p:cNvPr id="240" name="Google Shape;240;p6"/>
          <p:cNvPicPr preferRelativeResize="0"/>
          <p:nvPr/>
        </p:nvPicPr>
        <p:blipFill>
          <a:blip r:embed="rId4">
            <a:alphaModFix/>
          </a:blip>
          <a:stretch>
            <a:fillRect/>
          </a:stretch>
        </p:blipFill>
        <p:spPr>
          <a:xfrm rot="2258800">
            <a:off x="8312599" y="9324376"/>
            <a:ext cx="1928850" cy="2001224"/>
          </a:xfrm>
          <a:prstGeom prst="rect">
            <a:avLst/>
          </a:prstGeom>
          <a:noFill/>
          <a:ln>
            <a:noFill/>
          </a:ln>
        </p:spPr>
      </p:pic>
      <p:grpSp>
        <p:nvGrpSpPr>
          <p:cNvPr id="241" name="Google Shape;241;p6"/>
          <p:cNvGrpSpPr/>
          <p:nvPr/>
        </p:nvGrpSpPr>
        <p:grpSpPr>
          <a:xfrm>
            <a:off x="445042" y="5143494"/>
            <a:ext cx="17567144" cy="3479352"/>
            <a:chOff x="222521" y="2571747"/>
            <a:chExt cx="8783572" cy="1739676"/>
          </a:xfrm>
        </p:grpSpPr>
        <p:pic>
          <p:nvPicPr>
            <p:cNvPr id="242" name="Google Shape;242;p6"/>
            <p:cNvPicPr preferRelativeResize="0"/>
            <p:nvPr/>
          </p:nvPicPr>
          <p:blipFill>
            <a:blip r:embed="rId5">
              <a:alphaModFix/>
            </a:blip>
            <a:stretch>
              <a:fillRect/>
            </a:stretch>
          </p:blipFill>
          <p:spPr>
            <a:xfrm>
              <a:off x="222521" y="2571747"/>
              <a:ext cx="243225" cy="687375"/>
            </a:xfrm>
            <a:prstGeom prst="rect">
              <a:avLst/>
            </a:prstGeom>
            <a:noFill/>
            <a:ln>
              <a:noFill/>
            </a:ln>
          </p:spPr>
        </p:pic>
        <p:pic>
          <p:nvPicPr>
            <p:cNvPr id="243" name="Google Shape;243;p6"/>
            <p:cNvPicPr preferRelativeResize="0"/>
            <p:nvPr/>
          </p:nvPicPr>
          <p:blipFill>
            <a:blip r:embed="rId5">
              <a:alphaModFix/>
            </a:blip>
            <a:stretch>
              <a:fillRect/>
            </a:stretch>
          </p:blipFill>
          <p:spPr>
            <a:xfrm rot="10364377">
              <a:off x="8720409" y="3611435"/>
              <a:ext cx="243225" cy="687375"/>
            </a:xfrm>
            <a:prstGeom prst="rect">
              <a:avLst/>
            </a:prstGeom>
            <a:noFill/>
            <a:ln>
              <a:noFill/>
            </a:ln>
          </p:spPr>
        </p:pic>
      </p:grpSp>
      <p:pic>
        <p:nvPicPr>
          <p:cNvPr id="244" name="Google Shape;244;p6"/>
          <p:cNvPicPr preferRelativeResize="0"/>
          <p:nvPr/>
        </p:nvPicPr>
        <p:blipFill>
          <a:blip r:embed="rId6">
            <a:alphaModFix/>
          </a:blip>
          <a:stretch>
            <a:fillRect/>
          </a:stretch>
        </p:blipFill>
        <p:spPr>
          <a:xfrm rot="10800000">
            <a:off x="-1241748" y="-926722"/>
            <a:ext cx="3470592" cy="2157900"/>
          </a:xfrm>
          <a:prstGeom prst="rect">
            <a:avLst/>
          </a:prstGeom>
          <a:noFill/>
          <a:ln>
            <a:noFill/>
          </a:ln>
        </p:spPr>
      </p:pic>
      <p:pic>
        <p:nvPicPr>
          <p:cNvPr id="245" name="Google Shape;245;p6"/>
          <p:cNvPicPr preferRelativeResize="0"/>
          <p:nvPr/>
        </p:nvPicPr>
        <p:blipFill>
          <a:blip r:embed="rId7">
            <a:alphaModFix/>
          </a:blip>
          <a:stretch>
            <a:fillRect/>
          </a:stretch>
        </p:blipFill>
        <p:spPr>
          <a:xfrm rot="10603028">
            <a:off x="458351" y="8928342"/>
            <a:ext cx="1171410" cy="991196"/>
          </a:xfrm>
          <a:prstGeom prst="rect">
            <a:avLst/>
          </a:prstGeom>
          <a:noFill/>
          <a:ln>
            <a:noFill/>
          </a:ln>
        </p:spPr>
      </p:pic>
    </p:spTree>
    <p:extLst>
      <p:ext uri="{BB962C8B-B14F-4D97-AF65-F5344CB8AC3E}">
        <p14:creationId xmlns:p14="http://schemas.microsoft.com/office/powerpoint/2010/main" val="4131904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6"/>
        <p:cNvGrpSpPr/>
        <p:nvPr/>
      </p:nvGrpSpPr>
      <p:grpSpPr>
        <a:xfrm>
          <a:off x="0" y="0"/>
          <a:ext cx="0" cy="0"/>
          <a:chOff x="0" y="0"/>
          <a:chExt cx="0" cy="0"/>
        </a:xfrm>
      </p:grpSpPr>
      <p:grpSp>
        <p:nvGrpSpPr>
          <p:cNvPr id="247" name="Google Shape;247;p7"/>
          <p:cNvGrpSpPr/>
          <p:nvPr/>
        </p:nvGrpSpPr>
        <p:grpSpPr>
          <a:xfrm>
            <a:off x="16300" y="-42644"/>
            <a:ext cx="18255392" cy="10372288"/>
            <a:chOff x="16425" y="16425"/>
            <a:chExt cx="9127696" cy="5127181"/>
          </a:xfrm>
        </p:grpSpPr>
        <p:sp>
          <p:nvSpPr>
            <p:cNvPr id="248" name="Google Shape;248;p7"/>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7"/>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7"/>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7"/>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7"/>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7"/>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7"/>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7"/>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7"/>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7"/>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7"/>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7"/>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7"/>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7"/>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7"/>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7"/>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7"/>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7"/>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 name="Google Shape;266;p7"/>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7"/>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7"/>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7"/>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7"/>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7"/>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7"/>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7"/>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7"/>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7"/>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7"/>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7"/>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8" name="Google Shape;278;p7"/>
          <p:cNvSpPr txBox="1">
            <a:spLocks noGrp="1"/>
          </p:cNvSpPr>
          <p:nvPr>
            <p:ph type="body" idx="1"/>
          </p:nvPr>
        </p:nvSpPr>
        <p:spPr>
          <a:xfrm>
            <a:off x="1426200" y="3385800"/>
            <a:ext cx="7717800" cy="48132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79" name="Google Shape;279;p7"/>
          <p:cNvSpPr txBox="1">
            <a:spLocks noGrp="1"/>
          </p:cNvSpPr>
          <p:nvPr>
            <p:ph type="title"/>
          </p:nvPr>
        </p:nvSpPr>
        <p:spPr>
          <a:xfrm>
            <a:off x="1426200" y="2088000"/>
            <a:ext cx="7717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0" name="Google Shape;280;p7"/>
          <p:cNvPicPr preferRelativeResize="0"/>
          <p:nvPr/>
        </p:nvPicPr>
        <p:blipFill>
          <a:blip r:embed="rId2">
            <a:alphaModFix/>
          </a:blip>
          <a:stretch>
            <a:fillRect/>
          </a:stretch>
        </p:blipFill>
        <p:spPr>
          <a:xfrm rot="-9302846" flipH="1">
            <a:off x="-750919" y="-338645"/>
            <a:ext cx="2276590" cy="3275090"/>
          </a:xfrm>
          <a:prstGeom prst="rect">
            <a:avLst/>
          </a:prstGeom>
          <a:noFill/>
          <a:ln>
            <a:noFill/>
          </a:ln>
        </p:spPr>
      </p:pic>
      <p:pic>
        <p:nvPicPr>
          <p:cNvPr id="281" name="Google Shape;281;p7"/>
          <p:cNvPicPr preferRelativeResize="0"/>
          <p:nvPr/>
        </p:nvPicPr>
        <p:blipFill>
          <a:blip r:embed="rId3">
            <a:alphaModFix/>
          </a:blip>
          <a:stretch>
            <a:fillRect/>
          </a:stretch>
        </p:blipFill>
        <p:spPr>
          <a:xfrm rot="6232363" flipH="1">
            <a:off x="15981051" y="-1581201"/>
            <a:ext cx="3625650" cy="3105302"/>
          </a:xfrm>
          <a:prstGeom prst="rect">
            <a:avLst/>
          </a:prstGeom>
          <a:noFill/>
          <a:ln>
            <a:noFill/>
          </a:ln>
        </p:spPr>
      </p:pic>
      <p:pic>
        <p:nvPicPr>
          <p:cNvPr id="282" name="Google Shape;282;p7"/>
          <p:cNvPicPr preferRelativeResize="0"/>
          <p:nvPr/>
        </p:nvPicPr>
        <p:blipFill>
          <a:blip r:embed="rId4">
            <a:alphaModFix/>
          </a:blip>
          <a:stretch>
            <a:fillRect/>
          </a:stretch>
        </p:blipFill>
        <p:spPr>
          <a:xfrm rot="5400000">
            <a:off x="-260501" y="8553427"/>
            <a:ext cx="1928850" cy="2001222"/>
          </a:xfrm>
          <a:prstGeom prst="rect">
            <a:avLst/>
          </a:prstGeom>
          <a:noFill/>
          <a:ln>
            <a:noFill/>
          </a:ln>
        </p:spPr>
      </p:pic>
      <p:grpSp>
        <p:nvGrpSpPr>
          <p:cNvPr id="283" name="Google Shape;283;p7"/>
          <p:cNvGrpSpPr/>
          <p:nvPr/>
        </p:nvGrpSpPr>
        <p:grpSpPr>
          <a:xfrm>
            <a:off x="7624926" y="334050"/>
            <a:ext cx="10331416" cy="5496844"/>
            <a:chOff x="3812463" y="167025"/>
            <a:chExt cx="5165708" cy="2748422"/>
          </a:xfrm>
        </p:grpSpPr>
        <p:pic>
          <p:nvPicPr>
            <p:cNvPr id="284" name="Google Shape;284;p7"/>
            <p:cNvPicPr preferRelativeResize="0"/>
            <p:nvPr/>
          </p:nvPicPr>
          <p:blipFill>
            <a:blip r:embed="rId5">
              <a:alphaModFix/>
            </a:blip>
            <a:stretch>
              <a:fillRect/>
            </a:stretch>
          </p:blipFill>
          <p:spPr>
            <a:xfrm rot="5082699">
              <a:off x="4044284" y="-23890"/>
              <a:ext cx="243225" cy="687375"/>
            </a:xfrm>
            <a:prstGeom prst="rect">
              <a:avLst/>
            </a:prstGeom>
            <a:noFill/>
            <a:ln>
              <a:noFill/>
            </a:ln>
          </p:spPr>
        </p:pic>
        <p:pic>
          <p:nvPicPr>
            <p:cNvPr id="285" name="Google Shape;285;p7"/>
            <p:cNvPicPr preferRelativeResize="0"/>
            <p:nvPr/>
          </p:nvPicPr>
          <p:blipFill>
            <a:blip r:embed="rId5">
              <a:alphaModFix/>
            </a:blip>
            <a:stretch>
              <a:fillRect/>
            </a:stretch>
          </p:blipFill>
          <p:spPr>
            <a:xfrm rot="10800000">
              <a:off x="8734946" y="2228072"/>
              <a:ext cx="243225" cy="687375"/>
            </a:xfrm>
            <a:prstGeom prst="rect">
              <a:avLst/>
            </a:prstGeom>
            <a:noFill/>
            <a:ln>
              <a:noFill/>
            </a:ln>
          </p:spPr>
        </p:pic>
      </p:grpSp>
      <p:pic>
        <p:nvPicPr>
          <p:cNvPr id="286" name="Google Shape;286;p7"/>
          <p:cNvPicPr preferRelativeResize="0"/>
          <p:nvPr/>
        </p:nvPicPr>
        <p:blipFill>
          <a:blip r:embed="rId6">
            <a:alphaModFix/>
          </a:blip>
          <a:stretch>
            <a:fillRect/>
          </a:stretch>
        </p:blipFill>
        <p:spPr>
          <a:xfrm rot="-4018999" flipH="1">
            <a:off x="118201" y="5642818"/>
            <a:ext cx="1171410" cy="991196"/>
          </a:xfrm>
          <a:prstGeom prst="rect">
            <a:avLst/>
          </a:prstGeom>
          <a:noFill/>
          <a:ln>
            <a:noFill/>
          </a:ln>
        </p:spPr>
      </p:pic>
      <p:pic>
        <p:nvPicPr>
          <p:cNvPr id="287" name="Google Shape;287;p7"/>
          <p:cNvPicPr preferRelativeResize="0"/>
          <p:nvPr/>
        </p:nvPicPr>
        <p:blipFill>
          <a:blip r:embed="rId2">
            <a:alphaModFix/>
          </a:blip>
          <a:stretch>
            <a:fillRect/>
          </a:stretch>
        </p:blipFill>
        <p:spPr>
          <a:xfrm rot="2288951" flipH="1">
            <a:off x="16656563" y="7924821"/>
            <a:ext cx="2276590" cy="3275090"/>
          </a:xfrm>
          <a:prstGeom prst="rect">
            <a:avLst/>
          </a:prstGeom>
          <a:noFill/>
          <a:ln>
            <a:noFill/>
          </a:ln>
        </p:spPr>
      </p:pic>
    </p:spTree>
    <p:extLst>
      <p:ext uri="{BB962C8B-B14F-4D97-AF65-F5344CB8AC3E}">
        <p14:creationId xmlns:p14="http://schemas.microsoft.com/office/powerpoint/2010/main" val="3741689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16300" y="-42644"/>
            <a:ext cx="18255392" cy="10372288"/>
            <a:chOff x="16425" y="16425"/>
            <a:chExt cx="9127696" cy="5127181"/>
          </a:xfrm>
        </p:grpSpPr>
        <p:sp>
          <p:nvSpPr>
            <p:cNvPr id="290" name="Google Shape;290;p8"/>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8"/>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8"/>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8"/>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8"/>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8"/>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8"/>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8"/>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8"/>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8"/>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8"/>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8"/>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8"/>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8"/>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8"/>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8"/>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8"/>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8"/>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8"/>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8"/>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8"/>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8"/>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8"/>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8"/>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8"/>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8"/>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8"/>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8"/>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8"/>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8"/>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0" name="Google Shape;320;p8"/>
          <p:cNvSpPr txBox="1">
            <a:spLocks noGrp="1"/>
          </p:cNvSpPr>
          <p:nvPr>
            <p:ph type="title"/>
          </p:nvPr>
        </p:nvSpPr>
        <p:spPr>
          <a:xfrm>
            <a:off x="2776200" y="1713900"/>
            <a:ext cx="12735600" cy="685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4400"/>
            </a:lvl1pPr>
            <a:lvl2pPr lvl="1" algn="ctr">
              <a:spcBef>
                <a:spcPts val="0"/>
              </a:spcBef>
              <a:spcAft>
                <a:spcPts val="0"/>
              </a:spcAft>
              <a:buSzPts val="7200"/>
              <a:buNone/>
              <a:defRPr sz="14400"/>
            </a:lvl2pPr>
            <a:lvl3pPr lvl="2" algn="ctr">
              <a:spcBef>
                <a:spcPts val="0"/>
              </a:spcBef>
              <a:spcAft>
                <a:spcPts val="0"/>
              </a:spcAft>
              <a:buSzPts val="7200"/>
              <a:buNone/>
              <a:defRPr sz="14400"/>
            </a:lvl3pPr>
            <a:lvl4pPr lvl="3" algn="ctr">
              <a:spcBef>
                <a:spcPts val="0"/>
              </a:spcBef>
              <a:spcAft>
                <a:spcPts val="0"/>
              </a:spcAft>
              <a:buSzPts val="7200"/>
              <a:buNone/>
              <a:defRPr sz="14400"/>
            </a:lvl4pPr>
            <a:lvl5pPr lvl="4" algn="ctr">
              <a:spcBef>
                <a:spcPts val="0"/>
              </a:spcBef>
              <a:spcAft>
                <a:spcPts val="0"/>
              </a:spcAft>
              <a:buSzPts val="7200"/>
              <a:buNone/>
              <a:defRPr sz="14400"/>
            </a:lvl5pPr>
            <a:lvl6pPr lvl="5" algn="ctr">
              <a:spcBef>
                <a:spcPts val="0"/>
              </a:spcBef>
              <a:spcAft>
                <a:spcPts val="0"/>
              </a:spcAft>
              <a:buSzPts val="7200"/>
              <a:buNone/>
              <a:defRPr sz="14400"/>
            </a:lvl6pPr>
            <a:lvl7pPr lvl="6" algn="ctr">
              <a:spcBef>
                <a:spcPts val="0"/>
              </a:spcBef>
              <a:spcAft>
                <a:spcPts val="0"/>
              </a:spcAft>
              <a:buSzPts val="7200"/>
              <a:buNone/>
              <a:defRPr sz="14400"/>
            </a:lvl7pPr>
            <a:lvl8pPr lvl="7" algn="ctr">
              <a:spcBef>
                <a:spcPts val="0"/>
              </a:spcBef>
              <a:spcAft>
                <a:spcPts val="0"/>
              </a:spcAft>
              <a:buSzPts val="7200"/>
              <a:buNone/>
              <a:defRPr sz="14400"/>
            </a:lvl8pPr>
            <a:lvl9pPr lvl="8" algn="ctr">
              <a:spcBef>
                <a:spcPts val="0"/>
              </a:spcBef>
              <a:spcAft>
                <a:spcPts val="0"/>
              </a:spcAft>
              <a:buSzPts val="7200"/>
              <a:buNone/>
              <a:defRPr sz="14400"/>
            </a:lvl9pPr>
          </a:lstStyle>
          <a:p>
            <a:endParaRPr/>
          </a:p>
        </p:txBody>
      </p:sp>
      <p:grpSp>
        <p:nvGrpSpPr>
          <p:cNvPr id="321" name="Google Shape;321;p8"/>
          <p:cNvGrpSpPr/>
          <p:nvPr/>
        </p:nvGrpSpPr>
        <p:grpSpPr>
          <a:xfrm>
            <a:off x="-2464410" y="6746191"/>
            <a:ext cx="5754100" cy="5791166"/>
            <a:chOff x="-1232205" y="3373095"/>
            <a:chExt cx="2877050" cy="2895583"/>
          </a:xfrm>
        </p:grpSpPr>
        <p:pic>
          <p:nvPicPr>
            <p:cNvPr id="322" name="Google Shape;322;p8"/>
            <p:cNvPicPr preferRelativeResize="0"/>
            <p:nvPr/>
          </p:nvPicPr>
          <p:blipFill>
            <a:blip r:embed="rId2">
              <a:alphaModFix/>
            </a:blip>
            <a:stretch>
              <a:fillRect/>
            </a:stretch>
          </p:blipFill>
          <p:spPr>
            <a:xfrm rot="-1277280">
              <a:off x="-928449" y="3828472"/>
              <a:ext cx="2269539" cy="2099860"/>
            </a:xfrm>
            <a:prstGeom prst="rect">
              <a:avLst/>
            </a:prstGeom>
            <a:noFill/>
            <a:ln>
              <a:noFill/>
            </a:ln>
          </p:spPr>
        </p:pic>
        <p:pic>
          <p:nvPicPr>
            <p:cNvPr id="323" name="Google Shape;323;p8"/>
            <p:cNvPicPr preferRelativeResize="0"/>
            <p:nvPr/>
          </p:nvPicPr>
          <p:blipFill>
            <a:blip r:embed="rId3">
              <a:alphaModFix/>
            </a:blip>
            <a:stretch>
              <a:fillRect/>
            </a:stretch>
          </p:blipFill>
          <p:spPr>
            <a:xfrm rot="-5399964">
              <a:off x="-661430" y="3742558"/>
              <a:ext cx="1766478" cy="1027552"/>
            </a:xfrm>
            <a:prstGeom prst="rect">
              <a:avLst/>
            </a:prstGeom>
            <a:noFill/>
            <a:ln>
              <a:noFill/>
            </a:ln>
          </p:spPr>
        </p:pic>
        <p:pic>
          <p:nvPicPr>
            <p:cNvPr id="324" name="Google Shape;324;p8"/>
            <p:cNvPicPr preferRelativeResize="0"/>
            <p:nvPr/>
          </p:nvPicPr>
          <p:blipFill>
            <a:blip r:embed="rId4">
              <a:alphaModFix/>
            </a:blip>
            <a:stretch>
              <a:fillRect/>
            </a:stretch>
          </p:blipFill>
          <p:spPr>
            <a:xfrm>
              <a:off x="-212291" y="3882852"/>
              <a:ext cx="1256625" cy="1442450"/>
            </a:xfrm>
            <a:prstGeom prst="rect">
              <a:avLst/>
            </a:prstGeom>
            <a:noFill/>
            <a:ln>
              <a:noFill/>
            </a:ln>
          </p:spPr>
        </p:pic>
      </p:grpSp>
      <p:pic>
        <p:nvPicPr>
          <p:cNvPr id="325" name="Google Shape;325;p8"/>
          <p:cNvPicPr preferRelativeResize="0"/>
          <p:nvPr/>
        </p:nvPicPr>
        <p:blipFill>
          <a:blip r:embed="rId5">
            <a:alphaModFix/>
          </a:blip>
          <a:stretch>
            <a:fillRect/>
          </a:stretch>
        </p:blipFill>
        <p:spPr>
          <a:xfrm rot="4783404">
            <a:off x="-520801" y="-839100"/>
            <a:ext cx="1928850" cy="2001224"/>
          </a:xfrm>
          <a:prstGeom prst="rect">
            <a:avLst/>
          </a:prstGeom>
          <a:noFill/>
          <a:ln>
            <a:noFill/>
          </a:ln>
        </p:spPr>
      </p:pic>
      <p:pic>
        <p:nvPicPr>
          <p:cNvPr id="326" name="Google Shape;326;p8"/>
          <p:cNvPicPr preferRelativeResize="0"/>
          <p:nvPr/>
        </p:nvPicPr>
        <p:blipFill>
          <a:blip r:embed="rId6">
            <a:alphaModFix/>
          </a:blip>
          <a:stretch>
            <a:fillRect/>
          </a:stretch>
        </p:blipFill>
        <p:spPr>
          <a:xfrm>
            <a:off x="16690996" y="-691018"/>
            <a:ext cx="2216452" cy="5371420"/>
          </a:xfrm>
          <a:prstGeom prst="rect">
            <a:avLst/>
          </a:prstGeom>
          <a:noFill/>
          <a:ln>
            <a:noFill/>
          </a:ln>
        </p:spPr>
      </p:pic>
      <p:grpSp>
        <p:nvGrpSpPr>
          <p:cNvPr id="327" name="Google Shape;327;p8"/>
          <p:cNvGrpSpPr/>
          <p:nvPr/>
        </p:nvGrpSpPr>
        <p:grpSpPr>
          <a:xfrm>
            <a:off x="470040" y="3064601"/>
            <a:ext cx="17241152" cy="5931518"/>
            <a:chOff x="235020" y="1532300"/>
            <a:chExt cx="8620576" cy="2965759"/>
          </a:xfrm>
        </p:grpSpPr>
        <p:pic>
          <p:nvPicPr>
            <p:cNvPr id="328" name="Google Shape;328;p8"/>
            <p:cNvPicPr preferRelativeResize="0"/>
            <p:nvPr/>
          </p:nvPicPr>
          <p:blipFill>
            <a:blip r:embed="rId7">
              <a:alphaModFix/>
            </a:blip>
            <a:stretch>
              <a:fillRect/>
            </a:stretch>
          </p:blipFill>
          <p:spPr>
            <a:xfrm>
              <a:off x="8612372" y="3810685"/>
              <a:ext cx="243225" cy="687375"/>
            </a:xfrm>
            <a:prstGeom prst="rect">
              <a:avLst/>
            </a:prstGeom>
            <a:noFill/>
            <a:ln>
              <a:noFill/>
            </a:ln>
          </p:spPr>
        </p:pic>
        <p:pic>
          <p:nvPicPr>
            <p:cNvPr id="329" name="Google Shape;329;p8"/>
            <p:cNvPicPr preferRelativeResize="0"/>
            <p:nvPr/>
          </p:nvPicPr>
          <p:blipFill>
            <a:blip r:embed="rId7">
              <a:alphaModFix/>
            </a:blip>
            <a:stretch>
              <a:fillRect/>
            </a:stretch>
          </p:blipFill>
          <p:spPr>
            <a:xfrm rot="10183256">
              <a:off x="294397" y="1548485"/>
              <a:ext cx="243225" cy="687375"/>
            </a:xfrm>
            <a:prstGeom prst="rect">
              <a:avLst/>
            </a:prstGeom>
            <a:noFill/>
            <a:ln>
              <a:noFill/>
            </a:ln>
          </p:spPr>
        </p:pic>
      </p:grpSp>
    </p:spTree>
    <p:extLst>
      <p:ext uri="{BB962C8B-B14F-4D97-AF65-F5344CB8AC3E}">
        <p14:creationId xmlns:p14="http://schemas.microsoft.com/office/powerpoint/2010/main" val="3328769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0"/>
        <p:cNvGrpSpPr/>
        <p:nvPr/>
      </p:nvGrpSpPr>
      <p:grpSpPr>
        <a:xfrm>
          <a:off x="0" y="0"/>
          <a:ext cx="0" cy="0"/>
          <a:chOff x="0" y="0"/>
          <a:chExt cx="0" cy="0"/>
        </a:xfrm>
      </p:grpSpPr>
      <p:grpSp>
        <p:nvGrpSpPr>
          <p:cNvPr id="331" name="Google Shape;331;p9"/>
          <p:cNvGrpSpPr/>
          <p:nvPr/>
        </p:nvGrpSpPr>
        <p:grpSpPr>
          <a:xfrm>
            <a:off x="16300" y="-42644"/>
            <a:ext cx="18255392" cy="10372288"/>
            <a:chOff x="16425" y="16425"/>
            <a:chExt cx="9127696" cy="5127181"/>
          </a:xfrm>
        </p:grpSpPr>
        <p:sp>
          <p:nvSpPr>
            <p:cNvPr id="332" name="Google Shape;332;p9"/>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9"/>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9"/>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9"/>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9"/>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9"/>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9"/>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9"/>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9"/>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9"/>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9"/>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9"/>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9"/>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9"/>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9"/>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9"/>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9"/>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9"/>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9"/>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9"/>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9"/>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9"/>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9"/>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9"/>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9"/>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9"/>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9"/>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9"/>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9"/>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9"/>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2" name="Google Shape;362;p9"/>
          <p:cNvSpPr txBox="1">
            <a:spLocks noGrp="1"/>
          </p:cNvSpPr>
          <p:nvPr>
            <p:ph type="subTitle" idx="1"/>
          </p:nvPr>
        </p:nvSpPr>
        <p:spPr>
          <a:xfrm>
            <a:off x="4038300" y="4598050"/>
            <a:ext cx="10211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3200"/>
            </a:lvl1pPr>
            <a:lvl2pPr lvl="1" algn="ctr">
              <a:lnSpc>
                <a:spcPct val="100000"/>
              </a:lnSpc>
              <a:spcBef>
                <a:spcPts val="0"/>
              </a:spcBef>
              <a:spcAft>
                <a:spcPts val="0"/>
              </a:spcAft>
              <a:buSzPts val="1600"/>
              <a:buNone/>
              <a:defRPr sz="3200"/>
            </a:lvl2pPr>
            <a:lvl3pPr lvl="2" algn="ctr">
              <a:lnSpc>
                <a:spcPct val="100000"/>
              </a:lnSpc>
              <a:spcBef>
                <a:spcPts val="0"/>
              </a:spcBef>
              <a:spcAft>
                <a:spcPts val="0"/>
              </a:spcAft>
              <a:buSzPts val="1600"/>
              <a:buNone/>
              <a:defRPr sz="3200"/>
            </a:lvl3pPr>
            <a:lvl4pPr lvl="3" algn="ctr">
              <a:lnSpc>
                <a:spcPct val="100000"/>
              </a:lnSpc>
              <a:spcBef>
                <a:spcPts val="0"/>
              </a:spcBef>
              <a:spcAft>
                <a:spcPts val="0"/>
              </a:spcAft>
              <a:buSzPts val="1600"/>
              <a:buNone/>
              <a:defRPr sz="3200"/>
            </a:lvl4pPr>
            <a:lvl5pPr lvl="4" algn="ctr">
              <a:lnSpc>
                <a:spcPct val="100000"/>
              </a:lnSpc>
              <a:spcBef>
                <a:spcPts val="0"/>
              </a:spcBef>
              <a:spcAft>
                <a:spcPts val="0"/>
              </a:spcAft>
              <a:buSzPts val="1600"/>
              <a:buNone/>
              <a:defRPr sz="3200"/>
            </a:lvl5pPr>
            <a:lvl6pPr lvl="5" algn="ctr">
              <a:lnSpc>
                <a:spcPct val="100000"/>
              </a:lnSpc>
              <a:spcBef>
                <a:spcPts val="0"/>
              </a:spcBef>
              <a:spcAft>
                <a:spcPts val="0"/>
              </a:spcAft>
              <a:buSzPts val="1600"/>
              <a:buNone/>
              <a:defRPr sz="3200"/>
            </a:lvl6pPr>
            <a:lvl7pPr lvl="6" algn="ctr">
              <a:lnSpc>
                <a:spcPct val="100000"/>
              </a:lnSpc>
              <a:spcBef>
                <a:spcPts val="0"/>
              </a:spcBef>
              <a:spcAft>
                <a:spcPts val="0"/>
              </a:spcAft>
              <a:buSzPts val="1600"/>
              <a:buNone/>
              <a:defRPr sz="3200"/>
            </a:lvl7pPr>
            <a:lvl8pPr lvl="7" algn="ctr">
              <a:lnSpc>
                <a:spcPct val="100000"/>
              </a:lnSpc>
              <a:spcBef>
                <a:spcPts val="0"/>
              </a:spcBef>
              <a:spcAft>
                <a:spcPts val="0"/>
              </a:spcAft>
              <a:buSzPts val="1600"/>
              <a:buNone/>
              <a:defRPr sz="3200"/>
            </a:lvl8pPr>
            <a:lvl9pPr lvl="8" algn="ctr">
              <a:lnSpc>
                <a:spcPct val="100000"/>
              </a:lnSpc>
              <a:spcBef>
                <a:spcPts val="0"/>
              </a:spcBef>
              <a:spcAft>
                <a:spcPts val="0"/>
              </a:spcAft>
              <a:buSzPts val="1600"/>
              <a:buNone/>
              <a:defRPr sz="3200"/>
            </a:lvl9pPr>
          </a:lstStyle>
          <a:p>
            <a:endParaRPr/>
          </a:p>
        </p:txBody>
      </p:sp>
      <p:sp>
        <p:nvSpPr>
          <p:cNvPr id="363" name="Google Shape;363;p9"/>
          <p:cNvSpPr txBox="1">
            <a:spLocks noGrp="1"/>
          </p:cNvSpPr>
          <p:nvPr>
            <p:ph type="title"/>
          </p:nvPr>
        </p:nvSpPr>
        <p:spPr>
          <a:xfrm>
            <a:off x="4038300" y="3218750"/>
            <a:ext cx="10211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64" name="Google Shape;364;p9"/>
          <p:cNvPicPr preferRelativeResize="0"/>
          <p:nvPr/>
        </p:nvPicPr>
        <p:blipFill>
          <a:blip r:embed="rId2">
            <a:alphaModFix/>
          </a:blip>
          <a:stretch>
            <a:fillRect/>
          </a:stretch>
        </p:blipFill>
        <p:spPr>
          <a:xfrm>
            <a:off x="-1125110" y="-533251"/>
            <a:ext cx="2669148" cy="5206730"/>
          </a:xfrm>
          <a:prstGeom prst="rect">
            <a:avLst/>
          </a:prstGeom>
          <a:noFill/>
          <a:ln>
            <a:noFill/>
          </a:ln>
        </p:spPr>
      </p:pic>
      <p:grpSp>
        <p:nvGrpSpPr>
          <p:cNvPr id="365" name="Google Shape;365;p9"/>
          <p:cNvGrpSpPr/>
          <p:nvPr/>
        </p:nvGrpSpPr>
        <p:grpSpPr>
          <a:xfrm>
            <a:off x="14968677" y="8344900"/>
            <a:ext cx="3986950" cy="3049904"/>
            <a:chOff x="7484338" y="4172450"/>
            <a:chExt cx="1993475" cy="1524952"/>
          </a:xfrm>
        </p:grpSpPr>
        <p:pic>
          <p:nvPicPr>
            <p:cNvPr id="366" name="Google Shape;366;p9"/>
            <p:cNvPicPr preferRelativeResize="0"/>
            <p:nvPr/>
          </p:nvPicPr>
          <p:blipFill>
            <a:blip r:embed="rId3">
              <a:alphaModFix/>
            </a:blip>
            <a:stretch>
              <a:fillRect/>
            </a:stretch>
          </p:blipFill>
          <p:spPr>
            <a:xfrm flipH="1">
              <a:off x="7742516" y="4272314"/>
              <a:ext cx="1735296" cy="1078950"/>
            </a:xfrm>
            <a:prstGeom prst="rect">
              <a:avLst/>
            </a:prstGeom>
            <a:noFill/>
            <a:ln>
              <a:noFill/>
            </a:ln>
          </p:spPr>
        </p:pic>
        <p:pic>
          <p:nvPicPr>
            <p:cNvPr id="367" name="Google Shape;367;p9"/>
            <p:cNvPicPr preferRelativeResize="0"/>
            <p:nvPr/>
          </p:nvPicPr>
          <p:blipFill rotWithShape="1">
            <a:blip r:embed="rId4">
              <a:alphaModFix/>
            </a:blip>
            <a:srcRect b="2818"/>
            <a:stretch/>
          </p:blipFill>
          <p:spPr>
            <a:xfrm flipH="1">
              <a:off x="8510463" y="4172450"/>
              <a:ext cx="780450" cy="1078950"/>
            </a:xfrm>
            <a:prstGeom prst="rect">
              <a:avLst/>
            </a:prstGeom>
            <a:noFill/>
            <a:ln>
              <a:noFill/>
            </a:ln>
          </p:spPr>
        </p:pic>
        <p:pic>
          <p:nvPicPr>
            <p:cNvPr id="368" name="Google Shape;368;p9"/>
            <p:cNvPicPr preferRelativeResize="0"/>
            <p:nvPr/>
          </p:nvPicPr>
          <p:blipFill>
            <a:blip r:embed="rId5">
              <a:alphaModFix/>
            </a:blip>
            <a:stretch>
              <a:fillRect/>
            </a:stretch>
          </p:blipFill>
          <p:spPr>
            <a:xfrm rot="-7387353">
              <a:off x="7645510" y="4471660"/>
              <a:ext cx="1108225" cy="985069"/>
            </a:xfrm>
            <a:prstGeom prst="rect">
              <a:avLst/>
            </a:prstGeom>
            <a:noFill/>
            <a:ln>
              <a:noFill/>
            </a:ln>
          </p:spPr>
        </p:pic>
      </p:grpSp>
      <p:grpSp>
        <p:nvGrpSpPr>
          <p:cNvPr id="369" name="Google Shape;369;p9"/>
          <p:cNvGrpSpPr/>
          <p:nvPr/>
        </p:nvGrpSpPr>
        <p:grpSpPr>
          <a:xfrm>
            <a:off x="-2306905" y="7355791"/>
            <a:ext cx="4434306" cy="4315702"/>
            <a:chOff x="-1153453" y="3677895"/>
            <a:chExt cx="2217153" cy="2157851"/>
          </a:xfrm>
        </p:grpSpPr>
        <p:pic>
          <p:nvPicPr>
            <p:cNvPr id="370" name="Google Shape;370;p9"/>
            <p:cNvPicPr preferRelativeResize="0"/>
            <p:nvPr/>
          </p:nvPicPr>
          <p:blipFill>
            <a:blip r:embed="rId6">
              <a:alphaModFix/>
            </a:blip>
            <a:stretch>
              <a:fillRect/>
            </a:stretch>
          </p:blipFill>
          <p:spPr>
            <a:xfrm rot="785546">
              <a:off x="-981490" y="3912918"/>
              <a:ext cx="1873226" cy="1733192"/>
            </a:xfrm>
            <a:prstGeom prst="rect">
              <a:avLst/>
            </a:prstGeom>
            <a:noFill/>
            <a:ln>
              <a:noFill/>
            </a:ln>
          </p:spPr>
        </p:pic>
        <p:pic>
          <p:nvPicPr>
            <p:cNvPr id="371" name="Google Shape;371;p9"/>
            <p:cNvPicPr preferRelativeResize="0"/>
            <p:nvPr/>
          </p:nvPicPr>
          <p:blipFill>
            <a:blip r:embed="rId7">
              <a:alphaModFix/>
            </a:blip>
            <a:stretch>
              <a:fillRect/>
            </a:stretch>
          </p:blipFill>
          <p:spPr>
            <a:xfrm rot="-5399964">
              <a:off x="-737630" y="4047358"/>
              <a:ext cx="1766478" cy="1027552"/>
            </a:xfrm>
            <a:prstGeom prst="rect">
              <a:avLst/>
            </a:prstGeom>
            <a:noFill/>
            <a:ln>
              <a:noFill/>
            </a:ln>
          </p:spPr>
        </p:pic>
      </p:grpSp>
      <p:pic>
        <p:nvPicPr>
          <p:cNvPr id="372" name="Google Shape;372;p9"/>
          <p:cNvPicPr preferRelativeResize="0"/>
          <p:nvPr/>
        </p:nvPicPr>
        <p:blipFill>
          <a:blip r:embed="rId8">
            <a:alphaModFix/>
          </a:blip>
          <a:stretch>
            <a:fillRect/>
          </a:stretch>
        </p:blipFill>
        <p:spPr>
          <a:xfrm rot="10083658">
            <a:off x="16663113" y="-923729"/>
            <a:ext cx="2276590" cy="3275090"/>
          </a:xfrm>
          <a:prstGeom prst="rect">
            <a:avLst/>
          </a:prstGeom>
          <a:noFill/>
          <a:ln>
            <a:noFill/>
          </a:ln>
        </p:spPr>
      </p:pic>
      <p:grpSp>
        <p:nvGrpSpPr>
          <p:cNvPr id="373" name="Google Shape;373;p9"/>
          <p:cNvGrpSpPr/>
          <p:nvPr/>
        </p:nvGrpSpPr>
        <p:grpSpPr>
          <a:xfrm>
            <a:off x="3776654" y="-935010"/>
            <a:ext cx="7202160" cy="12329812"/>
            <a:chOff x="1888327" y="-467505"/>
            <a:chExt cx="3601080" cy="6164906"/>
          </a:xfrm>
        </p:grpSpPr>
        <p:pic>
          <p:nvPicPr>
            <p:cNvPr id="374" name="Google Shape;374;p9"/>
            <p:cNvPicPr preferRelativeResize="0"/>
            <p:nvPr/>
          </p:nvPicPr>
          <p:blipFill>
            <a:blip r:embed="rId9">
              <a:alphaModFix/>
            </a:blip>
            <a:stretch>
              <a:fillRect/>
            </a:stretch>
          </p:blipFill>
          <p:spPr>
            <a:xfrm rot="-1082424">
              <a:off x="4393749" y="4572050"/>
              <a:ext cx="964425" cy="1000611"/>
            </a:xfrm>
            <a:prstGeom prst="rect">
              <a:avLst/>
            </a:prstGeom>
            <a:noFill/>
            <a:ln>
              <a:noFill/>
            </a:ln>
          </p:spPr>
        </p:pic>
        <p:pic>
          <p:nvPicPr>
            <p:cNvPr id="375" name="Google Shape;375;p9"/>
            <p:cNvPicPr preferRelativeResize="0"/>
            <p:nvPr/>
          </p:nvPicPr>
          <p:blipFill>
            <a:blip r:embed="rId9">
              <a:alphaModFix/>
            </a:blip>
            <a:stretch>
              <a:fillRect/>
            </a:stretch>
          </p:blipFill>
          <p:spPr>
            <a:xfrm rot="-224144">
              <a:off x="1919899" y="-437150"/>
              <a:ext cx="964425" cy="1000611"/>
            </a:xfrm>
            <a:prstGeom prst="rect">
              <a:avLst/>
            </a:prstGeom>
            <a:noFill/>
            <a:ln>
              <a:noFill/>
            </a:ln>
          </p:spPr>
        </p:pic>
      </p:grpSp>
      <p:grpSp>
        <p:nvGrpSpPr>
          <p:cNvPr id="376" name="Google Shape;376;p9"/>
          <p:cNvGrpSpPr/>
          <p:nvPr/>
        </p:nvGrpSpPr>
        <p:grpSpPr>
          <a:xfrm>
            <a:off x="9632732" y="348705"/>
            <a:ext cx="8197060" cy="5482166"/>
            <a:chOff x="4816366" y="174352"/>
            <a:chExt cx="4098530" cy="2741083"/>
          </a:xfrm>
        </p:grpSpPr>
        <p:pic>
          <p:nvPicPr>
            <p:cNvPr id="377" name="Google Shape;377;p9"/>
            <p:cNvPicPr preferRelativeResize="0"/>
            <p:nvPr/>
          </p:nvPicPr>
          <p:blipFill>
            <a:blip r:embed="rId10">
              <a:alphaModFix/>
            </a:blip>
            <a:stretch>
              <a:fillRect/>
            </a:stretch>
          </p:blipFill>
          <p:spPr>
            <a:xfrm rot="10800000">
              <a:off x="8671671" y="2228059"/>
              <a:ext cx="243225" cy="687375"/>
            </a:xfrm>
            <a:prstGeom prst="rect">
              <a:avLst/>
            </a:prstGeom>
            <a:noFill/>
            <a:ln>
              <a:noFill/>
            </a:ln>
          </p:spPr>
        </p:pic>
        <p:pic>
          <p:nvPicPr>
            <p:cNvPr id="378" name="Google Shape;378;p9"/>
            <p:cNvPicPr preferRelativeResize="0"/>
            <p:nvPr/>
          </p:nvPicPr>
          <p:blipFill>
            <a:blip r:embed="rId10">
              <a:alphaModFix/>
            </a:blip>
            <a:stretch>
              <a:fillRect/>
            </a:stretch>
          </p:blipFill>
          <p:spPr>
            <a:xfrm rot="-5668114">
              <a:off x="5046871" y="-21316"/>
              <a:ext cx="243225" cy="687375"/>
            </a:xfrm>
            <a:prstGeom prst="rect">
              <a:avLst/>
            </a:prstGeom>
            <a:noFill/>
            <a:ln>
              <a:noFill/>
            </a:ln>
          </p:spPr>
        </p:pic>
      </p:grpSp>
    </p:spTree>
    <p:extLst>
      <p:ext uri="{BB962C8B-B14F-4D97-AF65-F5344CB8AC3E}">
        <p14:creationId xmlns:p14="http://schemas.microsoft.com/office/powerpoint/2010/main" val="2749907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a:spLocks noGrp="1"/>
          </p:cNvSpPr>
          <p:nvPr>
            <p:ph type="pic" idx="2"/>
          </p:nvPr>
        </p:nvSpPr>
        <p:spPr>
          <a:xfrm>
            <a:off x="0" y="0"/>
            <a:ext cx="18288000" cy="10287000"/>
          </a:xfrm>
          <a:prstGeom prst="rect">
            <a:avLst/>
          </a:prstGeom>
          <a:noFill/>
          <a:ln>
            <a:noFill/>
          </a:ln>
        </p:spPr>
      </p:sp>
      <p:sp>
        <p:nvSpPr>
          <p:cNvPr id="381" name="Google Shape;381;p10"/>
          <p:cNvSpPr txBox="1">
            <a:spLocks noGrp="1"/>
          </p:cNvSpPr>
          <p:nvPr>
            <p:ph type="body" idx="1"/>
          </p:nvPr>
        </p:nvSpPr>
        <p:spPr>
          <a:xfrm>
            <a:off x="1426200" y="7997950"/>
            <a:ext cx="15435600" cy="1210200"/>
          </a:xfrm>
          <a:prstGeom prst="rect">
            <a:avLst/>
          </a:prstGeom>
          <a:solidFill>
            <a:schemeClr val="lt1"/>
          </a:solidFill>
        </p:spPr>
        <p:txBody>
          <a:bodyPr spcFirstLastPara="1" wrap="square" lIns="91425" tIns="91425" rIns="91425" bIns="91425" anchor="ctr" anchorCtr="0">
            <a:noAutofit/>
          </a:bodyPr>
          <a:lstStyle>
            <a:lvl1pPr marL="914400" lvl="0" indent="-457200" algn="ctr">
              <a:lnSpc>
                <a:spcPct val="100000"/>
              </a:lnSpc>
              <a:spcBef>
                <a:spcPts val="0"/>
              </a:spcBef>
              <a:spcAft>
                <a:spcPts val="0"/>
              </a:spcAft>
              <a:buSzPts val="2800"/>
              <a:buFont typeface="Borel"/>
              <a:buNone/>
              <a:defRPr sz="5600">
                <a:latin typeface="Borel"/>
                <a:ea typeface="Borel"/>
                <a:cs typeface="Borel"/>
                <a:sym typeface="Borel"/>
              </a:defRPr>
            </a:lvl1pPr>
          </a:lstStyle>
          <a:p>
            <a:endParaRPr/>
          </a:p>
        </p:txBody>
      </p:sp>
    </p:spTree>
    <p:extLst>
      <p:ext uri="{BB962C8B-B14F-4D97-AF65-F5344CB8AC3E}">
        <p14:creationId xmlns:p14="http://schemas.microsoft.com/office/powerpoint/2010/main" val="29403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2"/>
        <p:cNvGrpSpPr/>
        <p:nvPr/>
      </p:nvGrpSpPr>
      <p:grpSpPr>
        <a:xfrm>
          <a:off x="0" y="0"/>
          <a:ext cx="0" cy="0"/>
          <a:chOff x="0" y="0"/>
          <a:chExt cx="0" cy="0"/>
        </a:xfrm>
      </p:grpSpPr>
      <p:grpSp>
        <p:nvGrpSpPr>
          <p:cNvPr id="383" name="Google Shape;383;p11"/>
          <p:cNvGrpSpPr/>
          <p:nvPr/>
        </p:nvGrpSpPr>
        <p:grpSpPr>
          <a:xfrm>
            <a:off x="16300" y="-42644"/>
            <a:ext cx="18255392" cy="10372288"/>
            <a:chOff x="16425" y="16425"/>
            <a:chExt cx="9127696" cy="5127181"/>
          </a:xfrm>
        </p:grpSpPr>
        <p:sp>
          <p:nvSpPr>
            <p:cNvPr id="384" name="Google Shape;384;p11"/>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11"/>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11"/>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11"/>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11"/>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11"/>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11"/>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11"/>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11"/>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11"/>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11"/>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11"/>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11"/>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11"/>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11"/>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11"/>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11"/>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11"/>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11"/>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11"/>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11"/>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11"/>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11"/>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11"/>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11"/>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11"/>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11"/>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11"/>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11"/>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11"/>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14" name="Google Shape;414;p11"/>
          <p:cNvSpPr txBox="1">
            <a:spLocks noGrp="1"/>
          </p:cNvSpPr>
          <p:nvPr>
            <p:ph type="title" hasCustomPrompt="1"/>
          </p:nvPr>
        </p:nvSpPr>
        <p:spPr>
          <a:xfrm>
            <a:off x="2448300" y="2632180"/>
            <a:ext cx="13391400" cy="338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0"/>
              <a:buNone/>
              <a:defRPr sz="18000"/>
            </a:lvl1pPr>
            <a:lvl2pPr lvl="1" algn="ctr">
              <a:spcBef>
                <a:spcPts val="0"/>
              </a:spcBef>
              <a:spcAft>
                <a:spcPts val="0"/>
              </a:spcAft>
              <a:buSzPts val="9000"/>
              <a:buNone/>
              <a:defRPr sz="18000"/>
            </a:lvl2pPr>
            <a:lvl3pPr lvl="2" algn="ctr">
              <a:spcBef>
                <a:spcPts val="0"/>
              </a:spcBef>
              <a:spcAft>
                <a:spcPts val="0"/>
              </a:spcAft>
              <a:buSzPts val="9000"/>
              <a:buNone/>
              <a:defRPr sz="18000"/>
            </a:lvl3pPr>
            <a:lvl4pPr lvl="3" algn="ctr">
              <a:spcBef>
                <a:spcPts val="0"/>
              </a:spcBef>
              <a:spcAft>
                <a:spcPts val="0"/>
              </a:spcAft>
              <a:buSzPts val="9000"/>
              <a:buNone/>
              <a:defRPr sz="18000"/>
            </a:lvl4pPr>
            <a:lvl5pPr lvl="4" algn="ctr">
              <a:spcBef>
                <a:spcPts val="0"/>
              </a:spcBef>
              <a:spcAft>
                <a:spcPts val="0"/>
              </a:spcAft>
              <a:buSzPts val="9000"/>
              <a:buNone/>
              <a:defRPr sz="18000"/>
            </a:lvl5pPr>
            <a:lvl6pPr lvl="5" algn="ctr">
              <a:spcBef>
                <a:spcPts val="0"/>
              </a:spcBef>
              <a:spcAft>
                <a:spcPts val="0"/>
              </a:spcAft>
              <a:buSzPts val="9000"/>
              <a:buNone/>
              <a:defRPr sz="18000"/>
            </a:lvl6pPr>
            <a:lvl7pPr lvl="6" algn="ctr">
              <a:spcBef>
                <a:spcPts val="0"/>
              </a:spcBef>
              <a:spcAft>
                <a:spcPts val="0"/>
              </a:spcAft>
              <a:buSzPts val="9000"/>
              <a:buNone/>
              <a:defRPr sz="18000"/>
            </a:lvl7pPr>
            <a:lvl8pPr lvl="7" algn="ctr">
              <a:spcBef>
                <a:spcPts val="0"/>
              </a:spcBef>
              <a:spcAft>
                <a:spcPts val="0"/>
              </a:spcAft>
              <a:buSzPts val="9000"/>
              <a:buNone/>
              <a:defRPr sz="18000"/>
            </a:lvl8pPr>
            <a:lvl9pPr lvl="8" algn="ctr">
              <a:spcBef>
                <a:spcPts val="0"/>
              </a:spcBef>
              <a:spcAft>
                <a:spcPts val="0"/>
              </a:spcAft>
              <a:buSzPts val="9000"/>
              <a:buNone/>
              <a:defRPr sz="18000"/>
            </a:lvl9pPr>
          </a:lstStyle>
          <a:p>
            <a:r>
              <a:t>xx%</a:t>
            </a:r>
          </a:p>
        </p:txBody>
      </p:sp>
      <p:sp>
        <p:nvSpPr>
          <p:cNvPr id="415" name="Google Shape;415;p11"/>
          <p:cNvSpPr txBox="1">
            <a:spLocks noGrp="1"/>
          </p:cNvSpPr>
          <p:nvPr>
            <p:ph type="subTitle" idx="1"/>
          </p:nvPr>
        </p:nvSpPr>
        <p:spPr>
          <a:xfrm>
            <a:off x="2448300" y="6312604"/>
            <a:ext cx="13391400" cy="9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416" name="Google Shape;416;p11"/>
          <p:cNvGrpSpPr/>
          <p:nvPr/>
        </p:nvGrpSpPr>
        <p:grpSpPr>
          <a:xfrm>
            <a:off x="-2577660" y="6537103"/>
            <a:ext cx="5754100" cy="5561102"/>
            <a:chOff x="-1288830" y="3268551"/>
            <a:chExt cx="2877050" cy="2780551"/>
          </a:xfrm>
        </p:grpSpPr>
        <p:pic>
          <p:nvPicPr>
            <p:cNvPr id="417" name="Google Shape;417;p11"/>
            <p:cNvPicPr preferRelativeResize="0"/>
            <p:nvPr/>
          </p:nvPicPr>
          <p:blipFill>
            <a:blip r:embed="rId2">
              <a:alphaModFix/>
            </a:blip>
            <a:stretch>
              <a:fillRect/>
            </a:stretch>
          </p:blipFill>
          <p:spPr>
            <a:xfrm rot="-1277280">
              <a:off x="-985074" y="3608897"/>
              <a:ext cx="2269539" cy="2099860"/>
            </a:xfrm>
            <a:prstGeom prst="rect">
              <a:avLst/>
            </a:prstGeom>
            <a:noFill/>
            <a:ln>
              <a:noFill/>
            </a:ln>
          </p:spPr>
        </p:pic>
        <p:pic>
          <p:nvPicPr>
            <p:cNvPr id="418" name="Google Shape;418;p11"/>
            <p:cNvPicPr preferRelativeResize="0"/>
            <p:nvPr/>
          </p:nvPicPr>
          <p:blipFill>
            <a:blip r:embed="rId3">
              <a:alphaModFix/>
            </a:blip>
            <a:stretch>
              <a:fillRect/>
            </a:stretch>
          </p:blipFill>
          <p:spPr>
            <a:xfrm>
              <a:off x="-1177582" y="4240750"/>
              <a:ext cx="2601058" cy="1078950"/>
            </a:xfrm>
            <a:prstGeom prst="rect">
              <a:avLst/>
            </a:prstGeom>
            <a:noFill/>
            <a:ln>
              <a:noFill/>
            </a:ln>
          </p:spPr>
        </p:pic>
      </p:grpSp>
      <p:pic>
        <p:nvPicPr>
          <p:cNvPr id="419" name="Google Shape;419;p11"/>
          <p:cNvPicPr preferRelativeResize="0"/>
          <p:nvPr/>
        </p:nvPicPr>
        <p:blipFill>
          <a:blip r:embed="rId2">
            <a:alphaModFix/>
          </a:blip>
          <a:stretch>
            <a:fillRect/>
          </a:stretch>
        </p:blipFill>
        <p:spPr>
          <a:xfrm rot="6232363" flipH="1">
            <a:off x="15769401" y="-1052651"/>
            <a:ext cx="3625650" cy="3105302"/>
          </a:xfrm>
          <a:prstGeom prst="rect">
            <a:avLst/>
          </a:prstGeom>
          <a:noFill/>
          <a:ln>
            <a:noFill/>
          </a:ln>
        </p:spPr>
      </p:pic>
      <p:grpSp>
        <p:nvGrpSpPr>
          <p:cNvPr id="420" name="Google Shape;420;p11"/>
          <p:cNvGrpSpPr/>
          <p:nvPr/>
        </p:nvGrpSpPr>
        <p:grpSpPr>
          <a:xfrm>
            <a:off x="6460777" y="467701"/>
            <a:ext cx="11495566" cy="9605538"/>
            <a:chOff x="3230388" y="233850"/>
            <a:chExt cx="5747783" cy="4802769"/>
          </a:xfrm>
        </p:grpSpPr>
        <p:pic>
          <p:nvPicPr>
            <p:cNvPr id="421" name="Google Shape;421;p11"/>
            <p:cNvPicPr preferRelativeResize="0"/>
            <p:nvPr/>
          </p:nvPicPr>
          <p:blipFill>
            <a:blip r:embed="rId4">
              <a:alphaModFix/>
            </a:blip>
            <a:stretch>
              <a:fillRect/>
            </a:stretch>
          </p:blipFill>
          <p:spPr>
            <a:xfrm rot="5082699">
              <a:off x="5631784" y="42935"/>
              <a:ext cx="243225" cy="687375"/>
            </a:xfrm>
            <a:prstGeom prst="rect">
              <a:avLst/>
            </a:prstGeom>
            <a:noFill/>
            <a:ln>
              <a:noFill/>
            </a:ln>
          </p:spPr>
        </p:pic>
        <p:pic>
          <p:nvPicPr>
            <p:cNvPr id="422" name="Google Shape;422;p11"/>
            <p:cNvPicPr preferRelativeResize="0"/>
            <p:nvPr/>
          </p:nvPicPr>
          <p:blipFill>
            <a:blip r:embed="rId4">
              <a:alphaModFix/>
            </a:blip>
            <a:stretch>
              <a:fillRect/>
            </a:stretch>
          </p:blipFill>
          <p:spPr>
            <a:xfrm rot="10800000">
              <a:off x="8734946" y="2876297"/>
              <a:ext cx="243225" cy="687375"/>
            </a:xfrm>
            <a:prstGeom prst="rect">
              <a:avLst/>
            </a:prstGeom>
            <a:noFill/>
            <a:ln>
              <a:noFill/>
            </a:ln>
          </p:spPr>
        </p:pic>
        <p:pic>
          <p:nvPicPr>
            <p:cNvPr id="423" name="Google Shape;423;p11"/>
            <p:cNvPicPr preferRelativeResize="0"/>
            <p:nvPr/>
          </p:nvPicPr>
          <p:blipFill>
            <a:blip r:embed="rId4">
              <a:alphaModFix/>
            </a:blip>
            <a:stretch>
              <a:fillRect/>
            </a:stretch>
          </p:blipFill>
          <p:spPr>
            <a:xfrm rot="5082699">
              <a:off x="3462209" y="4540160"/>
              <a:ext cx="243225" cy="687375"/>
            </a:xfrm>
            <a:prstGeom prst="rect">
              <a:avLst/>
            </a:prstGeom>
            <a:noFill/>
            <a:ln>
              <a:noFill/>
            </a:ln>
          </p:spPr>
        </p:pic>
      </p:grpSp>
      <p:pic>
        <p:nvPicPr>
          <p:cNvPr id="424" name="Google Shape;424;p11"/>
          <p:cNvPicPr preferRelativeResize="0"/>
          <p:nvPr/>
        </p:nvPicPr>
        <p:blipFill>
          <a:blip r:embed="rId5">
            <a:alphaModFix/>
          </a:blip>
          <a:stretch>
            <a:fillRect/>
          </a:stretch>
        </p:blipFill>
        <p:spPr>
          <a:xfrm rot="-1704995" flipH="1">
            <a:off x="270601" y="641368"/>
            <a:ext cx="1171410" cy="991196"/>
          </a:xfrm>
          <a:prstGeom prst="rect">
            <a:avLst/>
          </a:prstGeom>
          <a:noFill/>
          <a:ln>
            <a:noFill/>
          </a:ln>
        </p:spPr>
      </p:pic>
      <p:grpSp>
        <p:nvGrpSpPr>
          <p:cNvPr id="425" name="Google Shape;425;p11"/>
          <p:cNvGrpSpPr/>
          <p:nvPr/>
        </p:nvGrpSpPr>
        <p:grpSpPr>
          <a:xfrm>
            <a:off x="-754714" y="-1089538"/>
            <a:ext cx="19489948" cy="11983000"/>
            <a:chOff x="-377357" y="-544769"/>
            <a:chExt cx="9744974" cy="5991500"/>
          </a:xfrm>
        </p:grpSpPr>
        <p:pic>
          <p:nvPicPr>
            <p:cNvPr id="426" name="Google Shape;426;p11"/>
            <p:cNvPicPr preferRelativeResize="0"/>
            <p:nvPr/>
          </p:nvPicPr>
          <p:blipFill>
            <a:blip r:embed="rId6">
              <a:alphaModFix/>
            </a:blip>
            <a:stretch>
              <a:fillRect/>
            </a:stretch>
          </p:blipFill>
          <p:spPr>
            <a:xfrm rot="5400000">
              <a:off x="-359263" y="2024988"/>
              <a:ext cx="964425" cy="1000611"/>
            </a:xfrm>
            <a:prstGeom prst="rect">
              <a:avLst/>
            </a:prstGeom>
            <a:noFill/>
            <a:ln>
              <a:noFill/>
            </a:ln>
          </p:spPr>
        </p:pic>
        <p:pic>
          <p:nvPicPr>
            <p:cNvPr id="427" name="Google Shape;427;p11"/>
            <p:cNvPicPr preferRelativeResize="0"/>
            <p:nvPr/>
          </p:nvPicPr>
          <p:blipFill>
            <a:blip r:embed="rId6">
              <a:alphaModFix/>
            </a:blip>
            <a:stretch>
              <a:fillRect/>
            </a:stretch>
          </p:blipFill>
          <p:spPr>
            <a:xfrm rot="5400000">
              <a:off x="2581499" y="-562862"/>
              <a:ext cx="964425" cy="1000611"/>
            </a:xfrm>
            <a:prstGeom prst="rect">
              <a:avLst/>
            </a:prstGeom>
            <a:noFill/>
            <a:ln>
              <a:noFill/>
            </a:ln>
          </p:spPr>
        </p:pic>
        <p:pic>
          <p:nvPicPr>
            <p:cNvPr id="428" name="Google Shape;428;p11"/>
            <p:cNvPicPr preferRelativeResize="0"/>
            <p:nvPr/>
          </p:nvPicPr>
          <p:blipFill>
            <a:blip r:embed="rId6">
              <a:alphaModFix/>
            </a:blip>
            <a:stretch>
              <a:fillRect/>
            </a:stretch>
          </p:blipFill>
          <p:spPr>
            <a:xfrm rot="5400000">
              <a:off x="8385099" y="4464213"/>
              <a:ext cx="964425" cy="1000611"/>
            </a:xfrm>
            <a:prstGeom prst="rect">
              <a:avLst/>
            </a:prstGeom>
            <a:noFill/>
            <a:ln>
              <a:noFill/>
            </a:ln>
          </p:spPr>
        </p:pic>
      </p:grpSp>
    </p:spTree>
    <p:extLst>
      <p:ext uri="{BB962C8B-B14F-4D97-AF65-F5344CB8AC3E}">
        <p14:creationId xmlns:p14="http://schemas.microsoft.com/office/powerpoint/2010/main" val="153005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9"/>
        <p:cNvGrpSpPr/>
        <p:nvPr/>
      </p:nvGrpSpPr>
      <p:grpSpPr>
        <a:xfrm>
          <a:off x="0" y="0"/>
          <a:ext cx="0" cy="0"/>
          <a:chOff x="0" y="0"/>
          <a:chExt cx="0" cy="0"/>
        </a:xfrm>
      </p:grpSpPr>
    </p:spTree>
    <p:extLst>
      <p:ext uri="{BB962C8B-B14F-4D97-AF65-F5344CB8AC3E}">
        <p14:creationId xmlns:p14="http://schemas.microsoft.com/office/powerpoint/2010/main" val="1732991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0"/>
        <p:cNvGrpSpPr/>
        <p:nvPr/>
      </p:nvGrpSpPr>
      <p:grpSpPr>
        <a:xfrm>
          <a:off x="0" y="0"/>
          <a:ext cx="0" cy="0"/>
          <a:chOff x="0" y="0"/>
          <a:chExt cx="0" cy="0"/>
        </a:xfrm>
      </p:grpSpPr>
      <p:grpSp>
        <p:nvGrpSpPr>
          <p:cNvPr id="431" name="Google Shape;431;p13"/>
          <p:cNvGrpSpPr/>
          <p:nvPr/>
        </p:nvGrpSpPr>
        <p:grpSpPr>
          <a:xfrm>
            <a:off x="16300" y="-42644"/>
            <a:ext cx="18255392" cy="10372288"/>
            <a:chOff x="16425" y="16425"/>
            <a:chExt cx="9127696" cy="5127181"/>
          </a:xfrm>
        </p:grpSpPr>
        <p:sp>
          <p:nvSpPr>
            <p:cNvPr id="432" name="Google Shape;432;p13"/>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13"/>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13"/>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13"/>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13"/>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13"/>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13"/>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13"/>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13"/>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13"/>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13"/>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13"/>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13"/>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13"/>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13"/>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13"/>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13"/>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13"/>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13"/>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13"/>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13"/>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13"/>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13"/>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13"/>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13"/>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13"/>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13"/>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13"/>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13"/>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13"/>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2" name="Google Shape;462;p13"/>
          <p:cNvSpPr txBox="1">
            <a:spLocks noGrp="1"/>
          </p:cNvSpPr>
          <p:nvPr>
            <p:ph type="title"/>
          </p:nvPr>
        </p:nvSpPr>
        <p:spPr>
          <a:xfrm>
            <a:off x="1426200" y="1081992"/>
            <a:ext cx="154356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3" name="Google Shape;463;p13"/>
          <p:cNvSpPr txBox="1">
            <a:spLocks noGrp="1"/>
          </p:cNvSpPr>
          <p:nvPr>
            <p:ph type="subTitle" idx="1"/>
          </p:nvPr>
        </p:nvSpPr>
        <p:spPr>
          <a:xfrm>
            <a:off x="3763100" y="3322092"/>
            <a:ext cx="4733400" cy="94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Font typeface="Manrope"/>
              <a:buNone/>
              <a:defRPr sz="4000">
                <a:latin typeface="Borel"/>
                <a:ea typeface="Borel"/>
                <a:cs typeface="Borel"/>
                <a:sym typeface="Borel"/>
              </a:defRPr>
            </a:lvl1pPr>
            <a:lvl2pPr lvl="1" rtl="0">
              <a:lnSpc>
                <a:spcPct val="100000"/>
              </a:lnSpc>
              <a:spcBef>
                <a:spcPts val="0"/>
              </a:spcBef>
              <a:spcAft>
                <a:spcPts val="0"/>
              </a:spcAft>
              <a:buSzPts val="2000"/>
              <a:buFont typeface="Manrope"/>
              <a:buNone/>
              <a:defRPr sz="4000" b="1">
                <a:latin typeface="Manrope"/>
                <a:ea typeface="Manrope"/>
                <a:cs typeface="Manrope"/>
                <a:sym typeface="Manrope"/>
              </a:defRPr>
            </a:lvl2pPr>
            <a:lvl3pPr lvl="2" rtl="0">
              <a:lnSpc>
                <a:spcPct val="100000"/>
              </a:lnSpc>
              <a:spcBef>
                <a:spcPts val="0"/>
              </a:spcBef>
              <a:spcAft>
                <a:spcPts val="0"/>
              </a:spcAft>
              <a:buSzPts val="2000"/>
              <a:buFont typeface="Manrope"/>
              <a:buNone/>
              <a:defRPr sz="4000" b="1">
                <a:latin typeface="Manrope"/>
                <a:ea typeface="Manrope"/>
                <a:cs typeface="Manrope"/>
                <a:sym typeface="Manrope"/>
              </a:defRPr>
            </a:lvl3pPr>
            <a:lvl4pPr lvl="3" rtl="0">
              <a:lnSpc>
                <a:spcPct val="100000"/>
              </a:lnSpc>
              <a:spcBef>
                <a:spcPts val="0"/>
              </a:spcBef>
              <a:spcAft>
                <a:spcPts val="0"/>
              </a:spcAft>
              <a:buSzPts val="2000"/>
              <a:buFont typeface="Manrope"/>
              <a:buNone/>
              <a:defRPr sz="4000" b="1">
                <a:latin typeface="Manrope"/>
                <a:ea typeface="Manrope"/>
                <a:cs typeface="Manrope"/>
                <a:sym typeface="Manrope"/>
              </a:defRPr>
            </a:lvl4pPr>
            <a:lvl5pPr lvl="4" rtl="0">
              <a:lnSpc>
                <a:spcPct val="100000"/>
              </a:lnSpc>
              <a:spcBef>
                <a:spcPts val="0"/>
              </a:spcBef>
              <a:spcAft>
                <a:spcPts val="0"/>
              </a:spcAft>
              <a:buSzPts val="2000"/>
              <a:buFont typeface="Manrope"/>
              <a:buNone/>
              <a:defRPr sz="4000" b="1">
                <a:latin typeface="Manrope"/>
                <a:ea typeface="Manrope"/>
                <a:cs typeface="Manrope"/>
                <a:sym typeface="Manrope"/>
              </a:defRPr>
            </a:lvl5pPr>
            <a:lvl6pPr lvl="5" rtl="0">
              <a:lnSpc>
                <a:spcPct val="100000"/>
              </a:lnSpc>
              <a:spcBef>
                <a:spcPts val="0"/>
              </a:spcBef>
              <a:spcAft>
                <a:spcPts val="0"/>
              </a:spcAft>
              <a:buSzPts val="2000"/>
              <a:buFont typeface="Manrope"/>
              <a:buNone/>
              <a:defRPr sz="4000" b="1">
                <a:latin typeface="Manrope"/>
                <a:ea typeface="Manrope"/>
                <a:cs typeface="Manrope"/>
                <a:sym typeface="Manrope"/>
              </a:defRPr>
            </a:lvl6pPr>
            <a:lvl7pPr lvl="6" rtl="0">
              <a:lnSpc>
                <a:spcPct val="100000"/>
              </a:lnSpc>
              <a:spcBef>
                <a:spcPts val="0"/>
              </a:spcBef>
              <a:spcAft>
                <a:spcPts val="0"/>
              </a:spcAft>
              <a:buSzPts val="2000"/>
              <a:buFont typeface="Manrope"/>
              <a:buNone/>
              <a:defRPr sz="4000" b="1">
                <a:latin typeface="Manrope"/>
                <a:ea typeface="Manrope"/>
                <a:cs typeface="Manrope"/>
                <a:sym typeface="Manrope"/>
              </a:defRPr>
            </a:lvl7pPr>
            <a:lvl8pPr lvl="7" rtl="0">
              <a:lnSpc>
                <a:spcPct val="100000"/>
              </a:lnSpc>
              <a:spcBef>
                <a:spcPts val="0"/>
              </a:spcBef>
              <a:spcAft>
                <a:spcPts val="0"/>
              </a:spcAft>
              <a:buSzPts val="2000"/>
              <a:buFont typeface="Manrope"/>
              <a:buNone/>
              <a:defRPr sz="4000" b="1">
                <a:latin typeface="Manrope"/>
                <a:ea typeface="Manrope"/>
                <a:cs typeface="Manrope"/>
                <a:sym typeface="Manrope"/>
              </a:defRPr>
            </a:lvl8pPr>
            <a:lvl9pPr lvl="8"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64" name="Google Shape;464;p13"/>
          <p:cNvSpPr txBox="1">
            <a:spLocks noGrp="1"/>
          </p:cNvSpPr>
          <p:nvPr>
            <p:ph type="subTitle" idx="2"/>
          </p:nvPr>
        </p:nvSpPr>
        <p:spPr>
          <a:xfrm>
            <a:off x="3763100" y="4172250"/>
            <a:ext cx="4733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13"/>
          <p:cNvSpPr txBox="1">
            <a:spLocks noGrp="1"/>
          </p:cNvSpPr>
          <p:nvPr>
            <p:ph type="subTitle" idx="3"/>
          </p:nvPr>
        </p:nvSpPr>
        <p:spPr>
          <a:xfrm>
            <a:off x="3763100" y="6400546"/>
            <a:ext cx="4733400" cy="94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Font typeface="Manrope"/>
              <a:buNone/>
              <a:defRPr sz="4000">
                <a:latin typeface="Borel"/>
                <a:ea typeface="Borel"/>
                <a:cs typeface="Borel"/>
                <a:sym typeface="Borel"/>
              </a:defRPr>
            </a:lvl1pPr>
            <a:lvl2pPr lvl="1" rtl="0">
              <a:lnSpc>
                <a:spcPct val="100000"/>
              </a:lnSpc>
              <a:spcBef>
                <a:spcPts val="0"/>
              </a:spcBef>
              <a:spcAft>
                <a:spcPts val="0"/>
              </a:spcAft>
              <a:buSzPts val="2000"/>
              <a:buFont typeface="Manrope"/>
              <a:buNone/>
              <a:defRPr sz="4000" b="1">
                <a:latin typeface="Manrope"/>
                <a:ea typeface="Manrope"/>
                <a:cs typeface="Manrope"/>
                <a:sym typeface="Manrope"/>
              </a:defRPr>
            </a:lvl2pPr>
            <a:lvl3pPr lvl="2" rtl="0">
              <a:lnSpc>
                <a:spcPct val="100000"/>
              </a:lnSpc>
              <a:spcBef>
                <a:spcPts val="0"/>
              </a:spcBef>
              <a:spcAft>
                <a:spcPts val="0"/>
              </a:spcAft>
              <a:buSzPts val="2000"/>
              <a:buFont typeface="Manrope"/>
              <a:buNone/>
              <a:defRPr sz="4000" b="1">
                <a:latin typeface="Manrope"/>
                <a:ea typeface="Manrope"/>
                <a:cs typeface="Manrope"/>
                <a:sym typeface="Manrope"/>
              </a:defRPr>
            </a:lvl3pPr>
            <a:lvl4pPr lvl="3" rtl="0">
              <a:lnSpc>
                <a:spcPct val="100000"/>
              </a:lnSpc>
              <a:spcBef>
                <a:spcPts val="0"/>
              </a:spcBef>
              <a:spcAft>
                <a:spcPts val="0"/>
              </a:spcAft>
              <a:buSzPts val="2000"/>
              <a:buFont typeface="Manrope"/>
              <a:buNone/>
              <a:defRPr sz="4000" b="1">
                <a:latin typeface="Manrope"/>
                <a:ea typeface="Manrope"/>
                <a:cs typeface="Manrope"/>
                <a:sym typeface="Manrope"/>
              </a:defRPr>
            </a:lvl4pPr>
            <a:lvl5pPr lvl="4" rtl="0">
              <a:lnSpc>
                <a:spcPct val="100000"/>
              </a:lnSpc>
              <a:spcBef>
                <a:spcPts val="0"/>
              </a:spcBef>
              <a:spcAft>
                <a:spcPts val="0"/>
              </a:spcAft>
              <a:buSzPts val="2000"/>
              <a:buFont typeface="Manrope"/>
              <a:buNone/>
              <a:defRPr sz="4000" b="1">
                <a:latin typeface="Manrope"/>
                <a:ea typeface="Manrope"/>
                <a:cs typeface="Manrope"/>
                <a:sym typeface="Manrope"/>
              </a:defRPr>
            </a:lvl5pPr>
            <a:lvl6pPr lvl="5" rtl="0">
              <a:lnSpc>
                <a:spcPct val="100000"/>
              </a:lnSpc>
              <a:spcBef>
                <a:spcPts val="0"/>
              </a:spcBef>
              <a:spcAft>
                <a:spcPts val="0"/>
              </a:spcAft>
              <a:buSzPts val="2000"/>
              <a:buFont typeface="Manrope"/>
              <a:buNone/>
              <a:defRPr sz="4000" b="1">
                <a:latin typeface="Manrope"/>
                <a:ea typeface="Manrope"/>
                <a:cs typeface="Manrope"/>
                <a:sym typeface="Manrope"/>
              </a:defRPr>
            </a:lvl6pPr>
            <a:lvl7pPr lvl="6" rtl="0">
              <a:lnSpc>
                <a:spcPct val="100000"/>
              </a:lnSpc>
              <a:spcBef>
                <a:spcPts val="0"/>
              </a:spcBef>
              <a:spcAft>
                <a:spcPts val="0"/>
              </a:spcAft>
              <a:buSzPts val="2000"/>
              <a:buFont typeface="Manrope"/>
              <a:buNone/>
              <a:defRPr sz="4000" b="1">
                <a:latin typeface="Manrope"/>
                <a:ea typeface="Manrope"/>
                <a:cs typeface="Manrope"/>
                <a:sym typeface="Manrope"/>
              </a:defRPr>
            </a:lvl7pPr>
            <a:lvl8pPr lvl="7" rtl="0">
              <a:lnSpc>
                <a:spcPct val="100000"/>
              </a:lnSpc>
              <a:spcBef>
                <a:spcPts val="0"/>
              </a:spcBef>
              <a:spcAft>
                <a:spcPts val="0"/>
              </a:spcAft>
              <a:buSzPts val="2000"/>
              <a:buFont typeface="Manrope"/>
              <a:buNone/>
              <a:defRPr sz="4000" b="1">
                <a:latin typeface="Manrope"/>
                <a:ea typeface="Manrope"/>
                <a:cs typeface="Manrope"/>
                <a:sym typeface="Manrope"/>
              </a:defRPr>
            </a:lvl8pPr>
            <a:lvl9pPr lvl="8"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66" name="Google Shape;466;p13"/>
          <p:cNvSpPr txBox="1">
            <a:spLocks noGrp="1"/>
          </p:cNvSpPr>
          <p:nvPr>
            <p:ph type="subTitle" idx="4"/>
          </p:nvPr>
        </p:nvSpPr>
        <p:spPr>
          <a:xfrm>
            <a:off x="3763100" y="7250700"/>
            <a:ext cx="4733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7" name="Google Shape;467;p13"/>
          <p:cNvSpPr txBox="1">
            <a:spLocks noGrp="1"/>
          </p:cNvSpPr>
          <p:nvPr>
            <p:ph type="subTitle" idx="5"/>
          </p:nvPr>
        </p:nvSpPr>
        <p:spPr>
          <a:xfrm>
            <a:off x="9791504" y="3322092"/>
            <a:ext cx="4733400" cy="94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Font typeface="Manrope"/>
              <a:buNone/>
              <a:defRPr sz="4000">
                <a:latin typeface="Borel"/>
                <a:ea typeface="Borel"/>
                <a:cs typeface="Borel"/>
                <a:sym typeface="Borel"/>
              </a:defRPr>
            </a:lvl1pPr>
            <a:lvl2pPr lvl="1" algn="r" rtl="0">
              <a:lnSpc>
                <a:spcPct val="100000"/>
              </a:lnSpc>
              <a:spcBef>
                <a:spcPts val="0"/>
              </a:spcBef>
              <a:spcAft>
                <a:spcPts val="0"/>
              </a:spcAft>
              <a:buSzPts val="2000"/>
              <a:buFont typeface="Manrope"/>
              <a:buNone/>
              <a:defRPr sz="4000" b="1">
                <a:latin typeface="Manrope"/>
                <a:ea typeface="Manrope"/>
                <a:cs typeface="Manrope"/>
                <a:sym typeface="Manrope"/>
              </a:defRPr>
            </a:lvl2pPr>
            <a:lvl3pPr lvl="2" algn="r" rtl="0">
              <a:lnSpc>
                <a:spcPct val="100000"/>
              </a:lnSpc>
              <a:spcBef>
                <a:spcPts val="0"/>
              </a:spcBef>
              <a:spcAft>
                <a:spcPts val="0"/>
              </a:spcAft>
              <a:buSzPts val="2000"/>
              <a:buFont typeface="Manrope"/>
              <a:buNone/>
              <a:defRPr sz="4000" b="1">
                <a:latin typeface="Manrope"/>
                <a:ea typeface="Manrope"/>
                <a:cs typeface="Manrope"/>
                <a:sym typeface="Manrope"/>
              </a:defRPr>
            </a:lvl3pPr>
            <a:lvl4pPr lvl="3" algn="r" rtl="0">
              <a:lnSpc>
                <a:spcPct val="100000"/>
              </a:lnSpc>
              <a:spcBef>
                <a:spcPts val="0"/>
              </a:spcBef>
              <a:spcAft>
                <a:spcPts val="0"/>
              </a:spcAft>
              <a:buSzPts val="2000"/>
              <a:buFont typeface="Manrope"/>
              <a:buNone/>
              <a:defRPr sz="4000" b="1">
                <a:latin typeface="Manrope"/>
                <a:ea typeface="Manrope"/>
                <a:cs typeface="Manrope"/>
                <a:sym typeface="Manrope"/>
              </a:defRPr>
            </a:lvl4pPr>
            <a:lvl5pPr lvl="4" algn="r" rtl="0">
              <a:lnSpc>
                <a:spcPct val="100000"/>
              </a:lnSpc>
              <a:spcBef>
                <a:spcPts val="0"/>
              </a:spcBef>
              <a:spcAft>
                <a:spcPts val="0"/>
              </a:spcAft>
              <a:buSzPts val="2000"/>
              <a:buFont typeface="Manrope"/>
              <a:buNone/>
              <a:defRPr sz="4000" b="1">
                <a:latin typeface="Manrope"/>
                <a:ea typeface="Manrope"/>
                <a:cs typeface="Manrope"/>
                <a:sym typeface="Manrope"/>
              </a:defRPr>
            </a:lvl5pPr>
            <a:lvl6pPr lvl="5" algn="r" rtl="0">
              <a:lnSpc>
                <a:spcPct val="100000"/>
              </a:lnSpc>
              <a:spcBef>
                <a:spcPts val="0"/>
              </a:spcBef>
              <a:spcAft>
                <a:spcPts val="0"/>
              </a:spcAft>
              <a:buSzPts val="2000"/>
              <a:buFont typeface="Manrope"/>
              <a:buNone/>
              <a:defRPr sz="4000" b="1">
                <a:latin typeface="Manrope"/>
                <a:ea typeface="Manrope"/>
                <a:cs typeface="Manrope"/>
                <a:sym typeface="Manrope"/>
              </a:defRPr>
            </a:lvl6pPr>
            <a:lvl7pPr lvl="6" algn="r" rtl="0">
              <a:lnSpc>
                <a:spcPct val="100000"/>
              </a:lnSpc>
              <a:spcBef>
                <a:spcPts val="0"/>
              </a:spcBef>
              <a:spcAft>
                <a:spcPts val="0"/>
              </a:spcAft>
              <a:buSzPts val="2000"/>
              <a:buFont typeface="Manrope"/>
              <a:buNone/>
              <a:defRPr sz="4000" b="1">
                <a:latin typeface="Manrope"/>
                <a:ea typeface="Manrope"/>
                <a:cs typeface="Manrope"/>
                <a:sym typeface="Manrope"/>
              </a:defRPr>
            </a:lvl7pPr>
            <a:lvl8pPr lvl="7" algn="r" rtl="0">
              <a:lnSpc>
                <a:spcPct val="100000"/>
              </a:lnSpc>
              <a:spcBef>
                <a:spcPts val="0"/>
              </a:spcBef>
              <a:spcAft>
                <a:spcPts val="0"/>
              </a:spcAft>
              <a:buSzPts val="2000"/>
              <a:buFont typeface="Manrope"/>
              <a:buNone/>
              <a:defRPr sz="4000" b="1">
                <a:latin typeface="Manrope"/>
                <a:ea typeface="Manrope"/>
                <a:cs typeface="Manrope"/>
                <a:sym typeface="Manrope"/>
              </a:defRPr>
            </a:lvl8pPr>
            <a:lvl9pPr lvl="8" algn="r"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68" name="Google Shape;468;p13"/>
          <p:cNvSpPr txBox="1">
            <a:spLocks noGrp="1"/>
          </p:cNvSpPr>
          <p:nvPr>
            <p:ph type="subTitle" idx="6"/>
          </p:nvPr>
        </p:nvSpPr>
        <p:spPr>
          <a:xfrm>
            <a:off x="9791492" y="4172250"/>
            <a:ext cx="4733400" cy="114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69" name="Google Shape;469;p13"/>
          <p:cNvSpPr txBox="1">
            <a:spLocks noGrp="1"/>
          </p:cNvSpPr>
          <p:nvPr>
            <p:ph type="subTitle" idx="7"/>
          </p:nvPr>
        </p:nvSpPr>
        <p:spPr>
          <a:xfrm>
            <a:off x="9791504" y="6400548"/>
            <a:ext cx="4733400" cy="94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Font typeface="Manrope"/>
              <a:buNone/>
              <a:defRPr sz="4000">
                <a:latin typeface="Borel"/>
                <a:ea typeface="Borel"/>
                <a:cs typeface="Borel"/>
                <a:sym typeface="Borel"/>
              </a:defRPr>
            </a:lvl1pPr>
            <a:lvl2pPr lvl="1" algn="r" rtl="0">
              <a:lnSpc>
                <a:spcPct val="100000"/>
              </a:lnSpc>
              <a:spcBef>
                <a:spcPts val="0"/>
              </a:spcBef>
              <a:spcAft>
                <a:spcPts val="0"/>
              </a:spcAft>
              <a:buSzPts val="2000"/>
              <a:buFont typeface="Manrope"/>
              <a:buNone/>
              <a:defRPr sz="4000" b="1">
                <a:latin typeface="Manrope"/>
                <a:ea typeface="Manrope"/>
                <a:cs typeface="Manrope"/>
                <a:sym typeface="Manrope"/>
              </a:defRPr>
            </a:lvl2pPr>
            <a:lvl3pPr lvl="2" algn="r" rtl="0">
              <a:lnSpc>
                <a:spcPct val="100000"/>
              </a:lnSpc>
              <a:spcBef>
                <a:spcPts val="0"/>
              </a:spcBef>
              <a:spcAft>
                <a:spcPts val="0"/>
              </a:spcAft>
              <a:buSzPts val="2000"/>
              <a:buFont typeface="Manrope"/>
              <a:buNone/>
              <a:defRPr sz="4000" b="1">
                <a:latin typeface="Manrope"/>
                <a:ea typeface="Manrope"/>
                <a:cs typeface="Manrope"/>
                <a:sym typeface="Manrope"/>
              </a:defRPr>
            </a:lvl3pPr>
            <a:lvl4pPr lvl="3" algn="r" rtl="0">
              <a:lnSpc>
                <a:spcPct val="100000"/>
              </a:lnSpc>
              <a:spcBef>
                <a:spcPts val="0"/>
              </a:spcBef>
              <a:spcAft>
                <a:spcPts val="0"/>
              </a:spcAft>
              <a:buSzPts val="2000"/>
              <a:buFont typeface="Manrope"/>
              <a:buNone/>
              <a:defRPr sz="4000" b="1">
                <a:latin typeface="Manrope"/>
                <a:ea typeface="Manrope"/>
                <a:cs typeface="Manrope"/>
                <a:sym typeface="Manrope"/>
              </a:defRPr>
            </a:lvl4pPr>
            <a:lvl5pPr lvl="4" algn="r" rtl="0">
              <a:lnSpc>
                <a:spcPct val="100000"/>
              </a:lnSpc>
              <a:spcBef>
                <a:spcPts val="0"/>
              </a:spcBef>
              <a:spcAft>
                <a:spcPts val="0"/>
              </a:spcAft>
              <a:buSzPts val="2000"/>
              <a:buFont typeface="Manrope"/>
              <a:buNone/>
              <a:defRPr sz="4000" b="1">
                <a:latin typeface="Manrope"/>
                <a:ea typeface="Manrope"/>
                <a:cs typeface="Manrope"/>
                <a:sym typeface="Manrope"/>
              </a:defRPr>
            </a:lvl5pPr>
            <a:lvl6pPr lvl="5" algn="r" rtl="0">
              <a:lnSpc>
                <a:spcPct val="100000"/>
              </a:lnSpc>
              <a:spcBef>
                <a:spcPts val="0"/>
              </a:spcBef>
              <a:spcAft>
                <a:spcPts val="0"/>
              </a:spcAft>
              <a:buSzPts val="2000"/>
              <a:buFont typeface="Manrope"/>
              <a:buNone/>
              <a:defRPr sz="4000" b="1">
                <a:latin typeface="Manrope"/>
                <a:ea typeface="Manrope"/>
                <a:cs typeface="Manrope"/>
                <a:sym typeface="Manrope"/>
              </a:defRPr>
            </a:lvl6pPr>
            <a:lvl7pPr lvl="6" algn="r" rtl="0">
              <a:lnSpc>
                <a:spcPct val="100000"/>
              </a:lnSpc>
              <a:spcBef>
                <a:spcPts val="0"/>
              </a:spcBef>
              <a:spcAft>
                <a:spcPts val="0"/>
              </a:spcAft>
              <a:buSzPts val="2000"/>
              <a:buFont typeface="Manrope"/>
              <a:buNone/>
              <a:defRPr sz="4000" b="1">
                <a:latin typeface="Manrope"/>
                <a:ea typeface="Manrope"/>
                <a:cs typeface="Manrope"/>
                <a:sym typeface="Manrope"/>
              </a:defRPr>
            </a:lvl7pPr>
            <a:lvl8pPr lvl="7" algn="r" rtl="0">
              <a:lnSpc>
                <a:spcPct val="100000"/>
              </a:lnSpc>
              <a:spcBef>
                <a:spcPts val="0"/>
              </a:spcBef>
              <a:spcAft>
                <a:spcPts val="0"/>
              </a:spcAft>
              <a:buSzPts val="2000"/>
              <a:buFont typeface="Manrope"/>
              <a:buNone/>
              <a:defRPr sz="4000" b="1">
                <a:latin typeface="Manrope"/>
                <a:ea typeface="Manrope"/>
                <a:cs typeface="Manrope"/>
                <a:sym typeface="Manrope"/>
              </a:defRPr>
            </a:lvl8pPr>
            <a:lvl9pPr lvl="8" algn="r" rtl="0">
              <a:lnSpc>
                <a:spcPct val="100000"/>
              </a:lnSpc>
              <a:spcBef>
                <a:spcPts val="0"/>
              </a:spcBef>
              <a:spcAft>
                <a:spcPts val="0"/>
              </a:spcAft>
              <a:buSzPts val="2000"/>
              <a:buFont typeface="Manrope"/>
              <a:buNone/>
              <a:defRPr sz="4000" b="1">
                <a:latin typeface="Manrope"/>
                <a:ea typeface="Manrope"/>
                <a:cs typeface="Manrope"/>
                <a:sym typeface="Manrope"/>
              </a:defRPr>
            </a:lvl9pPr>
          </a:lstStyle>
          <a:p>
            <a:endParaRPr/>
          </a:p>
        </p:txBody>
      </p:sp>
      <p:sp>
        <p:nvSpPr>
          <p:cNvPr id="470" name="Google Shape;470;p13"/>
          <p:cNvSpPr txBox="1">
            <a:spLocks noGrp="1"/>
          </p:cNvSpPr>
          <p:nvPr>
            <p:ph type="subTitle" idx="8"/>
          </p:nvPr>
        </p:nvSpPr>
        <p:spPr>
          <a:xfrm>
            <a:off x="9791492" y="7250702"/>
            <a:ext cx="4733400" cy="114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71" name="Google Shape;471;p13"/>
          <p:cNvSpPr txBox="1">
            <a:spLocks noGrp="1"/>
          </p:cNvSpPr>
          <p:nvPr>
            <p:ph type="title" idx="9" hasCustomPrompt="1"/>
          </p:nvPr>
        </p:nvSpPr>
        <p:spPr>
          <a:xfrm>
            <a:off x="2124450" y="640055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6"/>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72" name="Google Shape;472;p13"/>
          <p:cNvSpPr txBox="1">
            <a:spLocks noGrp="1"/>
          </p:cNvSpPr>
          <p:nvPr>
            <p:ph type="title" idx="13" hasCustomPrompt="1"/>
          </p:nvPr>
        </p:nvSpPr>
        <p:spPr>
          <a:xfrm>
            <a:off x="2124450" y="332210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dk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73" name="Google Shape;473;p13"/>
          <p:cNvSpPr txBox="1">
            <a:spLocks noGrp="1"/>
          </p:cNvSpPr>
          <p:nvPr>
            <p:ph type="title" idx="14" hasCustomPrompt="1"/>
          </p:nvPr>
        </p:nvSpPr>
        <p:spPr>
          <a:xfrm>
            <a:off x="14601150" y="640055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4"/>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74" name="Google Shape;474;p13"/>
          <p:cNvSpPr txBox="1">
            <a:spLocks noGrp="1"/>
          </p:cNvSpPr>
          <p:nvPr>
            <p:ph type="title" idx="15" hasCustomPrompt="1"/>
          </p:nvPr>
        </p:nvSpPr>
        <p:spPr>
          <a:xfrm>
            <a:off x="14601150" y="3322100"/>
            <a:ext cx="15624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3"/>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pic>
        <p:nvPicPr>
          <p:cNvPr id="475" name="Google Shape;475;p13"/>
          <p:cNvPicPr preferRelativeResize="0"/>
          <p:nvPr/>
        </p:nvPicPr>
        <p:blipFill>
          <a:blip r:embed="rId2">
            <a:alphaModFix/>
          </a:blip>
          <a:stretch>
            <a:fillRect/>
          </a:stretch>
        </p:blipFill>
        <p:spPr>
          <a:xfrm>
            <a:off x="16263340" y="-533251"/>
            <a:ext cx="2669148" cy="5206730"/>
          </a:xfrm>
          <a:prstGeom prst="rect">
            <a:avLst/>
          </a:prstGeom>
          <a:noFill/>
          <a:ln>
            <a:noFill/>
          </a:ln>
        </p:spPr>
      </p:pic>
      <p:pic>
        <p:nvPicPr>
          <p:cNvPr id="476" name="Google Shape;476;p13"/>
          <p:cNvPicPr preferRelativeResize="0"/>
          <p:nvPr/>
        </p:nvPicPr>
        <p:blipFill>
          <a:blip r:embed="rId3">
            <a:alphaModFix/>
          </a:blip>
          <a:stretch>
            <a:fillRect/>
          </a:stretch>
        </p:blipFill>
        <p:spPr>
          <a:xfrm rot="-1277275">
            <a:off x="16254060" y="8382803"/>
            <a:ext cx="3243876" cy="3001338"/>
          </a:xfrm>
          <a:prstGeom prst="rect">
            <a:avLst/>
          </a:prstGeom>
          <a:noFill/>
          <a:ln>
            <a:noFill/>
          </a:ln>
        </p:spPr>
      </p:pic>
      <p:grpSp>
        <p:nvGrpSpPr>
          <p:cNvPr id="477" name="Google Shape;477;p13"/>
          <p:cNvGrpSpPr/>
          <p:nvPr/>
        </p:nvGrpSpPr>
        <p:grpSpPr>
          <a:xfrm>
            <a:off x="-914938" y="8284476"/>
            <a:ext cx="4084772" cy="3719600"/>
            <a:chOff x="-457469" y="4142238"/>
            <a:chExt cx="2042386" cy="1859800"/>
          </a:xfrm>
        </p:grpSpPr>
        <p:pic>
          <p:nvPicPr>
            <p:cNvPr id="478" name="Google Shape;478;p13"/>
            <p:cNvPicPr preferRelativeResize="0"/>
            <p:nvPr/>
          </p:nvPicPr>
          <p:blipFill>
            <a:blip r:embed="rId4">
              <a:alphaModFix/>
            </a:blip>
            <a:stretch>
              <a:fillRect/>
            </a:stretch>
          </p:blipFill>
          <p:spPr>
            <a:xfrm rot="2019335">
              <a:off x="-303924" y="4532663"/>
              <a:ext cx="1735296" cy="1078950"/>
            </a:xfrm>
            <a:prstGeom prst="rect">
              <a:avLst/>
            </a:prstGeom>
            <a:noFill/>
            <a:ln>
              <a:noFill/>
            </a:ln>
          </p:spPr>
        </p:pic>
        <p:pic>
          <p:nvPicPr>
            <p:cNvPr id="479" name="Google Shape;479;p13"/>
            <p:cNvPicPr preferRelativeResize="0"/>
            <p:nvPr/>
          </p:nvPicPr>
          <p:blipFill rotWithShape="1">
            <a:blip r:embed="rId5">
              <a:alphaModFix/>
            </a:blip>
            <a:srcRect b="2818"/>
            <a:stretch/>
          </p:blipFill>
          <p:spPr>
            <a:xfrm rot="1835187">
              <a:off x="-148783" y="4320617"/>
              <a:ext cx="780450" cy="1078949"/>
            </a:xfrm>
            <a:prstGeom prst="rect">
              <a:avLst/>
            </a:prstGeom>
            <a:noFill/>
            <a:ln>
              <a:noFill/>
            </a:ln>
          </p:spPr>
        </p:pic>
      </p:grpSp>
      <p:pic>
        <p:nvPicPr>
          <p:cNvPr id="480" name="Google Shape;480;p13"/>
          <p:cNvPicPr preferRelativeResize="0"/>
          <p:nvPr/>
        </p:nvPicPr>
        <p:blipFill>
          <a:blip r:embed="rId6">
            <a:alphaModFix/>
          </a:blip>
          <a:stretch>
            <a:fillRect/>
          </a:stretch>
        </p:blipFill>
        <p:spPr>
          <a:xfrm rot="-10243116">
            <a:off x="-549401" y="-265065"/>
            <a:ext cx="1928850" cy="2001222"/>
          </a:xfrm>
          <a:prstGeom prst="rect">
            <a:avLst/>
          </a:prstGeom>
          <a:noFill/>
          <a:ln>
            <a:noFill/>
          </a:ln>
        </p:spPr>
      </p:pic>
      <p:grpSp>
        <p:nvGrpSpPr>
          <p:cNvPr id="481" name="Google Shape;481;p13"/>
          <p:cNvGrpSpPr/>
          <p:nvPr/>
        </p:nvGrpSpPr>
        <p:grpSpPr>
          <a:xfrm>
            <a:off x="472243" y="192901"/>
            <a:ext cx="17194550" cy="7241418"/>
            <a:chOff x="236121" y="96450"/>
            <a:chExt cx="8597275" cy="3620709"/>
          </a:xfrm>
        </p:grpSpPr>
        <p:pic>
          <p:nvPicPr>
            <p:cNvPr id="482" name="Google Shape;482;p13"/>
            <p:cNvPicPr preferRelativeResize="0"/>
            <p:nvPr/>
          </p:nvPicPr>
          <p:blipFill>
            <a:blip r:embed="rId7">
              <a:alphaModFix/>
            </a:blip>
            <a:stretch>
              <a:fillRect/>
            </a:stretch>
          </p:blipFill>
          <p:spPr>
            <a:xfrm>
              <a:off x="8590171" y="3029784"/>
              <a:ext cx="243225" cy="687375"/>
            </a:xfrm>
            <a:prstGeom prst="rect">
              <a:avLst/>
            </a:prstGeom>
            <a:noFill/>
            <a:ln>
              <a:noFill/>
            </a:ln>
          </p:spPr>
        </p:pic>
        <p:pic>
          <p:nvPicPr>
            <p:cNvPr id="483" name="Google Shape;483;p13"/>
            <p:cNvPicPr preferRelativeResize="0"/>
            <p:nvPr/>
          </p:nvPicPr>
          <p:blipFill>
            <a:blip r:embed="rId7">
              <a:alphaModFix/>
            </a:blip>
            <a:stretch>
              <a:fillRect/>
            </a:stretch>
          </p:blipFill>
          <p:spPr>
            <a:xfrm rot="5082699">
              <a:off x="4783471" y="-94465"/>
              <a:ext cx="243225" cy="687375"/>
            </a:xfrm>
            <a:prstGeom prst="rect">
              <a:avLst/>
            </a:prstGeom>
            <a:noFill/>
            <a:ln>
              <a:noFill/>
            </a:ln>
          </p:spPr>
        </p:pic>
        <p:pic>
          <p:nvPicPr>
            <p:cNvPr id="484" name="Google Shape;484;p13"/>
            <p:cNvPicPr preferRelativeResize="0"/>
            <p:nvPr/>
          </p:nvPicPr>
          <p:blipFill>
            <a:blip r:embed="rId7">
              <a:alphaModFix/>
            </a:blip>
            <a:stretch>
              <a:fillRect/>
            </a:stretch>
          </p:blipFill>
          <p:spPr>
            <a:xfrm rot="10800000">
              <a:off x="236121" y="2282209"/>
              <a:ext cx="243225" cy="687375"/>
            </a:xfrm>
            <a:prstGeom prst="rect">
              <a:avLst/>
            </a:prstGeom>
            <a:noFill/>
            <a:ln>
              <a:noFill/>
            </a:ln>
          </p:spPr>
        </p:pic>
      </p:grpSp>
      <p:pic>
        <p:nvPicPr>
          <p:cNvPr id="485" name="Google Shape;485;p13"/>
          <p:cNvPicPr preferRelativeResize="0"/>
          <p:nvPr/>
        </p:nvPicPr>
        <p:blipFill>
          <a:blip r:embed="rId8">
            <a:alphaModFix/>
          </a:blip>
          <a:stretch>
            <a:fillRect/>
          </a:stretch>
        </p:blipFill>
        <p:spPr>
          <a:xfrm rot="10603028">
            <a:off x="8717051" y="8917568"/>
            <a:ext cx="1171410" cy="991196"/>
          </a:xfrm>
          <a:prstGeom prst="rect">
            <a:avLst/>
          </a:prstGeom>
          <a:noFill/>
          <a:ln>
            <a:noFill/>
          </a:ln>
        </p:spPr>
      </p:pic>
    </p:spTree>
    <p:extLst>
      <p:ext uri="{BB962C8B-B14F-4D97-AF65-F5344CB8AC3E}">
        <p14:creationId xmlns:p14="http://schemas.microsoft.com/office/powerpoint/2010/main" val="659453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1"/>
        <p:cNvGrpSpPr/>
        <p:nvPr/>
      </p:nvGrpSpPr>
      <p:grpSpPr>
        <a:xfrm>
          <a:off x="0" y="0"/>
          <a:ext cx="0" cy="0"/>
          <a:chOff x="0" y="0"/>
          <a:chExt cx="0" cy="0"/>
        </a:xfrm>
      </p:grpSpPr>
      <p:grpSp>
        <p:nvGrpSpPr>
          <p:cNvPr id="772" name="Google Shape;772;p20"/>
          <p:cNvGrpSpPr/>
          <p:nvPr/>
        </p:nvGrpSpPr>
        <p:grpSpPr>
          <a:xfrm>
            <a:off x="16300" y="-42644"/>
            <a:ext cx="18255392" cy="10372288"/>
            <a:chOff x="16425" y="16425"/>
            <a:chExt cx="9127696" cy="5127181"/>
          </a:xfrm>
        </p:grpSpPr>
        <p:sp>
          <p:nvSpPr>
            <p:cNvPr id="773" name="Google Shape;773;p20"/>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20"/>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20"/>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20"/>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20"/>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20"/>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20"/>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20"/>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 name="Google Shape;781;p20"/>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 name="Google Shape;782;p20"/>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 name="Google Shape;783;p20"/>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20"/>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 name="Google Shape;785;p20"/>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 name="Google Shape;786;p20"/>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20"/>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 name="Google Shape;788;p20"/>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9" name="Google Shape;789;p20"/>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20"/>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20"/>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20"/>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20"/>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20"/>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5" name="Google Shape;795;p20"/>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6" name="Google Shape;796;p20"/>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7" name="Google Shape;797;p20"/>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8" name="Google Shape;798;p20"/>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9" name="Google Shape;799;p20"/>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0" name="Google Shape;800;p20"/>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1" name="Google Shape;801;p20"/>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2" name="Google Shape;802;p20"/>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803" name="Google Shape;803;p20"/>
          <p:cNvPicPr preferRelativeResize="0"/>
          <p:nvPr/>
        </p:nvPicPr>
        <p:blipFill>
          <a:blip r:embed="rId2">
            <a:alphaModFix/>
          </a:blip>
          <a:stretch>
            <a:fillRect/>
          </a:stretch>
        </p:blipFill>
        <p:spPr>
          <a:xfrm rot="-10181115">
            <a:off x="-1657199" y="8719276"/>
            <a:ext cx="3470594" cy="2157900"/>
          </a:xfrm>
          <a:prstGeom prst="rect">
            <a:avLst/>
          </a:prstGeom>
          <a:noFill/>
          <a:ln>
            <a:noFill/>
          </a:ln>
        </p:spPr>
      </p:pic>
      <p:grpSp>
        <p:nvGrpSpPr>
          <p:cNvPr id="804" name="Google Shape;804;p20"/>
          <p:cNvGrpSpPr/>
          <p:nvPr/>
        </p:nvGrpSpPr>
        <p:grpSpPr>
          <a:xfrm>
            <a:off x="-1530605" y="-892249"/>
            <a:ext cx="5670266" cy="3105302"/>
            <a:chOff x="-765303" y="-446125"/>
            <a:chExt cx="2835133" cy="1552651"/>
          </a:xfrm>
        </p:grpSpPr>
        <p:pic>
          <p:nvPicPr>
            <p:cNvPr id="805" name="Google Shape;805;p20"/>
            <p:cNvPicPr preferRelativeResize="0"/>
            <p:nvPr/>
          </p:nvPicPr>
          <p:blipFill>
            <a:blip r:embed="rId3">
              <a:alphaModFix/>
            </a:blip>
            <a:stretch>
              <a:fillRect/>
            </a:stretch>
          </p:blipFill>
          <p:spPr>
            <a:xfrm>
              <a:off x="-599175" y="-446125"/>
              <a:ext cx="2601050" cy="1552651"/>
            </a:xfrm>
            <a:prstGeom prst="rect">
              <a:avLst/>
            </a:prstGeom>
            <a:noFill/>
            <a:ln>
              <a:noFill/>
            </a:ln>
          </p:spPr>
        </p:pic>
        <p:pic>
          <p:nvPicPr>
            <p:cNvPr id="806" name="Google Shape;806;p20"/>
            <p:cNvPicPr preferRelativeResize="0"/>
            <p:nvPr/>
          </p:nvPicPr>
          <p:blipFill>
            <a:blip r:embed="rId4">
              <a:alphaModFix/>
            </a:blip>
            <a:stretch>
              <a:fillRect/>
            </a:stretch>
          </p:blipFill>
          <p:spPr>
            <a:xfrm rot="-133888">
              <a:off x="-739650" y="-389096"/>
              <a:ext cx="2783826" cy="1371899"/>
            </a:xfrm>
            <a:prstGeom prst="rect">
              <a:avLst/>
            </a:prstGeom>
            <a:noFill/>
            <a:ln>
              <a:noFill/>
            </a:ln>
          </p:spPr>
        </p:pic>
      </p:grpSp>
      <p:grpSp>
        <p:nvGrpSpPr>
          <p:cNvPr id="807" name="Google Shape;807;p20"/>
          <p:cNvGrpSpPr/>
          <p:nvPr/>
        </p:nvGrpSpPr>
        <p:grpSpPr>
          <a:xfrm>
            <a:off x="14506894" y="-788192"/>
            <a:ext cx="4786756" cy="6321644"/>
            <a:chOff x="7253447" y="-394096"/>
            <a:chExt cx="2393378" cy="3160822"/>
          </a:xfrm>
        </p:grpSpPr>
        <p:pic>
          <p:nvPicPr>
            <p:cNvPr id="808" name="Google Shape;808;p20"/>
            <p:cNvPicPr preferRelativeResize="0"/>
            <p:nvPr/>
          </p:nvPicPr>
          <p:blipFill>
            <a:blip r:embed="rId5">
              <a:alphaModFix/>
            </a:blip>
            <a:stretch>
              <a:fillRect/>
            </a:stretch>
          </p:blipFill>
          <p:spPr>
            <a:xfrm>
              <a:off x="7253447" y="-394096"/>
              <a:ext cx="2120732" cy="1270400"/>
            </a:xfrm>
            <a:prstGeom prst="rect">
              <a:avLst/>
            </a:prstGeom>
            <a:noFill/>
            <a:ln>
              <a:noFill/>
            </a:ln>
          </p:spPr>
        </p:pic>
        <p:pic>
          <p:nvPicPr>
            <p:cNvPr id="809" name="Google Shape;809;p20"/>
            <p:cNvPicPr preferRelativeResize="0"/>
            <p:nvPr/>
          </p:nvPicPr>
          <p:blipFill>
            <a:blip r:embed="rId6">
              <a:alphaModFix/>
            </a:blip>
            <a:stretch>
              <a:fillRect/>
            </a:stretch>
          </p:blipFill>
          <p:spPr>
            <a:xfrm>
              <a:off x="8385350" y="-290374"/>
              <a:ext cx="1261475" cy="3057100"/>
            </a:xfrm>
            <a:prstGeom prst="rect">
              <a:avLst/>
            </a:prstGeom>
            <a:noFill/>
            <a:ln>
              <a:noFill/>
            </a:ln>
          </p:spPr>
        </p:pic>
      </p:grpSp>
      <p:grpSp>
        <p:nvGrpSpPr>
          <p:cNvPr id="810" name="Google Shape;810;p20"/>
          <p:cNvGrpSpPr/>
          <p:nvPr/>
        </p:nvGrpSpPr>
        <p:grpSpPr>
          <a:xfrm>
            <a:off x="528643" y="4338494"/>
            <a:ext cx="9377866" cy="5590644"/>
            <a:chOff x="264321" y="2169247"/>
            <a:chExt cx="4688933" cy="2795322"/>
          </a:xfrm>
        </p:grpSpPr>
        <p:pic>
          <p:nvPicPr>
            <p:cNvPr id="811" name="Google Shape;811;p20"/>
            <p:cNvPicPr preferRelativeResize="0"/>
            <p:nvPr/>
          </p:nvPicPr>
          <p:blipFill>
            <a:blip r:embed="rId7">
              <a:alphaModFix/>
            </a:blip>
            <a:stretch>
              <a:fillRect/>
            </a:stretch>
          </p:blipFill>
          <p:spPr>
            <a:xfrm>
              <a:off x="264321" y="2169247"/>
              <a:ext cx="243225" cy="687375"/>
            </a:xfrm>
            <a:prstGeom prst="rect">
              <a:avLst/>
            </a:prstGeom>
            <a:noFill/>
            <a:ln>
              <a:noFill/>
            </a:ln>
          </p:spPr>
        </p:pic>
        <p:pic>
          <p:nvPicPr>
            <p:cNvPr id="812" name="Google Shape;812;p20"/>
            <p:cNvPicPr preferRelativeResize="0"/>
            <p:nvPr/>
          </p:nvPicPr>
          <p:blipFill>
            <a:blip r:embed="rId7">
              <a:alphaModFix/>
            </a:blip>
            <a:stretch>
              <a:fillRect/>
            </a:stretch>
          </p:blipFill>
          <p:spPr>
            <a:xfrm rot="5082699">
              <a:off x="4478209" y="4468110"/>
              <a:ext cx="243225" cy="687375"/>
            </a:xfrm>
            <a:prstGeom prst="rect">
              <a:avLst/>
            </a:prstGeom>
            <a:noFill/>
            <a:ln>
              <a:noFill/>
            </a:ln>
          </p:spPr>
        </p:pic>
      </p:grpSp>
      <p:grpSp>
        <p:nvGrpSpPr>
          <p:cNvPr id="813" name="Google Shape;813;p20"/>
          <p:cNvGrpSpPr/>
          <p:nvPr/>
        </p:nvGrpSpPr>
        <p:grpSpPr>
          <a:xfrm>
            <a:off x="15706649" y="7707574"/>
            <a:ext cx="4063798" cy="4470580"/>
            <a:chOff x="7853324" y="3853787"/>
            <a:chExt cx="2031899" cy="2235290"/>
          </a:xfrm>
        </p:grpSpPr>
        <p:pic>
          <p:nvPicPr>
            <p:cNvPr id="814" name="Google Shape;814;p20"/>
            <p:cNvPicPr preferRelativeResize="0"/>
            <p:nvPr/>
          </p:nvPicPr>
          <p:blipFill>
            <a:blip r:embed="rId3">
              <a:alphaModFix/>
            </a:blip>
            <a:stretch>
              <a:fillRect/>
            </a:stretch>
          </p:blipFill>
          <p:spPr>
            <a:xfrm rot="-1277282">
              <a:off x="8067849" y="4365694"/>
              <a:ext cx="1602848" cy="1483015"/>
            </a:xfrm>
            <a:prstGeom prst="rect">
              <a:avLst/>
            </a:prstGeom>
            <a:noFill/>
            <a:ln>
              <a:noFill/>
            </a:ln>
          </p:spPr>
        </p:pic>
        <p:pic>
          <p:nvPicPr>
            <p:cNvPr id="815" name="Google Shape;815;p20"/>
            <p:cNvPicPr preferRelativeResize="0"/>
            <p:nvPr/>
          </p:nvPicPr>
          <p:blipFill>
            <a:blip r:embed="rId8">
              <a:alphaModFix/>
            </a:blip>
            <a:stretch>
              <a:fillRect/>
            </a:stretch>
          </p:blipFill>
          <p:spPr>
            <a:xfrm rot="-900002">
              <a:off x="8234884" y="3986832"/>
              <a:ext cx="1268301" cy="1824575"/>
            </a:xfrm>
            <a:prstGeom prst="rect">
              <a:avLst/>
            </a:prstGeom>
            <a:noFill/>
            <a:ln>
              <a:noFill/>
            </a:ln>
          </p:spPr>
        </p:pic>
      </p:grpSp>
    </p:spTree>
    <p:extLst>
      <p:ext uri="{BB962C8B-B14F-4D97-AF65-F5344CB8AC3E}">
        <p14:creationId xmlns:p14="http://schemas.microsoft.com/office/powerpoint/2010/main" val="1333491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16"/>
        <p:cNvGrpSpPr/>
        <p:nvPr/>
      </p:nvGrpSpPr>
      <p:grpSpPr>
        <a:xfrm>
          <a:off x="0" y="0"/>
          <a:ext cx="0" cy="0"/>
          <a:chOff x="0" y="0"/>
          <a:chExt cx="0" cy="0"/>
        </a:xfrm>
      </p:grpSpPr>
      <p:grpSp>
        <p:nvGrpSpPr>
          <p:cNvPr id="817" name="Google Shape;817;p21"/>
          <p:cNvGrpSpPr/>
          <p:nvPr/>
        </p:nvGrpSpPr>
        <p:grpSpPr>
          <a:xfrm>
            <a:off x="16300" y="-42644"/>
            <a:ext cx="18255392" cy="10372288"/>
            <a:chOff x="16425" y="16425"/>
            <a:chExt cx="9127696" cy="5127181"/>
          </a:xfrm>
        </p:grpSpPr>
        <p:sp>
          <p:nvSpPr>
            <p:cNvPr id="818" name="Google Shape;818;p21"/>
            <p:cNvSpPr/>
            <p:nvPr/>
          </p:nvSpPr>
          <p:spPr>
            <a:xfrm>
              <a:off x="16425" y="4686920"/>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21"/>
            <p:cNvSpPr/>
            <p:nvPr/>
          </p:nvSpPr>
          <p:spPr>
            <a:xfrm>
              <a:off x="111675" y="16426"/>
              <a:ext cx="30" cy="5127181"/>
            </a:xfrm>
            <a:custGeom>
              <a:avLst/>
              <a:gdLst/>
              <a:ahLst/>
              <a:cxnLst/>
              <a:rect l="l" t="t" r="r" b="b"/>
              <a:pathLst>
                <a:path w="1" h="156591" fill="none" extrusionOk="0">
                  <a:moveTo>
                    <a:pt x="0" y="0"/>
                  </a:moveTo>
                  <a:lnTo>
                    <a:pt x="0"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0" name="Google Shape;820;p21"/>
            <p:cNvSpPr/>
            <p:nvPr/>
          </p:nvSpPr>
          <p:spPr>
            <a:xfrm>
              <a:off x="6210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1" name="Google Shape;821;p21"/>
            <p:cNvSpPr/>
            <p:nvPr/>
          </p:nvSpPr>
          <p:spPr>
            <a:xfrm>
              <a:off x="16425" y="2658348"/>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2" name="Google Shape;822;p21"/>
            <p:cNvSpPr/>
            <p:nvPr/>
          </p:nvSpPr>
          <p:spPr>
            <a:xfrm>
              <a:off x="16425" y="3167726"/>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3" name="Google Shape;823;p21"/>
            <p:cNvSpPr/>
            <p:nvPr/>
          </p:nvSpPr>
          <p:spPr>
            <a:xfrm>
              <a:off x="16425" y="367707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4" name="Google Shape;824;p21"/>
            <p:cNvSpPr/>
            <p:nvPr/>
          </p:nvSpPr>
          <p:spPr>
            <a:xfrm>
              <a:off x="16425" y="4186421"/>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5" name="Google Shape;825;p21"/>
            <p:cNvSpPr/>
            <p:nvPr/>
          </p:nvSpPr>
          <p:spPr>
            <a:xfrm>
              <a:off x="11304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6" name="Google Shape;826;p21"/>
            <p:cNvSpPr/>
            <p:nvPr/>
          </p:nvSpPr>
          <p:spPr>
            <a:xfrm>
              <a:off x="16205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7" name="Google Shape;827;p21"/>
            <p:cNvSpPr/>
            <p:nvPr/>
          </p:nvSpPr>
          <p:spPr>
            <a:xfrm>
              <a:off x="211061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8" name="Google Shape;828;p21"/>
            <p:cNvSpPr/>
            <p:nvPr/>
          </p:nvSpPr>
          <p:spPr>
            <a:xfrm>
              <a:off x="260069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9" name="Google Shape;829;p21"/>
            <p:cNvSpPr/>
            <p:nvPr/>
          </p:nvSpPr>
          <p:spPr>
            <a:xfrm>
              <a:off x="3090769"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0" name="Google Shape;830;p21"/>
            <p:cNvSpPr/>
            <p:nvPr/>
          </p:nvSpPr>
          <p:spPr>
            <a:xfrm>
              <a:off x="3580844"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1" name="Google Shape;831;p21"/>
            <p:cNvSpPr/>
            <p:nvPr/>
          </p:nvSpPr>
          <p:spPr>
            <a:xfrm>
              <a:off x="456100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2" name="Google Shape;832;p21"/>
            <p:cNvSpPr/>
            <p:nvPr/>
          </p:nvSpPr>
          <p:spPr>
            <a:xfrm>
              <a:off x="5015725"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3" name="Google Shape;833;p21"/>
            <p:cNvSpPr/>
            <p:nvPr/>
          </p:nvSpPr>
          <p:spPr>
            <a:xfrm>
              <a:off x="16425" y="16020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4" name="Google Shape;834;p21"/>
            <p:cNvSpPr/>
            <p:nvPr/>
          </p:nvSpPr>
          <p:spPr>
            <a:xfrm>
              <a:off x="16425" y="2111403"/>
              <a:ext cx="9127689" cy="30"/>
            </a:xfrm>
            <a:custGeom>
              <a:avLst/>
              <a:gdLst/>
              <a:ahLst/>
              <a:cxnLst/>
              <a:rect l="l" t="t" r="r" b="b"/>
              <a:pathLst>
                <a:path w="156544" h="1" fill="none" extrusionOk="0">
                  <a:moveTo>
                    <a:pt x="156544" y="0"/>
                  </a:moveTo>
                  <a:lnTo>
                    <a:pt x="0" y="0"/>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5" name="Google Shape;835;p21"/>
            <p:cNvSpPr/>
            <p:nvPr/>
          </p:nvSpPr>
          <p:spPr>
            <a:xfrm>
              <a:off x="16432" y="62089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6" name="Google Shape;836;p21"/>
            <p:cNvSpPr/>
            <p:nvPr/>
          </p:nvSpPr>
          <p:spPr>
            <a:xfrm>
              <a:off x="16432" y="111525"/>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21"/>
            <p:cNvSpPr/>
            <p:nvPr/>
          </p:nvSpPr>
          <p:spPr>
            <a:xfrm>
              <a:off x="5470449"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21"/>
            <p:cNvSpPr/>
            <p:nvPr/>
          </p:nvSpPr>
          <p:spPr>
            <a:xfrm>
              <a:off x="5925174"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21"/>
            <p:cNvSpPr/>
            <p:nvPr/>
          </p:nvSpPr>
          <p:spPr>
            <a:xfrm>
              <a:off x="6379898"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21"/>
            <p:cNvSpPr/>
            <p:nvPr/>
          </p:nvSpPr>
          <p:spPr>
            <a:xfrm>
              <a:off x="6834622"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1" name="Google Shape;841;p21"/>
            <p:cNvSpPr/>
            <p:nvPr/>
          </p:nvSpPr>
          <p:spPr>
            <a:xfrm>
              <a:off x="7289347"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2" name="Google Shape;842;p21"/>
            <p:cNvSpPr/>
            <p:nvPr/>
          </p:nvSpPr>
          <p:spPr>
            <a:xfrm>
              <a:off x="7744071"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3" name="Google Shape;843;p21"/>
            <p:cNvSpPr/>
            <p:nvPr/>
          </p:nvSpPr>
          <p:spPr>
            <a:xfrm>
              <a:off x="8198796"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4" name="Google Shape;844;p21"/>
            <p:cNvSpPr/>
            <p:nvPr/>
          </p:nvSpPr>
          <p:spPr>
            <a:xfrm>
              <a:off x="8653520" y="16425"/>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5" name="Google Shape;845;p21"/>
            <p:cNvSpPr/>
            <p:nvPr/>
          </p:nvSpPr>
          <p:spPr>
            <a:xfrm>
              <a:off x="9108245" y="16425"/>
              <a:ext cx="30" cy="5127181"/>
            </a:xfrm>
            <a:custGeom>
              <a:avLst/>
              <a:gdLst/>
              <a:ahLst/>
              <a:cxnLst/>
              <a:rect l="l" t="t" r="r" b="b"/>
              <a:pathLst>
                <a:path w="1" h="156591" fill="none" extrusionOk="0">
                  <a:moveTo>
                    <a:pt x="1" y="0"/>
                  </a:moveTo>
                  <a:lnTo>
                    <a:pt x="1" y="156591"/>
                  </a:lnTo>
                </a:path>
              </a:pathLst>
            </a:custGeom>
            <a:no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21"/>
            <p:cNvSpPr/>
            <p:nvPr/>
          </p:nvSpPr>
          <p:spPr>
            <a:xfrm>
              <a:off x="4084887" y="16426"/>
              <a:ext cx="30" cy="5127181"/>
            </a:xfrm>
            <a:custGeom>
              <a:avLst/>
              <a:gdLst/>
              <a:ahLst/>
              <a:cxnLst/>
              <a:rect l="l" t="t" r="r" b="b"/>
              <a:pathLst>
                <a:path w="1" h="156591" fill="none" extrusionOk="0">
                  <a:moveTo>
                    <a:pt x="1" y="0"/>
                  </a:moveTo>
                  <a:lnTo>
                    <a:pt x="1" y="15659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7" name="Google Shape;847;p21"/>
            <p:cNvSpPr/>
            <p:nvPr/>
          </p:nvSpPr>
          <p:spPr>
            <a:xfrm>
              <a:off x="16432" y="1111457"/>
              <a:ext cx="9127689" cy="30"/>
            </a:xfrm>
            <a:custGeom>
              <a:avLst/>
              <a:gdLst/>
              <a:ahLst/>
              <a:cxnLst/>
              <a:rect l="l" t="t" r="r" b="b"/>
              <a:pathLst>
                <a:path w="156544" h="1" fill="none" extrusionOk="0">
                  <a:moveTo>
                    <a:pt x="156544" y="1"/>
                  </a:moveTo>
                  <a:lnTo>
                    <a:pt x="0" y="1"/>
                  </a:lnTo>
                </a:path>
              </a:pathLst>
            </a:custGeom>
            <a:solidFill>
              <a:srgbClr val="2B285F"/>
            </a:solidFill>
            <a:ln w="19050" cap="flat" cmpd="sng">
              <a:solidFill>
                <a:schemeClr val="accent5"/>
              </a:solidFill>
              <a:prstDash val="solid"/>
              <a:miter lim="467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848" name="Google Shape;848;p21"/>
          <p:cNvPicPr preferRelativeResize="0"/>
          <p:nvPr/>
        </p:nvPicPr>
        <p:blipFill>
          <a:blip r:embed="rId2">
            <a:alphaModFix/>
          </a:blip>
          <a:stretch>
            <a:fillRect/>
          </a:stretch>
        </p:blipFill>
        <p:spPr>
          <a:xfrm rot="6489836">
            <a:off x="-889758" y="-610633"/>
            <a:ext cx="3532956" cy="2055102"/>
          </a:xfrm>
          <a:prstGeom prst="rect">
            <a:avLst/>
          </a:prstGeom>
          <a:noFill/>
          <a:ln>
            <a:noFill/>
          </a:ln>
        </p:spPr>
      </p:pic>
      <p:pic>
        <p:nvPicPr>
          <p:cNvPr id="849" name="Google Shape;849;p21"/>
          <p:cNvPicPr preferRelativeResize="0"/>
          <p:nvPr/>
        </p:nvPicPr>
        <p:blipFill>
          <a:blip r:embed="rId3">
            <a:alphaModFix/>
          </a:blip>
          <a:stretch>
            <a:fillRect/>
          </a:stretch>
        </p:blipFill>
        <p:spPr>
          <a:xfrm>
            <a:off x="15444744" y="8473058"/>
            <a:ext cx="4241464" cy="2540800"/>
          </a:xfrm>
          <a:prstGeom prst="rect">
            <a:avLst/>
          </a:prstGeom>
          <a:noFill/>
          <a:ln>
            <a:noFill/>
          </a:ln>
        </p:spPr>
      </p:pic>
      <p:pic>
        <p:nvPicPr>
          <p:cNvPr id="850" name="Google Shape;850;p21"/>
          <p:cNvPicPr preferRelativeResize="0"/>
          <p:nvPr/>
        </p:nvPicPr>
        <p:blipFill>
          <a:blip r:embed="rId4">
            <a:alphaModFix/>
          </a:blip>
          <a:stretch>
            <a:fillRect/>
          </a:stretch>
        </p:blipFill>
        <p:spPr>
          <a:xfrm rot="5400000">
            <a:off x="-380801" y="8742853"/>
            <a:ext cx="1928850" cy="2001222"/>
          </a:xfrm>
          <a:prstGeom prst="rect">
            <a:avLst/>
          </a:prstGeom>
          <a:noFill/>
          <a:ln>
            <a:noFill/>
          </a:ln>
        </p:spPr>
      </p:pic>
      <p:pic>
        <p:nvPicPr>
          <p:cNvPr id="851" name="Google Shape;851;p21"/>
          <p:cNvPicPr preferRelativeResize="0"/>
          <p:nvPr/>
        </p:nvPicPr>
        <p:blipFill>
          <a:blip r:embed="rId5">
            <a:alphaModFix/>
          </a:blip>
          <a:stretch>
            <a:fillRect/>
          </a:stretch>
        </p:blipFill>
        <p:spPr>
          <a:xfrm rot="10025780">
            <a:off x="16607810" y="-745765"/>
            <a:ext cx="2536600" cy="3649150"/>
          </a:xfrm>
          <a:prstGeom prst="rect">
            <a:avLst/>
          </a:prstGeom>
          <a:noFill/>
          <a:ln>
            <a:noFill/>
          </a:ln>
        </p:spPr>
      </p:pic>
      <p:grpSp>
        <p:nvGrpSpPr>
          <p:cNvPr id="852" name="Google Shape;852;p21"/>
          <p:cNvGrpSpPr/>
          <p:nvPr/>
        </p:nvGrpSpPr>
        <p:grpSpPr>
          <a:xfrm>
            <a:off x="516219" y="3140569"/>
            <a:ext cx="17292474" cy="6908418"/>
            <a:chOff x="258109" y="1570284"/>
            <a:chExt cx="8646237" cy="3454209"/>
          </a:xfrm>
        </p:grpSpPr>
        <p:pic>
          <p:nvPicPr>
            <p:cNvPr id="853" name="Google Shape;853;p21"/>
            <p:cNvPicPr preferRelativeResize="0"/>
            <p:nvPr/>
          </p:nvPicPr>
          <p:blipFill>
            <a:blip r:embed="rId6">
              <a:alphaModFix/>
            </a:blip>
            <a:stretch>
              <a:fillRect/>
            </a:stretch>
          </p:blipFill>
          <p:spPr>
            <a:xfrm rot="10800000">
              <a:off x="8661121" y="2845160"/>
              <a:ext cx="243225" cy="687375"/>
            </a:xfrm>
            <a:prstGeom prst="rect">
              <a:avLst/>
            </a:prstGeom>
            <a:noFill/>
            <a:ln>
              <a:noFill/>
            </a:ln>
          </p:spPr>
        </p:pic>
        <p:pic>
          <p:nvPicPr>
            <p:cNvPr id="854" name="Google Shape;854;p21"/>
            <p:cNvPicPr preferRelativeResize="0"/>
            <p:nvPr/>
          </p:nvPicPr>
          <p:blipFill>
            <a:blip r:embed="rId6">
              <a:alphaModFix/>
            </a:blip>
            <a:stretch>
              <a:fillRect/>
            </a:stretch>
          </p:blipFill>
          <p:spPr>
            <a:xfrm rot="5082699">
              <a:off x="3393834" y="4528035"/>
              <a:ext cx="243225" cy="687375"/>
            </a:xfrm>
            <a:prstGeom prst="rect">
              <a:avLst/>
            </a:prstGeom>
            <a:noFill/>
            <a:ln>
              <a:noFill/>
            </a:ln>
          </p:spPr>
        </p:pic>
        <p:pic>
          <p:nvPicPr>
            <p:cNvPr id="855" name="Google Shape;855;p21"/>
            <p:cNvPicPr preferRelativeResize="0"/>
            <p:nvPr/>
          </p:nvPicPr>
          <p:blipFill>
            <a:blip r:embed="rId6">
              <a:alphaModFix/>
            </a:blip>
            <a:stretch>
              <a:fillRect/>
            </a:stretch>
          </p:blipFill>
          <p:spPr>
            <a:xfrm>
              <a:off x="258109" y="1570284"/>
              <a:ext cx="243225" cy="687375"/>
            </a:xfrm>
            <a:prstGeom prst="rect">
              <a:avLst/>
            </a:prstGeom>
            <a:noFill/>
            <a:ln>
              <a:noFill/>
            </a:ln>
          </p:spPr>
        </p:pic>
      </p:grpSp>
    </p:spTree>
    <p:extLst>
      <p:ext uri="{BB962C8B-B14F-4D97-AF65-F5344CB8AC3E}">
        <p14:creationId xmlns:p14="http://schemas.microsoft.com/office/powerpoint/2010/main" val="2188592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7"/>
        <p:cNvGrpSpPr/>
        <p:nvPr/>
      </p:nvGrpSpPr>
      <p:grpSpPr>
        <a:xfrm>
          <a:off x="0" y="0"/>
          <a:ext cx="0" cy="0"/>
          <a:chOff x="0" y="0"/>
          <a:chExt cx="0" cy="0"/>
        </a:xfrm>
      </p:grpSpPr>
      <p:pic>
        <p:nvPicPr>
          <p:cNvPr id="318" name="Google Shape;318;p68"/>
          <p:cNvPicPr preferRelativeResize="0"/>
          <p:nvPr/>
        </p:nvPicPr>
        <p:blipFill rotWithShape="1">
          <a:blip r:embed="rId2">
            <a:alphaModFix/>
          </a:blip>
          <a:srcRect l="52767" b="30233"/>
          <a:stretch/>
        </p:blipFill>
        <p:spPr>
          <a:xfrm rot="10800000" flipH="1">
            <a:off x="2" y="0"/>
            <a:ext cx="18288000" cy="10287000"/>
          </a:xfrm>
          <a:prstGeom prst="rect">
            <a:avLst/>
          </a:prstGeom>
          <a:noFill/>
          <a:ln>
            <a:noFill/>
          </a:ln>
        </p:spPr>
      </p:pic>
      <p:sp>
        <p:nvSpPr>
          <p:cNvPr id="319" name="Google Shape;319;p68"/>
          <p:cNvSpPr/>
          <p:nvPr/>
        </p:nvSpPr>
        <p:spPr>
          <a:xfrm>
            <a:off x="1" y="-484"/>
            <a:ext cx="18287999" cy="10287485"/>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320" name="Google Shape;320;p68"/>
          <p:cNvPicPr preferRelativeResize="0"/>
          <p:nvPr/>
        </p:nvPicPr>
        <p:blipFill rotWithShape="1">
          <a:blip r:embed="rId3">
            <a:alphaModFix/>
          </a:blip>
          <a:srcRect b="51221"/>
          <a:stretch/>
        </p:blipFill>
        <p:spPr>
          <a:xfrm flipH="1">
            <a:off x="-245745" y="8756333"/>
            <a:ext cx="18533745" cy="1530668"/>
          </a:xfrm>
          <a:prstGeom prst="rect">
            <a:avLst/>
          </a:prstGeom>
          <a:noFill/>
          <a:ln>
            <a:noFill/>
          </a:ln>
        </p:spPr>
      </p:pic>
      <p:pic>
        <p:nvPicPr>
          <p:cNvPr id="321" name="Google Shape;321;p68"/>
          <p:cNvPicPr preferRelativeResize="0"/>
          <p:nvPr/>
        </p:nvPicPr>
        <p:blipFill rotWithShape="1">
          <a:blip r:embed="rId4">
            <a:alphaModFix/>
          </a:blip>
          <a:srcRect/>
          <a:stretch/>
        </p:blipFill>
        <p:spPr>
          <a:xfrm>
            <a:off x="14185583" y="5992178"/>
            <a:ext cx="3870008" cy="4009073"/>
          </a:xfrm>
          <a:prstGeom prst="rect">
            <a:avLst/>
          </a:prstGeom>
          <a:noFill/>
          <a:ln>
            <a:noFill/>
          </a:ln>
        </p:spPr>
      </p:pic>
      <p:pic>
        <p:nvPicPr>
          <p:cNvPr id="322" name="Google Shape;322;p68"/>
          <p:cNvPicPr preferRelativeResize="0"/>
          <p:nvPr/>
        </p:nvPicPr>
        <p:blipFill rotWithShape="1">
          <a:blip r:embed="rId5">
            <a:alphaModFix/>
          </a:blip>
          <a:srcRect/>
          <a:stretch/>
        </p:blipFill>
        <p:spPr>
          <a:xfrm flipH="1">
            <a:off x="12515849" y="7876221"/>
            <a:ext cx="5772150" cy="2410779"/>
          </a:xfrm>
          <a:prstGeom prst="rect">
            <a:avLst/>
          </a:prstGeom>
          <a:noFill/>
          <a:ln>
            <a:noFill/>
          </a:ln>
        </p:spPr>
      </p:pic>
      <p:pic>
        <p:nvPicPr>
          <p:cNvPr id="323" name="Google Shape;323;p68"/>
          <p:cNvPicPr preferRelativeResize="0"/>
          <p:nvPr/>
        </p:nvPicPr>
        <p:blipFill rotWithShape="1">
          <a:blip r:embed="rId6">
            <a:alphaModFix/>
          </a:blip>
          <a:srcRect/>
          <a:stretch/>
        </p:blipFill>
        <p:spPr>
          <a:xfrm flipH="1">
            <a:off x="428626" y="214313"/>
            <a:ext cx="3711893" cy="1937385"/>
          </a:xfrm>
          <a:prstGeom prst="rect">
            <a:avLst/>
          </a:prstGeom>
          <a:noFill/>
          <a:ln>
            <a:noFill/>
          </a:ln>
          <a:effectLst>
            <a:outerShdw blurRad="50800" dist="38100" dir="2700000" algn="tl" rotWithShape="0">
              <a:srgbClr val="000000">
                <a:alpha val="40000"/>
              </a:srgbClr>
            </a:outerShdw>
          </a:effectLst>
        </p:spPr>
      </p:pic>
      <p:pic>
        <p:nvPicPr>
          <p:cNvPr id="324" name="Google Shape;324;p68"/>
          <p:cNvPicPr preferRelativeResize="0"/>
          <p:nvPr/>
        </p:nvPicPr>
        <p:blipFill rotWithShape="1">
          <a:blip r:embed="rId7">
            <a:alphaModFix/>
          </a:blip>
          <a:srcRect l="73666" r="-592" b="57223"/>
          <a:stretch/>
        </p:blipFill>
        <p:spPr>
          <a:xfrm>
            <a:off x="15344776" y="214313"/>
            <a:ext cx="2980373" cy="2849880"/>
          </a:xfrm>
          <a:prstGeom prst="rect">
            <a:avLst/>
          </a:prstGeom>
          <a:noFill/>
          <a:ln>
            <a:noFill/>
          </a:ln>
        </p:spPr>
      </p:pic>
    </p:spTree>
    <p:extLst>
      <p:ext uri="{BB962C8B-B14F-4D97-AF65-F5344CB8AC3E}">
        <p14:creationId xmlns:p14="http://schemas.microsoft.com/office/powerpoint/2010/main" val="4069485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25"/>
        <p:cNvGrpSpPr/>
        <p:nvPr/>
      </p:nvGrpSpPr>
      <p:grpSpPr>
        <a:xfrm>
          <a:off x="0" y="0"/>
          <a:ext cx="0" cy="0"/>
          <a:chOff x="0" y="0"/>
          <a:chExt cx="0" cy="0"/>
        </a:xfrm>
      </p:grpSpPr>
      <p:pic>
        <p:nvPicPr>
          <p:cNvPr id="326" name="Google Shape;326;p133"/>
          <p:cNvPicPr preferRelativeResize="0"/>
          <p:nvPr/>
        </p:nvPicPr>
        <p:blipFill rotWithShape="1">
          <a:blip r:embed="rId2">
            <a:alphaModFix/>
          </a:blip>
          <a:srcRect l="30123" t="487" r="-1580" b="19035"/>
          <a:stretch/>
        </p:blipFill>
        <p:spPr>
          <a:xfrm>
            <a:off x="2" y="-2"/>
            <a:ext cx="8477360" cy="10287000"/>
          </a:xfrm>
          <a:prstGeom prst="rect">
            <a:avLst/>
          </a:prstGeom>
          <a:noFill/>
          <a:ln>
            <a:noFill/>
          </a:ln>
        </p:spPr>
      </p:pic>
      <p:pic>
        <p:nvPicPr>
          <p:cNvPr id="327" name="Google Shape;327;p133"/>
          <p:cNvPicPr preferRelativeResize="0"/>
          <p:nvPr/>
        </p:nvPicPr>
        <p:blipFill rotWithShape="1">
          <a:blip r:embed="rId3">
            <a:alphaModFix/>
          </a:blip>
          <a:srcRect/>
          <a:stretch/>
        </p:blipFill>
        <p:spPr>
          <a:xfrm>
            <a:off x="2570798" y="813435"/>
            <a:ext cx="13883640" cy="6303645"/>
          </a:xfrm>
          <a:prstGeom prst="rect">
            <a:avLst/>
          </a:prstGeom>
          <a:noFill/>
          <a:ln>
            <a:noFill/>
          </a:ln>
        </p:spPr>
      </p:pic>
      <p:pic>
        <p:nvPicPr>
          <p:cNvPr id="328" name="Google Shape;328;p133" descr="804430f3c14b0815515a"/>
          <p:cNvPicPr preferRelativeResize="0"/>
          <p:nvPr/>
        </p:nvPicPr>
        <p:blipFill rotWithShape="1">
          <a:blip r:embed="rId4">
            <a:alphaModFix/>
          </a:blip>
          <a:srcRect/>
          <a:stretch/>
        </p:blipFill>
        <p:spPr>
          <a:xfrm>
            <a:off x="5354956" y="2001203"/>
            <a:ext cx="12933998" cy="8285798"/>
          </a:xfrm>
          <a:prstGeom prst="rect">
            <a:avLst/>
          </a:prstGeom>
          <a:noFill/>
          <a:ln>
            <a:noFill/>
          </a:ln>
        </p:spPr>
      </p:pic>
      <p:pic>
        <p:nvPicPr>
          <p:cNvPr id="329" name="Google Shape;329;p133"/>
          <p:cNvPicPr preferRelativeResize="0"/>
          <p:nvPr/>
        </p:nvPicPr>
        <p:blipFill rotWithShape="1">
          <a:blip r:embed="rId5">
            <a:alphaModFix/>
          </a:blip>
          <a:srcRect r="27792"/>
          <a:stretch/>
        </p:blipFill>
        <p:spPr>
          <a:xfrm>
            <a:off x="0" y="5843588"/>
            <a:ext cx="8166735" cy="4443413"/>
          </a:xfrm>
          <a:prstGeom prst="rect">
            <a:avLst/>
          </a:prstGeom>
          <a:noFill/>
          <a:ln>
            <a:noFill/>
          </a:ln>
        </p:spPr>
      </p:pic>
    </p:spTree>
    <p:extLst>
      <p:ext uri="{BB962C8B-B14F-4D97-AF65-F5344CB8AC3E}">
        <p14:creationId xmlns:p14="http://schemas.microsoft.com/office/powerpoint/2010/main" val="2970892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30"/>
        <p:cNvGrpSpPr/>
        <p:nvPr/>
      </p:nvGrpSpPr>
      <p:grpSpPr>
        <a:xfrm>
          <a:off x="0" y="0"/>
          <a:ext cx="0" cy="0"/>
          <a:chOff x="0" y="0"/>
          <a:chExt cx="0" cy="0"/>
        </a:xfrm>
      </p:grpSpPr>
      <p:pic>
        <p:nvPicPr>
          <p:cNvPr id="331" name="Google Shape;331;p134"/>
          <p:cNvPicPr preferRelativeResize="0"/>
          <p:nvPr/>
        </p:nvPicPr>
        <p:blipFill rotWithShape="1">
          <a:blip r:embed="rId2">
            <a:alphaModFix/>
          </a:blip>
          <a:srcRect l="32299"/>
          <a:stretch/>
        </p:blipFill>
        <p:spPr>
          <a:xfrm>
            <a:off x="0" y="0"/>
            <a:ext cx="18288000" cy="10287000"/>
          </a:xfrm>
          <a:prstGeom prst="rect">
            <a:avLst/>
          </a:prstGeom>
          <a:noFill/>
          <a:ln>
            <a:noFill/>
          </a:ln>
        </p:spPr>
      </p:pic>
      <p:pic>
        <p:nvPicPr>
          <p:cNvPr id="332" name="Google Shape;332;p134"/>
          <p:cNvPicPr preferRelativeResize="0"/>
          <p:nvPr/>
        </p:nvPicPr>
        <p:blipFill rotWithShape="1">
          <a:blip r:embed="rId3">
            <a:alphaModFix/>
          </a:blip>
          <a:srcRect/>
          <a:stretch/>
        </p:blipFill>
        <p:spPr>
          <a:xfrm>
            <a:off x="0" y="0"/>
            <a:ext cx="18288000" cy="10287000"/>
          </a:xfrm>
          <a:prstGeom prst="rect">
            <a:avLst/>
          </a:prstGeom>
          <a:noFill/>
          <a:ln>
            <a:noFill/>
          </a:ln>
        </p:spPr>
      </p:pic>
    </p:spTree>
    <p:extLst>
      <p:ext uri="{BB962C8B-B14F-4D97-AF65-F5344CB8AC3E}">
        <p14:creationId xmlns:p14="http://schemas.microsoft.com/office/powerpoint/2010/main" val="694368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33"/>
        <p:cNvGrpSpPr/>
        <p:nvPr/>
      </p:nvGrpSpPr>
      <p:grpSpPr>
        <a:xfrm>
          <a:off x="0" y="0"/>
          <a:ext cx="0" cy="0"/>
          <a:chOff x="0" y="0"/>
          <a:chExt cx="0" cy="0"/>
        </a:xfrm>
      </p:grpSpPr>
      <p:pic>
        <p:nvPicPr>
          <p:cNvPr id="334" name="Google Shape;334;p135"/>
          <p:cNvPicPr preferRelativeResize="0"/>
          <p:nvPr/>
        </p:nvPicPr>
        <p:blipFill rotWithShape="1">
          <a:blip r:embed="rId2">
            <a:alphaModFix/>
          </a:blip>
          <a:srcRect l="52767" b="30233"/>
          <a:stretch/>
        </p:blipFill>
        <p:spPr>
          <a:xfrm rot="10800000" flipH="1">
            <a:off x="2" y="0"/>
            <a:ext cx="18288000" cy="10287000"/>
          </a:xfrm>
          <a:prstGeom prst="rect">
            <a:avLst/>
          </a:prstGeom>
          <a:noFill/>
          <a:ln>
            <a:noFill/>
          </a:ln>
        </p:spPr>
      </p:pic>
      <p:sp>
        <p:nvSpPr>
          <p:cNvPr id="335" name="Google Shape;335;p135"/>
          <p:cNvSpPr/>
          <p:nvPr/>
        </p:nvSpPr>
        <p:spPr>
          <a:xfrm>
            <a:off x="1" y="-484"/>
            <a:ext cx="18287999" cy="10287485"/>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pic>
        <p:nvPicPr>
          <p:cNvPr id="336" name="Google Shape;336;p135"/>
          <p:cNvPicPr preferRelativeResize="0"/>
          <p:nvPr/>
        </p:nvPicPr>
        <p:blipFill rotWithShape="1">
          <a:blip r:embed="rId3">
            <a:alphaModFix/>
          </a:blip>
          <a:srcRect b="51221"/>
          <a:stretch/>
        </p:blipFill>
        <p:spPr>
          <a:xfrm flipH="1">
            <a:off x="-245745" y="8756333"/>
            <a:ext cx="18533745" cy="1530668"/>
          </a:xfrm>
          <a:prstGeom prst="rect">
            <a:avLst/>
          </a:prstGeom>
          <a:noFill/>
          <a:ln>
            <a:noFill/>
          </a:ln>
        </p:spPr>
      </p:pic>
      <p:pic>
        <p:nvPicPr>
          <p:cNvPr id="337" name="Google Shape;337;p135"/>
          <p:cNvPicPr preferRelativeResize="0"/>
          <p:nvPr/>
        </p:nvPicPr>
        <p:blipFill rotWithShape="1">
          <a:blip r:embed="rId4">
            <a:alphaModFix/>
          </a:blip>
          <a:srcRect/>
          <a:stretch/>
        </p:blipFill>
        <p:spPr>
          <a:xfrm>
            <a:off x="14185583" y="5992178"/>
            <a:ext cx="3870008" cy="4009073"/>
          </a:xfrm>
          <a:prstGeom prst="rect">
            <a:avLst/>
          </a:prstGeom>
          <a:noFill/>
          <a:ln>
            <a:noFill/>
          </a:ln>
        </p:spPr>
      </p:pic>
      <p:pic>
        <p:nvPicPr>
          <p:cNvPr id="338" name="Google Shape;338;p135"/>
          <p:cNvPicPr preferRelativeResize="0"/>
          <p:nvPr/>
        </p:nvPicPr>
        <p:blipFill rotWithShape="1">
          <a:blip r:embed="rId5">
            <a:alphaModFix/>
          </a:blip>
          <a:srcRect/>
          <a:stretch/>
        </p:blipFill>
        <p:spPr>
          <a:xfrm flipH="1">
            <a:off x="12515849" y="7876221"/>
            <a:ext cx="5772150" cy="2410779"/>
          </a:xfrm>
          <a:prstGeom prst="rect">
            <a:avLst/>
          </a:prstGeom>
          <a:noFill/>
          <a:ln>
            <a:noFill/>
          </a:ln>
        </p:spPr>
      </p:pic>
      <p:pic>
        <p:nvPicPr>
          <p:cNvPr id="339" name="Google Shape;339;p135"/>
          <p:cNvPicPr preferRelativeResize="0"/>
          <p:nvPr/>
        </p:nvPicPr>
        <p:blipFill rotWithShape="1">
          <a:blip r:embed="rId6">
            <a:alphaModFix/>
          </a:blip>
          <a:srcRect/>
          <a:stretch/>
        </p:blipFill>
        <p:spPr>
          <a:xfrm flipH="1">
            <a:off x="428626" y="214313"/>
            <a:ext cx="3711893" cy="1937385"/>
          </a:xfrm>
          <a:prstGeom prst="rect">
            <a:avLst/>
          </a:prstGeom>
          <a:noFill/>
          <a:ln>
            <a:noFill/>
          </a:ln>
          <a:effectLst>
            <a:outerShdw blurRad="50800" dist="38100" dir="2700000" algn="tl" rotWithShape="0">
              <a:srgbClr val="000000">
                <a:alpha val="40000"/>
              </a:srgbClr>
            </a:outerShdw>
          </a:effectLst>
        </p:spPr>
      </p:pic>
      <p:pic>
        <p:nvPicPr>
          <p:cNvPr id="340" name="Google Shape;340;p135"/>
          <p:cNvPicPr preferRelativeResize="0"/>
          <p:nvPr/>
        </p:nvPicPr>
        <p:blipFill rotWithShape="1">
          <a:blip r:embed="rId7">
            <a:alphaModFix/>
          </a:blip>
          <a:srcRect l="73666" r="-592" b="57223"/>
          <a:stretch/>
        </p:blipFill>
        <p:spPr>
          <a:xfrm>
            <a:off x="15344776" y="214313"/>
            <a:ext cx="2980373" cy="2849880"/>
          </a:xfrm>
          <a:prstGeom prst="rect">
            <a:avLst/>
          </a:prstGeom>
          <a:noFill/>
          <a:ln>
            <a:noFill/>
          </a:ln>
        </p:spPr>
      </p:pic>
    </p:spTree>
    <p:extLst>
      <p:ext uri="{BB962C8B-B14F-4D97-AF65-F5344CB8AC3E}">
        <p14:creationId xmlns:p14="http://schemas.microsoft.com/office/powerpoint/2010/main" val="2370340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41"/>
        <p:cNvGrpSpPr/>
        <p:nvPr/>
      </p:nvGrpSpPr>
      <p:grpSpPr>
        <a:xfrm>
          <a:off x="0" y="0"/>
          <a:ext cx="0" cy="0"/>
          <a:chOff x="0" y="0"/>
          <a:chExt cx="0" cy="0"/>
        </a:xfrm>
      </p:grpSpPr>
      <p:pic>
        <p:nvPicPr>
          <p:cNvPr id="342" name="Google Shape;342;p136"/>
          <p:cNvPicPr preferRelativeResize="0"/>
          <p:nvPr/>
        </p:nvPicPr>
        <p:blipFill rotWithShape="1">
          <a:blip r:embed="rId2">
            <a:alphaModFix/>
          </a:blip>
          <a:srcRect t="75555" r="-1013"/>
          <a:stretch/>
        </p:blipFill>
        <p:spPr>
          <a:xfrm>
            <a:off x="0" y="7091609"/>
            <a:ext cx="18562320" cy="3195392"/>
          </a:xfrm>
          <a:prstGeom prst="rect">
            <a:avLst/>
          </a:prstGeom>
          <a:noFill/>
          <a:ln>
            <a:noFill/>
          </a:ln>
        </p:spPr>
      </p:pic>
      <p:pic>
        <p:nvPicPr>
          <p:cNvPr id="343" name="Google Shape;343;p136"/>
          <p:cNvPicPr preferRelativeResize="0"/>
          <p:nvPr/>
        </p:nvPicPr>
        <p:blipFill rotWithShape="1">
          <a:blip r:embed="rId3">
            <a:alphaModFix/>
          </a:blip>
          <a:srcRect/>
          <a:stretch/>
        </p:blipFill>
        <p:spPr>
          <a:xfrm>
            <a:off x="1214438" y="1"/>
            <a:ext cx="2893695" cy="1801178"/>
          </a:xfrm>
          <a:prstGeom prst="rect">
            <a:avLst/>
          </a:prstGeom>
          <a:noFill/>
          <a:ln>
            <a:noFill/>
          </a:ln>
        </p:spPr>
      </p:pic>
    </p:spTree>
    <p:extLst>
      <p:ext uri="{BB962C8B-B14F-4D97-AF65-F5344CB8AC3E}">
        <p14:creationId xmlns:p14="http://schemas.microsoft.com/office/powerpoint/2010/main" val="727154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200" y="1081992"/>
            <a:ext cx="154356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1pPr>
            <a:lvl2pPr lvl="1">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2pPr>
            <a:lvl3pPr lvl="2">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3pPr>
            <a:lvl4pPr lvl="3">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4pPr>
            <a:lvl5pPr lvl="4">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5pPr>
            <a:lvl6pPr lvl="5">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6pPr>
            <a:lvl7pPr lvl="6">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7pPr>
            <a:lvl8pPr lvl="7">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8pPr>
            <a:lvl9pPr lvl="8">
              <a:spcBef>
                <a:spcPts val="0"/>
              </a:spcBef>
              <a:spcAft>
                <a:spcPts val="0"/>
              </a:spcAft>
              <a:buClr>
                <a:schemeClr val="dk1"/>
              </a:buClr>
              <a:buSzPts val="2800"/>
              <a:buFont typeface="Borel"/>
              <a:buNone/>
              <a:defRPr sz="2800">
                <a:solidFill>
                  <a:schemeClr val="dk1"/>
                </a:solidFill>
                <a:latin typeface="Borel"/>
                <a:ea typeface="Borel"/>
                <a:cs typeface="Borel"/>
                <a:sym typeface="Borel"/>
              </a:defRPr>
            </a:lvl9pPr>
          </a:lstStyle>
          <a:p>
            <a:endParaRPr/>
          </a:p>
        </p:txBody>
      </p:sp>
      <p:sp>
        <p:nvSpPr>
          <p:cNvPr id="7" name="Google Shape;7;p1"/>
          <p:cNvSpPr txBox="1">
            <a:spLocks noGrp="1"/>
          </p:cNvSpPr>
          <p:nvPr>
            <p:ph type="body" idx="1"/>
          </p:nvPr>
        </p:nvSpPr>
        <p:spPr>
          <a:xfrm>
            <a:off x="1426200" y="2364262"/>
            <a:ext cx="154356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7753568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67"/>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4" name="Google Shape;314;p6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A5A3A3"/>
                </a:solidFill>
                <a:latin typeface="Arial"/>
                <a:ea typeface="Arial"/>
                <a:cs typeface="Arial"/>
                <a:sym typeface="Arial"/>
              </a:defRPr>
            </a:lvl1pPr>
            <a:lvl2pPr marR="0" lvl="1" algn="l" rtl="0">
              <a:spcBef>
                <a:spcPts val="0"/>
              </a:spcBef>
              <a:spcAft>
                <a:spcPts val="0"/>
              </a:spcAft>
              <a:buSzPts val="1400"/>
              <a:buNone/>
              <a:defRPr sz="27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7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7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7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7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7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7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700" b="0" i="0" u="none" strike="noStrike" cap="none">
                <a:solidFill>
                  <a:schemeClr val="dk1"/>
                </a:solidFill>
                <a:latin typeface="Arial"/>
                <a:ea typeface="Arial"/>
                <a:cs typeface="Arial"/>
                <a:sym typeface="Arial"/>
              </a:defRPr>
            </a:lvl9pPr>
          </a:lstStyle>
          <a:p>
            <a:endParaRPr/>
          </a:p>
        </p:txBody>
      </p:sp>
      <p:sp>
        <p:nvSpPr>
          <p:cNvPr id="315" name="Google Shape;315;p6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A5A3A3"/>
                </a:solidFill>
                <a:latin typeface="Arial"/>
                <a:ea typeface="Arial"/>
                <a:cs typeface="Arial"/>
                <a:sym typeface="Arial"/>
              </a:defRPr>
            </a:lvl1pPr>
            <a:lvl2pPr marR="0" lvl="1" algn="l" rtl="0">
              <a:spcBef>
                <a:spcPts val="0"/>
              </a:spcBef>
              <a:spcAft>
                <a:spcPts val="0"/>
              </a:spcAft>
              <a:buSzPts val="1400"/>
              <a:buNone/>
              <a:defRPr sz="27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7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7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7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7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7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7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700" b="0" i="0" u="none" strike="noStrike" cap="none">
                <a:solidFill>
                  <a:schemeClr val="dk1"/>
                </a:solidFill>
                <a:latin typeface="Arial"/>
                <a:ea typeface="Arial"/>
                <a:cs typeface="Arial"/>
                <a:sym typeface="Arial"/>
              </a:defRPr>
            </a:lvl9pPr>
          </a:lstStyle>
          <a:p>
            <a:endParaRPr/>
          </a:p>
        </p:txBody>
      </p:sp>
      <p:sp>
        <p:nvSpPr>
          <p:cNvPr id="316" name="Google Shape;316;p6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A5A3A3"/>
                </a:solidFill>
                <a:latin typeface="Arial"/>
                <a:ea typeface="Arial"/>
                <a:cs typeface="Arial"/>
                <a:sym typeface="Arial"/>
              </a:defRPr>
            </a:lvl1pPr>
            <a:lvl2pPr marL="0" marR="0" lvl="1" indent="0" algn="r" rtl="0">
              <a:spcBef>
                <a:spcPts val="0"/>
              </a:spcBef>
              <a:buNone/>
              <a:defRPr sz="1800">
                <a:solidFill>
                  <a:srgbClr val="A5A3A3"/>
                </a:solidFill>
                <a:latin typeface="Arial"/>
                <a:ea typeface="Arial"/>
                <a:cs typeface="Arial"/>
                <a:sym typeface="Arial"/>
              </a:defRPr>
            </a:lvl2pPr>
            <a:lvl3pPr marL="0" marR="0" lvl="2" indent="0" algn="r" rtl="0">
              <a:spcBef>
                <a:spcPts val="0"/>
              </a:spcBef>
              <a:buNone/>
              <a:defRPr sz="1800">
                <a:solidFill>
                  <a:srgbClr val="A5A3A3"/>
                </a:solidFill>
                <a:latin typeface="Arial"/>
                <a:ea typeface="Arial"/>
                <a:cs typeface="Arial"/>
                <a:sym typeface="Arial"/>
              </a:defRPr>
            </a:lvl3pPr>
            <a:lvl4pPr marL="0" marR="0" lvl="3" indent="0" algn="r" rtl="0">
              <a:spcBef>
                <a:spcPts val="0"/>
              </a:spcBef>
              <a:buNone/>
              <a:defRPr sz="1800">
                <a:solidFill>
                  <a:srgbClr val="A5A3A3"/>
                </a:solidFill>
                <a:latin typeface="Arial"/>
                <a:ea typeface="Arial"/>
                <a:cs typeface="Arial"/>
                <a:sym typeface="Arial"/>
              </a:defRPr>
            </a:lvl4pPr>
            <a:lvl5pPr marL="0" marR="0" lvl="4" indent="0" algn="r" rtl="0">
              <a:spcBef>
                <a:spcPts val="0"/>
              </a:spcBef>
              <a:buNone/>
              <a:defRPr sz="1800">
                <a:solidFill>
                  <a:srgbClr val="A5A3A3"/>
                </a:solidFill>
                <a:latin typeface="Arial"/>
                <a:ea typeface="Arial"/>
                <a:cs typeface="Arial"/>
                <a:sym typeface="Arial"/>
              </a:defRPr>
            </a:lvl5pPr>
            <a:lvl6pPr marL="0" marR="0" lvl="5" indent="0" algn="r" rtl="0">
              <a:spcBef>
                <a:spcPts val="0"/>
              </a:spcBef>
              <a:buNone/>
              <a:defRPr sz="1800">
                <a:solidFill>
                  <a:srgbClr val="A5A3A3"/>
                </a:solidFill>
                <a:latin typeface="Arial"/>
                <a:ea typeface="Arial"/>
                <a:cs typeface="Arial"/>
                <a:sym typeface="Arial"/>
              </a:defRPr>
            </a:lvl6pPr>
            <a:lvl7pPr marL="0" marR="0" lvl="6" indent="0" algn="r" rtl="0">
              <a:spcBef>
                <a:spcPts val="0"/>
              </a:spcBef>
              <a:buNone/>
              <a:defRPr sz="1800">
                <a:solidFill>
                  <a:srgbClr val="A5A3A3"/>
                </a:solidFill>
                <a:latin typeface="Arial"/>
                <a:ea typeface="Arial"/>
                <a:cs typeface="Arial"/>
                <a:sym typeface="Arial"/>
              </a:defRPr>
            </a:lvl7pPr>
            <a:lvl8pPr marL="0" marR="0" lvl="7" indent="0" algn="r" rtl="0">
              <a:spcBef>
                <a:spcPts val="0"/>
              </a:spcBef>
              <a:buNone/>
              <a:defRPr sz="1800">
                <a:solidFill>
                  <a:srgbClr val="A5A3A3"/>
                </a:solidFill>
                <a:latin typeface="Arial"/>
                <a:ea typeface="Arial"/>
                <a:cs typeface="Arial"/>
                <a:sym typeface="Arial"/>
              </a:defRPr>
            </a:lvl8pPr>
            <a:lvl9pPr marL="0" marR="0" lvl="8" indent="0" algn="r" rtl="0">
              <a:spcBef>
                <a:spcPts val="0"/>
              </a:spcBef>
              <a:buNone/>
              <a:defRPr sz="1800">
                <a:solidFill>
                  <a:srgbClr val="A5A3A3"/>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7694356"/>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35.png"/><Relationship Id="rId10" Type="http://schemas.openxmlformats.org/officeDocument/2006/relationships/image" Target="../media/image52.png"/><Relationship Id="rId4" Type="http://schemas.openxmlformats.org/officeDocument/2006/relationships/image" Target="../media/image44.jpeg"/><Relationship Id="rId9" Type="http://schemas.openxmlformats.org/officeDocument/2006/relationships/image" Target="../media/image100.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44.jpeg"/><Relationship Id="rId10" Type="http://schemas.openxmlformats.org/officeDocument/2006/relationships/image" Target="../media/image54.png"/><Relationship Id="rId4" Type="http://schemas.openxmlformats.org/officeDocument/2006/relationships/audio" Target="../media/audio1.wav"/><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44.jpeg"/><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32.png"/><Relationship Id="rId4" Type="http://schemas.openxmlformats.org/officeDocument/2006/relationships/image" Target="../media/image44.sv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11" Type="http://schemas.openxmlformats.org/officeDocument/2006/relationships/image" Target="../media/image48.png"/><Relationship Id="rId5" Type="http://schemas.openxmlformats.org/officeDocument/2006/relationships/image" Target="../media/image44.jpeg"/><Relationship Id="rId10" Type="http://schemas.openxmlformats.org/officeDocument/2006/relationships/image" Target="../media/image100.svg"/><Relationship Id="rId4" Type="http://schemas.openxmlformats.org/officeDocument/2006/relationships/audio" Target="../media/audio1.wav"/><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3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10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EF2FFC-6BF3-CF2C-6DCB-F41B5CF4162F}"/>
              </a:ext>
            </a:extLst>
          </p:cNvPr>
          <p:cNvPicPr>
            <a:picLocks noChangeAspect="1"/>
          </p:cNvPicPr>
          <p:nvPr/>
        </p:nvPicPr>
        <p:blipFill>
          <a:blip r:embed="rId2"/>
          <a:stretch>
            <a:fillRect/>
          </a:stretch>
        </p:blipFill>
        <p:spPr>
          <a:xfrm>
            <a:off x="0" y="0"/>
            <a:ext cx="18288000" cy="10287000"/>
          </a:xfrm>
          <a:prstGeom prst="rect">
            <a:avLst/>
          </a:prstGeom>
        </p:spPr>
      </p:pic>
      <p:sp>
        <p:nvSpPr>
          <p:cNvPr id="10" name="TextBox 9">
            <a:extLst>
              <a:ext uri="{FF2B5EF4-FFF2-40B4-BE49-F238E27FC236}">
                <a16:creationId xmlns:a16="http://schemas.microsoft.com/office/drawing/2014/main" id="{91DC0851-24D8-F724-0195-9012DCA0FB23}"/>
              </a:ext>
            </a:extLst>
          </p:cNvPr>
          <p:cNvSpPr txBox="1"/>
          <p:nvPr/>
        </p:nvSpPr>
        <p:spPr>
          <a:xfrm>
            <a:off x="0" y="8420100"/>
            <a:ext cx="18288000" cy="1538883"/>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9Slide07 IcielCadena" panose="02000503000000020004" pitchFamily="2" charset="0"/>
                <a:ea typeface="+mn-ea"/>
                <a:cs typeface="Times New Roman" panose="02020603050405020304" pitchFamily="18" charset="0"/>
              </a:rPr>
              <a:t>BÀI 1</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a:solidFill>
                  <a:srgbClr val="FF0000"/>
                </a:solidFill>
                <a:latin typeface="#9Slide07 IcielCadena" panose="02000503000000020004" pitchFamily="2" charset="0"/>
                <a:cs typeface="Times New Roman" panose="02020603050405020304" pitchFamily="18" charset="0"/>
              </a:rPr>
              <a:t>DÂN TỘC VÀ DÂN SỐ</a:t>
            </a:r>
            <a:endParaRPr lang="vi-VN" sz="5400" b="1" dirty="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465806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8C5A5C-0865-9DA5-375D-1592E4768F13}"/>
              </a:ext>
            </a:extLst>
          </p:cNvPr>
          <p:cNvPicPr>
            <a:picLocks noChangeAspect="1"/>
          </p:cNvPicPr>
          <p:nvPr/>
        </p:nvPicPr>
        <p:blipFill>
          <a:blip r:embed="rId2"/>
          <a:stretch>
            <a:fillRect/>
          </a:stretch>
        </p:blipFill>
        <p:spPr>
          <a:xfrm>
            <a:off x="1143000" y="647700"/>
            <a:ext cx="15544800" cy="8734697"/>
          </a:xfrm>
          <a:prstGeom prst="rect">
            <a:avLst/>
          </a:prstGeom>
        </p:spPr>
      </p:pic>
      <p:sp>
        <p:nvSpPr>
          <p:cNvPr id="8" name="TextBox 7">
            <a:extLst>
              <a:ext uri="{FF2B5EF4-FFF2-40B4-BE49-F238E27FC236}">
                <a16:creationId xmlns:a16="http://schemas.microsoft.com/office/drawing/2014/main" id="{FD999626-C820-2578-9C0F-C900537E4487}"/>
              </a:ext>
            </a:extLst>
          </p:cNvPr>
          <p:cNvSpPr txBox="1"/>
          <p:nvPr/>
        </p:nvSpPr>
        <p:spPr>
          <a:xfrm>
            <a:off x="342900" y="148136"/>
            <a:ext cx="17602200" cy="1569660"/>
          </a:xfrm>
          <a:prstGeom prst="rect">
            <a:avLst/>
          </a:prstGeom>
          <a:noFill/>
        </p:spPr>
        <p:txBody>
          <a:bodyPr wrap="square">
            <a:spAutoFit/>
          </a:bodyPr>
          <a:lstStyle/>
          <a:p>
            <a:pPr algn="ctr"/>
            <a:r>
              <a:rPr lang="vi-VN" sz="4800">
                <a:solidFill>
                  <a:srgbClr val="0000FF"/>
                </a:solidFill>
                <a:latin typeface="#9Slide07 IcielBaliho Script" pitchFamily="2" charset="0"/>
              </a:rPr>
              <a:t>Tại sao dân số nước ta có xu hướng già hóa? </a:t>
            </a:r>
          </a:p>
          <a:p>
            <a:pPr algn="ctr"/>
            <a:endParaRPr lang="en-US" sz="4800">
              <a:solidFill>
                <a:srgbClr val="0000FF"/>
              </a:solidFill>
              <a:latin typeface="#9Slide07 IcielBaliho Script" pitchFamily="2" charset="0"/>
            </a:endParaRPr>
          </a:p>
        </p:txBody>
      </p:sp>
      <p:sp>
        <p:nvSpPr>
          <p:cNvPr id="9" name="TextBox 8">
            <a:extLst>
              <a:ext uri="{FF2B5EF4-FFF2-40B4-BE49-F238E27FC236}">
                <a16:creationId xmlns:a16="http://schemas.microsoft.com/office/drawing/2014/main" id="{32CD5E06-AB2D-06EA-A40F-6916007D6242}"/>
              </a:ext>
            </a:extLst>
          </p:cNvPr>
          <p:cNvSpPr txBox="1"/>
          <p:nvPr/>
        </p:nvSpPr>
        <p:spPr>
          <a:xfrm>
            <a:off x="-1371600" y="5981700"/>
            <a:ext cx="9220200" cy="830997"/>
          </a:xfrm>
          <a:prstGeom prst="rect">
            <a:avLst/>
          </a:prstGeom>
          <a:noFill/>
        </p:spPr>
        <p:txBody>
          <a:bodyPr wrap="square">
            <a:spAutoFit/>
          </a:bodyPr>
          <a:lstStyle/>
          <a:p>
            <a:pPr algn="ctr"/>
            <a:r>
              <a:rPr lang="vi-VN" sz="4800" dirty="0">
                <a:solidFill>
                  <a:srgbClr val="FF3300"/>
                </a:solidFill>
                <a:latin typeface="#9Slide07 IcielBaliho Script" pitchFamily="2" charset="0"/>
              </a:rPr>
              <a:t>- Tỉ lệ sinh giảm</a:t>
            </a:r>
            <a:endParaRPr lang="en-US" sz="4800" dirty="0">
              <a:solidFill>
                <a:srgbClr val="FF3300"/>
              </a:solidFill>
              <a:latin typeface="#9Slide07 IcielBaliho Script" pitchFamily="2" charset="0"/>
            </a:endParaRPr>
          </a:p>
        </p:txBody>
      </p:sp>
      <p:sp>
        <p:nvSpPr>
          <p:cNvPr id="10" name="TextBox 9">
            <a:extLst>
              <a:ext uri="{FF2B5EF4-FFF2-40B4-BE49-F238E27FC236}">
                <a16:creationId xmlns:a16="http://schemas.microsoft.com/office/drawing/2014/main" id="{ED2C9199-08A4-BB4A-CBDF-96C3BDA07685}"/>
              </a:ext>
            </a:extLst>
          </p:cNvPr>
          <p:cNvSpPr txBox="1"/>
          <p:nvPr/>
        </p:nvSpPr>
        <p:spPr>
          <a:xfrm>
            <a:off x="-1362740" y="7682048"/>
            <a:ext cx="9220200" cy="830997"/>
          </a:xfrm>
          <a:prstGeom prst="rect">
            <a:avLst/>
          </a:prstGeom>
          <a:noFill/>
        </p:spPr>
        <p:txBody>
          <a:bodyPr wrap="square">
            <a:spAutoFit/>
          </a:bodyPr>
          <a:lstStyle/>
          <a:p>
            <a:pPr algn="ctr"/>
            <a:r>
              <a:rPr lang="vi-VN" sz="4800">
                <a:solidFill>
                  <a:srgbClr val="FF3300"/>
                </a:solidFill>
                <a:latin typeface="#9Slide07 IcielBaliho Script" pitchFamily="2" charset="0"/>
              </a:rPr>
              <a:t>- Tuổi thọ trung bình tăng</a:t>
            </a:r>
            <a:endParaRPr lang="en-US" sz="4800">
              <a:solidFill>
                <a:srgbClr val="FF3300"/>
              </a:solidFill>
              <a:latin typeface="#9Slide07 IcielBaliho Script" pitchFamily="2" charset="0"/>
            </a:endParaRPr>
          </a:p>
        </p:txBody>
      </p:sp>
    </p:spTree>
    <p:extLst>
      <p:ext uri="{BB962C8B-B14F-4D97-AF65-F5344CB8AC3E}">
        <p14:creationId xmlns:p14="http://schemas.microsoft.com/office/powerpoint/2010/main" val="2920425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0257"/>
            <a:ext cx="18288000" cy="103027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79000"/>
            </a:blip>
            <a:stretch>
              <a:fillRect t="-9222" b="-9222"/>
            </a:stretch>
          </a:blipFill>
        </p:spPr>
        <p:txBody>
          <a:bodyPr/>
          <a:lstStyle/>
          <a:p>
            <a:endParaRPr lang="en-US"/>
          </a:p>
        </p:txBody>
      </p:sp>
      <p:sp>
        <p:nvSpPr>
          <p:cNvPr id="3" name="Freeform 3"/>
          <p:cNvSpPr/>
          <p:nvPr/>
        </p:nvSpPr>
        <p:spPr>
          <a:xfrm rot="-5400000">
            <a:off x="15114883" y="7556065"/>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5">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6"/>
            <a:stretch>
              <a:fillRect/>
            </a:stretch>
          </a:blipFill>
        </p:spPr>
        <p:txBody>
          <a:bodyPr/>
          <a:lstStyle/>
          <a:p>
            <a:endParaRPr lang="en-US"/>
          </a:p>
        </p:txBody>
      </p:sp>
      <p:sp>
        <p:nvSpPr>
          <p:cNvPr id="6" name="Freeform 6"/>
          <p:cNvSpPr/>
          <p:nvPr/>
        </p:nvSpPr>
        <p:spPr>
          <a:xfrm rot="-8862101">
            <a:off x="13666780" y="-3271049"/>
            <a:ext cx="7208317" cy="4744107"/>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7"/>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5">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3370188" y="467401"/>
            <a:ext cx="14079612" cy="1794738"/>
          </a:xfrm>
          <a:prstGeom prst="roundRect">
            <a:avLst>
              <a:gd name="adj" fmla="val 5712"/>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4400" b="1" dirty="0">
                <a:solidFill>
                  <a:srgbClr val="0070C0"/>
                </a:solidFill>
                <a:latin typeface="Times New Roman" panose="02020603050405020304" pitchFamily="18" charset="0"/>
                <a:cs typeface="Times New Roman" panose="02020603050405020304" pitchFamily="18" charset="0"/>
              </a:rPr>
              <a:t>Dựa </a:t>
            </a:r>
            <a:r>
              <a:rPr lang="en-US" sz="4400" b="1" dirty="0" err="1">
                <a:solidFill>
                  <a:srgbClr val="0070C0"/>
                </a:solidFill>
                <a:latin typeface="Times New Roman" panose="02020603050405020304" pitchFamily="18" charset="0"/>
                <a:cs typeface="Times New Roman" panose="02020603050405020304" pitchFamily="18" charset="0"/>
              </a:rPr>
              <a:t>vào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hình</a:t>
            </a:r>
            <a:r>
              <a:rPr lang="en-US" sz="4400" b="1" dirty="0">
                <a:solidFill>
                  <a:srgbClr val="0070C0"/>
                </a:solidFill>
                <a:latin typeface="Times New Roman" panose="02020603050405020304" pitchFamily="18" charset="0"/>
                <a:cs typeface="Times New Roman" panose="02020603050405020304" pitchFamily="18" charset="0"/>
              </a:rPr>
              <a:t> 1, </a:t>
            </a:r>
            <a:r>
              <a:rPr lang="en-US" sz="4400" b="1" dirty="0" err="1">
                <a:solidFill>
                  <a:srgbClr val="0070C0"/>
                </a:solidFill>
                <a:latin typeface="Times New Roman" panose="02020603050405020304" pitchFamily="18" charset="0"/>
                <a:cs typeface="Times New Roman" panose="02020603050405020304" pitchFamily="18" charset="0"/>
              </a:rPr>
              <a:t>em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hãy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biết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sự</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thay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đổi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cơ</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cấu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dân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số</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theo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giới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tính</a:t>
            </a:r>
            <a:r>
              <a:rPr lang="en-US" sz="4400" b="1" dirty="0">
                <a:solidFill>
                  <a:srgbClr val="0070C0"/>
                </a:solidFill>
                <a:latin typeface="Times New Roman" panose="02020603050405020304" pitchFamily="18" charset="0"/>
                <a:cs typeface="Times New Roman" panose="02020603050405020304" pitchFamily="18" charset="0"/>
              </a:rPr>
              <a:t> ở </a:t>
            </a:r>
            <a:r>
              <a:rPr lang="en-US" sz="4400" b="1" dirty="0" err="1">
                <a:solidFill>
                  <a:srgbClr val="0070C0"/>
                </a:solidFill>
                <a:latin typeface="Times New Roman" panose="02020603050405020304" pitchFamily="18" charset="0"/>
                <a:cs typeface="Times New Roman" panose="02020603050405020304" pitchFamily="18" charset="0"/>
              </a:rPr>
              <a:t>nước</a:t>
            </a:r>
            <a:r>
              <a:rPr lang="en-US" sz="4400" b="1" dirty="0">
                <a:solidFill>
                  <a:srgbClr val="0070C0"/>
                </a:solidFill>
                <a:latin typeface="Times New Roman" panose="02020603050405020304" pitchFamily="18" charset="0"/>
                <a:cs typeface="Times New Roman" panose="02020603050405020304" pitchFamily="18" charset="0"/>
              </a:rPr>
              <a:t> ta </a:t>
            </a:r>
            <a:r>
              <a:rPr lang="en-US" sz="4400" b="1" dirty="0" err="1">
                <a:solidFill>
                  <a:srgbClr val="0070C0"/>
                </a:solidFill>
                <a:latin typeface="Times New Roman" panose="02020603050405020304" pitchFamily="18" charset="0"/>
                <a:cs typeface="Times New Roman" panose="02020603050405020304" pitchFamily="18" charset="0"/>
              </a:rPr>
              <a:t>giai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đoạn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từ</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năm</a:t>
            </a:r>
            <a:r>
              <a:rPr lang="en-US" sz="4400" b="1" dirty="0">
                <a:solidFill>
                  <a:srgbClr val="0070C0"/>
                </a:solidFill>
                <a:latin typeface="Times New Roman" panose="02020603050405020304" pitchFamily="18" charset="0"/>
                <a:cs typeface="Times New Roman" panose="02020603050405020304" pitchFamily="18" charset="0"/>
              </a:rPr>
              <a:t> 1999 </a:t>
            </a:r>
            <a:r>
              <a:rPr lang="en-US" sz="4400" b="1" dirty="0" err="1">
                <a:solidFill>
                  <a:srgbClr val="0070C0"/>
                </a:solidFill>
                <a:latin typeface="Times New Roman" panose="02020603050405020304" pitchFamily="18" charset="0"/>
                <a:cs typeface="Times New Roman" panose="02020603050405020304" pitchFamily="18" charset="0"/>
              </a:rPr>
              <a:t>đến</a:t>
            </a:r>
            <a:r>
              <a:rPr lang="en-US" sz="4400" b="1" dirty="0">
                <a:solidFill>
                  <a:srgbClr val="0070C0"/>
                </a:solidFill>
                <a:latin typeface="Times New Roman" panose="02020603050405020304" pitchFamily="18" charset="0"/>
                <a:cs typeface="Times New Roman" panose="02020603050405020304" pitchFamily="18" charset="0"/>
              </a:rPr>
              <a:t> 2021?</a:t>
            </a:r>
            <a:endParaRPr lang="vi-VN" sz="6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420CF44-E7D4-9E6B-9D85-821FC35191FB}"/>
              </a:ext>
            </a:extLst>
          </p:cNvPr>
          <p:cNvSpPr/>
          <p:nvPr/>
        </p:nvSpPr>
        <p:spPr>
          <a:xfrm>
            <a:off x="-964127" y="949723"/>
            <a:ext cx="5927514"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2060"/>
                </a:solidFill>
                <a:latin typeface="#9Slide07 IcielCadena" panose="02000503000000020004" pitchFamily="2" charset="0"/>
                <a:cs typeface="Times New Roman" panose="02020603050405020304" pitchFamily="18" charset="0"/>
              </a:rPr>
              <a:t>Câu </a:t>
            </a:r>
            <a:r>
              <a:rPr lang="en-US" sz="6600" b="1">
                <a:solidFill>
                  <a:srgbClr val="002060"/>
                </a:solidFill>
                <a:latin typeface="#9Slide07 IcielCadena" panose="02000503000000020004" pitchFamily="2" charset="0"/>
                <a:cs typeface="Times New Roman" panose="02020603050405020304" pitchFamily="18" charset="0"/>
              </a:rPr>
              <a:t>5</a:t>
            </a:r>
            <a:endParaRPr lang="vi-VN" sz="66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9" name="Freeform 3">
            <a:extLst>
              <a:ext uri="{FF2B5EF4-FFF2-40B4-BE49-F238E27FC236}">
                <a16:creationId xmlns:a16="http://schemas.microsoft.com/office/drawing/2014/main" id="{E446974B-75E3-DF17-F58B-D20C78FCBE4C}"/>
              </a:ext>
            </a:extLst>
          </p:cNvPr>
          <p:cNvSpPr/>
          <p:nvPr/>
        </p:nvSpPr>
        <p:spPr>
          <a:xfrm>
            <a:off x="479324" y="240653"/>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4" name="Rectangle: Rounded Corners 13">
            <a:extLst>
              <a:ext uri="{FF2B5EF4-FFF2-40B4-BE49-F238E27FC236}">
                <a16:creationId xmlns:a16="http://schemas.microsoft.com/office/drawing/2014/main" id="{92772559-4D2B-2E9E-A7C3-79091A418E9D}"/>
              </a:ext>
            </a:extLst>
          </p:cNvPr>
          <p:cNvSpPr/>
          <p:nvPr/>
        </p:nvSpPr>
        <p:spPr>
          <a:xfrm>
            <a:off x="11707137" y="3160852"/>
            <a:ext cx="5742663" cy="5930553"/>
          </a:xfrm>
          <a:prstGeom prst="roundRect">
            <a:avLst>
              <a:gd name="adj" fmla="val 14788"/>
            </a:avLst>
          </a:prstGeom>
          <a:solidFill>
            <a:srgbClr val="FF6D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     Trong </a:t>
            </a:r>
            <a:r>
              <a:rPr lang="en-US" sz="4800" dirty="0" err="1">
                <a:solidFill>
                  <a:schemeClr val="bg1"/>
                </a:solidFill>
                <a:latin typeface="Times New Roman" panose="02020603050405020304" pitchFamily="18" charset="0"/>
                <a:cs typeface="Times New Roman" panose="02020603050405020304" pitchFamily="18" charset="0"/>
              </a:rPr>
              <a:t>giai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đoạn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từ</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năm</a:t>
            </a:r>
            <a:r>
              <a:rPr lang="en-US" sz="4800" dirty="0">
                <a:solidFill>
                  <a:schemeClr val="bg1"/>
                </a:solidFill>
                <a:latin typeface="Times New Roman" panose="02020603050405020304" pitchFamily="18" charset="0"/>
                <a:cs typeface="Times New Roman" panose="02020603050405020304" pitchFamily="18" charset="0"/>
              </a:rPr>
              <a:t> 19</a:t>
            </a:r>
            <a:r>
              <a:rPr lang="vi-VN" sz="4800" dirty="0">
                <a:solidFill>
                  <a:schemeClr val="bg1"/>
                </a:solidFill>
                <a:latin typeface="Times New Roman" panose="02020603050405020304" pitchFamily="18" charset="0"/>
                <a:cs typeface="Times New Roman" panose="02020603050405020304" pitchFamily="18" charset="0"/>
              </a:rPr>
              <a:t>9</a:t>
            </a:r>
            <a:r>
              <a:rPr lang="en-US" sz="4800" dirty="0">
                <a:solidFill>
                  <a:schemeClr val="bg1"/>
                </a:solidFill>
                <a:latin typeface="Times New Roman" panose="02020603050405020304" pitchFamily="18" charset="0"/>
                <a:cs typeface="Times New Roman" panose="02020603050405020304" pitchFamily="18" charset="0"/>
              </a:rPr>
              <a:t>9 </a:t>
            </a:r>
            <a:r>
              <a:rPr lang="en-US" sz="4800" dirty="0" err="1">
                <a:solidFill>
                  <a:schemeClr val="bg1"/>
                </a:solidFill>
                <a:latin typeface="Times New Roman" panose="02020603050405020304" pitchFamily="18" charset="0"/>
                <a:cs typeface="Times New Roman" panose="02020603050405020304" pitchFamily="18" charset="0"/>
              </a:rPr>
              <a:t>đến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năm</a:t>
            </a:r>
            <a:r>
              <a:rPr lang="en-US" sz="4800" dirty="0">
                <a:solidFill>
                  <a:schemeClr val="bg1"/>
                </a:solidFill>
                <a:latin typeface="Times New Roman" panose="02020603050405020304" pitchFamily="18" charset="0"/>
                <a:cs typeface="Times New Roman" panose="02020603050405020304" pitchFamily="18" charset="0"/>
              </a:rPr>
              <a:t> 2021</a:t>
            </a:r>
            <a:r>
              <a:rPr lang="vi-VN"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tỉ</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giới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tính</a:t>
            </a:r>
            <a:r>
              <a:rPr lang="en-US" sz="4800" dirty="0">
                <a:solidFill>
                  <a:schemeClr val="bg1"/>
                </a:solidFill>
                <a:latin typeface="Times New Roman" panose="02020603050405020304" pitchFamily="18" charset="0"/>
                <a:cs typeface="Times New Roman" panose="02020603050405020304" pitchFamily="18" charset="0"/>
              </a:rPr>
              <a:t> ở </a:t>
            </a:r>
            <a:r>
              <a:rPr lang="en-US" sz="4800" dirty="0" err="1">
                <a:solidFill>
                  <a:schemeClr val="bg1"/>
                </a:solidFill>
                <a:latin typeface="Times New Roman" panose="02020603050405020304" pitchFamily="18" charset="0"/>
                <a:cs typeface="Times New Roman" panose="02020603050405020304" pitchFamily="18" charset="0"/>
              </a:rPr>
              <a:t>nước</a:t>
            </a:r>
            <a:r>
              <a:rPr lang="en-US" sz="4800" dirty="0">
                <a:solidFill>
                  <a:schemeClr val="bg1"/>
                </a:solidFill>
                <a:latin typeface="Times New Roman" panose="02020603050405020304" pitchFamily="18" charset="0"/>
                <a:cs typeface="Times New Roman" panose="02020603050405020304" pitchFamily="18" charset="0"/>
              </a:rPr>
              <a:t> ta </a:t>
            </a:r>
            <a:r>
              <a:rPr lang="en-US" sz="4800" dirty="0" err="1">
                <a:solidFill>
                  <a:schemeClr val="bg1"/>
                </a:solidFill>
                <a:latin typeface="Times New Roman" panose="02020603050405020304" pitchFamily="18" charset="0"/>
                <a:cs typeface="Times New Roman" panose="02020603050405020304" pitchFamily="18" charset="0"/>
              </a:rPr>
              <a:t>đang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có</a:t>
            </a:r>
            <a:r>
              <a:rPr lang="en-US" sz="4800" dirty="0">
                <a:solidFill>
                  <a:schemeClr val="bg1"/>
                </a:solidFill>
                <a:latin typeface="Times New Roman" panose="02020603050405020304" pitchFamily="18" charset="0"/>
                <a:cs typeface="Times New Roman" panose="02020603050405020304" pitchFamily="18" charset="0"/>
              </a:rPr>
              <a:t> xu </a:t>
            </a:r>
            <a:r>
              <a:rPr lang="en-US" sz="4800" dirty="0" err="1">
                <a:solidFill>
                  <a:schemeClr val="bg1"/>
                </a:solidFill>
                <a:latin typeface="Times New Roman" panose="02020603050405020304" pitchFamily="18" charset="0"/>
                <a:cs typeface="Times New Roman" panose="02020603050405020304" pitchFamily="18" charset="0"/>
              </a:rPr>
              <a:t>hướng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ngày</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càng</a:t>
            </a: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solidFill>
                  <a:srgbClr val="002060"/>
                </a:solidFill>
                <a:latin typeface="Times New Roman" panose="02020603050405020304" pitchFamily="18" charset="0"/>
                <a:cs typeface="Times New Roman" panose="02020603050405020304" pitchFamily="18" charset="0"/>
              </a:rPr>
              <a:t>"</a:t>
            </a:r>
            <a:r>
              <a:rPr lang="en-US" sz="4800" b="1" dirty="0" err="1">
                <a:solidFill>
                  <a:srgbClr val="002060"/>
                </a:solidFill>
                <a:latin typeface="Times New Roman" panose="02020603050405020304" pitchFamily="18" charset="0"/>
                <a:cs typeface="Times New Roman" panose="02020603050405020304" pitchFamily="18" charset="0"/>
              </a:rPr>
              <a:t>Cân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bằng</a:t>
            </a:r>
            <a:r>
              <a:rPr lang="en-US" sz="4800" b="1" dirty="0">
                <a:solidFill>
                  <a:srgbClr val="002060"/>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1AB9D259-070A-85B1-CD89-DD184D753EDB}"/>
              </a:ext>
            </a:extLst>
          </p:cNvPr>
          <p:cNvPicPr>
            <a:picLocks noChangeAspect="1"/>
          </p:cNvPicPr>
          <p:nvPr/>
        </p:nvPicPr>
        <p:blipFill>
          <a:blip r:embed="rId10"/>
          <a:stretch>
            <a:fillRect/>
          </a:stretch>
        </p:blipFill>
        <p:spPr>
          <a:xfrm>
            <a:off x="535438" y="2870547"/>
            <a:ext cx="10271552" cy="6305427"/>
          </a:xfrm>
          <a:prstGeom prst="rect">
            <a:avLst/>
          </a:prstGeom>
          <a:ln>
            <a:noFill/>
          </a:ln>
          <a:effectLst>
            <a:outerShdw blurRad="292100" dist="139700" dir="2700000" algn="tl" rotWithShape="0">
              <a:srgbClr val="333333">
                <a:alpha val="65000"/>
              </a:srgbClr>
            </a:outerShdw>
          </a:effectLst>
        </p:spPr>
      </p:pic>
      <p:pic>
        <p:nvPicPr>
          <p:cNvPr id="4" name="Đồng hồ đếm ngược 20s">
            <a:hlinkClick r:id="" action="ppaction://media"/>
            <a:extLst>
              <a:ext uri="{FF2B5EF4-FFF2-40B4-BE49-F238E27FC236}">
                <a16:creationId xmlns:a16="http://schemas.microsoft.com/office/drawing/2014/main" id="{6181FEE9-BB37-EBC5-684D-013BFA9AADA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96470" y="1800230"/>
            <a:ext cx="806320" cy="604740"/>
          </a:xfrm>
          <a:prstGeom prst="rect">
            <a:avLst/>
          </a:prstGeom>
        </p:spPr>
      </p:pic>
    </p:spTree>
    <p:extLst>
      <p:ext uri="{BB962C8B-B14F-4D97-AF65-F5344CB8AC3E}">
        <p14:creationId xmlns:p14="http://schemas.microsoft.com/office/powerpoint/2010/main" val="3043909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802"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endCondLst>
                    <p:cond evt="onNext" delay="0">
                      <p:tgtEl>
                        <p:sldTgt/>
                      </p:tgtEl>
                    </p:cond>
                  </p:endCondLst>
                </p:cTn>
                <p:tgtEl>
                  <p:spTgt spid="4"/>
                </p:tgtEl>
              </p:cMediaNode>
            </p:vide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FF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71604-5F2D-B813-D10D-A67F2530B6DE}"/>
              </a:ext>
            </a:extLst>
          </p:cNvPr>
          <p:cNvPicPr>
            <a:picLocks noChangeAspect="1"/>
          </p:cNvPicPr>
          <p:nvPr/>
        </p:nvPicPr>
        <p:blipFill>
          <a:blip r:embed="rId2"/>
          <a:stretch>
            <a:fillRect/>
          </a:stretch>
        </p:blipFill>
        <p:spPr>
          <a:xfrm>
            <a:off x="-15950" y="0"/>
            <a:ext cx="20285149" cy="12213350"/>
          </a:xfrm>
          <a:prstGeom prst="rect">
            <a:avLst/>
          </a:prstGeom>
        </p:spPr>
      </p:pic>
      <p:sp>
        <p:nvSpPr>
          <p:cNvPr id="16" name="Rectangle: Rounded Corners 15">
            <a:extLst>
              <a:ext uri="{FF2B5EF4-FFF2-40B4-BE49-F238E27FC236}">
                <a16:creationId xmlns:a16="http://schemas.microsoft.com/office/drawing/2014/main" id="{5219310E-5E82-2F51-D273-710641842AF9}"/>
              </a:ext>
            </a:extLst>
          </p:cNvPr>
          <p:cNvSpPr/>
          <p:nvPr/>
        </p:nvSpPr>
        <p:spPr>
          <a:xfrm>
            <a:off x="978931" y="394133"/>
            <a:ext cx="15507548" cy="3002197"/>
          </a:xfrm>
          <a:prstGeom prst="roundRect">
            <a:avLst>
              <a:gd name="adj" fmla="val 983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sz="9600" b="1">
                <a:solidFill>
                  <a:srgbClr val="FFFF00"/>
                </a:solidFill>
                <a:latin typeface="#9Slide07 IcielBaliho Script" pitchFamily="2" charset="0"/>
                <a:cs typeface="Times New Roman" panose="02020603050405020304" pitchFamily="18" charset="0"/>
              </a:rPr>
              <a:t>2</a:t>
            </a:r>
            <a:r>
              <a:rPr kumimoji="0" lang="vi-VN" sz="9600" b="1" i="0" u="none" strike="noStrike" kern="1200" cap="none" spc="0" normalizeH="0" baseline="0" noProof="0">
                <a:ln>
                  <a:noFill/>
                </a:ln>
                <a:solidFill>
                  <a:srgbClr val="FFFF00"/>
                </a:solidFill>
                <a:effectLst/>
                <a:uLnTx/>
                <a:uFillTx/>
                <a:latin typeface="#9Slide07 IcielBaliho Script" pitchFamily="2" charset="0"/>
                <a:cs typeface="Times New Roman" panose="02020603050405020304" pitchFamily="18" charset="0"/>
              </a:rPr>
              <a:t>. Dân</a:t>
            </a:r>
            <a:r>
              <a:rPr kumimoji="0" lang="vi-VN" sz="9600" b="1" i="0" u="none" strike="noStrike" kern="1200" cap="none" spc="0" normalizeH="0" noProof="0">
                <a:ln>
                  <a:noFill/>
                </a:ln>
                <a:solidFill>
                  <a:srgbClr val="FFFF00"/>
                </a:solidFill>
                <a:effectLst/>
                <a:uLnTx/>
                <a:uFillTx/>
                <a:latin typeface="#9Slide07 IcielBaliho Script" pitchFamily="2" charset="0"/>
                <a:cs typeface="Times New Roman" panose="02020603050405020304" pitchFamily="18" charset="0"/>
              </a:rPr>
              <a:t> số</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9600" b="1" i="0" u="none" strike="noStrike" kern="1200" cap="none" spc="0" normalizeH="0" baseline="0" noProof="0" dirty="0">
              <a:ln>
                <a:noFill/>
              </a:ln>
              <a:solidFill>
                <a:srgbClr val="FFFF00"/>
              </a:solidFill>
              <a:effectLst/>
              <a:uLnTx/>
              <a:uFillTx/>
              <a:latin typeface="#9Slide07 IcielBaliho Script" pitchFamily="2" charset="0"/>
              <a:cs typeface="Times New Roman" panose="02020603050405020304" pitchFamily="18" charset="0"/>
            </a:endParaRPr>
          </a:p>
        </p:txBody>
      </p:sp>
      <p:sp>
        <p:nvSpPr>
          <p:cNvPr id="2" name="Freeform 2"/>
          <p:cNvSpPr/>
          <p:nvPr/>
        </p:nvSpPr>
        <p:spPr>
          <a:xfrm flipH="1">
            <a:off x="-330562" y="7294549"/>
            <a:ext cx="3302362" cy="3002198"/>
          </a:xfrm>
          <a:custGeom>
            <a:avLst/>
            <a:gdLst/>
            <a:ahLst/>
            <a:cxnLst/>
            <a:rect l="l" t="t" r="r" b="b"/>
            <a:pathLst>
              <a:path w="8001827" h="7461704">
                <a:moveTo>
                  <a:pt x="8001827" y="0"/>
                </a:moveTo>
                <a:lnTo>
                  <a:pt x="0" y="0"/>
                </a:lnTo>
                <a:lnTo>
                  <a:pt x="0" y="7461704"/>
                </a:lnTo>
                <a:lnTo>
                  <a:pt x="8001827" y="7461704"/>
                </a:lnTo>
                <a:lnTo>
                  <a:pt x="800182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77FAD53-E4F8-4DCD-5F5D-9B10E1191CEB}"/>
              </a:ext>
            </a:extLst>
          </p:cNvPr>
          <p:cNvSpPr/>
          <p:nvPr/>
        </p:nvSpPr>
        <p:spPr>
          <a:xfrm>
            <a:off x="975618" y="1895231"/>
            <a:ext cx="14032469" cy="2923236"/>
          </a:xfrm>
          <a:prstGeom prst="rect">
            <a:avLst/>
          </a:prstGeom>
        </p:spPr>
        <p:txBody>
          <a:bodyPr wrap="square">
            <a:spAutoFit/>
          </a:bodyPr>
          <a:lstStyle/>
          <a:p>
            <a:pPr algn="just">
              <a:lnSpc>
                <a:spcPts val="4500"/>
              </a:lnSpc>
            </a:pPr>
            <a:r>
              <a:rPr lang="vi-VN" sz="2800" dirty="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a. Quy mô, gia tăng dân số</a:t>
            </a:r>
          </a:p>
          <a:p>
            <a:pPr algn="just">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Năm 2021: 98,5 triệu người =&gt; Quy mô dân số đông đứng thứ 15 trên thế giới, đứng thứ 3 khu vực Đông Nam Á.</a:t>
            </a:r>
          </a:p>
          <a:p>
            <a:pPr algn="just">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Tỉ lệ gia tăng dân số giảm, nhưng trung bình dân số vẫn tăng lên 1 triệu người/năm.</a:t>
            </a:r>
          </a:p>
          <a:p>
            <a:pPr algn="just">
              <a:lnSpc>
                <a:spcPts val="4500"/>
              </a:lnSpc>
            </a:pPr>
            <a:endParaRPr lang="en-US" sz="28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endParaRPr>
          </a:p>
        </p:txBody>
      </p:sp>
      <p:sp>
        <p:nvSpPr>
          <p:cNvPr id="6" name="Rectangle 5">
            <a:extLst>
              <a:ext uri="{FF2B5EF4-FFF2-40B4-BE49-F238E27FC236}">
                <a16:creationId xmlns:a16="http://schemas.microsoft.com/office/drawing/2014/main" id="{ED48CA04-EECC-7DD3-5B10-C4DC81AC73E0}"/>
              </a:ext>
            </a:extLst>
          </p:cNvPr>
          <p:cNvSpPr/>
          <p:nvPr/>
        </p:nvSpPr>
        <p:spPr>
          <a:xfrm>
            <a:off x="975618" y="4323707"/>
            <a:ext cx="14032469" cy="2346155"/>
          </a:xfrm>
          <a:prstGeom prst="rect">
            <a:avLst/>
          </a:prstGeom>
        </p:spPr>
        <p:txBody>
          <a:bodyPr wrap="square">
            <a:spAutoFit/>
          </a:bodyPr>
          <a:lstStyle/>
          <a:p>
            <a:pPr algn="just">
              <a:lnSpc>
                <a:spcPts val="4500"/>
              </a:lnSpc>
            </a:pPr>
            <a:r>
              <a:rPr lang="vi-VN" sz="2800" dirty="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b. Cơ cấu dân số</a:t>
            </a:r>
          </a:p>
          <a:p>
            <a:pPr algn="just">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Cơ cấu dân số theo nhóm tuổi: Tỉ lệ dân số dưới 15 tuổi giảm, từ 65 tuổi trở lên tăng</a:t>
            </a:r>
          </a:p>
          <a:p>
            <a:pPr algn="just">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=&gt; Nước ta đang trong thời kì cơ cấu dân số vàng nhưng đang có xu hướng già hóa dân số.</a:t>
            </a:r>
          </a:p>
          <a:p>
            <a:pPr algn="just">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Cơ cấu dân số theo giới tính: Tỉ số giới tính ở nước ta khá cân bằng (Năm 2021: 99,4 nam/100 nữ</a:t>
            </a:r>
            <a:endParaRPr lang="en-US" sz="28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endParaRPr>
          </a:p>
        </p:txBody>
      </p:sp>
    </p:spTree>
    <p:extLst>
      <p:ext uri="{BB962C8B-B14F-4D97-AF65-F5344CB8AC3E}">
        <p14:creationId xmlns:p14="http://schemas.microsoft.com/office/powerpoint/2010/main" val="2637312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endParaRPr lang="en-US"/>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83521" y="756150"/>
            <a:ext cx="6065083" cy="2012633"/>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u="sng" dirty="0" err="1">
                <a:solidFill>
                  <a:srgbClr val="002060"/>
                </a:solidFill>
                <a:latin typeface="Times New Roman" panose="02020603050405020304" pitchFamily="18" charset="0"/>
                <a:cs typeface="Times New Roman" panose="02020603050405020304" pitchFamily="18" charset="0"/>
              </a:rPr>
              <a:t>Câu</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a:solidFill>
                  <a:srgbClr val="002060"/>
                </a:solidFill>
                <a:latin typeface="Times New Roman" panose="02020603050405020304" pitchFamily="18" charset="0"/>
                <a:cs typeface="Times New Roman" panose="02020603050405020304" pitchFamily="18" charset="0"/>
              </a:rPr>
              <a:t>1</a:t>
            </a:r>
            <a:r>
              <a:rPr lang="en-US" sz="4400" b="1">
                <a:solidFill>
                  <a:srgbClr val="002060"/>
                </a:solidFill>
                <a:latin typeface="Times New Roman" panose="02020603050405020304" pitchFamily="18" charset="0"/>
                <a:cs typeface="Times New Roman" panose="02020603050405020304" pitchFamily="18" charset="0"/>
              </a:rPr>
              <a:t>:</a:t>
            </a:r>
            <a:r>
              <a:rPr lang="vi-VN" sz="4400" b="1">
                <a:solidFill>
                  <a:srgbClr val="002060"/>
                </a:solidFill>
                <a:latin typeface="Times New Roman" panose="02020603050405020304" pitchFamily="18" charset="0"/>
                <a:cs typeface="Times New Roman" panose="02020603050405020304" pitchFamily="18" charset="0"/>
              </a:rPr>
              <a:t> Nước ta có bao nhiêu dân tộc?</a:t>
            </a:r>
            <a:endParaRPr lang="en-US" sz="4400" i="1" dirty="0">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0A6E25B-C630-AD12-0417-1C48D7D29A9F}"/>
              </a:ext>
            </a:extLst>
          </p:cNvPr>
          <p:cNvSpPr/>
          <p:nvPr/>
        </p:nvSpPr>
        <p:spPr>
          <a:xfrm>
            <a:off x="2222244" y="3537752"/>
            <a:ext cx="4959892"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52</a:t>
            </a:r>
            <a:r>
              <a:rPr lang="en-US" sz="4400" b="1">
                <a:solidFill>
                  <a:schemeClr val="bg1"/>
                </a:solidFill>
                <a:latin typeface="Times New Roman" panose="02020603050405020304" pitchFamily="18" charset="0"/>
                <a:cs typeface="Times New Roman" panose="02020603050405020304" pitchFamily="18" charset="0"/>
              </a:rPr>
              <a:t> </a:t>
            </a:r>
          </a:p>
        </p:txBody>
      </p:sp>
      <p:sp>
        <p:nvSpPr>
          <p:cNvPr id="16" name="Hexagon 15">
            <a:extLst>
              <a:ext uri="{FF2B5EF4-FFF2-40B4-BE49-F238E27FC236}">
                <a16:creationId xmlns:a16="http://schemas.microsoft.com/office/drawing/2014/main" id="{A2234869-0204-EAD2-FDDA-2AFCCF1232F5}"/>
              </a:ext>
            </a:extLst>
          </p:cNvPr>
          <p:cNvSpPr/>
          <p:nvPr/>
        </p:nvSpPr>
        <p:spPr>
          <a:xfrm>
            <a:off x="1083094" y="3620325"/>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A</a:t>
            </a:r>
          </a:p>
        </p:txBody>
      </p:sp>
      <p:sp>
        <p:nvSpPr>
          <p:cNvPr id="19" name="Rectangle: Rounded Corners 18">
            <a:extLst>
              <a:ext uri="{FF2B5EF4-FFF2-40B4-BE49-F238E27FC236}">
                <a16:creationId xmlns:a16="http://schemas.microsoft.com/office/drawing/2014/main" id="{0BD9CC5A-79E2-241A-4CD6-CD726341A78A}"/>
              </a:ext>
            </a:extLst>
          </p:cNvPr>
          <p:cNvSpPr/>
          <p:nvPr/>
        </p:nvSpPr>
        <p:spPr>
          <a:xfrm>
            <a:off x="2205478" y="5098303"/>
            <a:ext cx="4959892"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Times New Roman" panose="02020603050405020304" pitchFamily="18" charset="0"/>
                <a:cs typeface="Times New Roman" panose="02020603050405020304" pitchFamily="18" charset="0"/>
              </a:rPr>
              <a:t>5</a:t>
            </a:r>
            <a:r>
              <a:rPr lang="vi-VN" sz="4400" b="1">
                <a:solidFill>
                  <a:schemeClr val="bg1"/>
                </a:solidFill>
                <a:latin typeface="Times New Roman" panose="02020603050405020304" pitchFamily="18" charset="0"/>
                <a:cs typeface="Times New Roman" panose="02020603050405020304" pitchFamily="18" charset="0"/>
              </a:rPr>
              <a:t>3</a:t>
            </a:r>
          </a:p>
        </p:txBody>
      </p:sp>
      <p:sp>
        <p:nvSpPr>
          <p:cNvPr id="20" name="Hexagon 19">
            <a:extLst>
              <a:ext uri="{FF2B5EF4-FFF2-40B4-BE49-F238E27FC236}">
                <a16:creationId xmlns:a16="http://schemas.microsoft.com/office/drawing/2014/main" id="{23245030-9D45-04CF-444C-A601988FA2EA}"/>
              </a:ext>
            </a:extLst>
          </p:cNvPr>
          <p:cNvSpPr/>
          <p:nvPr/>
        </p:nvSpPr>
        <p:spPr>
          <a:xfrm>
            <a:off x="1162291" y="5124519"/>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B</a:t>
            </a: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2192124" y="6733904"/>
            <a:ext cx="4956480" cy="1014367"/>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54</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2B78906B-BB2A-FDF3-F579-15E51FC48448}"/>
              </a:ext>
            </a:extLst>
          </p:cNvPr>
          <p:cNvSpPr/>
          <p:nvPr/>
        </p:nvSpPr>
        <p:spPr>
          <a:xfrm>
            <a:off x="1147211" y="6662414"/>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C</a:t>
            </a:r>
          </a:p>
        </p:txBody>
      </p:sp>
      <p:sp>
        <p:nvSpPr>
          <p:cNvPr id="23" name="Rectangle: Rounded Corners 22">
            <a:extLst>
              <a:ext uri="{FF2B5EF4-FFF2-40B4-BE49-F238E27FC236}">
                <a16:creationId xmlns:a16="http://schemas.microsoft.com/office/drawing/2014/main" id="{3745F9CE-4EAD-5C29-12A3-B426A716FA87}"/>
              </a:ext>
            </a:extLst>
          </p:cNvPr>
          <p:cNvSpPr/>
          <p:nvPr/>
        </p:nvSpPr>
        <p:spPr>
          <a:xfrm>
            <a:off x="2222244" y="8264641"/>
            <a:ext cx="4926360" cy="1082829"/>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55</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71EEEC9A-77E4-7EF9-60E2-C9811393C18F}"/>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D</a:t>
            </a:r>
          </a:p>
        </p:txBody>
      </p:sp>
      <p:sp>
        <p:nvSpPr>
          <p:cNvPr id="4" name="Hexagon 3">
            <a:extLst>
              <a:ext uri="{FF2B5EF4-FFF2-40B4-BE49-F238E27FC236}">
                <a16:creationId xmlns:a16="http://schemas.microsoft.com/office/drawing/2014/main" id="{1E5FC097-09AA-C55F-6116-77BCB560B77A}"/>
              </a:ext>
            </a:extLst>
          </p:cNvPr>
          <p:cNvSpPr/>
          <p:nvPr/>
        </p:nvSpPr>
        <p:spPr>
          <a:xfrm>
            <a:off x="1147211" y="6665442"/>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C</a:t>
            </a: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pic>
        <p:nvPicPr>
          <p:cNvPr id="11" name="Picture 10">
            <a:extLst>
              <a:ext uri="{FF2B5EF4-FFF2-40B4-BE49-F238E27FC236}">
                <a16:creationId xmlns:a16="http://schemas.microsoft.com/office/drawing/2014/main" id="{60529E73-05ED-4BDD-B073-2BE6578D6799}"/>
              </a:ext>
            </a:extLst>
          </p:cNvPr>
          <p:cNvPicPr>
            <a:picLocks noChangeAspect="1"/>
          </p:cNvPicPr>
          <p:nvPr/>
        </p:nvPicPr>
        <p:blipFill>
          <a:blip r:embed="rId10"/>
          <a:stretch>
            <a:fillRect/>
          </a:stretch>
        </p:blipFill>
        <p:spPr>
          <a:xfrm>
            <a:off x="8616659" y="444683"/>
            <a:ext cx="5998546" cy="9997577"/>
          </a:xfrm>
          <a:prstGeom prst="rect">
            <a:avLst/>
          </a:prstGeom>
        </p:spPr>
      </p:pic>
    </p:spTree>
    <p:extLst>
      <p:ext uri="{BB962C8B-B14F-4D97-AF65-F5344CB8AC3E}">
        <p14:creationId xmlns:p14="http://schemas.microsoft.com/office/powerpoint/2010/main" val="843301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endParaRPr lang="en-US"/>
          </a:p>
        </p:txBody>
      </p:sp>
      <p:sp>
        <p:nvSpPr>
          <p:cNvPr id="6" name="Freeform 6"/>
          <p:cNvSpPr/>
          <p:nvPr/>
        </p:nvSpPr>
        <p:spPr>
          <a:xfrm rot="-8862101">
            <a:off x="13295899" y="-3148330"/>
            <a:ext cx="8003001" cy="5902213"/>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1044835" y="520711"/>
            <a:ext cx="12807436" cy="1931689"/>
          </a:xfrm>
          <a:prstGeom prst="roundRect">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u="sng" err="1">
                <a:solidFill>
                  <a:srgbClr val="002060"/>
                </a:solidFill>
                <a:latin typeface="Times New Roman" panose="02020603050405020304" pitchFamily="18" charset="0"/>
                <a:cs typeface="Times New Roman" panose="02020603050405020304" pitchFamily="18" charset="0"/>
              </a:rPr>
              <a:t>Câu</a:t>
            </a:r>
            <a:r>
              <a:rPr lang="en-US" sz="4000" b="1" u="sng">
                <a:solidFill>
                  <a:srgbClr val="002060"/>
                </a:solidFill>
                <a:latin typeface="Times New Roman" panose="02020603050405020304" pitchFamily="18" charset="0"/>
                <a:cs typeface="Times New Roman" panose="02020603050405020304" pitchFamily="18" charset="0"/>
              </a:rPr>
              <a:t> 2</a:t>
            </a:r>
            <a:r>
              <a:rPr lang="en-US" sz="4000" b="1">
                <a:solidFill>
                  <a:srgbClr val="002060"/>
                </a:solidFill>
                <a:latin typeface="Times New Roman" panose="02020603050405020304" pitchFamily="18" charset="0"/>
                <a:cs typeface="Times New Roman" panose="02020603050405020304" pitchFamily="18" charset="0"/>
              </a:rPr>
              <a:t>:</a:t>
            </a:r>
            <a:r>
              <a:rPr lang="vi-VN" sz="4000" b="1">
                <a:solidFill>
                  <a:srgbClr val="002060"/>
                </a:solidFill>
                <a:latin typeface="Times New Roman" panose="02020603050405020304" pitchFamily="18" charset="0"/>
                <a:cs typeface="Times New Roman" panose="02020603050405020304" pitchFamily="18" charset="0"/>
              </a:rPr>
              <a:t> Dân tộc có số dân đông nhất ở nước ta?</a:t>
            </a:r>
            <a:endParaRPr lang="en-US" sz="4000" i="1" dirty="0">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0A6E25B-C630-AD12-0417-1C48D7D29A9F}"/>
              </a:ext>
            </a:extLst>
          </p:cNvPr>
          <p:cNvSpPr/>
          <p:nvPr/>
        </p:nvSpPr>
        <p:spPr>
          <a:xfrm>
            <a:off x="2126708" y="2924690"/>
            <a:ext cx="4726867"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Kinh</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16" name="Hexagon 15">
            <a:extLst>
              <a:ext uri="{FF2B5EF4-FFF2-40B4-BE49-F238E27FC236}">
                <a16:creationId xmlns:a16="http://schemas.microsoft.com/office/drawing/2014/main" id="{A2234869-0204-EAD2-FDDA-2AFCCF1232F5}"/>
              </a:ext>
            </a:extLst>
          </p:cNvPr>
          <p:cNvSpPr/>
          <p:nvPr/>
        </p:nvSpPr>
        <p:spPr>
          <a:xfrm>
            <a:off x="1083521" y="2950906"/>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A</a:t>
            </a:r>
          </a:p>
        </p:txBody>
      </p:sp>
      <p:sp>
        <p:nvSpPr>
          <p:cNvPr id="19" name="Rectangle: Rounded Corners 18">
            <a:extLst>
              <a:ext uri="{FF2B5EF4-FFF2-40B4-BE49-F238E27FC236}">
                <a16:creationId xmlns:a16="http://schemas.microsoft.com/office/drawing/2014/main" id="{0BD9CC5A-79E2-241A-4CD6-CD726341A78A}"/>
              </a:ext>
            </a:extLst>
          </p:cNvPr>
          <p:cNvSpPr/>
          <p:nvPr/>
        </p:nvSpPr>
        <p:spPr>
          <a:xfrm>
            <a:off x="2158553" y="4610101"/>
            <a:ext cx="4726867" cy="1119231"/>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Thái</a:t>
            </a:r>
          </a:p>
        </p:txBody>
      </p:sp>
      <p:sp>
        <p:nvSpPr>
          <p:cNvPr id="20" name="Hexagon 19">
            <a:extLst>
              <a:ext uri="{FF2B5EF4-FFF2-40B4-BE49-F238E27FC236}">
                <a16:creationId xmlns:a16="http://schemas.microsoft.com/office/drawing/2014/main" id="{23245030-9D45-04CF-444C-A601988FA2EA}"/>
              </a:ext>
            </a:extLst>
          </p:cNvPr>
          <p:cNvSpPr/>
          <p:nvPr/>
        </p:nvSpPr>
        <p:spPr>
          <a:xfrm>
            <a:off x="1115366" y="4636317"/>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B</a:t>
            </a: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2192124" y="6374161"/>
            <a:ext cx="4723615" cy="1014367"/>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Mường</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2B78906B-BB2A-FDF3-F579-15E51FC48448}"/>
              </a:ext>
            </a:extLst>
          </p:cNvPr>
          <p:cNvSpPr/>
          <p:nvPr/>
        </p:nvSpPr>
        <p:spPr>
          <a:xfrm>
            <a:off x="1147211" y="6321728"/>
            <a:ext cx="1219200" cy="1066800"/>
          </a:xfrm>
          <a:prstGeom prst="hexagon">
            <a:avLst>
              <a:gd name="adj" fmla="val 25000"/>
              <a:gd name="vf" fmla="val 115470"/>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2060"/>
                </a:solidFill>
                <a:latin typeface="Times New Roman" panose="02020603050405020304" pitchFamily="18" charset="0"/>
                <a:cs typeface="Times New Roman" panose="02020603050405020304" pitchFamily="18" charset="0"/>
              </a:rPr>
              <a:t>C</a:t>
            </a:r>
          </a:p>
        </p:txBody>
      </p:sp>
      <p:sp>
        <p:nvSpPr>
          <p:cNvPr id="23" name="Rectangle: Rounded Corners 22">
            <a:extLst>
              <a:ext uri="{FF2B5EF4-FFF2-40B4-BE49-F238E27FC236}">
                <a16:creationId xmlns:a16="http://schemas.microsoft.com/office/drawing/2014/main" id="{3745F9CE-4EAD-5C29-12A3-B426A716FA87}"/>
              </a:ext>
            </a:extLst>
          </p:cNvPr>
          <p:cNvSpPr/>
          <p:nvPr/>
        </p:nvSpPr>
        <p:spPr>
          <a:xfrm>
            <a:off x="2222244" y="8264641"/>
            <a:ext cx="4694910" cy="1082829"/>
          </a:xfrm>
          <a:prstGeom prst="roundRect">
            <a:avLst/>
          </a:prstGeom>
          <a:solidFill>
            <a:srgbClr val="EB2A8B"/>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Times New Roman" panose="02020603050405020304" pitchFamily="18" charset="0"/>
                <a:cs typeface="Times New Roman" panose="02020603050405020304" pitchFamily="18" charset="0"/>
              </a:rPr>
              <a:t>Dân tộc Tày</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71EEEC9A-77E4-7EF9-60E2-C9811393C18F}"/>
              </a:ext>
            </a:extLst>
          </p:cNvPr>
          <p:cNvSpPr/>
          <p:nvPr/>
        </p:nvSpPr>
        <p:spPr>
          <a:xfrm>
            <a:off x="1115366" y="8280671"/>
            <a:ext cx="1219200" cy="1066800"/>
          </a:xfrm>
          <a:prstGeom prst="hexagon">
            <a:avLst/>
          </a:prstGeom>
          <a:solidFill>
            <a:schemeClr val="bg1"/>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a:solidFill>
                  <a:srgbClr val="002060"/>
                </a:solidFill>
                <a:latin typeface="Times New Roman" panose="02020603050405020304" pitchFamily="18" charset="0"/>
                <a:cs typeface="Times New Roman" panose="02020603050405020304" pitchFamily="18" charset="0"/>
              </a:rPr>
              <a:t>D</a:t>
            </a:r>
          </a:p>
        </p:txBody>
      </p:sp>
      <p:sp>
        <p:nvSpPr>
          <p:cNvPr id="4" name="Hexagon 3">
            <a:extLst>
              <a:ext uri="{FF2B5EF4-FFF2-40B4-BE49-F238E27FC236}">
                <a16:creationId xmlns:a16="http://schemas.microsoft.com/office/drawing/2014/main" id="{1E5FC097-09AA-C55F-6116-77BCB560B77A}"/>
              </a:ext>
            </a:extLst>
          </p:cNvPr>
          <p:cNvSpPr/>
          <p:nvPr/>
        </p:nvSpPr>
        <p:spPr>
          <a:xfrm>
            <a:off x="1109003" y="2924689"/>
            <a:ext cx="1219200" cy="1066800"/>
          </a:xfrm>
          <a:prstGeom prst="hexagon">
            <a:avLst>
              <a:gd name="adj" fmla="val 25000"/>
              <a:gd name="vf" fmla="val 115470"/>
            </a:avLst>
          </a:prstGeom>
          <a:solidFill>
            <a:srgbClr val="FFFF0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1">
                <a:solidFill>
                  <a:srgbClr val="002060"/>
                </a:solidFill>
                <a:latin typeface="Times New Roman" panose="02020603050405020304" pitchFamily="18" charset="0"/>
                <a:cs typeface="Times New Roman" panose="02020603050405020304" pitchFamily="18" charset="0"/>
              </a:rPr>
              <a:t>A</a:t>
            </a:r>
            <a:endParaRPr lang="en-US" sz="7200" b="1" dirty="0">
              <a:solidFill>
                <a:srgbClr val="002060"/>
              </a:solidFill>
              <a:latin typeface="Times New Roman" panose="02020603050405020304" pitchFamily="18" charset="0"/>
              <a:cs typeface="Times New Roman" panose="02020603050405020304" pitchFamily="18" charset="0"/>
            </a:endParaRPr>
          </a:p>
        </p:txBody>
      </p:sp>
      <p:pic>
        <p:nvPicPr>
          <p:cNvPr id="9" name="10 seconds countdown timer with buzzer sound I Green screen">
            <a:hlinkClick r:id="" action="ppaction://media"/>
            <a:extLst>
              <a:ext uri="{FF2B5EF4-FFF2-40B4-BE49-F238E27FC236}">
                <a16:creationId xmlns:a16="http://schemas.microsoft.com/office/drawing/2014/main" id="{E20AAD8A-0134-1F66-DA76-DF705B8DFA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25600" y="763878"/>
            <a:ext cx="2514600" cy="1540046"/>
          </a:xfrm>
          <a:prstGeom prst="rect">
            <a:avLst/>
          </a:prstGeom>
        </p:spPr>
      </p:pic>
      <p:pic>
        <p:nvPicPr>
          <p:cNvPr id="8" name="Picture 7">
            <a:extLst>
              <a:ext uri="{FF2B5EF4-FFF2-40B4-BE49-F238E27FC236}">
                <a16:creationId xmlns:a16="http://schemas.microsoft.com/office/drawing/2014/main" id="{0EAE141D-D113-0C9C-BDA8-9D2197F02A63}"/>
              </a:ext>
            </a:extLst>
          </p:cNvPr>
          <p:cNvPicPr>
            <a:picLocks noChangeAspect="1"/>
          </p:cNvPicPr>
          <p:nvPr/>
        </p:nvPicPr>
        <p:blipFill rotWithShape="1">
          <a:blip r:embed="rId10"/>
          <a:srcRect b="6179"/>
          <a:stretch/>
        </p:blipFill>
        <p:spPr>
          <a:xfrm>
            <a:off x="7275413" y="2911425"/>
            <a:ext cx="10249827" cy="6353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Next"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052"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23734A-8D70-4CB5-C07C-1361B9E30C10}"/>
              </a:ext>
            </a:extLst>
          </p:cNvPr>
          <p:cNvGrpSpPr/>
          <p:nvPr/>
        </p:nvGrpSpPr>
        <p:grpSpPr>
          <a:xfrm>
            <a:off x="1676400" y="2095501"/>
            <a:ext cx="15240000" cy="6642276"/>
            <a:chOff x="842861" y="-1067990"/>
            <a:chExt cx="12939394" cy="5051133"/>
          </a:xfrm>
          <a:solidFill>
            <a:schemeClr val="bg1"/>
          </a:solidFill>
        </p:grpSpPr>
        <p:sp>
          <p:nvSpPr>
            <p:cNvPr id="3" name="Speech Bubble: Rectangle with Corners Rounded 2">
              <a:extLst>
                <a:ext uri="{FF2B5EF4-FFF2-40B4-BE49-F238E27FC236}">
                  <a16:creationId xmlns:a16="http://schemas.microsoft.com/office/drawing/2014/main" id="{E4036D1D-45B6-9C14-14F9-5651CAEDAFB1}"/>
                </a:ext>
              </a:extLst>
            </p:cNvPr>
            <p:cNvSpPr/>
            <p:nvPr/>
          </p:nvSpPr>
          <p:spPr>
            <a:xfrm>
              <a:off x="842861" y="-1067990"/>
              <a:ext cx="12939394" cy="5030438"/>
            </a:xfrm>
            <a:prstGeom prst="wedgeRoundRectCallout">
              <a:avLst>
                <a:gd name="adj1" fmla="val -26405"/>
                <a:gd name="adj2" fmla="val 46900"/>
                <a:gd name="adj3" fmla="val 16667"/>
              </a:avLst>
            </a:prstGeom>
            <a:gr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en-US" sz="6400" kern="0">
                  <a:solidFill>
                    <a:srgbClr val="F34D3B"/>
                  </a:solidFill>
                  <a:latin typeface="#9Slide07 IcielCadena" panose="02000503000000020004" pitchFamily="2" charset="0"/>
                  <a:ea typeface="#9Slide02 Noi dung dai" panose="02000000000000000000" pitchFamily="2" charset="0"/>
                  <a:cs typeface="Arial" panose="020B0604020202020204" pitchFamily="34" charset="0"/>
                  <a:sym typeface="Arial"/>
                </a:rPr>
                <a:t>HƯỚNG DẪN VỀ NHÀ</a:t>
              </a:r>
              <a:endParaRPr lang="vi-VN" sz="6400" kern="0">
                <a:solidFill>
                  <a:srgbClr val="0070C0"/>
                </a:solidFill>
                <a:latin typeface="#9Slide07 IcielCadena" panose="02000503000000020004" pitchFamily="2" charset="0"/>
                <a:ea typeface="#9Slide02 Noi dung dai" panose="02000000000000000000" pitchFamily="2" charset="0"/>
                <a:cs typeface="Arial" panose="020B0604020202020204" pitchFamily="34" charset="0"/>
                <a:sym typeface="Arial"/>
              </a:endParaRPr>
            </a:p>
            <a:p>
              <a:pPr defTabSz="1828800">
                <a:lnSpc>
                  <a:spcPct val="150000"/>
                </a:lnSpc>
                <a:buClr>
                  <a:srgbClr val="000000"/>
                </a:buClr>
              </a:pPr>
              <a:r>
                <a:rPr lang="vi-VN" sz="5400" kern="0">
                  <a:solidFill>
                    <a:srgbClr val="0070C0"/>
                  </a:solidFill>
                  <a:latin typeface="#9Slide07 IcielCadena" panose="02000503000000020004" pitchFamily="2" charset="0"/>
                  <a:ea typeface="#9Slide02 Noi dung dai" panose="02000000000000000000" pitchFamily="2" charset="0"/>
                  <a:cs typeface="Arial" panose="020B0604020202020204" pitchFamily="34" charset="0"/>
                  <a:sym typeface="Arial"/>
                </a:rPr>
                <a:t>- Làm bài trong vở bài tập</a:t>
              </a:r>
            </a:p>
            <a:p>
              <a:pPr defTabSz="1828800">
                <a:lnSpc>
                  <a:spcPct val="150000"/>
                </a:lnSpc>
                <a:buClr>
                  <a:srgbClr val="000000"/>
                </a:buClr>
              </a:pPr>
              <a:r>
                <a:rPr lang="vi-VN" sz="5400" kern="0">
                  <a:solidFill>
                    <a:srgbClr val="0070C0"/>
                  </a:solidFill>
                  <a:latin typeface="#9Slide07 IcielCadena" panose="02000503000000020004" pitchFamily="2" charset="0"/>
                  <a:ea typeface="#9Slide02 Noi dung dai" panose="02000000000000000000" pitchFamily="2" charset="0"/>
                  <a:cs typeface="Arial" panose="020B0604020202020204" pitchFamily="34" charset="0"/>
                  <a:sym typeface="Arial"/>
                </a:rPr>
                <a:t>- Tìm hiểu bài mới. Sưu tầm một số hình ảnh về quần cư nông thôn và thành thị.</a:t>
              </a:r>
              <a:endParaRPr lang="en-US" sz="5400" kern="0">
                <a:solidFill>
                  <a:srgbClr val="F34D3B"/>
                </a:solidFill>
                <a:latin typeface="#9Slide07 IcielCadena" panose="02000503000000020004" pitchFamily="2" charset="0"/>
                <a:ea typeface="#9Slide02 Noi dung dai" panose="02000000000000000000" pitchFamily="2" charset="0"/>
                <a:cs typeface="Arial" panose="020B0604020202020204" pitchFamily="34" charset="0"/>
                <a:sym typeface="Arial"/>
              </a:endParaRPr>
            </a:p>
          </p:txBody>
        </p:sp>
        <p:pic>
          <p:nvPicPr>
            <p:cNvPr id="4" name="Picture 29">
              <a:extLst>
                <a:ext uri="{FF2B5EF4-FFF2-40B4-BE49-F238E27FC236}">
                  <a16:creationId xmlns:a16="http://schemas.microsoft.com/office/drawing/2014/main" id="{A0A1A37A-FB63-B45F-B05A-C374F7B3BC8E}"/>
                </a:ext>
              </a:extLst>
            </p:cNvPr>
            <p:cNvPicPr>
              <a:picLocks noChangeAspect="1"/>
            </p:cNvPicPr>
            <p:nvPr/>
          </p:nvPicPr>
          <p:blipFill>
            <a:blip r:embed="rId2"/>
            <a:srcRect/>
            <a:stretch>
              <a:fillRect/>
            </a:stretch>
          </p:blipFill>
          <p:spPr>
            <a:xfrm>
              <a:off x="11811564" y="2732657"/>
              <a:ext cx="1194327" cy="1250486"/>
            </a:xfrm>
            <a:prstGeom prst="rect">
              <a:avLst/>
            </a:prstGeom>
            <a:grpFill/>
          </p:spPr>
        </p:pic>
      </p:grpSp>
      <p:grpSp>
        <p:nvGrpSpPr>
          <p:cNvPr id="5" name="Group 4">
            <a:extLst>
              <a:ext uri="{FF2B5EF4-FFF2-40B4-BE49-F238E27FC236}">
                <a16:creationId xmlns:a16="http://schemas.microsoft.com/office/drawing/2014/main" id="{7239C4B1-3D92-0FEE-88E0-44FB95C2963A}"/>
              </a:ext>
            </a:extLst>
          </p:cNvPr>
          <p:cNvGrpSpPr/>
          <p:nvPr/>
        </p:nvGrpSpPr>
        <p:grpSpPr>
          <a:xfrm>
            <a:off x="1" y="-1219957"/>
            <a:ext cx="12802274" cy="5233246"/>
            <a:chOff x="3368671" y="4477151"/>
            <a:chExt cx="10784772" cy="5416556"/>
          </a:xfrm>
        </p:grpSpPr>
        <p:sp>
          <p:nvSpPr>
            <p:cNvPr id="6" name="TextBox 15">
              <a:extLst>
                <a:ext uri="{FF2B5EF4-FFF2-40B4-BE49-F238E27FC236}">
                  <a16:creationId xmlns:a16="http://schemas.microsoft.com/office/drawing/2014/main" id="{B4D075CE-3A77-A2D0-5993-6C8BD3CBC7D0}"/>
                </a:ext>
              </a:extLst>
            </p:cNvPr>
            <p:cNvSpPr txBox="1"/>
            <p:nvPr/>
          </p:nvSpPr>
          <p:spPr>
            <a:xfrm>
              <a:off x="12783445" y="4899641"/>
              <a:ext cx="1038340" cy="1087011"/>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sp>
          <p:nvSpPr>
            <p:cNvPr id="7" name="TextBox 24">
              <a:extLst>
                <a:ext uri="{FF2B5EF4-FFF2-40B4-BE49-F238E27FC236}">
                  <a16:creationId xmlns:a16="http://schemas.microsoft.com/office/drawing/2014/main" id="{BA31630D-D1A8-4FDA-46B1-21E6CF51E49C}"/>
                </a:ext>
              </a:extLst>
            </p:cNvPr>
            <p:cNvSpPr txBox="1"/>
            <p:nvPr/>
          </p:nvSpPr>
          <p:spPr>
            <a:xfrm>
              <a:off x="13923937" y="4477151"/>
              <a:ext cx="229506" cy="240265"/>
            </a:xfrm>
            <a:prstGeom prst="rect">
              <a:avLst/>
            </a:prstGeom>
          </p:spPr>
          <p:txBody>
            <a:bodyPr lIns="67734" tIns="67734" rIns="67734" bIns="67734" rtlCol="0" anchor="ctr"/>
            <a:lstStyle/>
            <a:p>
              <a:pPr algn="ctr" defTabSz="1828800">
                <a:lnSpc>
                  <a:spcPts val="3546"/>
                </a:lnSpc>
                <a:spcBef>
                  <a:spcPct val="0"/>
                </a:spcBef>
                <a:buClr>
                  <a:srgbClr val="000000"/>
                </a:buClr>
              </a:pPr>
              <a:endParaRPr sz="1600" kern="0">
                <a:solidFill>
                  <a:srgbClr val="000000"/>
                </a:solidFill>
                <a:latin typeface="Arial"/>
                <a:cs typeface="Arial"/>
                <a:sym typeface="Arial"/>
              </a:endParaRPr>
            </a:p>
          </p:txBody>
        </p:sp>
        <p:pic>
          <p:nvPicPr>
            <p:cNvPr id="8" name="Picture 31">
              <a:extLst>
                <a:ext uri="{FF2B5EF4-FFF2-40B4-BE49-F238E27FC236}">
                  <a16:creationId xmlns:a16="http://schemas.microsoft.com/office/drawing/2014/main" id="{99E1CD8B-6DA5-25F7-DF9E-D312C1A1E0EC}"/>
                </a:ext>
              </a:extLst>
            </p:cNvPr>
            <p:cNvPicPr>
              <a:picLocks noChangeAspect="1"/>
            </p:cNvPicPr>
            <p:nvPr/>
          </p:nvPicPr>
          <p:blipFill>
            <a:blip r:embed="rId3"/>
            <a:srcRect/>
            <a:stretch>
              <a:fillRect/>
            </a:stretch>
          </p:blipFill>
          <p:spPr>
            <a:xfrm>
              <a:off x="3368671" y="6748102"/>
              <a:ext cx="3158991" cy="3145605"/>
            </a:xfrm>
            <a:prstGeom prst="rect">
              <a:avLst/>
            </a:prstGeom>
          </p:spPr>
        </p:pic>
      </p:grpSp>
    </p:spTree>
    <p:extLst>
      <p:ext uri="{BB962C8B-B14F-4D97-AF65-F5344CB8AC3E}">
        <p14:creationId xmlns:p14="http://schemas.microsoft.com/office/powerpoint/2010/main" val="39390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2384EC-3325-73F1-6F99-D7A463118C25}"/>
              </a:ext>
            </a:extLst>
          </p:cNvPr>
          <p:cNvSpPr/>
          <p:nvPr/>
        </p:nvSpPr>
        <p:spPr>
          <a:xfrm>
            <a:off x="0" y="0"/>
            <a:ext cx="18516600" cy="1196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AED822-8FD4-8671-7545-D5802D5DC940}"/>
              </a:ext>
            </a:extLst>
          </p:cNvPr>
          <p:cNvSpPr txBox="1"/>
          <p:nvPr/>
        </p:nvSpPr>
        <p:spPr>
          <a:xfrm>
            <a:off x="808301" y="2120132"/>
            <a:ext cx="6240377" cy="2554545"/>
          </a:xfrm>
          <a:prstGeom prst="rect">
            <a:avLst/>
          </a:prstGeom>
          <a:solidFill>
            <a:schemeClr val="bg1"/>
          </a:solidFill>
        </p:spPr>
        <p:txBody>
          <a:bodyPr wrap="square">
            <a:spAutoFit/>
          </a:bodyPr>
          <a:lstStyle/>
          <a:p>
            <a:pPr algn="just"/>
            <a:r>
              <a:rPr lang="vi-VN" sz="4000" b="0" i="0" dirty="0">
                <a:solidFill>
                  <a:srgbClr val="002060"/>
                </a:solidFill>
                <a:effectLst/>
                <a:highlight>
                  <a:srgbClr val="FFFFFF"/>
                </a:highlight>
                <a:latin typeface="#9Slide02 Noi dung rat dai" panose="02000000000000000000" pitchFamily="2" charset="0"/>
                <a:ea typeface="#9Slide02 Noi dung rat dai" panose="02000000000000000000" pitchFamily="2" charset="0"/>
              </a:rPr>
              <a:t>Dựa vào bảng 1.1, hãy vẽ biểu đồ thể hiện số dân và tỉ lệ gia tăng dân số của nước ta, giai đoạn 1989 - 2021.</a:t>
            </a:r>
            <a:endParaRPr lang="en-US" sz="4000" dirty="0">
              <a:solidFill>
                <a:srgbClr val="002060"/>
              </a:solidFill>
              <a:latin typeface="#9Slide02 Noi dung rat dai" panose="02000000000000000000" pitchFamily="2" charset="0"/>
              <a:ea typeface="#9Slide02 Noi dung rat dai" panose="02000000000000000000" pitchFamily="2" charset="0"/>
            </a:endParaRPr>
          </a:p>
        </p:txBody>
      </p:sp>
      <p:pic>
        <p:nvPicPr>
          <p:cNvPr id="11" name="Picture 10">
            <a:extLst>
              <a:ext uri="{FF2B5EF4-FFF2-40B4-BE49-F238E27FC236}">
                <a16:creationId xmlns:a16="http://schemas.microsoft.com/office/drawing/2014/main" id="{CCAA543B-A3AC-50A9-29E6-B9794D313D94}"/>
              </a:ext>
            </a:extLst>
          </p:cNvPr>
          <p:cNvPicPr>
            <a:picLocks noChangeAspect="1"/>
          </p:cNvPicPr>
          <p:nvPr/>
        </p:nvPicPr>
        <p:blipFill>
          <a:blip r:embed="rId2"/>
          <a:stretch>
            <a:fillRect/>
          </a:stretch>
        </p:blipFill>
        <p:spPr>
          <a:xfrm>
            <a:off x="780227" y="5372100"/>
            <a:ext cx="6677889" cy="330270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AE85A79-B4ED-A24F-014C-53F1E828709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06019" y="2120132"/>
            <a:ext cx="9301321" cy="6282751"/>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CA993547-A0F7-8FD7-C73D-6180800E99BC}"/>
              </a:ext>
            </a:extLst>
          </p:cNvPr>
          <p:cNvSpPr txBox="1"/>
          <p:nvPr/>
        </p:nvSpPr>
        <p:spPr>
          <a:xfrm>
            <a:off x="-266700" y="-2005"/>
            <a:ext cx="19050000" cy="923330"/>
          </a:xfrm>
          <a:prstGeom prst="rect">
            <a:avLst/>
          </a:prstGeom>
          <a:solidFill>
            <a:srgbClr val="002060"/>
          </a:solidFill>
        </p:spPr>
        <p:txBody>
          <a:bodyPr wrap="square">
            <a:spAutoFit/>
          </a:bodyPr>
          <a:lstStyle/>
          <a:p>
            <a:pPr algn="ctr"/>
            <a:r>
              <a:rPr lang="vi-VN" sz="5400" b="0" i="0">
                <a:solidFill>
                  <a:schemeClr val="bg1"/>
                </a:solidFill>
                <a:effectLst/>
                <a:highlight>
                  <a:srgbClr val="000080"/>
                </a:highlight>
                <a:latin typeface="#9Slide02 Noi dung rat dai" panose="02000000000000000000" pitchFamily="2" charset="0"/>
                <a:ea typeface="#9Slide02 Noi dung rat dai" panose="02000000000000000000" pitchFamily="2" charset="0"/>
              </a:rPr>
              <a:t>Hướng dẫn bài tập 1 </a:t>
            </a:r>
            <a:endParaRPr lang="en-US" sz="5400">
              <a:solidFill>
                <a:schemeClr val="bg1"/>
              </a:solidFill>
              <a:highlight>
                <a:srgbClr val="000080"/>
              </a:highlight>
            </a:endParaRPr>
          </a:p>
        </p:txBody>
      </p:sp>
    </p:spTree>
    <p:extLst>
      <p:ext uri="{BB962C8B-B14F-4D97-AF65-F5344CB8AC3E}">
        <p14:creationId xmlns:p14="http://schemas.microsoft.com/office/powerpoint/2010/main" val="1503155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FF4"/>
        </a:solidFill>
        <a:effectLst/>
      </p:bgPr>
    </p:bg>
    <p:spTree>
      <p:nvGrpSpPr>
        <p:cNvPr id="1" name=""/>
        <p:cNvGrpSpPr/>
        <p:nvPr/>
      </p:nvGrpSpPr>
      <p:grpSpPr>
        <a:xfrm>
          <a:off x="0" y="0"/>
          <a:ext cx="0" cy="0"/>
          <a:chOff x="0" y="0"/>
          <a:chExt cx="0" cy="0"/>
        </a:xfrm>
      </p:grpSpPr>
      <p:sp>
        <p:nvSpPr>
          <p:cNvPr id="2" name="Freeform 2"/>
          <p:cNvSpPr/>
          <p:nvPr/>
        </p:nvSpPr>
        <p:spPr>
          <a:xfrm flipH="1">
            <a:off x="-597579" y="5376522"/>
            <a:ext cx="6248400" cy="5099504"/>
          </a:xfrm>
          <a:custGeom>
            <a:avLst/>
            <a:gdLst/>
            <a:ahLst/>
            <a:cxnLst/>
            <a:rect l="l" t="t" r="r" b="b"/>
            <a:pathLst>
              <a:path w="8001827" h="7461704">
                <a:moveTo>
                  <a:pt x="8001827" y="0"/>
                </a:moveTo>
                <a:lnTo>
                  <a:pt x="0" y="0"/>
                </a:lnTo>
                <a:lnTo>
                  <a:pt x="0" y="7461704"/>
                </a:lnTo>
                <a:lnTo>
                  <a:pt x="8001827" y="7461704"/>
                </a:lnTo>
                <a:lnTo>
                  <a:pt x="80018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930113">
            <a:off x="6529013" y="6813818"/>
            <a:ext cx="1404561" cy="1147505"/>
          </a:xfrm>
          <a:custGeom>
            <a:avLst/>
            <a:gdLst/>
            <a:ahLst/>
            <a:cxnLst/>
            <a:rect l="l" t="t" r="r" b="b"/>
            <a:pathLst>
              <a:path w="4405465" h="3199469">
                <a:moveTo>
                  <a:pt x="0" y="0"/>
                </a:moveTo>
                <a:lnTo>
                  <a:pt x="4405465" y="0"/>
                </a:lnTo>
                <a:lnTo>
                  <a:pt x="4405465" y="3199469"/>
                </a:lnTo>
                <a:lnTo>
                  <a:pt x="0" y="31994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800600" y="6057900"/>
            <a:ext cx="850221" cy="956863"/>
          </a:xfrm>
          <a:custGeom>
            <a:avLst/>
            <a:gdLst/>
            <a:ahLst/>
            <a:cxnLst/>
            <a:rect l="l" t="t" r="r" b="b"/>
            <a:pathLst>
              <a:path w="2298021" h="2105823">
                <a:moveTo>
                  <a:pt x="0" y="0"/>
                </a:moveTo>
                <a:lnTo>
                  <a:pt x="2298021" y="0"/>
                </a:lnTo>
                <a:lnTo>
                  <a:pt x="2298021" y="2105823"/>
                </a:lnTo>
                <a:lnTo>
                  <a:pt x="0" y="2105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3">
            <a:extLst>
              <a:ext uri="{FF2B5EF4-FFF2-40B4-BE49-F238E27FC236}">
                <a16:creationId xmlns:a16="http://schemas.microsoft.com/office/drawing/2014/main" id="{213DB2E2-036D-41AD-E6E8-35045CC2A9F4}"/>
              </a:ext>
            </a:extLst>
          </p:cNvPr>
          <p:cNvSpPr/>
          <p:nvPr/>
        </p:nvSpPr>
        <p:spPr>
          <a:xfrm>
            <a:off x="3175379" y="1714500"/>
            <a:ext cx="5927514" cy="5822807"/>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CC3858C9-A5D4-A77A-F0FD-0CC6ED41C263}"/>
              </a:ext>
            </a:extLst>
          </p:cNvPr>
          <p:cNvSpPr/>
          <p:nvPr/>
        </p:nvSpPr>
        <p:spPr>
          <a:xfrm>
            <a:off x="4794100" y="1915260"/>
            <a:ext cx="3466419" cy="50995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a:noFill/>
                </a:ln>
                <a:solidFill>
                  <a:srgbClr val="002060"/>
                </a:solidFill>
                <a:effectLst/>
                <a:uLnTx/>
                <a:uFillTx/>
                <a:latin typeface="#9Slide07 IcielCadena" panose="02000503000000020004" pitchFamily="2" charset="0"/>
                <a:ea typeface="+mn-ea"/>
                <a:cs typeface="Times New Roman" panose="02020603050405020304" pitchFamily="18" charset="0"/>
              </a:rPr>
              <a:t>NỘI DUNG CHÍNH</a:t>
            </a:r>
            <a:endParaRPr kumimoji="0" lang="vi-VN" sz="8000" b="1"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5219310E-5E82-2F51-D273-710641842AF9}"/>
              </a:ext>
            </a:extLst>
          </p:cNvPr>
          <p:cNvSpPr/>
          <p:nvPr/>
        </p:nvSpPr>
        <p:spPr>
          <a:xfrm>
            <a:off x="9677400" y="1915260"/>
            <a:ext cx="5927514" cy="1567172"/>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a:noFill/>
                </a:ln>
                <a:solidFill>
                  <a:schemeClr val="bg1"/>
                </a:solidFill>
                <a:effectLst/>
                <a:uLnTx/>
                <a:uFillTx/>
                <a:latin typeface="#9Slide07 IcielBaliho Script" pitchFamily="2" charset="0"/>
                <a:cs typeface="Times New Roman" panose="02020603050405020304" pitchFamily="18" charset="0"/>
              </a:rPr>
              <a:t>1. Dân</a:t>
            </a:r>
            <a:r>
              <a:rPr kumimoji="0" lang="vi-VN" sz="9600" b="1" i="0" u="none" strike="noStrike" kern="1200" cap="none" spc="0" normalizeH="0" noProof="0">
                <a:ln>
                  <a:noFill/>
                </a:ln>
                <a:solidFill>
                  <a:schemeClr val="bg1"/>
                </a:solidFill>
                <a:effectLst/>
                <a:uLnTx/>
                <a:uFillTx/>
                <a:latin typeface="#9Slide07 IcielBaliho Script" pitchFamily="2" charset="0"/>
                <a:cs typeface="Times New Roman" panose="02020603050405020304" pitchFamily="18" charset="0"/>
              </a:rPr>
              <a:t> tộc</a:t>
            </a:r>
            <a:r>
              <a:rPr kumimoji="0" lang="vi-VN" sz="9600" b="1" i="0" u="none" strike="noStrike" kern="1200" cap="none" spc="0" normalizeH="0" baseline="0" noProof="0">
                <a:ln>
                  <a:noFill/>
                </a:ln>
                <a:solidFill>
                  <a:schemeClr val="bg1"/>
                </a:solidFill>
                <a:effectLst/>
                <a:uLnTx/>
                <a:uFillTx/>
                <a:latin typeface="#9Slide07 IcielBaliho Script" pitchFamily="2" charset="0"/>
                <a:cs typeface="Times New Roman" panose="02020603050405020304" pitchFamily="18" charset="0"/>
              </a:rPr>
              <a:t> </a:t>
            </a:r>
            <a:endParaRPr kumimoji="0" lang="vi-VN" sz="9600" b="1" i="0" u="none" strike="noStrike" kern="1200" cap="none" spc="0" normalizeH="0" baseline="0" noProof="0" dirty="0">
              <a:ln>
                <a:noFill/>
              </a:ln>
              <a:solidFill>
                <a:schemeClr val="bg1"/>
              </a:solidFill>
              <a:effectLst/>
              <a:uLnTx/>
              <a:uFillTx/>
              <a:latin typeface="#9Slide07 IcielBaliho Script" pitchFamily="2"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C289B87-77AF-CED0-D476-85D2CF988BA1}"/>
              </a:ext>
            </a:extLst>
          </p:cNvPr>
          <p:cNvSpPr/>
          <p:nvPr/>
        </p:nvSpPr>
        <p:spPr>
          <a:xfrm>
            <a:off x="9879240" y="5372970"/>
            <a:ext cx="5927513" cy="1558835"/>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a:noFill/>
                </a:ln>
                <a:solidFill>
                  <a:schemeClr val="bg1"/>
                </a:solidFill>
                <a:effectLst/>
                <a:uLnTx/>
                <a:uFillTx/>
                <a:latin typeface="#9Slide07 IcielBaliho Script" pitchFamily="2" charset="0"/>
                <a:cs typeface="Times New Roman" panose="02020603050405020304" pitchFamily="18" charset="0"/>
              </a:rPr>
              <a:t>2.</a:t>
            </a:r>
            <a:r>
              <a:rPr kumimoji="0" lang="vi-VN" sz="9600" b="1" i="0" u="none" strike="noStrike" kern="1200" cap="none" spc="0" normalizeH="0" noProof="0">
                <a:ln>
                  <a:noFill/>
                </a:ln>
                <a:solidFill>
                  <a:schemeClr val="bg1"/>
                </a:solidFill>
                <a:effectLst/>
                <a:uLnTx/>
                <a:uFillTx/>
                <a:latin typeface="#9Slide07 IcielBaliho Script" pitchFamily="2" charset="0"/>
                <a:cs typeface="Times New Roman" panose="02020603050405020304" pitchFamily="18" charset="0"/>
              </a:rPr>
              <a:t> Dân số</a:t>
            </a:r>
            <a:endParaRPr kumimoji="0" lang="vi-VN" sz="9600" b="1" i="0" u="none" strike="noStrike" kern="1200" cap="none" spc="0" normalizeH="0" baseline="0" noProof="0" dirty="0">
              <a:ln>
                <a:noFill/>
              </a:ln>
              <a:solidFill>
                <a:schemeClr val="bg1"/>
              </a:solidFill>
              <a:effectLst/>
              <a:uLnTx/>
              <a:uFillTx/>
              <a:latin typeface="#9Slide07 IcielBaliho Script" pitchFamily="2" charset="0"/>
              <a:cs typeface="Times New Roman" panose="02020603050405020304" pitchFamily="18" charset="0"/>
            </a:endParaRPr>
          </a:p>
        </p:txBody>
      </p:sp>
      <p:pic>
        <p:nvPicPr>
          <p:cNvPr id="18" name="Picture 17">
            <a:extLst>
              <a:ext uri="{FF2B5EF4-FFF2-40B4-BE49-F238E27FC236}">
                <a16:creationId xmlns:a16="http://schemas.microsoft.com/office/drawing/2014/main" id="{3AA97197-7135-9108-4272-917CA0EE26AE}"/>
              </a:ext>
            </a:extLst>
          </p:cNvPr>
          <p:cNvPicPr>
            <a:picLocks noChangeAspect="1"/>
          </p:cNvPicPr>
          <p:nvPr/>
        </p:nvPicPr>
        <p:blipFill>
          <a:blip r:embed="rId9"/>
          <a:stretch>
            <a:fillRect/>
          </a:stretch>
        </p:blipFill>
        <p:spPr>
          <a:xfrm>
            <a:off x="15109077" y="7126161"/>
            <a:ext cx="3160839" cy="3160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8644582">
            <a:off x="15412271" y="7575766"/>
            <a:ext cx="6101228" cy="5422467"/>
          </a:xfrm>
          <a:custGeom>
            <a:avLst/>
            <a:gdLst/>
            <a:ahLst/>
            <a:cxnLst/>
            <a:rect l="l" t="t" r="r" b="b"/>
            <a:pathLst>
              <a:path w="6101228" h="5422467">
                <a:moveTo>
                  <a:pt x="0" y="0"/>
                </a:moveTo>
                <a:lnTo>
                  <a:pt x="6101229" y="0"/>
                </a:lnTo>
                <a:lnTo>
                  <a:pt x="6101229" y="5422467"/>
                </a:lnTo>
                <a:lnTo>
                  <a:pt x="0" y="5422467"/>
                </a:lnTo>
                <a:lnTo>
                  <a:pt x="0" y="0"/>
                </a:lnTo>
                <a:close/>
              </a:path>
            </a:pathLst>
          </a:custGeom>
          <a:blipFill>
            <a:blip r:embed="rId2">
              <a:alphaModFix amt="81000"/>
            </a:blip>
            <a:stretch>
              <a:fillRect/>
            </a:stretch>
          </a:blipFill>
        </p:spPr>
        <p:txBody>
          <a:bodyPr/>
          <a:lstStyle/>
          <a:p>
            <a:endParaRPr lang="en-US"/>
          </a:p>
        </p:txBody>
      </p:sp>
      <p:pic>
        <p:nvPicPr>
          <p:cNvPr id="1028" name="Picture 4" descr="Hình ảnh Học Sinh Trường Tiểu Học Sinh Trong Mùa Trong Ngày Khai Trường  Tích Cực Phát Biểu Một Nữ Sinh Trong Lớp Giơ Tay Phát Biểu PNG , Vẽ Tay Học">
            <a:extLst>
              <a:ext uri="{FF2B5EF4-FFF2-40B4-BE49-F238E27FC236}">
                <a16:creationId xmlns:a16="http://schemas.microsoft.com/office/drawing/2014/main" id="{282FA627-8A84-B57F-960C-45C40AF60B9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969" r="93438">
                        <a14:foregroundMark x1="19219" y1="68438" x2="38750" y2="72031"/>
                        <a14:foregroundMark x1="69688" y1="53906" x2="72188" y2="51719"/>
                        <a14:foregroundMark x1="52656" y1="66094" x2="53438" y2="69844"/>
                        <a14:foregroundMark x1="55156" y1="63906" x2="54375" y2="65000"/>
                        <a14:foregroundMark x1="93438" y1="72031" x2="91094" y2="71250"/>
                        <a14:foregroundMark x1="7969" y1="70313" x2="8438" y2="76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00" y="8352896"/>
            <a:ext cx="2514600" cy="27957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F8E18B6-7D91-2903-598A-59F38AA9BCC8}"/>
              </a:ext>
            </a:extLst>
          </p:cNvPr>
          <p:cNvSpPr/>
          <p:nvPr/>
        </p:nvSpPr>
        <p:spPr>
          <a:xfrm>
            <a:off x="860476" y="436900"/>
            <a:ext cx="16230600" cy="883193"/>
          </a:xfrm>
          <a:prstGeom prst="roundRect">
            <a:avLst/>
          </a:prstGeom>
          <a:solidFill>
            <a:srgbClr val="FF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002060"/>
                </a:solidFill>
                <a:latin typeface="#9Slide07 IcielBaliho Script" pitchFamily="2" charset="0"/>
              </a:rPr>
              <a:t>1. Dân tộc</a:t>
            </a:r>
          </a:p>
        </p:txBody>
      </p:sp>
      <p:sp>
        <p:nvSpPr>
          <p:cNvPr id="6" name="Freeform 6"/>
          <p:cNvSpPr/>
          <p:nvPr/>
        </p:nvSpPr>
        <p:spPr>
          <a:xfrm rot="-1813072">
            <a:off x="16240102" y="-1034983"/>
            <a:ext cx="3539217" cy="4127367"/>
          </a:xfrm>
          <a:custGeom>
            <a:avLst/>
            <a:gdLst/>
            <a:ahLst/>
            <a:cxnLst/>
            <a:rect l="l" t="t" r="r" b="b"/>
            <a:pathLst>
              <a:path w="3539217" h="4127367">
                <a:moveTo>
                  <a:pt x="0" y="0"/>
                </a:moveTo>
                <a:lnTo>
                  <a:pt x="3539217" y="0"/>
                </a:lnTo>
                <a:lnTo>
                  <a:pt x="3539217" y="4127366"/>
                </a:lnTo>
                <a:lnTo>
                  <a:pt x="0" y="4127366"/>
                </a:lnTo>
                <a:lnTo>
                  <a:pt x="0" y="0"/>
                </a:lnTo>
                <a:close/>
              </a:path>
            </a:pathLst>
          </a:custGeom>
          <a:blipFill>
            <a:blip r:embed="rId5"/>
            <a:stretch>
              <a:fillRect/>
            </a:stretch>
          </a:blipFill>
        </p:spPr>
        <p:txBody>
          <a:bodyPr/>
          <a:lstStyle/>
          <a:p>
            <a:endParaRPr lang="en-US"/>
          </a:p>
        </p:txBody>
      </p:sp>
      <p:graphicFrame>
        <p:nvGraphicFramePr>
          <p:cNvPr id="4" name="Table 5">
            <a:extLst>
              <a:ext uri="{FF2B5EF4-FFF2-40B4-BE49-F238E27FC236}">
                <a16:creationId xmlns:a16="http://schemas.microsoft.com/office/drawing/2014/main" id="{1476E1A7-592E-EF2A-F67B-36469429E564}"/>
              </a:ext>
            </a:extLst>
          </p:cNvPr>
          <p:cNvGraphicFramePr>
            <a:graphicFrameLocks/>
          </p:cNvGraphicFramePr>
          <p:nvPr>
            <p:extLst>
              <p:ext uri="{D42A27DB-BD31-4B8C-83A1-F6EECF244321}">
                <p14:modId xmlns:p14="http://schemas.microsoft.com/office/powerpoint/2010/main" val="1945975458"/>
              </p:ext>
            </p:extLst>
          </p:nvPr>
        </p:nvGraphicFramePr>
        <p:xfrm>
          <a:off x="1066801" y="1740461"/>
          <a:ext cx="16078200" cy="7213040"/>
        </p:xfrm>
        <a:graphic>
          <a:graphicData uri="http://schemas.openxmlformats.org/drawingml/2006/table">
            <a:tbl>
              <a:tblPr firstRow="1" bandRow="1">
                <a:tableStyleId>{5940675A-B579-460E-94D1-54222C63F5DA}</a:tableStyleId>
              </a:tblPr>
              <a:tblGrid>
                <a:gridCol w="3864083">
                  <a:extLst>
                    <a:ext uri="{9D8B030D-6E8A-4147-A177-3AD203B41FA5}">
                      <a16:colId xmlns:a16="http://schemas.microsoft.com/office/drawing/2014/main" val="719172948"/>
                    </a:ext>
                  </a:extLst>
                </a:gridCol>
                <a:gridCol w="9950683">
                  <a:extLst>
                    <a:ext uri="{9D8B030D-6E8A-4147-A177-3AD203B41FA5}">
                      <a16:colId xmlns:a16="http://schemas.microsoft.com/office/drawing/2014/main" val="4128434271"/>
                    </a:ext>
                  </a:extLst>
                </a:gridCol>
                <a:gridCol w="2263434">
                  <a:extLst>
                    <a:ext uri="{9D8B030D-6E8A-4147-A177-3AD203B41FA5}">
                      <a16:colId xmlns:a16="http://schemas.microsoft.com/office/drawing/2014/main" val="208896605"/>
                    </a:ext>
                  </a:extLst>
                </a:gridCol>
              </a:tblGrid>
              <a:tr h="582485">
                <a:tc>
                  <a:txBody>
                    <a:bodyPr/>
                    <a:lstStyle/>
                    <a:p>
                      <a:pPr algn="ctr"/>
                      <a:r>
                        <a:rPr lang="en-US" sz="3200" b="1" dirty="0" err="1">
                          <a:solidFill>
                            <a:schemeClr val="bg1"/>
                          </a:solidFill>
                          <a:latin typeface="#9Slide02 Noi dung rat dai" panose="02000000000000000000" pitchFamily="2" charset="0"/>
                          <a:ea typeface="#9Slide02 Noi dung rat dai" panose="02000000000000000000" pitchFamily="2" charset="0"/>
                        </a:rPr>
                        <a:t>Thông</a:t>
                      </a:r>
                      <a:r>
                        <a:rPr lang="en-US" sz="3200" b="1" dirty="0">
                          <a:solidFill>
                            <a:schemeClr val="bg1"/>
                          </a:solidFill>
                          <a:latin typeface="#9Slide02 Noi dung rat dai" panose="02000000000000000000" pitchFamily="2" charset="0"/>
                          <a:ea typeface="#9Slide02 Noi dung rat dai" panose="02000000000000000000" pitchFamily="2" charset="0"/>
                        </a:rPr>
                        <a:t> tin</a:t>
                      </a:r>
                    </a:p>
                  </a:txBody>
                  <a:tcPr anchor="ctr">
                    <a:solidFill>
                      <a:srgbClr val="90B330"/>
                    </a:solidFill>
                  </a:tcPr>
                </a:tc>
                <a:tc>
                  <a:txBody>
                    <a:bodyPr/>
                    <a:lstStyle/>
                    <a:p>
                      <a:pPr algn="ctr"/>
                      <a:r>
                        <a:rPr lang="en-US" sz="3200" b="1" dirty="0" err="1">
                          <a:solidFill>
                            <a:schemeClr val="bg1"/>
                          </a:solidFill>
                          <a:latin typeface="#9Slide02 Noi dung rat dai" panose="02000000000000000000" pitchFamily="2" charset="0"/>
                          <a:ea typeface="#9Slide02 Noi dung rat dai" panose="02000000000000000000" pitchFamily="2" charset="0"/>
                        </a:rPr>
                        <a:t>Nội</a:t>
                      </a:r>
                      <a:r>
                        <a:rPr lang="en-US" sz="3200" b="1" dirty="0">
                          <a:solidFill>
                            <a:schemeClr val="bg1"/>
                          </a:solidFill>
                          <a:latin typeface="#9Slide02 Noi dung rat dai" panose="02000000000000000000" pitchFamily="2" charset="0"/>
                          <a:ea typeface="#9Slide02 Noi dung rat dai" panose="02000000000000000000" pitchFamily="2" charset="0"/>
                        </a:rPr>
                        <a:t> dung</a:t>
                      </a:r>
                    </a:p>
                  </a:txBody>
                  <a:tcPr anchor="ctr">
                    <a:solidFill>
                      <a:srgbClr val="90B330"/>
                    </a:solidFill>
                  </a:tcPr>
                </a:tc>
                <a:tc>
                  <a:txBody>
                    <a:bodyPr/>
                    <a:lstStyle/>
                    <a:p>
                      <a:pPr algn="ctr"/>
                      <a:r>
                        <a:rPr lang="en-US" sz="3200" b="1">
                          <a:solidFill>
                            <a:schemeClr val="bg1"/>
                          </a:solidFill>
                          <a:latin typeface="#9Slide02 Noi dung rat dai" panose="02000000000000000000" pitchFamily="2" charset="0"/>
                          <a:ea typeface="#9Slide02 Noi dung rat dai" panose="02000000000000000000" pitchFamily="2" charset="0"/>
                        </a:rPr>
                        <a:t>Điểm</a:t>
                      </a:r>
                      <a:endParaRPr lang="en-US" sz="3200" b="1" dirty="0">
                        <a:solidFill>
                          <a:schemeClr val="bg1"/>
                        </a:solidFill>
                        <a:latin typeface="#9Slide02 Noi dung rat dai" panose="02000000000000000000" pitchFamily="2" charset="0"/>
                        <a:ea typeface="#9Slide02 Noi dung rat dai" panose="02000000000000000000" pitchFamily="2" charset="0"/>
                      </a:endParaRPr>
                    </a:p>
                  </a:txBody>
                  <a:tcPr anchor="ctr">
                    <a:solidFill>
                      <a:srgbClr val="90B330"/>
                    </a:solidFill>
                  </a:tcPr>
                </a:tc>
                <a:extLst>
                  <a:ext uri="{0D108BD9-81ED-4DB2-BD59-A6C34878D82A}">
                    <a16:rowId xmlns:a16="http://schemas.microsoft.com/office/drawing/2014/main" val="1908475736"/>
                  </a:ext>
                </a:extLst>
              </a:tr>
              <a:tr h="1164047">
                <a:tc>
                  <a:txBody>
                    <a:bodyPr/>
                    <a:lstStyle/>
                    <a:p>
                      <a:pPr algn="just"/>
                      <a:r>
                        <a:rPr lang="en-US" sz="2800" b="0" baseline="0">
                          <a:latin typeface="#9Slide02 Noi dung rat dai" panose="02000000000000000000" pitchFamily="2" charset="0"/>
                          <a:ea typeface="#9Slide02 Noi dung rat dai" panose="02000000000000000000" pitchFamily="2" charset="0"/>
                        </a:rPr>
                        <a:t>Nước ta có bao nhiêu dân tộc</a:t>
                      </a:r>
                      <a:r>
                        <a:rPr lang="vi-VN" sz="2800" b="0" baseline="0">
                          <a:latin typeface="#9Slide02 Noi dung rat dai" panose="02000000000000000000" pitchFamily="2" charset="0"/>
                          <a:ea typeface="#9Slide02 Noi dung rat dai" panose="02000000000000000000" pitchFamily="2" charset="0"/>
                        </a:rPr>
                        <a:t>?</a:t>
                      </a:r>
                      <a:endParaRPr lang="en-US" sz="2800" b="0" dirty="0">
                        <a:latin typeface="#9Slide02 Noi dung rat dai" panose="02000000000000000000" pitchFamily="2" charset="0"/>
                        <a:ea typeface="#9Slide02 Noi dung rat dai" panose="02000000000000000000" pitchFamily="2" charset="0"/>
                      </a:endParaRPr>
                    </a:p>
                  </a:txBody>
                  <a:tcPr anchor="ctr">
                    <a:solidFill>
                      <a:schemeClr val="bg1"/>
                    </a:solidFill>
                  </a:tcPr>
                </a:tc>
                <a:tc>
                  <a:txBody>
                    <a:bodyPr/>
                    <a:lstStyle/>
                    <a:p>
                      <a:endParaRPr lang="en-US" sz="2800" b="0">
                        <a:latin typeface="#9Slide02 Noi dung rat dai" panose="02000000000000000000" pitchFamily="2" charset="0"/>
                        <a:ea typeface="#9Slide02 Noi dung rat dai" panose="02000000000000000000" pitchFamily="2" charset="0"/>
                      </a:endParaRPr>
                    </a:p>
                  </a:txBody>
                  <a:tcPr anchor="ctr">
                    <a:solidFill>
                      <a:schemeClr val="bg1"/>
                    </a:solidFill>
                  </a:tcPr>
                </a:tc>
                <a:tc>
                  <a:txBody>
                    <a:bodyPr/>
                    <a:lstStyle/>
                    <a:p>
                      <a:endParaRPr lang="en-US" sz="2800" b="0">
                        <a:latin typeface="#9Slide02 Noi dung rat dai" panose="02000000000000000000" pitchFamily="2" charset="0"/>
                        <a:ea typeface="#9Slide02 Noi dung rat dai" panose="02000000000000000000" pitchFamily="2" charset="0"/>
                      </a:endParaRPr>
                    </a:p>
                  </a:txBody>
                  <a:tcPr anchor="ctr">
                    <a:solidFill>
                      <a:schemeClr val="bg1"/>
                    </a:solidFill>
                  </a:tcPr>
                </a:tc>
                <a:extLst>
                  <a:ext uri="{0D108BD9-81ED-4DB2-BD59-A6C34878D82A}">
                    <a16:rowId xmlns:a16="http://schemas.microsoft.com/office/drawing/2014/main" val="937731635"/>
                  </a:ext>
                </a:extLst>
              </a:tr>
              <a:tr h="1526194">
                <a:tc>
                  <a:txBody>
                    <a:bodyPr/>
                    <a:lstStyle/>
                    <a:p>
                      <a:pPr algn="just"/>
                      <a:r>
                        <a:rPr lang="en-US" sz="2800" b="0" dirty="0" err="1">
                          <a:latin typeface="#9Slide02 Noi dung rat dai" panose="02000000000000000000" pitchFamily="2" charset="0"/>
                          <a:ea typeface="#9Slide02 Noi dung rat dai" panose="02000000000000000000" pitchFamily="2" charset="0"/>
                        </a:rPr>
                        <a:t>Tỉ</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lệ</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thành</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phần</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các</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dân</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tộc</a:t>
                      </a:r>
                      <a:r>
                        <a:rPr lang="en-US" sz="2800" b="0" dirty="0">
                          <a:latin typeface="#9Slide02 Noi dung rat dai" panose="02000000000000000000" pitchFamily="2" charset="0"/>
                          <a:ea typeface="#9Slide02 Noi dung rat dai" panose="02000000000000000000" pitchFamily="2" charset="0"/>
                        </a:rPr>
                        <a:t> ở </a:t>
                      </a:r>
                      <a:r>
                        <a:rPr lang="en-US" sz="2800" b="0" dirty="0" err="1">
                          <a:latin typeface="#9Slide02 Noi dung rat dai" panose="02000000000000000000" pitchFamily="2" charset="0"/>
                          <a:ea typeface="#9Slide02 Noi dung rat dai" panose="02000000000000000000" pitchFamily="2" charset="0"/>
                        </a:rPr>
                        <a:t>nước</a:t>
                      </a:r>
                      <a:r>
                        <a:rPr lang="en-US" sz="2800" b="0" dirty="0">
                          <a:latin typeface="#9Slide02 Noi dung rat dai" panose="02000000000000000000" pitchFamily="2" charset="0"/>
                          <a:ea typeface="#9Slide02 Noi dung rat dai" panose="02000000000000000000" pitchFamily="2" charset="0"/>
                        </a:rPr>
                        <a:t> ta?</a:t>
                      </a:r>
                    </a:p>
                  </a:txBody>
                  <a:tcPr anchor="ctr">
                    <a:solidFill>
                      <a:schemeClr val="bg1"/>
                    </a:solidFill>
                  </a:tcPr>
                </a:tc>
                <a:tc>
                  <a:txBody>
                    <a:bodyPr/>
                    <a:lstStyle/>
                    <a:p>
                      <a:endParaRPr lang="en-US" sz="2800" b="0">
                        <a:latin typeface="#9Slide02 Noi dung rat dai" panose="02000000000000000000" pitchFamily="2" charset="0"/>
                        <a:ea typeface="#9Slide02 Noi dung rat dai" panose="02000000000000000000" pitchFamily="2" charset="0"/>
                      </a:endParaRPr>
                    </a:p>
                  </a:txBody>
                  <a:tcPr anchor="ctr">
                    <a:solidFill>
                      <a:schemeClr val="bg1"/>
                    </a:solidFill>
                  </a:tcPr>
                </a:tc>
                <a:tc>
                  <a:txBody>
                    <a:bodyPr/>
                    <a:lstStyle/>
                    <a:p>
                      <a:endParaRPr lang="en-US" sz="2800" b="0">
                        <a:latin typeface="#9Slide02 Noi dung rat dai" panose="02000000000000000000" pitchFamily="2" charset="0"/>
                        <a:ea typeface="#9Slide02 Noi dung rat dai" panose="02000000000000000000" pitchFamily="2" charset="0"/>
                      </a:endParaRPr>
                    </a:p>
                  </a:txBody>
                  <a:tcPr anchor="ctr">
                    <a:solidFill>
                      <a:schemeClr val="bg1"/>
                    </a:solidFill>
                  </a:tcPr>
                </a:tc>
                <a:extLst>
                  <a:ext uri="{0D108BD9-81ED-4DB2-BD59-A6C34878D82A}">
                    <a16:rowId xmlns:a16="http://schemas.microsoft.com/office/drawing/2014/main" val="269768295"/>
                  </a:ext>
                </a:extLst>
              </a:tr>
              <a:tr h="2051972">
                <a:tc>
                  <a:txBody>
                    <a:bodyPr/>
                    <a:lstStyle/>
                    <a:p>
                      <a:pPr algn="just"/>
                      <a:r>
                        <a:rPr lang="en-US" sz="2800" b="0">
                          <a:latin typeface="#9Slide02 Noi dung rat dai" panose="02000000000000000000" pitchFamily="2" charset="0"/>
                          <a:ea typeface="#9Slide02 Noi dung rat dai" panose="02000000000000000000" pitchFamily="2" charset="0"/>
                        </a:rPr>
                        <a:t>Đặc điểm phân bố các dân tộc ở nước ta?</a:t>
                      </a:r>
                      <a:endParaRPr lang="en-US" sz="2800" b="0" dirty="0">
                        <a:latin typeface="#9Slide02 Noi dung rat dai" panose="02000000000000000000" pitchFamily="2" charset="0"/>
                        <a:ea typeface="#9Slide02 Noi dung rat dai" panose="02000000000000000000" pitchFamily="2" charset="0"/>
                      </a:endParaRPr>
                    </a:p>
                  </a:txBody>
                  <a:tcPr anchor="ctr">
                    <a:solidFill>
                      <a:schemeClr val="bg1"/>
                    </a:solidFill>
                  </a:tcPr>
                </a:tc>
                <a:tc>
                  <a:txBody>
                    <a:bodyPr/>
                    <a:lstStyle/>
                    <a:p>
                      <a:endParaRPr lang="en-US" sz="2800" b="0">
                        <a:latin typeface="#9Slide02 Noi dung rat dai" panose="02000000000000000000" pitchFamily="2" charset="0"/>
                        <a:ea typeface="#9Slide02 Noi dung rat dai" panose="02000000000000000000" pitchFamily="2" charset="0"/>
                      </a:endParaRPr>
                    </a:p>
                  </a:txBody>
                  <a:tcPr anchor="ctr">
                    <a:solidFill>
                      <a:schemeClr val="bg1"/>
                    </a:solidFill>
                  </a:tcPr>
                </a:tc>
                <a:tc>
                  <a:txBody>
                    <a:bodyPr/>
                    <a:lstStyle/>
                    <a:p>
                      <a:endParaRPr lang="en-US" sz="2800" b="0">
                        <a:latin typeface="#9Slide02 Noi dung rat dai" panose="02000000000000000000" pitchFamily="2" charset="0"/>
                        <a:ea typeface="#9Slide02 Noi dung rat dai" panose="02000000000000000000" pitchFamily="2" charset="0"/>
                      </a:endParaRPr>
                    </a:p>
                  </a:txBody>
                  <a:tcPr anchor="ctr">
                    <a:solidFill>
                      <a:schemeClr val="bg1"/>
                    </a:solidFill>
                  </a:tcPr>
                </a:tc>
                <a:extLst>
                  <a:ext uri="{0D108BD9-81ED-4DB2-BD59-A6C34878D82A}">
                    <a16:rowId xmlns:a16="http://schemas.microsoft.com/office/drawing/2014/main" val="10003"/>
                  </a:ext>
                </a:extLst>
              </a:tr>
              <a:tr h="1888342">
                <a:tc>
                  <a:txBody>
                    <a:bodyPr/>
                    <a:lstStyle/>
                    <a:p>
                      <a:pPr algn="just"/>
                      <a:r>
                        <a:rPr lang="en-US" sz="2800" b="0" dirty="0" err="1">
                          <a:latin typeface="#9Slide02 Noi dung rat dai" panose="02000000000000000000" pitchFamily="2" charset="0"/>
                          <a:ea typeface="#9Slide02 Noi dung rat dai" panose="02000000000000000000" pitchFamily="2" charset="0"/>
                        </a:rPr>
                        <a:t>Kể</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tên</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một</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số</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dân</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tộc</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đang</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sinh</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sống</a:t>
                      </a:r>
                      <a:r>
                        <a:rPr lang="en-US" sz="2800" b="0" dirty="0">
                          <a:latin typeface="#9Slide02 Noi dung rat dai" panose="02000000000000000000" pitchFamily="2" charset="0"/>
                          <a:ea typeface="#9Slide02 Noi dung rat dai" panose="02000000000000000000" pitchFamily="2" charset="0"/>
                        </a:rPr>
                        <a:t> ở </a:t>
                      </a:r>
                      <a:r>
                        <a:rPr lang="en-US" sz="2800" b="0" dirty="0" err="1">
                          <a:latin typeface="#9Slide02 Noi dung rat dai" panose="02000000000000000000" pitchFamily="2" charset="0"/>
                          <a:ea typeface="#9Slide02 Noi dung rat dai" panose="02000000000000000000" pitchFamily="2" charset="0"/>
                        </a:rPr>
                        <a:t>địa</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phương</a:t>
                      </a:r>
                      <a:r>
                        <a:rPr lang="en-US" sz="2800" b="0" dirty="0">
                          <a:latin typeface="#9Slide02 Noi dung rat dai" panose="02000000000000000000" pitchFamily="2" charset="0"/>
                          <a:ea typeface="#9Slide02 Noi dung rat dai" panose="02000000000000000000" pitchFamily="2" charset="0"/>
                        </a:rPr>
                        <a:t> </a:t>
                      </a:r>
                      <a:r>
                        <a:rPr lang="en-US" sz="2800" b="0" dirty="0" err="1">
                          <a:latin typeface="#9Slide02 Noi dung rat dai" panose="02000000000000000000" pitchFamily="2" charset="0"/>
                          <a:ea typeface="#9Slide02 Noi dung rat dai" panose="02000000000000000000" pitchFamily="2" charset="0"/>
                        </a:rPr>
                        <a:t>em</a:t>
                      </a:r>
                      <a:r>
                        <a:rPr lang="en-US" sz="2800" b="0" dirty="0">
                          <a:latin typeface="#9Slide02 Noi dung rat dai" panose="02000000000000000000" pitchFamily="2" charset="0"/>
                          <a:ea typeface="#9Slide02 Noi dung rat dai" panose="02000000000000000000" pitchFamily="2" charset="0"/>
                        </a:rPr>
                        <a:t>?</a:t>
                      </a:r>
                    </a:p>
                  </a:txBody>
                  <a:tcPr anchor="ctr">
                    <a:solidFill>
                      <a:schemeClr val="bg1"/>
                    </a:solidFill>
                  </a:tcPr>
                </a:tc>
                <a:tc>
                  <a:txBody>
                    <a:bodyPr/>
                    <a:lstStyle/>
                    <a:p>
                      <a:endParaRPr lang="en-US" sz="2800" b="0">
                        <a:latin typeface="#9Slide02 Noi dung rat dai" panose="02000000000000000000" pitchFamily="2" charset="0"/>
                        <a:ea typeface="#9Slide02 Noi dung rat dai" panose="02000000000000000000" pitchFamily="2" charset="0"/>
                      </a:endParaRPr>
                    </a:p>
                  </a:txBody>
                  <a:tcPr anchor="ctr">
                    <a:solidFill>
                      <a:schemeClr val="bg1"/>
                    </a:solidFill>
                  </a:tcPr>
                </a:tc>
                <a:tc>
                  <a:txBody>
                    <a:bodyPr/>
                    <a:lstStyle/>
                    <a:p>
                      <a:endParaRPr lang="en-US" sz="2800" b="0" dirty="0">
                        <a:latin typeface="#9Slide02 Noi dung rat dai" panose="02000000000000000000" pitchFamily="2" charset="0"/>
                        <a:ea typeface="#9Slide02 Noi dung rat dai" panose="02000000000000000000" pitchFamily="2" charset="0"/>
                      </a:endParaRPr>
                    </a:p>
                  </a:txBody>
                  <a:tcPr anchor="ctr">
                    <a:solidFill>
                      <a:schemeClr val="bg1"/>
                    </a:solidFill>
                  </a:tcPr>
                </a:tc>
                <a:extLst>
                  <a:ext uri="{0D108BD9-81ED-4DB2-BD59-A6C34878D82A}">
                    <a16:rowId xmlns:a16="http://schemas.microsoft.com/office/drawing/2014/main" val="10004"/>
                  </a:ext>
                </a:extLst>
              </a:tr>
            </a:tbl>
          </a:graphicData>
        </a:graphic>
      </p:graphicFrame>
      <p:sp>
        <p:nvSpPr>
          <p:cNvPr id="9" name="Rectangle 8">
            <a:extLst>
              <a:ext uri="{FF2B5EF4-FFF2-40B4-BE49-F238E27FC236}">
                <a16:creationId xmlns:a16="http://schemas.microsoft.com/office/drawing/2014/main" id="{AE7BD07F-08BC-9488-2A0C-C748D34F8B46}"/>
              </a:ext>
            </a:extLst>
          </p:cNvPr>
          <p:cNvSpPr/>
          <p:nvPr/>
        </p:nvSpPr>
        <p:spPr>
          <a:xfrm>
            <a:off x="5547640" y="2625455"/>
            <a:ext cx="3405099" cy="523220"/>
          </a:xfrm>
          <a:prstGeom prst="rect">
            <a:avLst/>
          </a:prstGeom>
        </p:spPr>
        <p:txBody>
          <a:bodyPr wrap="none">
            <a:spAutoFit/>
          </a:bodyPr>
          <a:lstStyle/>
          <a:p>
            <a:pPr algn="just"/>
            <a:r>
              <a:rPr lang="en-US" sz="280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Nước ta có 54 dân tộc.</a:t>
            </a:r>
          </a:p>
        </p:txBody>
      </p:sp>
      <p:sp>
        <p:nvSpPr>
          <p:cNvPr id="11" name="Rectangle 10">
            <a:extLst>
              <a:ext uri="{FF2B5EF4-FFF2-40B4-BE49-F238E27FC236}">
                <a16:creationId xmlns:a16="http://schemas.microsoft.com/office/drawing/2014/main" id="{88D44427-6299-10AB-0BA8-9C3A32E05AFE}"/>
              </a:ext>
            </a:extLst>
          </p:cNvPr>
          <p:cNvSpPr/>
          <p:nvPr/>
        </p:nvSpPr>
        <p:spPr>
          <a:xfrm>
            <a:off x="5334000" y="3751638"/>
            <a:ext cx="8353077" cy="954107"/>
          </a:xfrm>
          <a:prstGeom prst="rect">
            <a:avLst/>
          </a:prstGeom>
        </p:spPr>
        <p:txBody>
          <a:bodyPr wrap="square">
            <a:spAutoFit/>
          </a:bodyPr>
          <a:lstStyle/>
          <a:p>
            <a:pPr lvl="0" algn="just"/>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Người</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Kinh</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86%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số</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(2021)</a:t>
            </a:r>
          </a:p>
          <a:p>
            <a:pPr lvl="0" algn="just"/>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Các</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tộc</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thiểu</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số</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15%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2800" dirty="0" err="1">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số</a:t>
            </a:r>
            <a:r>
              <a:rPr lang="en-US" sz="2800" dirty="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(2021)</a:t>
            </a:r>
          </a:p>
        </p:txBody>
      </p:sp>
      <p:sp>
        <p:nvSpPr>
          <p:cNvPr id="12" name="Rectangle 11">
            <a:extLst>
              <a:ext uri="{FF2B5EF4-FFF2-40B4-BE49-F238E27FC236}">
                <a16:creationId xmlns:a16="http://schemas.microsoft.com/office/drawing/2014/main" id="{19E0CA61-8DD0-F3CC-B23A-744B0E28FC73}"/>
              </a:ext>
            </a:extLst>
          </p:cNvPr>
          <p:cNvSpPr/>
          <p:nvPr/>
        </p:nvSpPr>
        <p:spPr>
          <a:xfrm>
            <a:off x="5164763" y="5216732"/>
            <a:ext cx="9142803" cy="1815882"/>
          </a:xfrm>
          <a:prstGeom prst="rect">
            <a:avLst/>
          </a:prstGeom>
        </p:spPr>
        <p:txBody>
          <a:bodyPr wrap="square">
            <a:spAutoFit/>
          </a:bodyPr>
          <a:lstStyle/>
          <a:p>
            <a:r>
              <a:rPr lang="vi-VN" sz="2800">
                <a:solidFill>
                  <a:srgbClr val="0000FF"/>
                </a:solidFill>
                <a:latin typeface="#9Slide02 Noi dung rat dai" panose="02000000000000000000" pitchFamily="2" charset="0"/>
                <a:ea typeface="#9Slide02 Noi dung rat dai" panose="02000000000000000000" pitchFamily="2" charset="0"/>
              </a:rPr>
              <a:t>-</a:t>
            </a:r>
            <a:r>
              <a:rPr lang="en-US" sz="2800">
                <a:solidFill>
                  <a:srgbClr val="0000FF"/>
                </a:solidFill>
                <a:latin typeface="#9Slide02 Noi dung rat dai" panose="02000000000000000000" pitchFamily="2" charset="0"/>
                <a:ea typeface="#9Slide02 Noi dung rat dai" panose="02000000000000000000" pitchFamily="2" charset="0"/>
              </a:rPr>
              <a:t> Các dân tộc Việt Nam sinh sống rộng khắp trên toàn lãnh thổ.</a:t>
            </a:r>
          </a:p>
          <a:p>
            <a:r>
              <a:rPr lang="en-US" sz="2800">
                <a:solidFill>
                  <a:srgbClr val="0000FF"/>
                </a:solidFill>
                <a:latin typeface="#9Slide02 Noi dung rat dai" panose="02000000000000000000" pitchFamily="2" charset="0"/>
                <a:ea typeface="#9Slide02 Noi dung rat dai" panose="02000000000000000000" pitchFamily="2" charset="0"/>
              </a:rPr>
              <a:t>- Phân bố dân tộc ở Việt Nam đang có sự thay đổi. </a:t>
            </a:r>
          </a:p>
          <a:p>
            <a:r>
              <a:rPr lang="en-US" sz="2800">
                <a:solidFill>
                  <a:srgbClr val="0000FF"/>
                </a:solidFill>
                <a:latin typeface="#9Slide02 Noi dung rat dai" panose="02000000000000000000" pitchFamily="2" charset="0"/>
                <a:ea typeface="#9Slide02 Noi dung rat dai" panose="02000000000000000000" pitchFamily="2" charset="0"/>
              </a:rPr>
              <a:t>- Người Việt Nam đang ở nước ngoài là một bộ phận của dân tộc Việt Nam</a:t>
            </a:r>
            <a:endParaRPr lang="vi-VN" sz="2800">
              <a:solidFill>
                <a:srgbClr val="0000FF"/>
              </a:solidFill>
              <a:latin typeface="#9Slide02 Noi dung rat dai" panose="02000000000000000000" pitchFamily="2" charset="0"/>
              <a:ea typeface="#9Slide02 Noi dung rat dai" panose="02000000000000000000" pitchFamily="2" charset="0"/>
            </a:endParaRPr>
          </a:p>
        </p:txBody>
      </p:sp>
      <p:sp>
        <p:nvSpPr>
          <p:cNvPr id="14" name="Rectangle 13">
            <a:extLst>
              <a:ext uri="{FF2B5EF4-FFF2-40B4-BE49-F238E27FC236}">
                <a16:creationId xmlns:a16="http://schemas.microsoft.com/office/drawing/2014/main" id="{F9DF011F-60E9-F065-674F-290E6A6B688B}"/>
              </a:ext>
            </a:extLst>
          </p:cNvPr>
          <p:cNvSpPr/>
          <p:nvPr/>
        </p:nvSpPr>
        <p:spPr>
          <a:xfrm>
            <a:off x="5334000" y="7658796"/>
            <a:ext cx="6802853" cy="523220"/>
          </a:xfrm>
          <a:prstGeom prst="rect">
            <a:avLst/>
          </a:prstGeom>
        </p:spPr>
        <p:txBody>
          <a:bodyPr wrap="square">
            <a:spAutoFit/>
          </a:bodyPr>
          <a:lstStyle/>
          <a:p>
            <a:pPr algn="just"/>
            <a:r>
              <a:rPr lang="en-US" sz="2800">
                <a:solidFill>
                  <a:srgbClr val="0000FF"/>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 tộc Kinh, ...................</a:t>
            </a:r>
          </a:p>
        </p:txBody>
      </p:sp>
    </p:spTree>
    <p:extLst>
      <p:ext uri="{BB962C8B-B14F-4D97-AF65-F5344CB8AC3E}">
        <p14:creationId xmlns:p14="http://schemas.microsoft.com/office/powerpoint/2010/main" val="591958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22"/>
          <p:cNvPicPr preferRelativeResize="0"/>
          <p:nvPr/>
        </p:nvPicPr>
        <p:blipFill rotWithShape="1">
          <a:blip r:embed="rId3">
            <a:alphaModFix/>
          </a:blip>
          <a:srcRect/>
          <a:stretch/>
        </p:blipFill>
        <p:spPr>
          <a:xfrm>
            <a:off x="3794760" y="1487806"/>
            <a:ext cx="11670030" cy="7432358"/>
          </a:xfrm>
          <a:prstGeom prst="rect">
            <a:avLst/>
          </a:prstGeom>
          <a:noFill/>
          <a:ln>
            <a:noFill/>
          </a:ln>
        </p:spPr>
      </p:pic>
      <p:sp>
        <p:nvSpPr>
          <p:cNvPr id="896" name="Google Shape;896;p22"/>
          <p:cNvSpPr/>
          <p:nvPr/>
        </p:nvSpPr>
        <p:spPr>
          <a:xfrm>
            <a:off x="4511993" y="2910841"/>
            <a:ext cx="9136380" cy="3831758"/>
          </a:xfrm>
          <a:prstGeom prst="rect">
            <a:avLst/>
          </a:prstGeom>
          <a:noFill/>
          <a:ln>
            <a:noFill/>
          </a:ln>
        </p:spPr>
        <p:txBody>
          <a:bodyPr spcFirstLastPara="1" wrap="square" lIns="137138" tIns="68550" rIns="137138" bIns="68550" anchor="t" anchorCtr="0">
            <a:spAutoFit/>
          </a:bodyPr>
          <a:lstStyle/>
          <a:p>
            <a:pPr algn="ctr" defTabSz="1371600">
              <a:buClr>
                <a:srgbClr val="FFFFFF"/>
              </a:buClr>
              <a:buSzPts val="3200"/>
            </a:pPr>
            <a:r>
              <a:rPr lang="en-US" sz="4800" b="1" kern="0">
                <a:solidFill>
                  <a:srgbClr val="FFFFFF"/>
                </a:solidFill>
                <a:latin typeface="Times New Roman"/>
                <a:ea typeface="Times New Roman"/>
                <a:cs typeface="Times New Roman"/>
                <a:sym typeface="Times New Roman"/>
              </a:rPr>
              <a:t>      Mỗi dân tộc đều có tiếng nói, trang phục và phong tục,</a:t>
            </a:r>
            <a:endParaRPr sz="4800" b="1" kern="0">
              <a:solidFill>
                <a:srgbClr val="FFFFFF"/>
              </a:solidFill>
              <a:latin typeface="Times New Roman"/>
              <a:ea typeface="Times New Roman"/>
              <a:cs typeface="Times New Roman"/>
              <a:sym typeface="Times New Roman"/>
            </a:endParaRPr>
          </a:p>
          <a:p>
            <a:pPr algn="ctr" defTabSz="1371600">
              <a:buClr>
                <a:srgbClr val="FFFFFF"/>
              </a:buClr>
              <a:buSzPts val="3200"/>
            </a:pPr>
            <a:r>
              <a:rPr lang="en-US" sz="4800" b="1" kern="0">
                <a:solidFill>
                  <a:srgbClr val="FFFFFF"/>
                </a:solidFill>
                <a:latin typeface="Times New Roman"/>
                <a:ea typeface="Times New Roman"/>
                <a:cs typeface="Times New Roman"/>
                <a:sym typeface="Times New Roman"/>
              </a:rPr>
              <a:t> tập quán riêng. Tất cả các dân tộc đều là anh em trong </a:t>
            </a:r>
            <a:endParaRPr sz="4800" b="1" kern="0">
              <a:solidFill>
                <a:srgbClr val="FFFFFF"/>
              </a:solidFill>
              <a:latin typeface="Times New Roman"/>
              <a:ea typeface="Times New Roman"/>
              <a:cs typeface="Times New Roman"/>
              <a:sym typeface="Times New Roman"/>
            </a:endParaRPr>
          </a:p>
          <a:p>
            <a:pPr algn="ctr" defTabSz="1371600">
              <a:buClr>
                <a:srgbClr val="FFFFFF"/>
              </a:buClr>
              <a:buSzPts val="3200"/>
            </a:pPr>
            <a:r>
              <a:rPr lang="en-US" sz="4800" b="1" kern="0">
                <a:solidFill>
                  <a:srgbClr val="FFFFFF"/>
                </a:solidFill>
                <a:latin typeface="Times New Roman"/>
                <a:ea typeface="Times New Roman"/>
                <a:cs typeface="Times New Roman"/>
                <a:sym typeface="Times New Roman"/>
              </a:rPr>
              <a:t>đại gia đình Việt Nam.</a:t>
            </a:r>
            <a:endParaRPr sz="4800" b="1" kern="0">
              <a:solidFill>
                <a:srgbClr val="FFFFFF"/>
              </a:solidFill>
              <a:latin typeface="Times New Roman"/>
              <a:ea typeface="Times New Roman"/>
              <a:cs typeface="Times New Roman"/>
              <a:sym typeface="Times New Roman"/>
            </a:endParaRPr>
          </a:p>
        </p:txBody>
      </p:sp>
      <p:pic>
        <p:nvPicPr>
          <p:cNvPr id="897" name="Google Shape;897;p22"/>
          <p:cNvPicPr preferRelativeResize="0"/>
          <p:nvPr/>
        </p:nvPicPr>
        <p:blipFill rotWithShape="1">
          <a:blip r:embed="rId4">
            <a:alphaModFix/>
          </a:blip>
          <a:srcRect/>
          <a:stretch/>
        </p:blipFill>
        <p:spPr>
          <a:xfrm>
            <a:off x="378497" y="5486400"/>
            <a:ext cx="3199691" cy="4800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2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F04BED-82B3-B807-4C54-49C75E832A7B}"/>
              </a:ext>
            </a:extLst>
          </p:cNvPr>
          <p:cNvPicPr>
            <a:picLocks noChangeAspect="1"/>
          </p:cNvPicPr>
          <p:nvPr/>
        </p:nvPicPr>
        <p:blipFill>
          <a:blip r:embed="rId2"/>
          <a:stretch>
            <a:fillRect/>
          </a:stretch>
        </p:blipFill>
        <p:spPr>
          <a:xfrm>
            <a:off x="11308377" y="0"/>
            <a:ext cx="6293824" cy="9944100"/>
          </a:xfrm>
          <a:prstGeom prst="rect">
            <a:avLst/>
          </a:prstGeom>
        </p:spPr>
      </p:pic>
      <p:sp>
        <p:nvSpPr>
          <p:cNvPr id="8" name="TextBox 7">
            <a:extLst>
              <a:ext uri="{FF2B5EF4-FFF2-40B4-BE49-F238E27FC236}">
                <a16:creationId xmlns:a16="http://schemas.microsoft.com/office/drawing/2014/main" id="{D5504D56-39CE-48A7-BBEC-07D5ED488F98}"/>
              </a:ext>
            </a:extLst>
          </p:cNvPr>
          <p:cNvSpPr txBox="1"/>
          <p:nvPr/>
        </p:nvSpPr>
        <p:spPr>
          <a:xfrm>
            <a:off x="705292" y="9020770"/>
            <a:ext cx="9770873" cy="1015663"/>
          </a:xfrm>
          <a:prstGeom prst="rect">
            <a:avLst/>
          </a:prstGeom>
          <a:noFill/>
        </p:spPr>
        <p:txBody>
          <a:bodyPr wrap="square">
            <a:spAutoFit/>
          </a:bodyPr>
          <a:lstStyle/>
          <a:p>
            <a:r>
              <a:rPr lang="vi-VN" sz="2000">
                <a:latin typeface="#9Slide02 Noi dung rat dai" panose="02000000000000000000" pitchFamily="2" charset="0"/>
                <a:ea typeface="#9Slide02 Noi dung rat dai" panose="02000000000000000000" pitchFamily="2" charset="0"/>
              </a:rPr>
              <a:t>Cộng đồng người Việt Nam ở nước ngoài không chỉ đóng góp tích cực vào phát triển của sở tại mà còn góp phần quan trọng trong việc thúc đẩy quan hệ hợp tác, hữu nghị giữa Việt Nam với các nước, cũng như công cuộc xây dựng và phát triển đất nước.</a:t>
            </a:r>
            <a:endParaRPr lang="en-US" sz="2000">
              <a:latin typeface="#9Slide02 Noi dung rat dai" panose="02000000000000000000" pitchFamily="2" charset="0"/>
              <a:ea typeface="#9Slide02 Noi dung rat dai" panose="02000000000000000000" pitchFamily="2" charset="0"/>
            </a:endParaRPr>
          </a:p>
        </p:txBody>
      </p:sp>
      <p:pic>
        <p:nvPicPr>
          <p:cNvPr id="9" name="Picture 8">
            <a:extLst>
              <a:ext uri="{FF2B5EF4-FFF2-40B4-BE49-F238E27FC236}">
                <a16:creationId xmlns:a16="http://schemas.microsoft.com/office/drawing/2014/main" id="{87A76C19-0F41-EA62-8817-6E776122C29C}"/>
              </a:ext>
            </a:extLst>
          </p:cNvPr>
          <p:cNvPicPr>
            <a:picLocks noChangeAspect="1"/>
          </p:cNvPicPr>
          <p:nvPr/>
        </p:nvPicPr>
        <p:blipFill>
          <a:blip r:embed="rId3"/>
          <a:stretch>
            <a:fillRect/>
          </a:stretch>
        </p:blipFill>
        <p:spPr>
          <a:xfrm>
            <a:off x="705292" y="250567"/>
            <a:ext cx="9770873" cy="5495330"/>
          </a:xfrm>
          <a:prstGeom prst="rect">
            <a:avLst/>
          </a:prstGeom>
        </p:spPr>
      </p:pic>
      <p:pic>
        <p:nvPicPr>
          <p:cNvPr id="10" name="Picture 9">
            <a:extLst>
              <a:ext uri="{FF2B5EF4-FFF2-40B4-BE49-F238E27FC236}">
                <a16:creationId xmlns:a16="http://schemas.microsoft.com/office/drawing/2014/main" id="{AB9515D5-151D-C5B4-EB0B-EE3EDEADCAE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b="23689"/>
          <a:stretch/>
        </p:blipFill>
        <p:spPr>
          <a:xfrm>
            <a:off x="705292" y="4686300"/>
            <a:ext cx="9770873" cy="4242218"/>
          </a:xfrm>
          <a:prstGeom prst="rect">
            <a:avLst/>
          </a:prstGeom>
        </p:spPr>
      </p:pic>
    </p:spTree>
    <p:extLst>
      <p:ext uri="{BB962C8B-B14F-4D97-AF65-F5344CB8AC3E}">
        <p14:creationId xmlns:p14="http://schemas.microsoft.com/office/powerpoint/2010/main" val="148806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FF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71604-5F2D-B813-D10D-A67F2530B6DE}"/>
              </a:ext>
            </a:extLst>
          </p:cNvPr>
          <p:cNvPicPr>
            <a:picLocks noChangeAspect="1"/>
          </p:cNvPicPr>
          <p:nvPr/>
        </p:nvPicPr>
        <p:blipFill>
          <a:blip r:embed="rId2"/>
          <a:stretch>
            <a:fillRect/>
          </a:stretch>
        </p:blipFill>
        <p:spPr>
          <a:xfrm>
            <a:off x="0" y="0"/>
            <a:ext cx="19173924" cy="11544300"/>
          </a:xfrm>
          <a:prstGeom prst="rect">
            <a:avLst/>
          </a:prstGeom>
        </p:spPr>
      </p:pic>
      <p:sp>
        <p:nvSpPr>
          <p:cNvPr id="16" name="Rectangle: Rounded Corners 15">
            <a:extLst>
              <a:ext uri="{FF2B5EF4-FFF2-40B4-BE49-F238E27FC236}">
                <a16:creationId xmlns:a16="http://schemas.microsoft.com/office/drawing/2014/main" id="{5219310E-5E82-2F51-D273-710641842AF9}"/>
              </a:ext>
            </a:extLst>
          </p:cNvPr>
          <p:cNvSpPr/>
          <p:nvPr/>
        </p:nvSpPr>
        <p:spPr>
          <a:xfrm>
            <a:off x="978931" y="394133"/>
            <a:ext cx="15507548" cy="3002197"/>
          </a:xfrm>
          <a:prstGeom prst="roundRect">
            <a:avLst>
              <a:gd name="adj" fmla="val 983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a:noFill/>
                </a:ln>
                <a:solidFill>
                  <a:srgbClr val="FFFF00"/>
                </a:solidFill>
                <a:effectLst/>
                <a:uLnTx/>
                <a:uFillTx/>
                <a:latin typeface="#9Slide07 IcielBaliho Script" pitchFamily="2" charset="0"/>
                <a:cs typeface="Times New Roman" panose="02020603050405020304" pitchFamily="18" charset="0"/>
              </a:rPr>
              <a:t>1. Dân</a:t>
            </a:r>
            <a:r>
              <a:rPr kumimoji="0" lang="vi-VN" sz="9600" b="1" i="0" u="none" strike="noStrike" kern="1200" cap="none" spc="0" normalizeH="0" noProof="0">
                <a:ln>
                  <a:noFill/>
                </a:ln>
                <a:solidFill>
                  <a:srgbClr val="FFFF00"/>
                </a:solidFill>
                <a:effectLst/>
                <a:uLnTx/>
                <a:uFillTx/>
                <a:latin typeface="#9Slide07 IcielBaliho Script" pitchFamily="2" charset="0"/>
                <a:cs typeface="Times New Roman" panose="02020603050405020304" pitchFamily="18" charset="0"/>
              </a:rPr>
              <a:t> tộc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a:noFill/>
                </a:ln>
                <a:solidFill>
                  <a:srgbClr val="FFFF00"/>
                </a:solidFill>
                <a:effectLst/>
                <a:uLnTx/>
                <a:uFillTx/>
                <a:latin typeface="#9Slide07 IcielBaliho Script" pitchFamily="2" charset="0"/>
                <a:cs typeface="Times New Roman" panose="02020603050405020304" pitchFamily="18" charset="0"/>
              </a:rPr>
              <a:t> </a:t>
            </a:r>
            <a:endParaRPr kumimoji="0" lang="vi-VN" sz="9600" b="1" i="0" u="none" strike="noStrike" kern="1200" cap="none" spc="0" normalizeH="0" baseline="0" noProof="0" dirty="0">
              <a:ln>
                <a:noFill/>
              </a:ln>
              <a:solidFill>
                <a:srgbClr val="FFFF00"/>
              </a:solidFill>
              <a:effectLst/>
              <a:uLnTx/>
              <a:uFillTx/>
              <a:latin typeface="#9Slide07 IcielBaliho Script" pitchFamily="2" charset="0"/>
              <a:cs typeface="Times New Roman" panose="02020603050405020304" pitchFamily="18" charset="0"/>
            </a:endParaRPr>
          </a:p>
        </p:txBody>
      </p:sp>
      <p:sp>
        <p:nvSpPr>
          <p:cNvPr id="2" name="Freeform 2"/>
          <p:cNvSpPr/>
          <p:nvPr/>
        </p:nvSpPr>
        <p:spPr>
          <a:xfrm flipH="1">
            <a:off x="-330562" y="7294549"/>
            <a:ext cx="3302362" cy="3002198"/>
          </a:xfrm>
          <a:custGeom>
            <a:avLst/>
            <a:gdLst/>
            <a:ahLst/>
            <a:cxnLst/>
            <a:rect l="l" t="t" r="r" b="b"/>
            <a:pathLst>
              <a:path w="8001827" h="7461704">
                <a:moveTo>
                  <a:pt x="8001827" y="0"/>
                </a:moveTo>
                <a:lnTo>
                  <a:pt x="0" y="0"/>
                </a:lnTo>
                <a:lnTo>
                  <a:pt x="0" y="7461704"/>
                </a:lnTo>
                <a:lnTo>
                  <a:pt x="8001827" y="7461704"/>
                </a:lnTo>
                <a:lnTo>
                  <a:pt x="800182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77FAD53-E4F8-4DCD-5F5D-9B10E1191CEB}"/>
              </a:ext>
            </a:extLst>
          </p:cNvPr>
          <p:cNvSpPr/>
          <p:nvPr/>
        </p:nvSpPr>
        <p:spPr>
          <a:xfrm>
            <a:off x="1219200" y="1901533"/>
            <a:ext cx="4075155" cy="748923"/>
          </a:xfrm>
          <a:prstGeom prst="rect">
            <a:avLst/>
          </a:prstGeom>
        </p:spPr>
        <p:txBody>
          <a:bodyPr wrap="none">
            <a:spAutoFit/>
          </a:bodyPr>
          <a:lstStyle/>
          <a:p>
            <a:pPr algn="just">
              <a:lnSpc>
                <a:spcPct val="150000"/>
              </a:lnSpc>
            </a:pPr>
            <a:r>
              <a:rPr lang="vi-VN" sz="3200" dirty="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Nước</a:t>
            </a:r>
            <a:r>
              <a:rPr lang="en-US" sz="3200" dirty="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ta </a:t>
            </a:r>
            <a:r>
              <a:rPr lang="en-US" sz="3200" dirty="0" err="1">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có</a:t>
            </a:r>
            <a:r>
              <a:rPr lang="en-US" sz="3200" dirty="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54 </a:t>
            </a:r>
            <a:r>
              <a:rPr lang="en-US" sz="3200" dirty="0" err="1">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a:t>
            </a:r>
            <a:r>
              <a:rPr lang="en-US" sz="3200" dirty="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tộc</a:t>
            </a:r>
            <a:r>
              <a:rPr lang="en-US" sz="3200" dirty="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a:t>
            </a:r>
          </a:p>
        </p:txBody>
      </p:sp>
      <p:sp>
        <p:nvSpPr>
          <p:cNvPr id="7" name="Rectangle 6">
            <a:extLst>
              <a:ext uri="{FF2B5EF4-FFF2-40B4-BE49-F238E27FC236}">
                <a16:creationId xmlns:a16="http://schemas.microsoft.com/office/drawing/2014/main" id="{6E06DD00-CFA8-FAA1-C732-90A5A7C957E0}"/>
              </a:ext>
            </a:extLst>
          </p:cNvPr>
          <p:cNvSpPr/>
          <p:nvPr/>
        </p:nvSpPr>
        <p:spPr>
          <a:xfrm>
            <a:off x="1189074" y="2595316"/>
            <a:ext cx="8353077" cy="1569660"/>
          </a:xfrm>
          <a:prstGeom prst="rect">
            <a:avLst/>
          </a:prstGeom>
        </p:spPr>
        <p:txBody>
          <a:bodyPr wrap="square">
            <a:spAutoFit/>
          </a:bodyPr>
          <a:lstStyle/>
          <a:p>
            <a:pPr lvl="0" algn="just">
              <a:lnSpc>
                <a:spcPct val="150000"/>
              </a:lnSpc>
            </a:pPr>
            <a:r>
              <a:rPr lang="vi-VN"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Người</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Kinh</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smtClean="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85%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số</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(2021)</a:t>
            </a:r>
          </a:p>
          <a:p>
            <a:pPr lvl="0" algn="just">
              <a:lnSpc>
                <a:spcPct val="150000"/>
              </a:lnSpc>
            </a:pPr>
            <a:r>
              <a:rPr lang="vi-VN"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Các</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tộc</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thiểu</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số</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15%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dân</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a:t>
            </a:r>
            <a:r>
              <a:rPr lang="en-US" sz="3200" dirty="0" err="1">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số</a:t>
            </a:r>
            <a:r>
              <a:rPr lang="en-US" sz="3200" dirty="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(2021)</a:t>
            </a:r>
          </a:p>
        </p:txBody>
      </p:sp>
      <p:sp>
        <p:nvSpPr>
          <p:cNvPr id="8" name="Rectangle 7">
            <a:extLst>
              <a:ext uri="{FF2B5EF4-FFF2-40B4-BE49-F238E27FC236}">
                <a16:creationId xmlns:a16="http://schemas.microsoft.com/office/drawing/2014/main" id="{27A2D991-C9EA-D5C6-4C33-E52F0848986E}"/>
              </a:ext>
            </a:extLst>
          </p:cNvPr>
          <p:cNvSpPr/>
          <p:nvPr/>
        </p:nvSpPr>
        <p:spPr>
          <a:xfrm>
            <a:off x="1219200" y="3156750"/>
            <a:ext cx="12499923" cy="3703578"/>
          </a:xfrm>
          <a:prstGeom prst="rect">
            <a:avLst/>
          </a:prstGeom>
        </p:spPr>
        <p:txBody>
          <a:bodyPr wrap="square">
            <a:spAutoFit/>
          </a:bodyPr>
          <a:lstStyle/>
          <a:p>
            <a:pPr>
              <a:lnSpc>
                <a:spcPct val="150000"/>
              </a:lnSpc>
            </a:pPr>
            <a:endParaRPr lang="vi-VN" sz="3200" dirty="0">
              <a:solidFill>
                <a:schemeClr val="bg1"/>
              </a:solidFill>
              <a:latin typeface="#9Slide02 Noi dung rat dai" panose="02000000000000000000" pitchFamily="2" charset="0"/>
              <a:ea typeface="#9Slide02 Noi dung rat dai" panose="02000000000000000000" pitchFamily="2" charset="0"/>
            </a:endParaRPr>
          </a:p>
          <a:p>
            <a:pPr>
              <a:lnSpc>
                <a:spcPct val="150000"/>
              </a:lnSpc>
            </a:pPr>
            <a:r>
              <a:rPr lang="vi-VN" sz="3200" dirty="0">
                <a:solidFill>
                  <a:srgbClr val="FFFF00"/>
                </a:solidFill>
                <a:latin typeface="#9Slide02 Noi dung rat dai" panose="02000000000000000000" pitchFamily="2" charset="0"/>
                <a:ea typeface="#9Slide02 Noi dung rat dai" panose="02000000000000000000" pitchFamily="2" charset="0"/>
              </a:rPr>
              <a:t>- Đặc điểm phân bố các dân tộc</a:t>
            </a:r>
          </a:p>
          <a:p>
            <a:pPr>
              <a:lnSpc>
                <a:spcPct val="150000"/>
              </a:lnSpc>
            </a:pPr>
            <a:r>
              <a:rPr lang="vi-VN"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Các</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dân</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tộc</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Việt</a:t>
            </a:r>
            <a:r>
              <a:rPr lang="en-US" sz="3200" dirty="0">
                <a:solidFill>
                  <a:schemeClr val="bg1"/>
                </a:solidFill>
                <a:latin typeface="#9Slide02 Noi dung rat dai" panose="02000000000000000000" pitchFamily="2" charset="0"/>
                <a:ea typeface="#9Slide02 Noi dung rat dai" panose="02000000000000000000" pitchFamily="2" charset="0"/>
              </a:rPr>
              <a:t> Nam </a:t>
            </a:r>
            <a:r>
              <a:rPr lang="en-US" sz="3200" dirty="0" err="1">
                <a:solidFill>
                  <a:schemeClr val="bg1"/>
                </a:solidFill>
                <a:latin typeface="#9Slide02 Noi dung rat dai" panose="02000000000000000000" pitchFamily="2" charset="0"/>
                <a:ea typeface="#9Slide02 Noi dung rat dai" panose="02000000000000000000" pitchFamily="2" charset="0"/>
              </a:rPr>
              <a:t>sinh</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sống</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rộng</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khắp</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trên</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toàn</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lãnh</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thổ</a:t>
            </a:r>
            <a:r>
              <a:rPr lang="en-US" sz="3200" dirty="0">
                <a:solidFill>
                  <a:schemeClr val="bg1"/>
                </a:solidFill>
                <a:latin typeface="#9Slide02 Noi dung rat dai" panose="02000000000000000000" pitchFamily="2" charset="0"/>
                <a:ea typeface="#9Slide02 Noi dung rat dai" panose="02000000000000000000" pitchFamily="2" charset="0"/>
              </a:rPr>
              <a:t>.</a:t>
            </a:r>
          </a:p>
          <a:p>
            <a:pPr>
              <a:lnSpc>
                <a:spcPct val="150000"/>
              </a:lnSpc>
            </a:pPr>
            <a:r>
              <a:rPr lang="vi-VN"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Phân</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bố</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dân</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tộc</a:t>
            </a:r>
            <a:r>
              <a:rPr lang="en-US" sz="3200" dirty="0">
                <a:solidFill>
                  <a:schemeClr val="bg1"/>
                </a:solidFill>
                <a:latin typeface="#9Slide02 Noi dung rat dai" panose="02000000000000000000" pitchFamily="2" charset="0"/>
                <a:ea typeface="#9Slide02 Noi dung rat dai" panose="02000000000000000000" pitchFamily="2" charset="0"/>
              </a:rPr>
              <a:t> ở </a:t>
            </a:r>
            <a:r>
              <a:rPr lang="en-US" sz="3200" dirty="0" err="1">
                <a:solidFill>
                  <a:schemeClr val="bg1"/>
                </a:solidFill>
                <a:latin typeface="#9Slide02 Noi dung rat dai" panose="02000000000000000000" pitchFamily="2" charset="0"/>
                <a:ea typeface="#9Slide02 Noi dung rat dai" panose="02000000000000000000" pitchFamily="2" charset="0"/>
              </a:rPr>
              <a:t>Việt</a:t>
            </a:r>
            <a:r>
              <a:rPr lang="en-US" sz="3200" dirty="0">
                <a:solidFill>
                  <a:schemeClr val="bg1"/>
                </a:solidFill>
                <a:latin typeface="#9Slide02 Noi dung rat dai" panose="02000000000000000000" pitchFamily="2" charset="0"/>
                <a:ea typeface="#9Slide02 Noi dung rat dai" panose="02000000000000000000" pitchFamily="2" charset="0"/>
              </a:rPr>
              <a:t> Nam </a:t>
            </a:r>
            <a:r>
              <a:rPr lang="en-US" sz="3200" dirty="0" err="1">
                <a:solidFill>
                  <a:schemeClr val="bg1"/>
                </a:solidFill>
                <a:latin typeface="#9Slide02 Noi dung rat dai" panose="02000000000000000000" pitchFamily="2" charset="0"/>
                <a:ea typeface="#9Slide02 Noi dung rat dai" panose="02000000000000000000" pitchFamily="2" charset="0"/>
              </a:rPr>
              <a:t>đang</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có</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sự</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thay</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đổi</a:t>
            </a:r>
            <a:r>
              <a:rPr lang="en-US" sz="3200" dirty="0">
                <a:solidFill>
                  <a:schemeClr val="bg1"/>
                </a:solidFill>
                <a:latin typeface="#9Slide02 Noi dung rat dai" panose="02000000000000000000" pitchFamily="2" charset="0"/>
                <a:ea typeface="#9Slide02 Noi dung rat dai" panose="02000000000000000000" pitchFamily="2" charset="0"/>
              </a:rPr>
              <a:t>. </a:t>
            </a:r>
          </a:p>
          <a:p>
            <a:pPr>
              <a:lnSpc>
                <a:spcPct val="150000"/>
              </a:lnSpc>
            </a:pPr>
            <a:r>
              <a:rPr lang="vi-VN"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Người</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Việt</a:t>
            </a:r>
            <a:r>
              <a:rPr lang="en-US" sz="3200" dirty="0">
                <a:solidFill>
                  <a:schemeClr val="bg1"/>
                </a:solidFill>
                <a:latin typeface="#9Slide02 Noi dung rat dai" panose="02000000000000000000" pitchFamily="2" charset="0"/>
                <a:ea typeface="#9Slide02 Noi dung rat dai" panose="02000000000000000000" pitchFamily="2" charset="0"/>
              </a:rPr>
              <a:t> Nam </a:t>
            </a:r>
            <a:r>
              <a:rPr lang="en-US" sz="3200" dirty="0" err="1">
                <a:solidFill>
                  <a:schemeClr val="bg1"/>
                </a:solidFill>
                <a:latin typeface="#9Slide02 Noi dung rat dai" panose="02000000000000000000" pitchFamily="2" charset="0"/>
                <a:ea typeface="#9Slide02 Noi dung rat dai" panose="02000000000000000000" pitchFamily="2" charset="0"/>
              </a:rPr>
              <a:t>đang</a:t>
            </a:r>
            <a:r>
              <a:rPr lang="en-US" sz="3200" dirty="0">
                <a:solidFill>
                  <a:schemeClr val="bg1"/>
                </a:solidFill>
                <a:latin typeface="#9Slide02 Noi dung rat dai" panose="02000000000000000000" pitchFamily="2" charset="0"/>
                <a:ea typeface="#9Slide02 Noi dung rat dai" panose="02000000000000000000" pitchFamily="2" charset="0"/>
              </a:rPr>
              <a:t> ở </a:t>
            </a:r>
            <a:r>
              <a:rPr lang="en-US" sz="3200" dirty="0" err="1">
                <a:solidFill>
                  <a:schemeClr val="bg1"/>
                </a:solidFill>
                <a:latin typeface="#9Slide02 Noi dung rat dai" panose="02000000000000000000" pitchFamily="2" charset="0"/>
                <a:ea typeface="#9Slide02 Noi dung rat dai" panose="02000000000000000000" pitchFamily="2" charset="0"/>
              </a:rPr>
              <a:t>nước</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ngoài</a:t>
            </a:r>
            <a:r>
              <a:rPr lang="en-US" sz="3200" dirty="0">
                <a:solidFill>
                  <a:schemeClr val="bg1"/>
                </a:solidFill>
                <a:latin typeface="#9Slide02 Noi dung rat dai" panose="02000000000000000000" pitchFamily="2" charset="0"/>
                <a:ea typeface="#9Slide02 Noi dung rat dai" panose="02000000000000000000" pitchFamily="2" charset="0"/>
              </a:rPr>
              <a:t> là </a:t>
            </a:r>
            <a:r>
              <a:rPr lang="en-US" sz="3200" dirty="0" err="1">
                <a:solidFill>
                  <a:schemeClr val="bg1"/>
                </a:solidFill>
                <a:latin typeface="#9Slide02 Noi dung rat dai" panose="02000000000000000000" pitchFamily="2" charset="0"/>
                <a:ea typeface="#9Slide02 Noi dung rat dai" panose="02000000000000000000" pitchFamily="2" charset="0"/>
              </a:rPr>
              <a:t>một</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bộ</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phận</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của</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dân</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tộc</a:t>
            </a:r>
            <a:r>
              <a:rPr lang="en-US" sz="3200" dirty="0">
                <a:solidFill>
                  <a:schemeClr val="bg1"/>
                </a:solidFill>
                <a:latin typeface="#9Slide02 Noi dung rat dai" panose="02000000000000000000" pitchFamily="2" charset="0"/>
                <a:ea typeface="#9Slide02 Noi dung rat dai" panose="02000000000000000000" pitchFamily="2" charset="0"/>
              </a:rPr>
              <a:t> </a:t>
            </a:r>
            <a:r>
              <a:rPr lang="en-US" sz="3200" dirty="0" err="1">
                <a:solidFill>
                  <a:schemeClr val="bg1"/>
                </a:solidFill>
                <a:latin typeface="#9Slide02 Noi dung rat dai" panose="02000000000000000000" pitchFamily="2" charset="0"/>
                <a:ea typeface="#9Slide02 Noi dung rat dai" panose="02000000000000000000" pitchFamily="2" charset="0"/>
              </a:rPr>
              <a:t>Việt</a:t>
            </a:r>
            <a:r>
              <a:rPr lang="en-US" sz="3200" dirty="0">
                <a:solidFill>
                  <a:schemeClr val="bg1"/>
                </a:solidFill>
                <a:latin typeface="#9Slide02 Noi dung rat dai" panose="02000000000000000000" pitchFamily="2" charset="0"/>
                <a:ea typeface="#9Slide02 Noi dung rat dai" panose="02000000000000000000" pitchFamily="2" charset="0"/>
              </a:rPr>
              <a:t> Nam</a:t>
            </a:r>
            <a:endParaRPr lang="vi-VN" sz="3200" dirty="0">
              <a:solidFill>
                <a:schemeClr val="bg1"/>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222269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35" y="-25247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79000"/>
            </a:blip>
            <a:stretch>
              <a:fillRect t="-9222" b="-9222"/>
            </a:stretch>
          </a:blipFill>
        </p:spPr>
        <p:txBody>
          <a:bodyPr/>
          <a:lstStyle/>
          <a:p>
            <a:endParaRPr lang="en-US"/>
          </a:p>
        </p:txBody>
      </p:sp>
      <p:sp>
        <p:nvSpPr>
          <p:cNvPr id="3" name="Freeform 3"/>
          <p:cNvSpPr/>
          <p:nvPr/>
        </p:nvSpPr>
        <p:spPr>
          <a:xfrm rot="-5400000">
            <a:off x="15175858" y="7555390"/>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6">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7"/>
            <a:stretch>
              <a:fillRect/>
            </a:stretch>
          </a:blipFill>
        </p:spPr>
        <p:txBody>
          <a:bodyPr/>
          <a:lstStyle/>
          <a:p>
            <a:endParaRPr lang="en-US"/>
          </a:p>
        </p:txBody>
      </p:sp>
      <p:sp>
        <p:nvSpPr>
          <p:cNvPr id="6" name="Freeform 6"/>
          <p:cNvSpPr/>
          <p:nvPr/>
        </p:nvSpPr>
        <p:spPr>
          <a:xfrm rot="-8862101">
            <a:off x="13666780" y="-3271049"/>
            <a:ext cx="7208317" cy="4744107"/>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8"/>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6">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663070" y="3520523"/>
            <a:ext cx="6172200" cy="6194977"/>
          </a:xfrm>
          <a:prstGeom prst="roundRect">
            <a:avLst>
              <a:gd name="adj" fmla="val 5712"/>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400" b="1" i="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6600" b="1" dirty="0">
                <a:solidFill>
                  <a:srgbClr val="0070C0"/>
                </a:solidFill>
                <a:latin typeface="Times New Roman" panose="02020603050405020304" pitchFamily="18" charset="0"/>
                <a:cs typeface="Times New Roman" panose="02020603050405020304" pitchFamily="18" charset="0"/>
              </a:rPr>
              <a:t>Số </a:t>
            </a:r>
            <a:r>
              <a:rPr lang="en-US" sz="6600" b="1" dirty="0" err="1">
                <a:solidFill>
                  <a:srgbClr val="0070C0"/>
                </a:solidFill>
                <a:latin typeface="Times New Roman" panose="02020603050405020304" pitchFamily="18" charset="0"/>
                <a:cs typeface="Times New Roman" panose="02020603050405020304" pitchFamily="18" charset="0"/>
              </a:rPr>
              <a:t>dân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của</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nước</a:t>
            </a:r>
            <a:r>
              <a:rPr lang="en-US" sz="6600" b="1" dirty="0">
                <a:solidFill>
                  <a:srgbClr val="0070C0"/>
                </a:solidFill>
                <a:latin typeface="Times New Roman" panose="02020603050405020304" pitchFamily="18" charset="0"/>
                <a:cs typeface="Times New Roman" panose="02020603050405020304" pitchFamily="18" charset="0"/>
              </a:rPr>
              <a:t> ta </a:t>
            </a:r>
            <a:r>
              <a:rPr lang="en-US" sz="6600" b="1" dirty="0" err="1">
                <a:solidFill>
                  <a:srgbClr val="0070C0"/>
                </a:solidFill>
                <a:latin typeface="Times New Roman" panose="02020603050405020304" pitchFamily="18" charset="0"/>
                <a:cs typeface="Times New Roman" panose="02020603050405020304" pitchFamily="18" charset="0"/>
              </a:rPr>
              <a:t>năm</a:t>
            </a:r>
            <a:r>
              <a:rPr lang="en-US" sz="6600" b="1" dirty="0">
                <a:solidFill>
                  <a:srgbClr val="0070C0"/>
                </a:solidFill>
                <a:latin typeface="Times New Roman" panose="02020603050405020304" pitchFamily="18" charset="0"/>
                <a:cs typeface="Times New Roman" panose="02020603050405020304" pitchFamily="18" charset="0"/>
              </a:rPr>
              <a:t> 2021?</a:t>
            </a:r>
            <a:endParaRPr lang="vi-VN" sz="6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4400" b="1" i="1" dirty="0">
                <a:solidFill>
                  <a:srgbClr val="FF0000"/>
                </a:solidFill>
                <a:latin typeface="Times New Roman" panose="02020603050405020304" pitchFamily="18" charset="0"/>
                <a:cs typeface="Times New Roman" panose="02020603050405020304" pitchFamily="18" charset="0"/>
              </a:rPr>
              <a:t>      </a:t>
            </a:r>
            <a:endParaRPr lang="en-US" sz="4400" b="1" i="1"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34527A3-1E85-AE26-3085-1EE8B5EF4312}"/>
              </a:ext>
            </a:extLst>
          </p:cNvPr>
          <p:cNvSpPr/>
          <p:nvPr/>
        </p:nvSpPr>
        <p:spPr>
          <a:xfrm>
            <a:off x="8513861" y="709577"/>
            <a:ext cx="7708814" cy="2157634"/>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Times New Roman" panose="02020603050405020304" pitchFamily="18" charset="0"/>
                <a:cs typeface="Times New Roman" panose="02020603050405020304" pitchFamily="18" charset="0"/>
              </a:rPr>
              <a:t>98,5 triệu người</a:t>
            </a:r>
          </a:p>
        </p:txBody>
      </p:sp>
      <p:sp>
        <p:nvSpPr>
          <p:cNvPr id="8" name="Rectangle: Rounded Corners 7">
            <a:extLst>
              <a:ext uri="{FF2B5EF4-FFF2-40B4-BE49-F238E27FC236}">
                <a16:creationId xmlns:a16="http://schemas.microsoft.com/office/drawing/2014/main" id="{9420CF44-E7D4-9E6B-9D85-821FC35191FB}"/>
              </a:ext>
            </a:extLst>
          </p:cNvPr>
          <p:cNvSpPr/>
          <p:nvPr/>
        </p:nvSpPr>
        <p:spPr>
          <a:xfrm>
            <a:off x="-839624" y="1242627"/>
            <a:ext cx="5927514"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2060"/>
                </a:solidFill>
                <a:latin typeface="#9Slide07 IcielCadena" panose="02000503000000020004" pitchFamily="2" charset="0"/>
                <a:cs typeface="Times New Roman" panose="02020603050405020304" pitchFamily="18" charset="0"/>
              </a:rPr>
              <a:t>Câu </a:t>
            </a:r>
            <a:r>
              <a:rPr lang="en-US" sz="6600" b="1">
                <a:solidFill>
                  <a:srgbClr val="002060"/>
                </a:solidFill>
                <a:latin typeface="#9Slide07 IcielCadena" panose="02000503000000020004" pitchFamily="2" charset="0"/>
                <a:cs typeface="Times New Roman" panose="02020603050405020304" pitchFamily="18" charset="0"/>
              </a:rPr>
              <a:t>1</a:t>
            </a:r>
            <a:endParaRPr lang="vi-VN" sz="66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9" name="Freeform 3">
            <a:extLst>
              <a:ext uri="{FF2B5EF4-FFF2-40B4-BE49-F238E27FC236}">
                <a16:creationId xmlns:a16="http://schemas.microsoft.com/office/drawing/2014/main" id="{E446974B-75E3-DF17-F58B-D20C78FCBE4C}"/>
              </a:ext>
            </a:extLst>
          </p:cNvPr>
          <p:cNvSpPr/>
          <p:nvPr/>
        </p:nvSpPr>
        <p:spPr>
          <a:xfrm>
            <a:off x="678701" y="426223"/>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pic>
        <p:nvPicPr>
          <p:cNvPr id="11" name="Picture 10">
            <a:extLst>
              <a:ext uri="{FF2B5EF4-FFF2-40B4-BE49-F238E27FC236}">
                <a16:creationId xmlns:a16="http://schemas.microsoft.com/office/drawing/2014/main" id="{C33774E5-708E-7FAA-552B-2FE9F9013A08}"/>
              </a:ext>
            </a:extLst>
          </p:cNvPr>
          <p:cNvPicPr>
            <a:picLocks noChangeAspect="1"/>
          </p:cNvPicPr>
          <p:nvPr/>
        </p:nvPicPr>
        <p:blipFill>
          <a:blip r:embed="rId11"/>
          <a:stretch>
            <a:fillRect/>
          </a:stretch>
        </p:blipFill>
        <p:spPr>
          <a:xfrm>
            <a:off x="8655008" y="3423877"/>
            <a:ext cx="7426519" cy="4178734"/>
          </a:xfrm>
          <a:prstGeom prst="rect">
            <a:avLst/>
          </a:prstGeom>
        </p:spPr>
      </p:pic>
      <p:sp>
        <p:nvSpPr>
          <p:cNvPr id="13" name="TextBox 12">
            <a:extLst>
              <a:ext uri="{FF2B5EF4-FFF2-40B4-BE49-F238E27FC236}">
                <a16:creationId xmlns:a16="http://schemas.microsoft.com/office/drawing/2014/main" id="{5E3F3545-2868-93BE-5C38-C9FEACDA4008}"/>
              </a:ext>
            </a:extLst>
          </p:cNvPr>
          <p:cNvSpPr txBox="1"/>
          <p:nvPr/>
        </p:nvSpPr>
        <p:spPr>
          <a:xfrm>
            <a:off x="6420822" y="7787416"/>
            <a:ext cx="12390120" cy="707886"/>
          </a:xfrm>
          <a:prstGeom prst="rect">
            <a:avLst/>
          </a:prstGeom>
          <a:noFill/>
        </p:spPr>
        <p:txBody>
          <a:bodyPr wrap="square">
            <a:spAutoFit/>
          </a:bodyPr>
          <a:lstStyle/>
          <a:p>
            <a:pPr algn="ctr"/>
            <a:r>
              <a:rPr lang="en-US" sz="4000" dirty="0">
                <a:solidFill>
                  <a:srgbClr val="0000FF"/>
                </a:solidFill>
                <a:latin typeface="#9Slide07 IcielBaliho Script" pitchFamily="2" charset="0"/>
              </a:rPr>
              <a:t>Nhận </a:t>
            </a:r>
            <a:r>
              <a:rPr lang="en-US" sz="4000" dirty="0" err="1">
                <a:solidFill>
                  <a:srgbClr val="0000FF"/>
                </a:solidFill>
                <a:latin typeface="#9Slide07 IcielBaliho Script" pitchFamily="2" charset="0"/>
              </a:rPr>
              <a:t>xét</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về</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số</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dân</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của</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nước</a:t>
            </a:r>
            <a:r>
              <a:rPr lang="en-US" sz="4000" dirty="0">
                <a:solidFill>
                  <a:srgbClr val="0000FF"/>
                </a:solidFill>
                <a:latin typeface="#9Slide07 IcielBaliho Script" pitchFamily="2" charset="0"/>
              </a:rPr>
              <a:t> ta?</a:t>
            </a:r>
          </a:p>
        </p:txBody>
      </p:sp>
      <p:sp>
        <p:nvSpPr>
          <p:cNvPr id="14" name="Rectangle: Rounded Corners 13">
            <a:extLst>
              <a:ext uri="{FF2B5EF4-FFF2-40B4-BE49-F238E27FC236}">
                <a16:creationId xmlns:a16="http://schemas.microsoft.com/office/drawing/2014/main" id="{92772559-4D2B-2E9E-A7C3-79091A418E9D}"/>
              </a:ext>
            </a:extLst>
          </p:cNvPr>
          <p:cNvSpPr/>
          <p:nvPr/>
        </p:nvSpPr>
        <p:spPr>
          <a:xfrm>
            <a:off x="8513861" y="8715189"/>
            <a:ext cx="7708814" cy="1000311"/>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Việt</a:t>
            </a:r>
            <a:r>
              <a:rPr lang="en-US" sz="4000" b="1" dirty="0">
                <a:solidFill>
                  <a:schemeClr val="bg1"/>
                </a:solidFill>
                <a:latin typeface="Times New Roman" panose="02020603050405020304" pitchFamily="18" charset="0"/>
                <a:cs typeface="Times New Roman" panose="02020603050405020304" pitchFamily="18" charset="0"/>
              </a:rPr>
              <a:t> Nam là </a:t>
            </a:r>
            <a:r>
              <a:rPr lang="en-US" sz="4000" b="1" dirty="0" err="1">
                <a:solidFill>
                  <a:schemeClr val="bg1"/>
                </a:solidFill>
                <a:latin typeface="Times New Roman" panose="02020603050405020304" pitchFamily="18" charset="0"/>
                <a:cs typeface="Times New Roman" panose="02020603050405020304" pitchFamily="18" charset="0"/>
              </a:rPr>
              <a:t>nước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dân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đông</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Đồng hồ đếm ngược 20s">
            <a:hlinkClick r:id="" action="ppaction://media"/>
            <a:extLst>
              <a:ext uri="{FF2B5EF4-FFF2-40B4-BE49-F238E27FC236}">
                <a16:creationId xmlns:a16="http://schemas.microsoft.com/office/drawing/2014/main" id="{0D937633-9352-7F83-EA90-92C6ECAF4D7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738787" y="699063"/>
            <a:ext cx="2890864" cy="2168148"/>
          </a:xfrm>
          <a:prstGeom prst="rect">
            <a:avLst/>
          </a:prstGeom>
        </p:spPr>
      </p:pic>
    </p:spTree>
    <p:extLst>
      <p:ext uri="{BB962C8B-B14F-4D97-AF65-F5344CB8AC3E}">
        <p14:creationId xmlns:p14="http://schemas.microsoft.com/office/powerpoint/2010/main" val="2991590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vo-tay-tra-loi-dung-www_nhacchuongvui_com (1).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endCondLst>
                    <p:cond evt="onNext" delay="0">
                      <p:tgtEl>
                        <p:sldTgt/>
                      </p:tgtEl>
                    </p:cond>
                  </p:endCondLst>
                </p:cTn>
                <p:tgtEl>
                  <p:spTgt spid="10"/>
                </p:tgtEl>
              </p:cMediaNode>
            </p:vide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2802" fill="hold"/>
                                        <p:tgtEl>
                                          <p:spTgt spid="10"/>
                                        </p:tgtEl>
                                      </p:cBhvr>
                                    </p:cmd>
                                  </p:childTnLst>
                                </p:cTn>
                              </p:par>
                            </p:childTnLst>
                          </p:cTn>
                        </p:par>
                      </p:childTnLst>
                    </p:cTn>
                  </p:par>
                </p:childTnLst>
              </p:cTn>
              <p:nextCondLst>
                <p:cond evt="onClick" delay="0">
                  <p:tgtEl>
                    <p:spTgt spid="10"/>
                  </p:tgtEl>
                </p:cond>
              </p:nextCondLst>
            </p:seq>
          </p:childTnLst>
        </p:cTn>
      </p:par>
    </p:tnLst>
    <p:bldLst>
      <p:bldP spid="21" grpId="0" animBg="1"/>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FF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71604-5F2D-B813-D10D-A67F2530B6DE}"/>
              </a:ext>
            </a:extLst>
          </p:cNvPr>
          <p:cNvPicPr>
            <a:picLocks noChangeAspect="1"/>
          </p:cNvPicPr>
          <p:nvPr/>
        </p:nvPicPr>
        <p:blipFill>
          <a:blip r:embed="rId2"/>
          <a:stretch>
            <a:fillRect/>
          </a:stretch>
        </p:blipFill>
        <p:spPr>
          <a:xfrm>
            <a:off x="-15949" y="0"/>
            <a:ext cx="19173924" cy="11544300"/>
          </a:xfrm>
          <a:prstGeom prst="rect">
            <a:avLst/>
          </a:prstGeom>
        </p:spPr>
      </p:pic>
      <p:sp>
        <p:nvSpPr>
          <p:cNvPr id="16" name="Rectangle: Rounded Corners 15">
            <a:extLst>
              <a:ext uri="{FF2B5EF4-FFF2-40B4-BE49-F238E27FC236}">
                <a16:creationId xmlns:a16="http://schemas.microsoft.com/office/drawing/2014/main" id="{5219310E-5E82-2F51-D273-710641842AF9}"/>
              </a:ext>
            </a:extLst>
          </p:cNvPr>
          <p:cNvSpPr/>
          <p:nvPr/>
        </p:nvSpPr>
        <p:spPr>
          <a:xfrm>
            <a:off x="978931" y="394133"/>
            <a:ext cx="15507548" cy="3002197"/>
          </a:xfrm>
          <a:prstGeom prst="roundRect">
            <a:avLst>
              <a:gd name="adj" fmla="val 983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sz="9600" b="1">
                <a:solidFill>
                  <a:srgbClr val="FFFF00"/>
                </a:solidFill>
                <a:latin typeface="#9Slide07 IcielBaliho Script" pitchFamily="2" charset="0"/>
                <a:cs typeface="Times New Roman" panose="02020603050405020304" pitchFamily="18" charset="0"/>
              </a:rPr>
              <a:t>2</a:t>
            </a:r>
            <a:r>
              <a:rPr kumimoji="0" lang="vi-VN" sz="9600" b="1" i="0" u="none" strike="noStrike" kern="1200" cap="none" spc="0" normalizeH="0" baseline="0" noProof="0">
                <a:ln>
                  <a:noFill/>
                </a:ln>
                <a:solidFill>
                  <a:srgbClr val="FFFF00"/>
                </a:solidFill>
                <a:effectLst/>
                <a:uLnTx/>
                <a:uFillTx/>
                <a:latin typeface="#9Slide07 IcielBaliho Script" pitchFamily="2" charset="0"/>
                <a:cs typeface="Times New Roman" panose="02020603050405020304" pitchFamily="18" charset="0"/>
              </a:rPr>
              <a:t>. Dân</a:t>
            </a:r>
            <a:r>
              <a:rPr kumimoji="0" lang="vi-VN" sz="9600" b="1" i="0" u="none" strike="noStrike" kern="1200" cap="none" spc="0" normalizeH="0" noProof="0">
                <a:ln>
                  <a:noFill/>
                </a:ln>
                <a:solidFill>
                  <a:srgbClr val="FFFF00"/>
                </a:solidFill>
                <a:effectLst/>
                <a:uLnTx/>
                <a:uFillTx/>
                <a:latin typeface="#9Slide07 IcielBaliho Script" pitchFamily="2" charset="0"/>
                <a:cs typeface="Times New Roman" panose="02020603050405020304" pitchFamily="18" charset="0"/>
              </a:rPr>
              <a:t> số</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9600" b="1" i="0" u="none" strike="noStrike" kern="1200" cap="none" spc="0" normalizeH="0" baseline="0" noProof="0" dirty="0">
              <a:ln>
                <a:noFill/>
              </a:ln>
              <a:solidFill>
                <a:srgbClr val="FFFF00"/>
              </a:solidFill>
              <a:effectLst/>
              <a:uLnTx/>
              <a:uFillTx/>
              <a:latin typeface="#9Slide07 IcielBaliho Script" pitchFamily="2" charset="0"/>
              <a:cs typeface="Times New Roman" panose="02020603050405020304" pitchFamily="18" charset="0"/>
            </a:endParaRPr>
          </a:p>
        </p:txBody>
      </p:sp>
      <p:sp>
        <p:nvSpPr>
          <p:cNvPr id="2" name="Freeform 2"/>
          <p:cNvSpPr/>
          <p:nvPr/>
        </p:nvSpPr>
        <p:spPr>
          <a:xfrm flipH="1">
            <a:off x="-330562" y="7294549"/>
            <a:ext cx="3302362" cy="3002198"/>
          </a:xfrm>
          <a:custGeom>
            <a:avLst/>
            <a:gdLst/>
            <a:ahLst/>
            <a:cxnLst/>
            <a:rect l="l" t="t" r="r" b="b"/>
            <a:pathLst>
              <a:path w="8001827" h="7461704">
                <a:moveTo>
                  <a:pt x="8001827" y="0"/>
                </a:moveTo>
                <a:lnTo>
                  <a:pt x="0" y="0"/>
                </a:lnTo>
                <a:lnTo>
                  <a:pt x="0" y="7461704"/>
                </a:lnTo>
                <a:lnTo>
                  <a:pt x="8001827" y="7461704"/>
                </a:lnTo>
                <a:lnTo>
                  <a:pt x="800182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77FAD53-E4F8-4DCD-5F5D-9B10E1191CEB}"/>
              </a:ext>
            </a:extLst>
          </p:cNvPr>
          <p:cNvSpPr/>
          <p:nvPr/>
        </p:nvSpPr>
        <p:spPr>
          <a:xfrm>
            <a:off x="978931" y="1953909"/>
            <a:ext cx="16013669" cy="3703578"/>
          </a:xfrm>
          <a:prstGeom prst="rect">
            <a:avLst/>
          </a:prstGeom>
        </p:spPr>
        <p:txBody>
          <a:bodyPr wrap="square">
            <a:spAutoFit/>
          </a:bodyPr>
          <a:lstStyle/>
          <a:p>
            <a:pPr algn="just">
              <a:lnSpc>
                <a:spcPct val="150000"/>
              </a:lnSpc>
            </a:pPr>
            <a:r>
              <a:rPr lang="vi-VN" sz="3200">
                <a:solidFill>
                  <a:srgbClr val="FFFF00"/>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a. Quy mô, gia tăng dân số</a:t>
            </a:r>
          </a:p>
          <a:p>
            <a:pPr algn="just">
              <a:lnSpc>
                <a:spcPct val="150000"/>
              </a:lnSpc>
            </a:pPr>
            <a:r>
              <a:rPr lang="vi-VN" sz="320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Năm 2021: 98,5 triệu người =&gt; Quy mô dân số đông đứng thứ 15 trên thế giới, đứng thứ 3 khu vực Đông Nam Á.</a:t>
            </a:r>
          </a:p>
          <a:p>
            <a:pPr algn="just">
              <a:lnSpc>
                <a:spcPct val="150000"/>
              </a:lnSpc>
            </a:pPr>
            <a:r>
              <a:rPr lang="vi-VN" sz="320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rPr>
              <a:t>- Tỉ lệ gia tăng dân số giảm, nhưng trung bình dân số vẫn tăng lên 1 triệu người/năm.</a:t>
            </a:r>
          </a:p>
          <a:p>
            <a:pPr algn="just">
              <a:lnSpc>
                <a:spcPct val="150000"/>
              </a:lnSpc>
            </a:pPr>
            <a:endParaRPr lang="en-US" sz="3200">
              <a:solidFill>
                <a:schemeClr val="bg1"/>
              </a:solidFill>
              <a:latin typeface="#9Slide02 Noi dung rat dai" panose="02000000000000000000" pitchFamily="2" charset="0"/>
              <a:ea typeface="#9Slide02 Noi dung rat dai" panose="02000000000000000000" pitchFamily="2" charset="0"/>
              <a:cs typeface="#9Slide03 Arima Madurai Medium" panose="00000600000000000000" pitchFamily="2" charset="-93"/>
            </a:endParaRPr>
          </a:p>
        </p:txBody>
      </p:sp>
    </p:spTree>
    <p:extLst>
      <p:ext uri="{BB962C8B-B14F-4D97-AF65-F5344CB8AC3E}">
        <p14:creationId xmlns:p14="http://schemas.microsoft.com/office/powerpoint/2010/main" val="141074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0257"/>
            <a:ext cx="18288000" cy="103027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79000"/>
            </a:blip>
            <a:stretch>
              <a:fillRect t="-9222" b="-9222"/>
            </a:stretch>
          </a:blipFill>
        </p:spPr>
        <p:txBody>
          <a:bodyPr/>
          <a:lstStyle/>
          <a:p>
            <a:endParaRPr lang="en-US"/>
          </a:p>
        </p:txBody>
      </p:sp>
      <p:sp>
        <p:nvSpPr>
          <p:cNvPr id="3" name="Freeform 3"/>
          <p:cNvSpPr/>
          <p:nvPr/>
        </p:nvSpPr>
        <p:spPr>
          <a:xfrm rot="-5400000">
            <a:off x="15114883" y="7556065"/>
            <a:ext cx="7728838" cy="6869004"/>
          </a:xfrm>
          <a:custGeom>
            <a:avLst/>
            <a:gdLst/>
            <a:ahLst/>
            <a:cxnLst/>
            <a:rect l="l" t="t" r="r" b="b"/>
            <a:pathLst>
              <a:path w="7728838" h="6869004">
                <a:moveTo>
                  <a:pt x="0" y="0"/>
                </a:moveTo>
                <a:lnTo>
                  <a:pt x="7728837" y="0"/>
                </a:lnTo>
                <a:lnTo>
                  <a:pt x="7728837" y="6869005"/>
                </a:lnTo>
                <a:lnTo>
                  <a:pt x="0" y="6869005"/>
                </a:lnTo>
                <a:lnTo>
                  <a:pt x="0" y="0"/>
                </a:lnTo>
                <a:close/>
              </a:path>
            </a:pathLst>
          </a:custGeom>
          <a:blipFill>
            <a:blip r:embed="rId5">
              <a:alphaModFix amt="81000"/>
            </a:blip>
            <a:stretch>
              <a:fillRect/>
            </a:stretch>
          </a:blipFill>
        </p:spPr>
        <p:txBody>
          <a:bodyPr/>
          <a:lstStyle/>
          <a:p>
            <a:endParaRPr lang="en-US"/>
          </a:p>
        </p:txBody>
      </p:sp>
      <p:sp>
        <p:nvSpPr>
          <p:cNvPr id="5" name="Freeform 5"/>
          <p:cNvSpPr/>
          <p:nvPr/>
        </p:nvSpPr>
        <p:spPr>
          <a:xfrm>
            <a:off x="11582400" y="7255150"/>
            <a:ext cx="9236998" cy="8209382"/>
          </a:xfrm>
          <a:custGeom>
            <a:avLst/>
            <a:gdLst/>
            <a:ahLst/>
            <a:cxnLst/>
            <a:rect l="l" t="t" r="r" b="b"/>
            <a:pathLst>
              <a:path w="9236998" h="8209382">
                <a:moveTo>
                  <a:pt x="0" y="0"/>
                </a:moveTo>
                <a:lnTo>
                  <a:pt x="9236998" y="0"/>
                </a:lnTo>
                <a:lnTo>
                  <a:pt x="9236998" y="8209382"/>
                </a:lnTo>
                <a:lnTo>
                  <a:pt x="0" y="8209382"/>
                </a:lnTo>
                <a:lnTo>
                  <a:pt x="0" y="0"/>
                </a:lnTo>
                <a:close/>
              </a:path>
            </a:pathLst>
          </a:custGeom>
          <a:blipFill>
            <a:blip r:embed="rId6"/>
            <a:stretch>
              <a:fillRect/>
            </a:stretch>
          </a:blipFill>
        </p:spPr>
        <p:txBody>
          <a:bodyPr/>
          <a:lstStyle/>
          <a:p>
            <a:endParaRPr lang="en-US"/>
          </a:p>
        </p:txBody>
      </p:sp>
      <p:sp>
        <p:nvSpPr>
          <p:cNvPr id="6" name="Freeform 6"/>
          <p:cNvSpPr/>
          <p:nvPr/>
        </p:nvSpPr>
        <p:spPr>
          <a:xfrm rot="-8862101">
            <a:off x="13666780" y="-3271049"/>
            <a:ext cx="7208317" cy="4744107"/>
          </a:xfrm>
          <a:custGeom>
            <a:avLst/>
            <a:gdLst/>
            <a:ahLst/>
            <a:cxnLst/>
            <a:rect l="l" t="t" r="r" b="b"/>
            <a:pathLst>
              <a:path w="8003001" h="5902213">
                <a:moveTo>
                  <a:pt x="0" y="0"/>
                </a:moveTo>
                <a:lnTo>
                  <a:pt x="8003001" y="0"/>
                </a:lnTo>
                <a:lnTo>
                  <a:pt x="8003001" y="5902213"/>
                </a:lnTo>
                <a:lnTo>
                  <a:pt x="0" y="5902213"/>
                </a:lnTo>
                <a:lnTo>
                  <a:pt x="0" y="0"/>
                </a:lnTo>
                <a:close/>
              </a:path>
            </a:pathLst>
          </a:custGeom>
          <a:blipFill>
            <a:blip r:embed="rId7"/>
            <a:stretch>
              <a:fillRect/>
            </a:stretch>
          </a:blipFill>
        </p:spPr>
        <p:txBody>
          <a:bodyPr/>
          <a:lstStyle/>
          <a:p>
            <a:endParaRPr lang="en-US"/>
          </a:p>
        </p:txBody>
      </p:sp>
      <p:sp>
        <p:nvSpPr>
          <p:cNvPr id="7" name="Freeform 7"/>
          <p:cNvSpPr/>
          <p:nvPr/>
        </p:nvSpPr>
        <p:spPr>
          <a:xfrm rot="-5400000">
            <a:off x="-2811274" y="7843416"/>
            <a:ext cx="9120383" cy="8105740"/>
          </a:xfrm>
          <a:custGeom>
            <a:avLst/>
            <a:gdLst/>
            <a:ahLst/>
            <a:cxnLst/>
            <a:rect l="l" t="t" r="r" b="b"/>
            <a:pathLst>
              <a:path w="9120383" h="8105740">
                <a:moveTo>
                  <a:pt x="0" y="0"/>
                </a:moveTo>
                <a:lnTo>
                  <a:pt x="9120383" y="0"/>
                </a:lnTo>
                <a:lnTo>
                  <a:pt x="9120383" y="8105740"/>
                </a:lnTo>
                <a:lnTo>
                  <a:pt x="0" y="8105740"/>
                </a:lnTo>
                <a:lnTo>
                  <a:pt x="0" y="0"/>
                </a:lnTo>
                <a:close/>
              </a:path>
            </a:pathLst>
          </a:custGeom>
          <a:blipFill>
            <a:blip r:embed="rId5">
              <a:alphaModFix amt="81000"/>
            </a:blip>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63B6CFE8-7F81-7EB9-1247-08C064E2022D}"/>
              </a:ext>
            </a:extLst>
          </p:cNvPr>
          <p:cNvSpPr/>
          <p:nvPr/>
        </p:nvSpPr>
        <p:spPr>
          <a:xfrm>
            <a:off x="3370188" y="467401"/>
            <a:ext cx="14079612" cy="1794738"/>
          </a:xfrm>
          <a:prstGeom prst="roundRect">
            <a:avLst>
              <a:gd name="adj" fmla="val 5712"/>
            </a:avLst>
          </a:prstGeom>
          <a:solidFill>
            <a:schemeClr val="bg1"/>
          </a:solidFill>
          <a:ln>
            <a:solidFill>
              <a:srgbClr val="FEB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b="1" dirty="0">
              <a:solidFill>
                <a:srgbClr val="0070C0"/>
              </a:solidFill>
              <a:latin typeface="Times New Roman" panose="02020603050405020304" pitchFamily="18" charset="0"/>
              <a:cs typeface="Times New Roman" panose="02020603050405020304" pitchFamily="18" charset="0"/>
            </a:endParaRPr>
          </a:p>
          <a:p>
            <a:pPr algn="ctr">
              <a:lnSpc>
                <a:spcPct val="150000"/>
              </a:lnSpc>
            </a:pPr>
            <a:r>
              <a:rPr lang="en-US" sz="4400" b="1" dirty="0">
                <a:solidFill>
                  <a:srgbClr val="0070C0"/>
                </a:solidFill>
                <a:latin typeface="Times New Roman" panose="02020603050405020304" pitchFamily="18" charset="0"/>
                <a:cs typeface="Times New Roman" panose="02020603050405020304" pitchFamily="18" charset="0"/>
              </a:rPr>
              <a:t>Dựa </a:t>
            </a:r>
            <a:r>
              <a:rPr lang="en-US" sz="4400" b="1" dirty="0" err="1">
                <a:solidFill>
                  <a:srgbClr val="0070C0"/>
                </a:solidFill>
                <a:latin typeface="Times New Roman" panose="02020603050405020304" pitchFamily="18" charset="0"/>
                <a:cs typeface="Times New Roman" panose="02020603050405020304" pitchFamily="18" charset="0"/>
              </a:rPr>
              <a:t>vào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bảng</a:t>
            </a:r>
            <a:r>
              <a:rPr lang="en-US" sz="4400" b="1" dirty="0">
                <a:solidFill>
                  <a:srgbClr val="0070C0"/>
                </a:solidFill>
                <a:latin typeface="Times New Roman" panose="02020603050405020304" pitchFamily="18" charset="0"/>
                <a:cs typeface="Times New Roman" panose="02020603050405020304" pitchFamily="18" charset="0"/>
              </a:rPr>
              <a:t> 1.</a:t>
            </a:r>
            <a:r>
              <a:rPr lang="vi-VN" sz="4400" b="1" dirty="0">
                <a:solidFill>
                  <a:srgbClr val="0070C0"/>
                </a:solidFill>
                <a:latin typeface="Times New Roman" panose="02020603050405020304" pitchFamily="18" charset="0"/>
                <a:cs typeface="Times New Roman" panose="02020603050405020304" pitchFamily="18" charset="0"/>
              </a:rPr>
              <a:t>2</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em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hãy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điền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các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thông</a:t>
            </a:r>
            <a:r>
              <a:rPr lang="en-US" sz="4400" b="1" dirty="0">
                <a:solidFill>
                  <a:srgbClr val="0070C0"/>
                </a:solidFill>
                <a:latin typeface="Times New Roman" panose="02020603050405020304" pitchFamily="18" charset="0"/>
                <a:cs typeface="Times New Roman" panose="02020603050405020304" pitchFamily="18" charset="0"/>
              </a:rPr>
              <a:t> tin </a:t>
            </a:r>
            <a:r>
              <a:rPr lang="en-US" sz="4400" b="1" dirty="0" err="1">
                <a:solidFill>
                  <a:srgbClr val="0070C0"/>
                </a:solidFill>
                <a:latin typeface="Times New Roman" panose="02020603050405020304" pitchFamily="18" charset="0"/>
                <a:cs typeface="Times New Roman" panose="02020603050405020304" pitchFamily="18" charset="0"/>
              </a:rPr>
              <a:t>còn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thiếu</a:t>
            </a:r>
            <a:r>
              <a:rPr lang="en-US" sz="4400" b="1" dirty="0">
                <a:solidFill>
                  <a:srgbClr val="0070C0"/>
                </a:solidFill>
                <a:latin typeface="Times New Roman" panose="02020603050405020304" pitchFamily="18" charset="0"/>
                <a:cs typeface="Times New Roman" panose="02020603050405020304" pitchFamily="18" charset="0"/>
              </a:rPr>
              <a:t> </a:t>
            </a:r>
          </a:p>
          <a:p>
            <a:pPr algn="ctr">
              <a:lnSpc>
                <a:spcPct val="150000"/>
              </a:lnSpc>
            </a:pPr>
            <a:r>
              <a:rPr lang="en-US" sz="4400" b="1" dirty="0" err="1">
                <a:solidFill>
                  <a:srgbClr val="0070C0"/>
                </a:solidFill>
                <a:latin typeface="Times New Roman" panose="02020603050405020304" pitchFamily="18" charset="0"/>
                <a:cs typeface="Times New Roman" panose="02020603050405020304" pitchFamily="18" charset="0"/>
              </a:rPr>
              <a:t>vào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tập</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sau</a:t>
            </a:r>
            <a:r>
              <a:rPr lang="en-US" sz="4400" b="1" dirty="0">
                <a:solidFill>
                  <a:srgbClr val="0070C0"/>
                </a:solidFill>
                <a:latin typeface="Times New Roman" panose="02020603050405020304" pitchFamily="18" charset="0"/>
                <a:cs typeface="Times New Roman" panose="02020603050405020304" pitchFamily="18" charset="0"/>
              </a:rPr>
              <a:t>:</a:t>
            </a:r>
            <a:endParaRPr lang="vi-VN" sz="6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420CF44-E7D4-9E6B-9D85-821FC35191FB}"/>
              </a:ext>
            </a:extLst>
          </p:cNvPr>
          <p:cNvSpPr/>
          <p:nvPr/>
        </p:nvSpPr>
        <p:spPr>
          <a:xfrm>
            <a:off x="-964127" y="949723"/>
            <a:ext cx="5927514" cy="9729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rgbClr val="002060"/>
                </a:solidFill>
                <a:latin typeface="#9Slide07 IcielCadena" panose="02000503000000020004" pitchFamily="2" charset="0"/>
                <a:cs typeface="Times New Roman" panose="02020603050405020304" pitchFamily="18" charset="0"/>
              </a:rPr>
              <a:t>Câu 3</a:t>
            </a:r>
            <a:endParaRPr lang="vi-VN" sz="6600" b="1">
              <a:solidFill>
                <a:srgbClr val="FF0066"/>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9" name="Freeform 3">
            <a:extLst>
              <a:ext uri="{FF2B5EF4-FFF2-40B4-BE49-F238E27FC236}">
                <a16:creationId xmlns:a16="http://schemas.microsoft.com/office/drawing/2014/main" id="{E446974B-75E3-DF17-F58B-D20C78FCBE4C}"/>
              </a:ext>
            </a:extLst>
          </p:cNvPr>
          <p:cNvSpPr/>
          <p:nvPr/>
        </p:nvSpPr>
        <p:spPr>
          <a:xfrm>
            <a:off x="479324" y="240653"/>
            <a:ext cx="2890864" cy="2463075"/>
          </a:xfrm>
          <a:custGeom>
            <a:avLst/>
            <a:gdLst/>
            <a:ahLst/>
            <a:cxnLst/>
            <a:rect l="l" t="t" r="r" b="b"/>
            <a:pathLst>
              <a:path w="8395241" h="7651607">
                <a:moveTo>
                  <a:pt x="0" y="0"/>
                </a:moveTo>
                <a:lnTo>
                  <a:pt x="8395241" y="0"/>
                </a:lnTo>
                <a:lnTo>
                  <a:pt x="8395241" y="7651607"/>
                </a:lnTo>
                <a:lnTo>
                  <a:pt x="0" y="76516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3" name="TextBox 12">
            <a:extLst>
              <a:ext uri="{FF2B5EF4-FFF2-40B4-BE49-F238E27FC236}">
                <a16:creationId xmlns:a16="http://schemas.microsoft.com/office/drawing/2014/main" id="{5E3F3545-2868-93BE-5C38-C9FEACDA4008}"/>
              </a:ext>
            </a:extLst>
          </p:cNvPr>
          <p:cNvSpPr txBox="1"/>
          <p:nvPr/>
        </p:nvSpPr>
        <p:spPr>
          <a:xfrm>
            <a:off x="3808519" y="2824658"/>
            <a:ext cx="2309735" cy="3785652"/>
          </a:xfrm>
          <a:prstGeom prst="rect">
            <a:avLst/>
          </a:prstGeom>
          <a:noFill/>
        </p:spPr>
        <p:txBody>
          <a:bodyPr wrap="square">
            <a:spAutoFit/>
          </a:bodyPr>
          <a:lstStyle/>
          <a:p>
            <a:pPr algn="ctr"/>
            <a:r>
              <a:rPr lang="en-US" sz="4000" dirty="0">
                <a:solidFill>
                  <a:srgbClr val="0000FF"/>
                </a:solidFill>
                <a:latin typeface="#9Slide07 IcielBaliho Script" pitchFamily="2" charset="0"/>
              </a:rPr>
              <a:t>Nhận </a:t>
            </a:r>
            <a:r>
              <a:rPr lang="en-US" sz="4000" dirty="0" err="1">
                <a:solidFill>
                  <a:srgbClr val="0000FF"/>
                </a:solidFill>
                <a:latin typeface="#9Slide07 IcielBaliho Script" pitchFamily="2" charset="0"/>
              </a:rPr>
              <a:t>xét</a:t>
            </a:r>
            <a:r>
              <a:rPr lang="en-US" sz="4000" dirty="0">
                <a:solidFill>
                  <a:srgbClr val="0000FF"/>
                </a:solidFill>
                <a:latin typeface="#9Slide07 IcielBaliho Script" pitchFamily="2" charset="0"/>
              </a:rPr>
              <a:t> </a:t>
            </a:r>
            <a:r>
              <a:rPr lang="vi-VN" sz="4000" dirty="0">
                <a:solidFill>
                  <a:srgbClr val="0000FF"/>
                </a:solidFill>
                <a:latin typeface="#9Slide07 IcielBaliho Script" pitchFamily="2" charset="0"/>
              </a:rPr>
              <a:t>về cơ cấu dân số theo nhóm tuổi ở</a:t>
            </a:r>
            <a:r>
              <a:rPr lang="en-US" sz="4000" dirty="0">
                <a:solidFill>
                  <a:srgbClr val="0000FF"/>
                </a:solidFill>
                <a:latin typeface="#9Slide07 IcielBaliho Script" pitchFamily="2" charset="0"/>
              </a:rPr>
              <a:t> </a:t>
            </a:r>
            <a:r>
              <a:rPr lang="en-US" sz="4000" dirty="0" err="1">
                <a:solidFill>
                  <a:srgbClr val="0000FF"/>
                </a:solidFill>
                <a:latin typeface="#9Slide07 IcielBaliho Script" pitchFamily="2" charset="0"/>
              </a:rPr>
              <a:t>nước</a:t>
            </a:r>
            <a:r>
              <a:rPr lang="en-US" sz="4000" dirty="0">
                <a:solidFill>
                  <a:srgbClr val="0000FF"/>
                </a:solidFill>
                <a:latin typeface="#9Slide07 IcielBaliho Script" pitchFamily="2" charset="0"/>
              </a:rPr>
              <a:t> ta?</a:t>
            </a:r>
            <a:endParaRPr lang="vi-VN" sz="4000" dirty="0">
              <a:solidFill>
                <a:srgbClr val="0000FF"/>
              </a:solidFill>
              <a:latin typeface="#9Slide07 IcielBaliho Script" pitchFamily="2" charset="0"/>
            </a:endParaRPr>
          </a:p>
          <a:p>
            <a:pPr algn="ctr"/>
            <a:endParaRPr lang="en-US" sz="4000" dirty="0">
              <a:solidFill>
                <a:srgbClr val="0000FF"/>
              </a:solidFill>
              <a:latin typeface="#9Slide07 IcielBaliho Script" pitchFamily="2" charset="0"/>
            </a:endParaRPr>
          </a:p>
        </p:txBody>
      </p:sp>
      <p:sp>
        <p:nvSpPr>
          <p:cNvPr id="14" name="Rectangle: Rounded Corners 13">
            <a:extLst>
              <a:ext uri="{FF2B5EF4-FFF2-40B4-BE49-F238E27FC236}">
                <a16:creationId xmlns:a16="http://schemas.microsoft.com/office/drawing/2014/main" id="{92772559-4D2B-2E9E-A7C3-79091A418E9D}"/>
              </a:ext>
            </a:extLst>
          </p:cNvPr>
          <p:cNvSpPr/>
          <p:nvPr/>
        </p:nvSpPr>
        <p:spPr>
          <a:xfrm>
            <a:off x="417247" y="6815922"/>
            <a:ext cx="17335315" cy="2772869"/>
          </a:xfrm>
          <a:prstGeom prst="roundRect">
            <a:avLst>
              <a:gd name="adj" fmla="val 14788"/>
            </a:avLst>
          </a:prstGeom>
          <a:solidFill>
            <a:srgbClr val="FF5050"/>
          </a:solidFill>
          <a:ln>
            <a:solidFill>
              <a:srgbClr val="EB2A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400" dirty="0">
                <a:solidFill>
                  <a:schemeClr val="bg1"/>
                </a:solidFill>
                <a:latin typeface="Times New Roman" panose="02020603050405020304" pitchFamily="18" charset="0"/>
                <a:cs typeface="Times New Roman" panose="02020603050405020304" pitchFamily="18" charset="0"/>
              </a:rPr>
              <a:t>Trong </a:t>
            </a:r>
            <a:r>
              <a:rPr lang="en-US" sz="3400" dirty="0" err="1">
                <a:solidFill>
                  <a:schemeClr val="bg1"/>
                </a:solidFill>
                <a:latin typeface="Times New Roman" panose="02020603050405020304" pitchFamily="18" charset="0"/>
                <a:cs typeface="Times New Roman" panose="02020603050405020304" pitchFamily="18" charset="0"/>
              </a:rPr>
              <a:t>giai</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đoạn</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từ</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năm</a:t>
            </a:r>
            <a:r>
              <a:rPr lang="en-US" sz="3400" dirty="0">
                <a:solidFill>
                  <a:schemeClr val="bg1"/>
                </a:solidFill>
                <a:latin typeface="Times New Roman" panose="02020603050405020304" pitchFamily="18" charset="0"/>
                <a:cs typeface="Times New Roman" panose="02020603050405020304" pitchFamily="18" charset="0"/>
              </a:rPr>
              <a:t> 19</a:t>
            </a:r>
            <a:r>
              <a:rPr lang="vi-VN" sz="3400" dirty="0">
                <a:solidFill>
                  <a:schemeClr val="bg1"/>
                </a:solidFill>
                <a:latin typeface="Times New Roman" panose="02020603050405020304" pitchFamily="18" charset="0"/>
                <a:cs typeface="Times New Roman" panose="02020603050405020304" pitchFamily="18" charset="0"/>
              </a:rPr>
              <a:t>9</a:t>
            </a:r>
            <a:r>
              <a:rPr lang="en-US" sz="3400" dirty="0">
                <a:solidFill>
                  <a:schemeClr val="bg1"/>
                </a:solidFill>
                <a:latin typeface="Times New Roman" panose="02020603050405020304" pitchFamily="18" charset="0"/>
                <a:cs typeface="Times New Roman" panose="02020603050405020304" pitchFamily="18" charset="0"/>
              </a:rPr>
              <a:t>9 </a:t>
            </a:r>
            <a:r>
              <a:rPr lang="en-US" sz="3400" dirty="0" err="1">
                <a:solidFill>
                  <a:schemeClr val="bg1"/>
                </a:solidFill>
                <a:latin typeface="Times New Roman" panose="02020603050405020304" pitchFamily="18" charset="0"/>
                <a:cs typeface="Times New Roman" panose="02020603050405020304" pitchFamily="18" charset="0"/>
              </a:rPr>
              <a:t>đến</a:t>
            </a:r>
            <a:r>
              <a:rPr lang="en-US" sz="3400" dirty="0">
                <a:solidFill>
                  <a:schemeClr val="bg1"/>
                </a:solidFill>
                <a:latin typeface="Times New Roman" panose="02020603050405020304" pitchFamily="18" charset="0"/>
                <a:cs typeface="Times New Roman" panose="02020603050405020304" pitchFamily="18" charset="0"/>
              </a:rPr>
              <a:t> </a:t>
            </a:r>
            <a:r>
              <a:rPr lang="en-US" sz="3400" dirty="0" err="1">
                <a:solidFill>
                  <a:schemeClr val="bg1"/>
                </a:solidFill>
                <a:latin typeface="Times New Roman" panose="02020603050405020304" pitchFamily="18" charset="0"/>
                <a:cs typeface="Times New Roman" panose="02020603050405020304" pitchFamily="18" charset="0"/>
              </a:rPr>
              <a:t>năm</a:t>
            </a:r>
            <a:r>
              <a:rPr lang="en-US" sz="3400" dirty="0">
                <a:solidFill>
                  <a:schemeClr val="bg1"/>
                </a:solidFill>
                <a:latin typeface="Times New Roman" panose="02020603050405020304" pitchFamily="18" charset="0"/>
                <a:cs typeface="Times New Roman" panose="02020603050405020304" pitchFamily="18" charset="0"/>
              </a:rPr>
              <a:t> 2021</a:t>
            </a:r>
            <a:r>
              <a:rPr lang="vi-VN" sz="3400" dirty="0">
                <a:solidFill>
                  <a:schemeClr val="bg1"/>
                </a:solidFill>
                <a:latin typeface="Times New Roman" panose="02020603050405020304" pitchFamily="18" charset="0"/>
                <a:cs typeface="Times New Roman" panose="02020603050405020304" pitchFamily="18" charset="0"/>
              </a:rPr>
              <a:t> cơ cấu dân số theo nhóm tuổi ở nước ta có.................</a:t>
            </a:r>
          </a:p>
          <a:p>
            <a:pPr algn="just"/>
            <a:r>
              <a:rPr lang="vi-VN" sz="3400" dirty="0">
                <a:solidFill>
                  <a:schemeClr val="bg1"/>
                </a:solidFill>
                <a:latin typeface="Times New Roman" panose="02020603050405020304" pitchFamily="18" charset="0"/>
                <a:cs typeface="Times New Roman" panose="02020603050405020304" pitchFamily="18" charset="0"/>
              </a:rPr>
              <a:t>+ Tỉ lệ dân số dưới 15 tuổi: ...............................................................................................................</a:t>
            </a:r>
          </a:p>
          <a:p>
            <a:pPr algn="just"/>
            <a:r>
              <a:rPr lang="vi-VN" sz="3400" dirty="0">
                <a:solidFill>
                  <a:schemeClr val="bg1"/>
                </a:solidFill>
                <a:latin typeface="Times New Roman" panose="02020603050405020304" pitchFamily="18" charset="0"/>
                <a:cs typeface="Times New Roman" panose="02020603050405020304" pitchFamily="18" charset="0"/>
              </a:rPr>
              <a:t>+ Tỉ lệ dân số từ 15 đến 64  tuổi: ......................................................................................................</a:t>
            </a:r>
          </a:p>
          <a:p>
            <a:pPr algn="just"/>
            <a:r>
              <a:rPr lang="vi-VN" sz="3400" dirty="0">
                <a:solidFill>
                  <a:schemeClr val="bg1"/>
                </a:solidFill>
                <a:latin typeface="Times New Roman" panose="02020603050405020304" pitchFamily="18" charset="0"/>
                <a:cs typeface="Times New Roman" panose="02020603050405020304" pitchFamily="18" charset="0"/>
              </a:rPr>
              <a:t>+ Tỉ lệ dân số từ 65 tuổi trở lên: .......................................................................................................</a:t>
            </a:r>
            <a:endParaRPr lang="en-US" sz="3400" dirty="0">
              <a:solidFill>
                <a:schemeClr val="bg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C21ACF1-59F0-9CB1-1A3A-95984B6D18FD}"/>
              </a:ext>
            </a:extLst>
          </p:cNvPr>
          <p:cNvPicPr>
            <a:picLocks noChangeAspect="1"/>
          </p:cNvPicPr>
          <p:nvPr/>
        </p:nvPicPr>
        <p:blipFill>
          <a:blip r:embed="rId10"/>
          <a:stretch>
            <a:fillRect/>
          </a:stretch>
        </p:blipFill>
        <p:spPr>
          <a:xfrm>
            <a:off x="6252180" y="2499720"/>
            <a:ext cx="11197620" cy="404690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9B1FE2F-AC93-EED6-ADD7-3F035268D5BF}"/>
              </a:ext>
            </a:extLst>
          </p:cNvPr>
          <p:cNvSpPr txBox="1"/>
          <p:nvPr/>
        </p:nvSpPr>
        <p:spPr>
          <a:xfrm>
            <a:off x="15773400" y="6985855"/>
            <a:ext cx="12386930" cy="769441"/>
          </a:xfrm>
          <a:prstGeom prst="rect">
            <a:avLst/>
          </a:prstGeom>
          <a:noFill/>
        </p:spPr>
        <p:txBody>
          <a:bodyPr wrap="square">
            <a:spAutoFit/>
          </a:bodyPr>
          <a:lstStyle/>
          <a:p>
            <a:r>
              <a:rPr lang="vi-VN" sz="4400">
                <a:solidFill>
                  <a:srgbClr val="FFFF00"/>
                </a:solidFill>
                <a:latin typeface="#9Slide07 IcielBaliho Script" pitchFamily="2" charset="0"/>
              </a:rPr>
              <a:t>thay đổi</a:t>
            </a:r>
            <a:endParaRPr lang="en-US" sz="4400">
              <a:solidFill>
                <a:srgbClr val="FFFF00"/>
              </a:solidFill>
              <a:latin typeface="#9Slide07 IcielBaliho Script" pitchFamily="2" charset="0"/>
            </a:endParaRPr>
          </a:p>
        </p:txBody>
      </p:sp>
      <p:sp>
        <p:nvSpPr>
          <p:cNvPr id="10" name="TextBox 9">
            <a:extLst>
              <a:ext uri="{FF2B5EF4-FFF2-40B4-BE49-F238E27FC236}">
                <a16:creationId xmlns:a16="http://schemas.microsoft.com/office/drawing/2014/main" id="{3F42D5FC-BCB9-8933-DA9C-108948C46650}"/>
              </a:ext>
            </a:extLst>
          </p:cNvPr>
          <p:cNvSpPr txBox="1"/>
          <p:nvPr/>
        </p:nvSpPr>
        <p:spPr>
          <a:xfrm>
            <a:off x="6030665" y="7499577"/>
            <a:ext cx="12386930" cy="769441"/>
          </a:xfrm>
          <a:prstGeom prst="rect">
            <a:avLst/>
          </a:prstGeom>
          <a:noFill/>
        </p:spPr>
        <p:txBody>
          <a:bodyPr wrap="square">
            <a:spAutoFit/>
          </a:bodyPr>
          <a:lstStyle/>
          <a:p>
            <a:r>
              <a:rPr lang="vi-VN" sz="4400">
                <a:solidFill>
                  <a:srgbClr val="FFFF00"/>
                </a:solidFill>
                <a:latin typeface="#9Slide07 IcielBaliho Script" pitchFamily="2" charset="0"/>
              </a:rPr>
              <a:t>Giảm</a:t>
            </a:r>
            <a:endParaRPr lang="en-US" sz="4400">
              <a:solidFill>
                <a:srgbClr val="FFFF00"/>
              </a:solidFill>
              <a:latin typeface="#9Slide07 IcielBaliho Script" pitchFamily="2" charset="0"/>
            </a:endParaRPr>
          </a:p>
        </p:txBody>
      </p:sp>
      <p:sp>
        <p:nvSpPr>
          <p:cNvPr id="11" name="TextBox 10">
            <a:extLst>
              <a:ext uri="{FF2B5EF4-FFF2-40B4-BE49-F238E27FC236}">
                <a16:creationId xmlns:a16="http://schemas.microsoft.com/office/drawing/2014/main" id="{C03A706A-0CFE-9B4B-46E4-CB6B51403950}"/>
              </a:ext>
            </a:extLst>
          </p:cNvPr>
          <p:cNvSpPr txBox="1"/>
          <p:nvPr/>
        </p:nvSpPr>
        <p:spPr>
          <a:xfrm>
            <a:off x="6592372" y="8013299"/>
            <a:ext cx="12386930" cy="769441"/>
          </a:xfrm>
          <a:prstGeom prst="rect">
            <a:avLst/>
          </a:prstGeom>
          <a:noFill/>
        </p:spPr>
        <p:txBody>
          <a:bodyPr wrap="square">
            <a:spAutoFit/>
          </a:bodyPr>
          <a:lstStyle/>
          <a:p>
            <a:r>
              <a:rPr lang="vi-VN" sz="4400">
                <a:solidFill>
                  <a:srgbClr val="FFFF00"/>
                </a:solidFill>
                <a:latin typeface="#9Slide07 IcielBaliho Script" pitchFamily="2" charset="0"/>
              </a:rPr>
              <a:t>Tăng</a:t>
            </a:r>
            <a:endParaRPr lang="en-US" sz="4400">
              <a:solidFill>
                <a:srgbClr val="FFFF00"/>
              </a:solidFill>
              <a:latin typeface="#9Slide07 IcielBaliho Script" pitchFamily="2" charset="0"/>
            </a:endParaRPr>
          </a:p>
        </p:txBody>
      </p:sp>
      <p:sp>
        <p:nvSpPr>
          <p:cNvPr id="12" name="TextBox 11">
            <a:extLst>
              <a:ext uri="{FF2B5EF4-FFF2-40B4-BE49-F238E27FC236}">
                <a16:creationId xmlns:a16="http://schemas.microsoft.com/office/drawing/2014/main" id="{4E905071-19D0-F0BA-E099-5EC8DF2C5B47}"/>
              </a:ext>
            </a:extLst>
          </p:cNvPr>
          <p:cNvSpPr txBox="1"/>
          <p:nvPr/>
        </p:nvSpPr>
        <p:spPr>
          <a:xfrm>
            <a:off x="6691654" y="8547715"/>
            <a:ext cx="12386930" cy="769441"/>
          </a:xfrm>
          <a:prstGeom prst="rect">
            <a:avLst/>
          </a:prstGeom>
          <a:noFill/>
        </p:spPr>
        <p:txBody>
          <a:bodyPr wrap="square">
            <a:spAutoFit/>
          </a:bodyPr>
          <a:lstStyle/>
          <a:p>
            <a:r>
              <a:rPr lang="vi-VN" sz="4400">
                <a:solidFill>
                  <a:srgbClr val="FFFF00"/>
                </a:solidFill>
                <a:latin typeface="#9Slide07 IcielBaliho Script" pitchFamily="2" charset="0"/>
              </a:rPr>
              <a:t>Tăng</a:t>
            </a:r>
            <a:endParaRPr lang="en-US" sz="4400">
              <a:solidFill>
                <a:srgbClr val="FFFF00"/>
              </a:solidFill>
              <a:latin typeface="#9Slide07 IcielBaliho Script" pitchFamily="2" charset="0"/>
            </a:endParaRPr>
          </a:p>
        </p:txBody>
      </p:sp>
      <p:pic>
        <p:nvPicPr>
          <p:cNvPr id="17" name="Đồng hồ đếm ngược 20s">
            <a:hlinkClick r:id="" action="ppaction://media"/>
            <a:extLst>
              <a:ext uri="{FF2B5EF4-FFF2-40B4-BE49-F238E27FC236}">
                <a16:creationId xmlns:a16="http://schemas.microsoft.com/office/drawing/2014/main" id="{9DECFF3A-2C44-76E8-164F-22F11CCE7C4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63908" y="3460894"/>
            <a:ext cx="2890864" cy="2168148"/>
          </a:xfrm>
          <a:prstGeom prst="rect">
            <a:avLst/>
          </a:prstGeom>
        </p:spPr>
      </p:pic>
    </p:spTree>
    <p:extLst>
      <p:ext uri="{BB962C8B-B14F-4D97-AF65-F5344CB8AC3E}">
        <p14:creationId xmlns:p14="http://schemas.microsoft.com/office/powerpoint/2010/main" val="4189992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2802" fill="hold"/>
                                        <p:tgtEl>
                                          <p:spTgt spid="17"/>
                                        </p:tgtEl>
                                      </p:cBhvr>
                                    </p:cmd>
                                  </p:childTnLst>
                                </p:cTn>
                              </p:par>
                            </p:childTnLst>
                          </p:cTn>
                        </p:par>
                      </p:childTnLst>
                    </p:cTn>
                  </p:par>
                </p:childTnLst>
              </p:cTn>
              <p:nextCondLst>
                <p:cond evt="onClick" delay="0">
                  <p:tgtEl>
                    <p:spTgt spid="17"/>
                  </p:tgtEl>
                </p:cond>
              </p:nextCondLst>
            </p:seq>
            <p:video>
              <p:cMediaNode vol="80000">
                <p:cTn id="36" fill="hold" display="0">
                  <p:stCondLst>
                    <p:cond delay="indefinite"/>
                  </p:stCondLst>
                  <p:endCondLst>
                    <p:cond evt="onNext" delay="0">
                      <p:tgtEl>
                        <p:sldTgt/>
                      </p:tgtEl>
                    </p:cond>
                  </p:endCondLst>
                </p:cTn>
                <p:tgtEl>
                  <p:spTgt spid="17"/>
                </p:tgtEl>
              </p:cMediaNode>
            </p:video>
          </p:childTnLst>
        </p:cTn>
      </p:par>
    </p:tnLst>
    <p:bldLst>
      <p:bldP spid="4"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y Class Agenda by Slidesgo">
  <a:themeElements>
    <a:clrScheme name="Simple Light">
      <a:dk1>
        <a:srgbClr val="231F20"/>
      </a:dk1>
      <a:lt1>
        <a:srgbClr val="FFFFFF"/>
      </a:lt1>
      <a:dk2>
        <a:srgbClr val="DC5D56"/>
      </a:dk2>
      <a:lt2>
        <a:srgbClr val="FFE391"/>
      </a:lt2>
      <a:accent1>
        <a:srgbClr val="98CBCF"/>
      </a:accent1>
      <a:accent2>
        <a:srgbClr val="F4A17F"/>
      </a:accent2>
      <a:accent3>
        <a:srgbClr val="809350"/>
      </a:accent3>
      <a:accent4>
        <a:srgbClr val="78689D"/>
      </a:accent4>
      <a:accent5>
        <a:srgbClr val="ECF4FF"/>
      </a:accent5>
      <a:accent6>
        <a:srgbClr val="80BCE6"/>
      </a:accent6>
      <a:hlink>
        <a:srgbClr val="231F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3002</TotalTime>
  <Words>875</Words>
  <Application>Microsoft Office PowerPoint</Application>
  <PresentationFormat>Custom</PresentationFormat>
  <Paragraphs>100</Paragraphs>
  <Slides>16</Slides>
  <Notes>1</Notes>
  <HiddenSlides>0</HiddenSlides>
  <MMClips>5</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#9Slide07 IcielBaliho Script</vt:lpstr>
      <vt:lpstr>Albert Sans</vt:lpstr>
      <vt:lpstr>Borel</vt:lpstr>
      <vt:lpstr>Manrope</vt:lpstr>
      <vt:lpstr>Calibri</vt:lpstr>
      <vt:lpstr>#9Slide07 IcielCadena</vt:lpstr>
      <vt:lpstr>#9Slide02 Noi dung rat dai</vt:lpstr>
      <vt:lpstr>#9Slide02 Noi dung dai</vt:lpstr>
      <vt:lpstr>Arial</vt:lpstr>
      <vt:lpstr>#9Slide03 Arima Madurai Medium</vt:lpstr>
      <vt:lpstr>Times New Roman</vt:lpstr>
      <vt:lpstr>Office Theme</vt:lpstr>
      <vt:lpstr>My Class Agenda by Slidesgo</vt:lpstr>
      <vt:lpstr>11_Office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99</cp:revision>
  <dcterms:created xsi:type="dcterms:W3CDTF">2006-08-16T00:00:00Z</dcterms:created>
  <dcterms:modified xsi:type="dcterms:W3CDTF">2025-01-09T07:32:12Z</dcterms:modified>
  <dc:identifier>DAF6UgQgTo4</dc:identifier>
</cp:coreProperties>
</file>