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8.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2.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 id="2147483688" r:id="rId3"/>
    <p:sldMasterId id="2147483702" r:id="rId4"/>
    <p:sldMasterId id="2147483716" r:id="rId5"/>
    <p:sldMasterId id="2147483766" r:id="rId6"/>
    <p:sldMasterId id="2147483792" r:id="rId7"/>
    <p:sldMasterId id="2147483816" r:id="rId8"/>
    <p:sldMasterId id="2147483840" r:id="rId9"/>
    <p:sldMasterId id="2147483852" r:id="rId10"/>
    <p:sldMasterId id="2147483877" r:id="rId11"/>
    <p:sldMasterId id="2147483914" r:id="rId12"/>
    <p:sldMasterId id="2147483952" r:id="rId13"/>
  </p:sldMasterIdLst>
  <p:notesMasterIdLst>
    <p:notesMasterId r:id="rId50"/>
  </p:notesMasterIdLst>
  <p:sldIdLst>
    <p:sldId id="259" r:id="rId14"/>
    <p:sldId id="298" r:id="rId15"/>
    <p:sldId id="317" r:id="rId16"/>
    <p:sldId id="256" r:id="rId17"/>
    <p:sldId id="260" r:id="rId18"/>
    <p:sldId id="258" r:id="rId19"/>
    <p:sldId id="261" r:id="rId20"/>
    <p:sldId id="263" r:id="rId21"/>
    <p:sldId id="264" r:id="rId22"/>
    <p:sldId id="266" r:id="rId23"/>
    <p:sldId id="267" r:id="rId24"/>
    <p:sldId id="270" r:id="rId25"/>
    <p:sldId id="272" r:id="rId26"/>
    <p:sldId id="274" r:id="rId27"/>
    <p:sldId id="273" r:id="rId28"/>
    <p:sldId id="278" r:id="rId29"/>
    <p:sldId id="279" r:id="rId30"/>
    <p:sldId id="344" r:id="rId31"/>
    <p:sldId id="315" r:id="rId32"/>
    <p:sldId id="316" r:id="rId33"/>
    <p:sldId id="299" r:id="rId34"/>
    <p:sldId id="319" r:id="rId35"/>
    <p:sldId id="302" r:id="rId36"/>
    <p:sldId id="325" r:id="rId37"/>
    <p:sldId id="343" r:id="rId38"/>
    <p:sldId id="304" r:id="rId39"/>
    <p:sldId id="327" r:id="rId40"/>
    <p:sldId id="342" r:id="rId41"/>
    <p:sldId id="338" r:id="rId42"/>
    <p:sldId id="323" r:id="rId43"/>
    <p:sldId id="329" r:id="rId44"/>
    <p:sldId id="330" r:id="rId45"/>
    <p:sldId id="332" r:id="rId46"/>
    <p:sldId id="313" r:id="rId47"/>
    <p:sldId id="339" r:id="rId48"/>
    <p:sldId id="335" r:id="rId49"/>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EE00"/>
    <a:srgbClr val="FFDB69"/>
    <a:srgbClr val="FFE4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85080" autoAdjust="0"/>
  </p:normalViewPr>
  <p:slideViewPr>
    <p:cSldViewPr>
      <p:cViewPr>
        <p:scale>
          <a:sx n="69" d="100"/>
          <a:sy n="69" d="100"/>
        </p:scale>
        <p:origin x="-762" y="-7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8" Type="http://schemas.openxmlformats.org/officeDocument/2006/relationships/slideMaster" Target="slideMasters/slideMaster8.xml"/><Relationship Id="rId51" Type="http://schemas.openxmlformats.org/officeDocument/2006/relationships/tags" Target="tags/tag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5E1771-A7B1-4A91-958F-4C50DD45F4D7}" type="datetimeFigureOut">
              <a:rPr lang="en-PH" smtClean="0"/>
              <a:t>4/15/2021</a:t>
            </a:fld>
            <a:endParaRPr lang="en-PH"/>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B96F3-AB3B-4A44-870F-2FBB5484A874}" type="slidenum">
              <a:rPr lang="en-PH" smtClean="0"/>
              <a:t>‹#›</a:t>
            </a:fld>
            <a:endParaRPr lang="en-PH"/>
          </a:p>
        </p:txBody>
      </p:sp>
    </p:spTree>
    <p:extLst>
      <p:ext uri="{BB962C8B-B14F-4D97-AF65-F5344CB8AC3E}">
        <p14:creationId xmlns:p14="http://schemas.microsoft.com/office/powerpoint/2010/main" val="1357733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a:t>
            </a:fld>
            <a:endParaRPr lang="en-PH"/>
          </a:p>
        </p:txBody>
      </p:sp>
    </p:spTree>
    <p:extLst>
      <p:ext uri="{BB962C8B-B14F-4D97-AF65-F5344CB8AC3E}">
        <p14:creationId xmlns:p14="http://schemas.microsoft.com/office/powerpoint/2010/main" val="174860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10</a:t>
            </a:fld>
            <a:endParaRPr lang="en-PH"/>
          </a:p>
        </p:txBody>
      </p:sp>
    </p:spTree>
    <p:extLst>
      <p:ext uri="{BB962C8B-B14F-4D97-AF65-F5344CB8AC3E}">
        <p14:creationId xmlns:p14="http://schemas.microsoft.com/office/powerpoint/2010/main" val="2705993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11</a:t>
            </a:fld>
            <a:endParaRPr lang="en-PH"/>
          </a:p>
        </p:txBody>
      </p:sp>
    </p:spTree>
    <p:extLst>
      <p:ext uri="{BB962C8B-B14F-4D97-AF65-F5344CB8AC3E}">
        <p14:creationId xmlns:p14="http://schemas.microsoft.com/office/powerpoint/2010/main" val="3629501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12</a:t>
            </a:fld>
            <a:endParaRPr lang="en-PH"/>
          </a:p>
        </p:txBody>
      </p:sp>
    </p:spTree>
    <p:extLst>
      <p:ext uri="{BB962C8B-B14F-4D97-AF65-F5344CB8AC3E}">
        <p14:creationId xmlns:p14="http://schemas.microsoft.com/office/powerpoint/2010/main" val="3710247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New Roman" pitchFamily="18" charset="0"/>
              </a:defRPr>
            </a:lvl1pPr>
            <a:lvl2pPr marL="742950" indent="-285750">
              <a:defRPr sz="2400" b="1">
                <a:solidFill>
                  <a:schemeClr val="tx1"/>
                </a:solidFill>
                <a:latin typeface="Times New Roman" pitchFamily="18" charset="0"/>
              </a:defRPr>
            </a:lvl2pPr>
            <a:lvl3pPr marL="1143000" indent="-228600">
              <a:defRPr sz="2400" b="1">
                <a:solidFill>
                  <a:schemeClr val="tx1"/>
                </a:solidFill>
                <a:latin typeface="Times New Roman" pitchFamily="18" charset="0"/>
              </a:defRPr>
            </a:lvl3pPr>
            <a:lvl4pPr marL="1600200" indent="-228600">
              <a:defRPr sz="2400" b="1">
                <a:solidFill>
                  <a:schemeClr val="tx1"/>
                </a:solidFill>
                <a:latin typeface="Times New Roman" pitchFamily="18" charset="0"/>
              </a:defRPr>
            </a:lvl4pPr>
            <a:lvl5pPr marL="2057400" indent="-22860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fld id="{E7CFDF9E-0DC1-48BC-B358-AA75039286BA}" type="slidenum">
              <a:rPr lang="en-US" altLang="en-US" sz="1200" b="0">
                <a:solidFill>
                  <a:prstClr val="black"/>
                </a:solidFill>
                <a:latin typeface="Arial" charset="0"/>
              </a:rPr>
              <a:pPr/>
              <a:t>13</a:t>
            </a:fld>
            <a:endParaRPr lang="en-US" altLang="en-US" sz="1200" b="0">
              <a:solidFill>
                <a:prstClr val="black"/>
              </a:solidFill>
              <a:latin typeface="Arial" charset="0"/>
            </a:endParaRPr>
          </a:p>
        </p:txBody>
      </p:sp>
      <p:sp>
        <p:nvSpPr>
          <p:cNvPr id="17411" name="Rectangle 2"/>
          <p:cNvSpPr>
            <a:spLocks noGrp="1" noRot="1" noChangeAspect="1" noChangeArrowheads="1" noTextEdit="1"/>
          </p:cNvSpPr>
          <p:nvPr>
            <p:ph type="sldImg"/>
          </p:nvPr>
        </p:nvSpPr>
        <p:spPr>
          <a:xfrm>
            <a:off x="381000" y="685800"/>
            <a:ext cx="6096000" cy="3429000"/>
          </a:xfrm>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charset="0"/>
            </a:endParaRPr>
          </a:p>
        </p:txBody>
      </p:sp>
    </p:spTree>
    <p:extLst>
      <p:ext uri="{BB962C8B-B14F-4D97-AF65-F5344CB8AC3E}">
        <p14:creationId xmlns:p14="http://schemas.microsoft.com/office/powerpoint/2010/main" val="2572222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BDCED6-F86E-4BCA-B7E5-D42E43776D21}" type="slidenum">
              <a:rPr lang="en-US">
                <a:solidFill>
                  <a:prstClr val="black"/>
                </a:solidFill>
              </a:rPr>
              <a:pPr eaLnBrk="1" hangingPunct="1"/>
              <a:t>14</a:t>
            </a:fld>
            <a:endParaRPr lang="en-US">
              <a:solidFill>
                <a:prstClr val="black"/>
              </a:solidFill>
            </a:endParaRPr>
          </a:p>
        </p:txBody>
      </p:sp>
    </p:spTree>
    <p:extLst>
      <p:ext uri="{BB962C8B-B14F-4D97-AF65-F5344CB8AC3E}">
        <p14:creationId xmlns:p14="http://schemas.microsoft.com/office/powerpoint/2010/main" val="4236996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BE4248-F03C-4A27-876A-D2DA82D634CC}" type="slidenum">
              <a:rPr lang="en-US">
                <a:solidFill>
                  <a:prstClr val="black"/>
                </a:solidFill>
                <a:latin typeface="Calibri" pitchFamily="34" charset="0"/>
              </a:rPr>
              <a:pPr eaLnBrk="1" hangingPunct="1"/>
              <a:t>15</a:t>
            </a:fld>
            <a:endParaRPr lang="en-US">
              <a:solidFill>
                <a:prstClr val="black"/>
              </a:solidFill>
              <a:latin typeface="Calibri" pitchFamily="34" charset="0"/>
            </a:endParaRPr>
          </a:p>
        </p:txBody>
      </p:sp>
    </p:spTree>
    <p:extLst>
      <p:ext uri="{BB962C8B-B14F-4D97-AF65-F5344CB8AC3E}">
        <p14:creationId xmlns:p14="http://schemas.microsoft.com/office/powerpoint/2010/main" val="2585122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16</a:t>
            </a:fld>
            <a:endParaRPr lang="en-PH"/>
          </a:p>
        </p:txBody>
      </p:sp>
    </p:spTree>
    <p:extLst>
      <p:ext uri="{BB962C8B-B14F-4D97-AF65-F5344CB8AC3E}">
        <p14:creationId xmlns:p14="http://schemas.microsoft.com/office/powerpoint/2010/main" val="1769423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DB96F3-AB3B-4A44-870F-2FBB5484A874}" type="slidenum">
              <a:rPr lang="en-PH" smtClean="0"/>
              <a:t>17</a:t>
            </a:fld>
            <a:endParaRPr lang="en-PH"/>
          </a:p>
        </p:txBody>
      </p:sp>
    </p:spTree>
    <p:extLst>
      <p:ext uri="{BB962C8B-B14F-4D97-AF65-F5344CB8AC3E}">
        <p14:creationId xmlns:p14="http://schemas.microsoft.com/office/powerpoint/2010/main" val="1742246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18</a:t>
            </a:fld>
            <a:endParaRPr lang="en-PH"/>
          </a:p>
        </p:txBody>
      </p:sp>
    </p:spTree>
    <p:extLst>
      <p:ext uri="{BB962C8B-B14F-4D97-AF65-F5344CB8AC3E}">
        <p14:creationId xmlns:p14="http://schemas.microsoft.com/office/powerpoint/2010/main" val="1880252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19</a:t>
            </a:fld>
            <a:endParaRPr lang="en-PH"/>
          </a:p>
        </p:txBody>
      </p:sp>
    </p:spTree>
    <p:extLst>
      <p:ext uri="{BB962C8B-B14F-4D97-AF65-F5344CB8AC3E}">
        <p14:creationId xmlns:p14="http://schemas.microsoft.com/office/powerpoint/2010/main" val="816552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a:t>
            </a:fld>
            <a:endParaRPr lang="en-PH"/>
          </a:p>
        </p:txBody>
      </p:sp>
    </p:spTree>
    <p:extLst>
      <p:ext uri="{BB962C8B-B14F-4D97-AF65-F5344CB8AC3E}">
        <p14:creationId xmlns:p14="http://schemas.microsoft.com/office/powerpoint/2010/main" val="2980350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20</a:t>
            </a:fld>
            <a:endParaRPr lang="en-PH"/>
          </a:p>
        </p:txBody>
      </p:sp>
    </p:spTree>
    <p:extLst>
      <p:ext uri="{BB962C8B-B14F-4D97-AF65-F5344CB8AC3E}">
        <p14:creationId xmlns:p14="http://schemas.microsoft.com/office/powerpoint/2010/main" val="1185734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21</a:t>
            </a:fld>
            <a:endParaRPr lang="en-PH"/>
          </a:p>
        </p:txBody>
      </p:sp>
    </p:spTree>
    <p:extLst>
      <p:ext uri="{BB962C8B-B14F-4D97-AF65-F5344CB8AC3E}">
        <p14:creationId xmlns:p14="http://schemas.microsoft.com/office/powerpoint/2010/main" val="2432721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22</a:t>
            </a:fld>
            <a:endParaRPr lang="en-PH"/>
          </a:p>
        </p:txBody>
      </p:sp>
    </p:spTree>
    <p:extLst>
      <p:ext uri="{BB962C8B-B14F-4D97-AF65-F5344CB8AC3E}">
        <p14:creationId xmlns:p14="http://schemas.microsoft.com/office/powerpoint/2010/main" val="1307585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23</a:t>
            </a:fld>
            <a:endParaRPr lang="en-PH"/>
          </a:p>
        </p:txBody>
      </p:sp>
    </p:spTree>
    <p:extLst>
      <p:ext uri="{BB962C8B-B14F-4D97-AF65-F5344CB8AC3E}">
        <p14:creationId xmlns:p14="http://schemas.microsoft.com/office/powerpoint/2010/main" val="1010342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A5B022E-588C-4062-921D-CE0FCBE3E577}" type="slidenum">
              <a:rPr lang="en-US">
                <a:solidFill>
                  <a:prstClr val="black"/>
                </a:solidFill>
              </a:rPr>
              <a:pPr eaLnBrk="1" hangingPunct="1"/>
              <a:t>24</a:t>
            </a:fld>
            <a:endParaRPr lang="en-US">
              <a:solidFill>
                <a:prstClr val="black"/>
              </a:solidFill>
            </a:endParaRPr>
          </a:p>
        </p:txBody>
      </p:sp>
      <p:sp>
        <p:nvSpPr>
          <p:cNvPr id="33795" name="Rectangle 2"/>
          <p:cNvSpPr>
            <a:spLocks noGrp="1" noRot="1" noChangeAspect="1" noChangeArrowheads="1" noTextEdit="1"/>
          </p:cNvSpPr>
          <p:nvPr>
            <p:ph type="sldImg"/>
          </p:nvPr>
        </p:nvSpPr>
        <p:spPr>
          <a:xfrm>
            <a:off x="381000" y="685800"/>
            <a:ext cx="6096000" cy="3429000"/>
          </a:xfrm>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aasas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25</a:t>
            </a:fld>
            <a:endParaRPr lang="en-PH"/>
          </a:p>
        </p:txBody>
      </p:sp>
    </p:spTree>
    <p:extLst>
      <p:ext uri="{BB962C8B-B14F-4D97-AF65-F5344CB8AC3E}">
        <p14:creationId xmlns:p14="http://schemas.microsoft.com/office/powerpoint/2010/main" val="1123508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26</a:t>
            </a:fld>
            <a:endParaRPr lang="en-PH"/>
          </a:p>
        </p:txBody>
      </p:sp>
    </p:spTree>
    <p:extLst>
      <p:ext uri="{BB962C8B-B14F-4D97-AF65-F5344CB8AC3E}">
        <p14:creationId xmlns:p14="http://schemas.microsoft.com/office/powerpoint/2010/main" val="2477683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27</a:t>
            </a:fld>
            <a:endParaRPr lang="en-PH"/>
          </a:p>
        </p:txBody>
      </p:sp>
    </p:spTree>
    <p:extLst>
      <p:ext uri="{BB962C8B-B14F-4D97-AF65-F5344CB8AC3E}">
        <p14:creationId xmlns:p14="http://schemas.microsoft.com/office/powerpoint/2010/main" val="1985762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28</a:t>
            </a:fld>
            <a:endParaRPr lang="en-PH"/>
          </a:p>
        </p:txBody>
      </p:sp>
    </p:spTree>
    <p:extLst>
      <p:ext uri="{BB962C8B-B14F-4D97-AF65-F5344CB8AC3E}">
        <p14:creationId xmlns:p14="http://schemas.microsoft.com/office/powerpoint/2010/main" val="16257174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29</a:t>
            </a:fld>
            <a:endParaRPr lang="en-PH"/>
          </a:p>
        </p:txBody>
      </p:sp>
    </p:spTree>
    <p:extLst>
      <p:ext uri="{BB962C8B-B14F-4D97-AF65-F5344CB8AC3E}">
        <p14:creationId xmlns:p14="http://schemas.microsoft.com/office/powerpoint/2010/main" val="2809106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3</a:t>
            </a:fld>
            <a:endParaRPr lang="en-PH"/>
          </a:p>
        </p:txBody>
      </p:sp>
    </p:spTree>
    <p:extLst>
      <p:ext uri="{BB962C8B-B14F-4D97-AF65-F5344CB8AC3E}">
        <p14:creationId xmlns:p14="http://schemas.microsoft.com/office/powerpoint/2010/main" val="42026630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30</a:t>
            </a:fld>
            <a:endParaRPr lang="en-PH"/>
          </a:p>
        </p:txBody>
      </p:sp>
    </p:spTree>
    <p:extLst>
      <p:ext uri="{BB962C8B-B14F-4D97-AF65-F5344CB8AC3E}">
        <p14:creationId xmlns:p14="http://schemas.microsoft.com/office/powerpoint/2010/main" val="3927183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31</a:t>
            </a:fld>
            <a:endParaRPr lang="en-PH"/>
          </a:p>
        </p:txBody>
      </p:sp>
    </p:spTree>
    <p:extLst>
      <p:ext uri="{BB962C8B-B14F-4D97-AF65-F5344CB8AC3E}">
        <p14:creationId xmlns:p14="http://schemas.microsoft.com/office/powerpoint/2010/main" val="626407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32</a:t>
            </a:fld>
            <a:endParaRPr lang="en-PH"/>
          </a:p>
        </p:txBody>
      </p:sp>
    </p:spTree>
    <p:extLst>
      <p:ext uri="{BB962C8B-B14F-4D97-AF65-F5344CB8AC3E}">
        <p14:creationId xmlns:p14="http://schemas.microsoft.com/office/powerpoint/2010/main" val="272250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mic Sans MS" pitchFamily="66" charset="0"/>
              </a:defRPr>
            </a:lvl1pPr>
            <a:lvl2pPr marL="742950" indent="-285750">
              <a:defRPr>
                <a:solidFill>
                  <a:schemeClr val="tx1"/>
                </a:solidFill>
                <a:latin typeface="Comic Sans MS" pitchFamily="66" charset="0"/>
              </a:defRPr>
            </a:lvl2pPr>
            <a:lvl3pPr marL="1143000" indent="-228600">
              <a:defRPr>
                <a:solidFill>
                  <a:schemeClr val="tx1"/>
                </a:solidFill>
                <a:latin typeface="Comic Sans MS" pitchFamily="66" charset="0"/>
              </a:defRPr>
            </a:lvl3pPr>
            <a:lvl4pPr marL="1600200" indent="-228600">
              <a:defRPr>
                <a:solidFill>
                  <a:schemeClr val="tx1"/>
                </a:solidFill>
                <a:latin typeface="Comic Sans MS" pitchFamily="66" charset="0"/>
              </a:defRPr>
            </a:lvl4pPr>
            <a:lvl5pPr marL="2057400" indent="-22860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fld id="{6C99043F-FDF6-4574-AAF0-965396AEC724}" type="slidenum">
              <a:rPr lang="en-US">
                <a:solidFill>
                  <a:prstClr val="black"/>
                </a:solidFill>
                <a:latin typeface="Arial" charset="0"/>
              </a:rPr>
              <a:pPr/>
              <a:t>33</a:t>
            </a:fld>
            <a:endParaRPr lang="en-US">
              <a:solidFill>
                <a:prstClr val="black"/>
              </a:solidFill>
              <a:latin typeface="Arial" charset="0"/>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34</a:t>
            </a:fld>
            <a:endParaRPr lang="en-PH"/>
          </a:p>
        </p:txBody>
      </p:sp>
    </p:spTree>
    <p:extLst>
      <p:ext uri="{BB962C8B-B14F-4D97-AF65-F5344CB8AC3E}">
        <p14:creationId xmlns:p14="http://schemas.microsoft.com/office/powerpoint/2010/main" val="3391549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2C1A33-0B3E-45C9-B6D1-41CB0DDB986D}" type="slidenum">
              <a:rPr lang="en-US">
                <a:solidFill>
                  <a:prstClr val="black"/>
                </a:solidFill>
              </a:rPr>
              <a:pPr eaLnBrk="1" hangingPunct="1"/>
              <a:t>35</a:t>
            </a:fld>
            <a:endParaRPr lang="en-US">
              <a:solidFill>
                <a:prstClr val="black"/>
              </a:solidFill>
            </a:endParaRPr>
          </a:p>
        </p:txBody>
      </p:sp>
    </p:spTree>
    <p:extLst>
      <p:ext uri="{BB962C8B-B14F-4D97-AF65-F5344CB8AC3E}">
        <p14:creationId xmlns:p14="http://schemas.microsoft.com/office/powerpoint/2010/main" val="39508390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36</a:t>
            </a:fld>
            <a:endParaRPr lang="en-PH"/>
          </a:p>
        </p:txBody>
      </p:sp>
    </p:spTree>
    <p:extLst>
      <p:ext uri="{BB962C8B-B14F-4D97-AF65-F5344CB8AC3E}">
        <p14:creationId xmlns:p14="http://schemas.microsoft.com/office/powerpoint/2010/main" val="3619512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4</a:t>
            </a:fld>
            <a:endParaRPr lang="en-PH"/>
          </a:p>
        </p:txBody>
      </p:sp>
    </p:spTree>
    <p:extLst>
      <p:ext uri="{BB962C8B-B14F-4D97-AF65-F5344CB8AC3E}">
        <p14:creationId xmlns:p14="http://schemas.microsoft.com/office/powerpoint/2010/main" val="2305262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515F96A-209E-4583-9AD1-C7B39D3AEF3D}" type="slidenum">
              <a:rPr lang="en-US">
                <a:solidFill>
                  <a:prstClr val="black"/>
                </a:solidFill>
              </a:rPr>
              <a:pPr eaLnBrk="1" hangingPunct="1"/>
              <a:t>5</a:t>
            </a:fld>
            <a:endParaRPr lang="en-US">
              <a:solidFill>
                <a:prstClr val="black"/>
              </a:solidFill>
            </a:endParaRPr>
          </a:p>
        </p:txBody>
      </p:sp>
    </p:spTree>
    <p:extLst>
      <p:ext uri="{BB962C8B-B14F-4D97-AF65-F5344CB8AC3E}">
        <p14:creationId xmlns:p14="http://schemas.microsoft.com/office/powerpoint/2010/main" val="66430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6</a:t>
            </a:fld>
            <a:endParaRPr lang="en-PH"/>
          </a:p>
        </p:txBody>
      </p:sp>
    </p:spTree>
    <p:extLst>
      <p:ext uri="{BB962C8B-B14F-4D97-AF65-F5344CB8AC3E}">
        <p14:creationId xmlns:p14="http://schemas.microsoft.com/office/powerpoint/2010/main" val="1871479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7</a:t>
            </a:fld>
            <a:endParaRPr lang="en-PH"/>
          </a:p>
        </p:txBody>
      </p:sp>
    </p:spTree>
    <p:extLst>
      <p:ext uri="{BB962C8B-B14F-4D97-AF65-F5344CB8AC3E}">
        <p14:creationId xmlns:p14="http://schemas.microsoft.com/office/powerpoint/2010/main" val="3905670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8</a:t>
            </a:fld>
            <a:endParaRPr lang="en-PH"/>
          </a:p>
        </p:txBody>
      </p:sp>
    </p:spTree>
    <p:extLst>
      <p:ext uri="{BB962C8B-B14F-4D97-AF65-F5344CB8AC3E}">
        <p14:creationId xmlns:p14="http://schemas.microsoft.com/office/powerpoint/2010/main" val="187282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0DB96F3-AB3B-4A44-870F-2FBB5484A874}" type="slidenum">
              <a:rPr lang="en-PH" smtClean="0"/>
              <a:t>9</a:t>
            </a:fld>
            <a:endParaRPr lang="en-PH"/>
          </a:p>
        </p:txBody>
      </p:sp>
    </p:spTree>
    <p:extLst>
      <p:ext uri="{BB962C8B-B14F-4D97-AF65-F5344CB8AC3E}">
        <p14:creationId xmlns:p14="http://schemas.microsoft.com/office/powerpoint/2010/main" val="29622746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1.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hemeOverride" Target="../theme/themeOverride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0.xml"/><Relationship Id="rId1" Type="http://schemas.openxmlformats.org/officeDocument/2006/relationships/themeOverride" Target="../theme/themeOverride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11624" y="2362367"/>
            <a:ext cx="9968752" cy="1470025"/>
          </a:xfrm>
        </p:spPr>
        <p:txBody>
          <a:bodyPr>
            <a:normAutofit/>
          </a:bodyPr>
          <a:lstStyle>
            <a:lvl1pPr>
              <a:defRPr sz="5400"/>
            </a:lvl1pPr>
          </a:lstStyle>
          <a:p>
            <a:r>
              <a:rPr lang="en-US" dirty="0" smtClean="0"/>
              <a:t>Click to edit title</a:t>
            </a:r>
            <a:endParaRPr lang="en-US" dirty="0"/>
          </a:p>
        </p:txBody>
      </p:sp>
      <p:sp>
        <p:nvSpPr>
          <p:cNvPr id="3" name="Subtitle 2"/>
          <p:cNvSpPr>
            <a:spLocks noGrp="1"/>
          </p:cNvSpPr>
          <p:nvPr>
            <p:ph type="subTitle" idx="1"/>
          </p:nvPr>
        </p:nvSpPr>
        <p:spPr>
          <a:xfrm>
            <a:off x="3200400" y="3886200"/>
            <a:ext cx="5791200" cy="990600"/>
          </a:xfrm>
        </p:spPr>
        <p:txBody>
          <a:bodyPr>
            <a:norm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C3AD84-70B2-452F-8778-0DCA34CE3171}"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2415896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9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016AE8F-47E9-44F0-AF4B-49C86840335B}"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9113887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9E716F8-7297-48FA-A4C9-4AD1119E0A9A}"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96474395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2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2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B34BB6A-D480-4113-B21F-54229B3CCABC}"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10027738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3E52CEE-5530-4D6F-B5BB-81CDDB9DDD6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21529716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0403F5F-E48C-4D6D-99B2-3005D6B1DDD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772360316"/>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14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9B6091-C7C5-4DD7-B559-3246DE358AA5}"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44537343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45C32A-78F8-4762-8EFC-6C0420A82CB1}"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47917168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02752F-151D-43A1-81B5-23C262BE53B0}"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8124695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3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73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E08E99E-6543-40E8-8A70-9896C40E736E}"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741861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767"/>
            <a:ext cx="25400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609767"/>
            <a:ext cx="78232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1" y="4664075"/>
            <a:ext cx="1220046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sz="3200" b="1">
              <a:solidFill>
                <a:srgbClr val="FFFFFF"/>
              </a:solidFill>
            </a:endParaRPr>
          </a:p>
        </p:txBody>
      </p:sp>
      <p:grpSp>
        <p:nvGrpSpPr>
          <p:cNvPr id="5" name="Group 15"/>
          <p:cNvGrpSpPr>
            <a:grpSpLocks/>
          </p:cNvGrpSpPr>
          <p:nvPr/>
        </p:nvGrpSpPr>
        <p:grpSpPr bwMode="auto">
          <a:xfrm>
            <a:off x="-4233" y="4953000"/>
            <a:ext cx="12196233"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sz="3200" b="1">
                <a:solidFill>
                  <a:srgbClr val="0000FF"/>
                </a:solidFill>
                <a:latin typeface=".VnTime" pitchFamily="34" charset="0"/>
              </a:endParaRPr>
            </a:p>
          </p:txBody>
        </p:sp>
        <p:sp>
          <p:nvSpPr>
            <p:cNvPr id="7" name="Freeform 18"/>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eaLnBrk="0" fontAlgn="base" hangingPunct="0">
                <a:spcBef>
                  <a:spcPct val="0"/>
                </a:spcBef>
                <a:spcAft>
                  <a:spcPct val="0"/>
                </a:spcAft>
              </a:pPr>
              <a:endParaRPr lang="en-US" sz="3200" b="1" smtClean="0">
                <a:solidFill>
                  <a:srgbClr val="0000FF"/>
                </a:solidFill>
                <a:latin typeface=".VnTime"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lvl1pPr>
                <a:defRPr sz="3200" b="1">
                  <a:solidFill>
                    <a:srgbClr val="0000FF"/>
                  </a:solidFill>
                  <a:latin typeface=".VnTime" pitchFamily="34" charset="0"/>
                </a:defRPr>
              </a:lvl1pPr>
              <a:lvl2pPr marL="742950" indent="-285750">
                <a:defRPr sz="3200" b="1">
                  <a:solidFill>
                    <a:srgbClr val="0000FF"/>
                  </a:solidFill>
                  <a:latin typeface=".VnTime" pitchFamily="34" charset="0"/>
                </a:defRPr>
              </a:lvl2pPr>
              <a:lvl3pPr marL="1143000" indent="-228600">
                <a:defRPr sz="3200" b="1">
                  <a:solidFill>
                    <a:srgbClr val="0000FF"/>
                  </a:solidFill>
                  <a:latin typeface=".VnTime" pitchFamily="34" charset="0"/>
                </a:defRPr>
              </a:lvl3pPr>
              <a:lvl4pPr marL="1600200" indent="-228600">
                <a:defRPr sz="3200" b="1">
                  <a:solidFill>
                    <a:srgbClr val="0000FF"/>
                  </a:solidFill>
                  <a:latin typeface=".VnTime" pitchFamily="34" charset="0"/>
                </a:defRPr>
              </a:lvl4pPr>
              <a:lvl5pPr marL="2057400" indent="-228600">
                <a:defRPr sz="3200" b="1">
                  <a:solidFill>
                    <a:srgbClr val="0000FF"/>
                  </a:solidFill>
                  <a:latin typeface=".VnTime" pitchFamily="34" charset="0"/>
                </a:defRPr>
              </a:lvl5pPr>
              <a:lvl6pPr marL="2514600" indent="-228600" eaLnBrk="0" fontAlgn="base" hangingPunct="0">
                <a:spcBef>
                  <a:spcPct val="0"/>
                </a:spcBef>
                <a:spcAft>
                  <a:spcPct val="0"/>
                </a:spcAft>
                <a:defRPr sz="3200" b="1">
                  <a:solidFill>
                    <a:srgbClr val="0000FF"/>
                  </a:solidFill>
                  <a:latin typeface=".VnTime" pitchFamily="34" charset="0"/>
                </a:defRPr>
              </a:lvl6pPr>
              <a:lvl7pPr marL="2971800" indent="-228600" eaLnBrk="0" fontAlgn="base" hangingPunct="0">
                <a:spcBef>
                  <a:spcPct val="0"/>
                </a:spcBef>
                <a:spcAft>
                  <a:spcPct val="0"/>
                </a:spcAft>
                <a:defRPr sz="3200" b="1">
                  <a:solidFill>
                    <a:srgbClr val="0000FF"/>
                  </a:solidFill>
                  <a:latin typeface=".VnTime" pitchFamily="34" charset="0"/>
                </a:defRPr>
              </a:lvl7pPr>
              <a:lvl8pPr marL="3429000" indent="-228600" eaLnBrk="0" fontAlgn="base" hangingPunct="0">
                <a:spcBef>
                  <a:spcPct val="0"/>
                </a:spcBef>
                <a:spcAft>
                  <a:spcPct val="0"/>
                </a:spcAft>
                <a:defRPr sz="3200" b="1">
                  <a:solidFill>
                    <a:srgbClr val="0000FF"/>
                  </a:solidFill>
                  <a:latin typeface=".VnTime" pitchFamily="34" charset="0"/>
                </a:defRPr>
              </a:lvl8pPr>
              <a:lvl9pPr marL="3886200" indent="-228600" eaLnBrk="0" fontAlgn="base" hangingPunct="0">
                <a:spcBef>
                  <a:spcPct val="0"/>
                </a:spcBef>
                <a:spcAft>
                  <a:spcPct val="0"/>
                </a:spcAft>
                <a:defRPr sz="3200" b="1">
                  <a:solidFill>
                    <a:srgbClr val="0000FF"/>
                  </a:solidFill>
                  <a:latin typeface=".VnTime" pitchFamily="34" charset="0"/>
                </a:defRPr>
              </a:lvl9pPr>
            </a:lstStyle>
            <a:p>
              <a:pPr algn="ctr" fontAlgn="base">
                <a:spcBef>
                  <a:spcPct val="0"/>
                </a:spcBef>
                <a:spcAft>
                  <a:spcPct val="0"/>
                </a:spcAft>
                <a:defRPr/>
              </a:pPr>
              <a:endParaRPr lang="en-US" smtClean="0">
                <a:solidFill>
                  <a:srgbClr val="FFFFFF"/>
                </a:solidFill>
                <a:latin typeface="Lucida Sans Unicode" pitchFamily="34" charset="0"/>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914400" y="1752694"/>
            <a:ext cx="103632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smtClean="0">
                <a:solidFill>
                  <a:srgbClr val="FFFFFF"/>
                </a:solidFill>
              </a:defRPr>
            </a:lvl1pPr>
          </a:lstStyle>
          <a:p>
            <a:pPr>
              <a:defRPr/>
            </a:pPr>
            <a:endParaRPr lang="en-US"/>
          </a:p>
        </p:txBody>
      </p:sp>
      <p:sp>
        <p:nvSpPr>
          <p:cNvPr id="12" name="Footer Placeholder 18"/>
          <p:cNvSpPr>
            <a:spLocks noGrp="1"/>
          </p:cNvSpPr>
          <p:nvPr>
            <p:ph type="ftr" sz="quarter" idx="11"/>
          </p:nvPr>
        </p:nvSpPr>
        <p:spPr/>
        <p:txBody>
          <a:bodyPr/>
          <a:lstStyle>
            <a:lvl1pPr>
              <a:defRPr smtClean="0">
                <a:solidFill>
                  <a:srgbClr val="E8F0F4"/>
                </a:solidFill>
              </a:defRPr>
            </a:lvl1pPr>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defRPr>
            </a:lvl1pPr>
          </a:lstStyle>
          <a:p>
            <a:pPr>
              <a:defRPr/>
            </a:pPr>
            <a:fld id="{CC5B5148-2443-44DF-8704-A8A66970FE90}" type="slidenum">
              <a:rPr lang="en-US" altLang="en-US"/>
              <a:pPr>
                <a:defRPr/>
              </a:pPr>
              <a:t>‹#›</a:t>
            </a:fld>
            <a:endParaRPr lang="en-US" altLang="en-US"/>
          </a:p>
        </p:txBody>
      </p:sp>
    </p:spTree>
    <p:extLst>
      <p:ext uri="{BB962C8B-B14F-4D97-AF65-F5344CB8AC3E}">
        <p14:creationId xmlns:p14="http://schemas.microsoft.com/office/powerpoint/2010/main" val="38753682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smtClean="0"/>
            </a:lvl1pPr>
          </a:lstStyle>
          <a:p>
            <a:pPr>
              <a:defRPr/>
            </a:pPr>
            <a:endParaRPr lang="en-US">
              <a:solidFill>
                <a:prstClr val="black"/>
              </a:solidFill>
            </a:endParaRPr>
          </a:p>
        </p:txBody>
      </p:sp>
      <p:sp>
        <p:nvSpPr>
          <p:cNvPr id="5" name="Footer Placeholder 21"/>
          <p:cNvSpPr>
            <a:spLocks noGrp="1"/>
          </p:cNvSpPr>
          <p:nvPr>
            <p:ph type="ftr" sz="quarter" idx="11"/>
          </p:nvPr>
        </p:nvSpPr>
        <p:spPr/>
        <p:txBody>
          <a:bodyPr/>
          <a:lstStyle>
            <a:lvl1pPr>
              <a:defRPr smtClean="0"/>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smtClean="0"/>
            </a:lvl1pPr>
          </a:lstStyle>
          <a:p>
            <a:pPr>
              <a:defRPr/>
            </a:pPr>
            <a:fld id="{3F172D2C-6BAF-4475-BFC5-B6092EDDA900}"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294839788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Chevron 3"/>
          <p:cNvSpPr/>
          <p:nvPr/>
        </p:nvSpPr>
        <p:spPr>
          <a:xfrm>
            <a:off x="4849284" y="3005138"/>
            <a:ext cx="24341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sz="3200" b="1">
              <a:solidFill>
                <a:srgbClr val="FFFFFF"/>
              </a:solidFill>
            </a:endParaRPr>
          </a:p>
        </p:txBody>
      </p:sp>
      <p:sp>
        <p:nvSpPr>
          <p:cNvPr id="5" name="Chevron 4"/>
          <p:cNvSpPr/>
          <p:nvPr/>
        </p:nvSpPr>
        <p:spPr>
          <a:xfrm>
            <a:off x="4599520" y="3005138"/>
            <a:ext cx="24553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sz="3200" b="1">
              <a:solidFill>
                <a:srgbClr val="FFFFFF"/>
              </a:solidFill>
            </a:endParaRPr>
          </a:p>
        </p:txBody>
      </p:sp>
      <p:sp>
        <p:nvSpPr>
          <p:cNvPr id="2" name="Title 1"/>
          <p:cNvSpPr>
            <a:spLocks noGrp="1"/>
          </p:cNvSpPr>
          <p:nvPr>
            <p:ph type="title"/>
          </p:nvPr>
        </p:nvSpPr>
        <p:spPr>
          <a:xfrm>
            <a:off x="963168" y="1059712"/>
            <a:ext cx="103632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5230284" y="2931712"/>
            <a:ext cx="6096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smtClean="0"/>
            </a:lvl1pPr>
          </a:lstStyle>
          <a:p>
            <a:pPr>
              <a:defRPr/>
            </a:pPr>
            <a:endParaRPr lang="en-US">
              <a:solidFill>
                <a:prstClr val="white"/>
              </a:solidFill>
            </a:endParaRPr>
          </a:p>
        </p:txBody>
      </p:sp>
      <p:sp>
        <p:nvSpPr>
          <p:cNvPr id="7" name="Footer Placeholder 4"/>
          <p:cNvSpPr>
            <a:spLocks noGrp="1"/>
          </p:cNvSpPr>
          <p:nvPr>
            <p:ph type="ftr" sz="quarter" idx="11"/>
          </p:nvPr>
        </p:nvSpPr>
        <p:spPr/>
        <p:txBody>
          <a:bodyPr/>
          <a:lstStyle>
            <a:lvl1pPr>
              <a:defRPr smtClean="0"/>
            </a:lvl1pPr>
          </a:lstStyle>
          <a:p>
            <a:pPr>
              <a:defRPr/>
            </a:pPr>
            <a:endParaRPr lang="en-US">
              <a:solidFill>
                <a:prstClr val="white"/>
              </a:solidFill>
            </a:endParaRPr>
          </a:p>
        </p:txBody>
      </p:sp>
      <p:sp>
        <p:nvSpPr>
          <p:cNvPr id="8" name="Slide Number Placeholder 5"/>
          <p:cNvSpPr>
            <a:spLocks noGrp="1"/>
          </p:cNvSpPr>
          <p:nvPr>
            <p:ph type="sldNum" sz="quarter" idx="12"/>
          </p:nvPr>
        </p:nvSpPr>
        <p:spPr/>
        <p:txBody>
          <a:bodyPr/>
          <a:lstStyle>
            <a:lvl1pPr>
              <a:defRPr smtClean="0"/>
            </a:lvl1pPr>
          </a:lstStyle>
          <a:p>
            <a:pPr>
              <a:defRPr/>
            </a:pPr>
            <a:fld id="{28744A98-9E10-4BF0-A224-8436ED67EC0C}" type="slidenum">
              <a:rPr lang="en-US" altLang="en-US">
                <a:solidFill>
                  <a:prstClr val="white"/>
                </a:solidFill>
              </a:rPr>
              <a:pPr>
                <a:defRPr/>
              </a:pPr>
              <a:t>‹#›</a:t>
            </a:fld>
            <a:endParaRPr lang="en-US" altLang="en-US">
              <a:solidFill>
                <a:prstClr val="white"/>
              </a:solidFill>
            </a:endParaRPr>
          </a:p>
        </p:txBody>
      </p:sp>
    </p:spTree>
    <p:extLst>
      <p:ext uri="{BB962C8B-B14F-4D97-AF65-F5344CB8AC3E}">
        <p14:creationId xmlns:p14="http://schemas.microsoft.com/office/powerpoint/2010/main" val="1341066359"/>
      </p:ext>
    </p:extLst>
  </p:cSld>
  <p:clrMapOvr>
    <a:overrideClrMapping bg1="dk1" tx1="lt1" bg2="dk2" tx2="lt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6"/>
            <a:ext cx="53848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81336"/>
            <a:ext cx="53848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smtClean="0"/>
            </a:lvl1pPr>
          </a:lstStyle>
          <a:p>
            <a:pPr>
              <a:defRPr/>
            </a:pPr>
            <a:endParaRPr lang="en-US">
              <a:solidFill>
                <a:prstClr val="white"/>
              </a:solidFill>
            </a:endParaRPr>
          </a:p>
        </p:txBody>
      </p:sp>
      <p:sp>
        <p:nvSpPr>
          <p:cNvPr id="6" name="Footer Placeholder 5"/>
          <p:cNvSpPr>
            <a:spLocks noGrp="1"/>
          </p:cNvSpPr>
          <p:nvPr>
            <p:ph type="ftr" sz="quarter" idx="11"/>
          </p:nvPr>
        </p:nvSpPr>
        <p:spPr/>
        <p:txBody>
          <a:bodyPr/>
          <a:lstStyle>
            <a:lvl1pPr>
              <a:defRPr smtClean="0"/>
            </a:lvl1pPr>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lvl1pPr>
              <a:defRPr smtClean="0"/>
            </a:lvl1pPr>
          </a:lstStyle>
          <a:p>
            <a:pPr>
              <a:defRPr/>
            </a:pPr>
            <a:fld id="{E204F420-1B77-45B3-B80B-B58DB918A3D6}" type="slidenum">
              <a:rPr lang="en-US" altLang="en-US">
                <a:solidFill>
                  <a:prstClr val="white"/>
                </a:solidFill>
              </a:rPr>
              <a:pPr>
                <a:defRPr/>
              </a:pPr>
              <a:t>‹#›</a:t>
            </a:fld>
            <a:endParaRPr lang="en-US" altLang="en-US">
              <a:solidFill>
                <a:prstClr val="white"/>
              </a:solidFill>
            </a:endParaRPr>
          </a:p>
        </p:txBody>
      </p:sp>
    </p:spTree>
    <p:extLst>
      <p:ext uri="{BB962C8B-B14F-4D97-AF65-F5344CB8AC3E}">
        <p14:creationId xmlns:p14="http://schemas.microsoft.com/office/powerpoint/2010/main" val="3316962256"/>
      </p:ext>
    </p:extLst>
  </p:cSld>
  <p:clrMapOvr>
    <a:overrideClrMapping bg1="dk1" tx1="lt1" bg2="dk2" tx2="lt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6193430"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609600" y="1444387"/>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3429" y="1444387"/>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smtClean="0"/>
            </a:lvl1pPr>
          </a:lstStyle>
          <a:p>
            <a:pPr>
              <a:defRPr/>
            </a:pPr>
            <a:endParaRPr lang="en-US">
              <a:solidFill>
                <a:prstClr val="black"/>
              </a:solidFill>
            </a:endParaRPr>
          </a:p>
        </p:txBody>
      </p:sp>
      <p:sp>
        <p:nvSpPr>
          <p:cNvPr id="8" name="Footer Placeholder 7"/>
          <p:cNvSpPr>
            <a:spLocks noGrp="1"/>
          </p:cNvSpPr>
          <p:nvPr>
            <p:ph type="ftr" sz="quarter" idx="11"/>
          </p:nvPr>
        </p:nvSpPr>
        <p:spPr/>
        <p:txBody>
          <a:bodyPr/>
          <a:lstStyle>
            <a:lvl1pPr>
              <a:defRPr smtClean="0"/>
            </a:lvl1pPr>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smtClean="0"/>
            </a:lvl1pPr>
          </a:lstStyle>
          <a:p>
            <a:pPr>
              <a:defRPr/>
            </a:pPr>
            <a:fld id="{173254EB-2D88-4BB8-AEAB-C1C2B9F42464}"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2087503686"/>
      </p:ext>
    </p:extLst>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smtClean="0"/>
            </a:lvl1pPr>
          </a:lstStyle>
          <a:p>
            <a:pPr>
              <a:defRPr/>
            </a:pPr>
            <a:endParaRPr lang="en-US">
              <a:solidFill>
                <a:prstClr val="white"/>
              </a:solidFill>
            </a:endParaRPr>
          </a:p>
        </p:txBody>
      </p:sp>
      <p:sp>
        <p:nvSpPr>
          <p:cNvPr id="4" name="Footer Placeholder 3"/>
          <p:cNvSpPr>
            <a:spLocks noGrp="1"/>
          </p:cNvSpPr>
          <p:nvPr>
            <p:ph type="ftr" sz="quarter" idx="11"/>
          </p:nvPr>
        </p:nvSpPr>
        <p:spPr/>
        <p:txBody>
          <a:bodyPr/>
          <a:lstStyle>
            <a:lvl1pPr>
              <a:defRPr smtClean="0"/>
            </a:lvl1pPr>
          </a:lstStyle>
          <a:p>
            <a:pPr>
              <a:defRPr/>
            </a:pPr>
            <a:endParaRPr lang="en-US">
              <a:solidFill>
                <a:prstClr val="white"/>
              </a:solidFill>
            </a:endParaRPr>
          </a:p>
        </p:txBody>
      </p:sp>
      <p:sp>
        <p:nvSpPr>
          <p:cNvPr id="5" name="Slide Number Placeholder 4"/>
          <p:cNvSpPr>
            <a:spLocks noGrp="1"/>
          </p:cNvSpPr>
          <p:nvPr>
            <p:ph type="sldNum" sz="quarter" idx="12"/>
          </p:nvPr>
        </p:nvSpPr>
        <p:spPr/>
        <p:txBody>
          <a:bodyPr/>
          <a:lstStyle>
            <a:lvl1pPr>
              <a:defRPr smtClean="0"/>
            </a:lvl1pPr>
          </a:lstStyle>
          <a:p>
            <a:pPr>
              <a:defRPr/>
            </a:pPr>
            <a:fld id="{9B9AD4C7-CCB7-4B93-AD9E-742CF33A8BEB}" type="slidenum">
              <a:rPr lang="en-US" altLang="en-US">
                <a:solidFill>
                  <a:prstClr val="white"/>
                </a:solidFill>
              </a:rPr>
              <a:pPr>
                <a:defRPr/>
              </a:pPr>
              <a:t>‹#›</a:t>
            </a:fld>
            <a:endParaRPr lang="en-US" altLang="en-US">
              <a:solidFill>
                <a:prstClr val="white"/>
              </a:solidFill>
            </a:endParaRPr>
          </a:p>
        </p:txBody>
      </p:sp>
    </p:spTree>
    <p:extLst>
      <p:ext uri="{BB962C8B-B14F-4D97-AF65-F5344CB8AC3E}">
        <p14:creationId xmlns:p14="http://schemas.microsoft.com/office/powerpoint/2010/main" val="3520717872"/>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smtClean="0"/>
            </a:lvl1pPr>
          </a:lstStyle>
          <a:p>
            <a:pPr>
              <a:defRPr/>
            </a:pPr>
            <a:endParaRPr lang="en-US">
              <a:solidFill>
                <a:prstClr val="black"/>
              </a:solidFill>
            </a:endParaRPr>
          </a:p>
        </p:txBody>
      </p:sp>
      <p:sp>
        <p:nvSpPr>
          <p:cNvPr id="3" name="Footer Placeholder 21"/>
          <p:cNvSpPr>
            <a:spLocks noGrp="1"/>
          </p:cNvSpPr>
          <p:nvPr>
            <p:ph type="ftr" sz="quarter" idx="11"/>
          </p:nvPr>
        </p:nvSpPr>
        <p:spPr/>
        <p:txBody>
          <a:bodyPr/>
          <a:lstStyle>
            <a:lvl1pPr>
              <a:defRPr smtClean="0"/>
            </a:lvl1pPr>
          </a:lstStyle>
          <a:p>
            <a:pPr>
              <a:defRPr/>
            </a:pPr>
            <a:endParaRPr lang="en-US">
              <a:solidFill>
                <a:prstClr val="black"/>
              </a:solidFill>
            </a:endParaRPr>
          </a:p>
        </p:txBody>
      </p:sp>
      <p:sp>
        <p:nvSpPr>
          <p:cNvPr id="4" name="Slide Number Placeholder 17"/>
          <p:cNvSpPr>
            <a:spLocks noGrp="1"/>
          </p:cNvSpPr>
          <p:nvPr>
            <p:ph type="sldNum" sz="quarter" idx="12"/>
          </p:nvPr>
        </p:nvSpPr>
        <p:spPr/>
        <p:txBody>
          <a:bodyPr/>
          <a:lstStyle>
            <a:lvl1pPr>
              <a:defRPr smtClean="0"/>
            </a:lvl1pPr>
          </a:lstStyle>
          <a:p>
            <a:pPr>
              <a:defRPr/>
            </a:pPr>
            <a:fld id="{BF291694-43B1-454E-AE5F-49B29C77D2EF}"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3841706676"/>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smtClean="0"/>
            </a:lvl1pPr>
          </a:lstStyle>
          <a:p>
            <a:pPr>
              <a:defRPr/>
            </a:pPr>
            <a:endParaRPr lang="en-US">
              <a:solidFill>
                <a:prstClr val="black"/>
              </a:solidFill>
            </a:endParaRPr>
          </a:p>
        </p:txBody>
      </p:sp>
      <p:sp>
        <p:nvSpPr>
          <p:cNvPr id="6" name="Footer Placeholder 5"/>
          <p:cNvSpPr>
            <a:spLocks noGrp="1"/>
          </p:cNvSpPr>
          <p:nvPr>
            <p:ph type="ftr" sz="quarter" idx="11"/>
          </p:nvPr>
        </p:nvSpPr>
        <p:spPr/>
        <p:txBody>
          <a:bodyPr/>
          <a:lstStyle>
            <a:lvl1pPr>
              <a:defRPr smtClean="0"/>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smtClean="0"/>
            </a:lvl1pPr>
          </a:lstStyle>
          <a:p>
            <a:pPr>
              <a:defRPr/>
            </a:pPr>
            <a:fld id="{14D54545-40A2-4497-82D5-8B882874EC9D}"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620192784"/>
      </p:ext>
    </p:extLst>
  </p:cSld>
  <p:clrMapOvr>
    <a:overrideClrMapping bg1="lt1" tx1="dk1" bg2="lt2" tx2="dk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954617" y="5002306"/>
            <a:ext cx="5069416"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sz="3200" b="1">
              <a:solidFill>
                <a:srgbClr val="0000FF"/>
              </a:solidFill>
              <a:latin typeface=".VnTime" pitchFamily="34" charset="0"/>
            </a:endParaRPr>
          </a:p>
        </p:txBody>
      </p:sp>
      <p:sp>
        <p:nvSpPr>
          <p:cNvPr id="6" name="Freeform 15"/>
          <p:cNvSpPr>
            <a:spLocks/>
          </p:cNvSpPr>
          <p:nvPr/>
        </p:nvSpPr>
        <p:spPr bwMode="auto">
          <a:xfrm>
            <a:off x="-71965" y="5784850"/>
            <a:ext cx="506941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eaLnBrk="0" fontAlgn="base" hangingPunct="0">
              <a:spcBef>
                <a:spcPct val="0"/>
              </a:spcBef>
              <a:spcAft>
                <a:spcPct val="0"/>
              </a:spcAft>
            </a:pPr>
            <a:endParaRPr lang="en-US" sz="3200" b="1" smtClean="0">
              <a:solidFill>
                <a:srgbClr val="0000FF"/>
              </a:solidFill>
              <a:latin typeface=".VnTime" pitchFamily="34" charset="0"/>
            </a:endParaRPr>
          </a:p>
        </p:txBody>
      </p:sp>
      <p:sp>
        <p:nvSpPr>
          <p:cNvPr id="7" name="Right Triangle 6"/>
          <p:cNvSpPr>
            <a:spLocks/>
          </p:cNvSpPr>
          <p:nvPr/>
        </p:nvSpPr>
        <p:spPr bwMode="auto">
          <a:xfrm>
            <a:off x="-8056" y="5791253"/>
            <a:ext cx="4536419"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lvl1pPr>
              <a:defRPr sz="3200" b="1">
                <a:solidFill>
                  <a:srgbClr val="0000FF"/>
                </a:solidFill>
                <a:latin typeface=".VnTime" pitchFamily="34" charset="0"/>
              </a:defRPr>
            </a:lvl1pPr>
            <a:lvl2pPr marL="742950" indent="-285750">
              <a:defRPr sz="3200" b="1">
                <a:solidFill>
                  <a:srgbClr val="0000FF"/>
                </a:solidFill>
                <a:latin typeface=".VnTime" pitchFamily="34" charset="0"/>
              </a:defRPr>
            </a:lvl2pPr>
            <a:lvl3pPr marL="1143000" indent="-228600">
              <a:defRPr sz="3200" b="1">
                <a:solidFill>
                  <a:srgbClr val="0000FF"/>
                </a:solidFill>
                <a:latin typeface=".VnTime" pitchFamily="34" charset="0"/>
              </a:defRPr>
            </a:lvl3pPr>
            <a:lvl4pPr marL="1600200" indent="-228600">
              <a:defRPr sz="3200" b="1">
                <a:solidFill>
                  <a:srgbClr val="0000FF"/>
                </a:solidFill>
                <a:latin typeface=".VnTime" pitchFamily="34" charset="0"/>
              </a:defRPr>
            </a:lvl4pPr>
            <a:lvl5pPr marL="2057400" indent="-228600">
              <a:defRPr sz="3200" b="1">
                <a:solidFill>
                  <a:srgbClr val="0000FF"/>
                </a:solidFill>
                <a:latin typeface=".VnTime" pitchFamily="34" charset="0"/>
              </a:defRPr>
            </a:lvl5pPr>
            <a:lvl6pPr marL="2514600" indent="-228600" eaLnBrk="0" fontAlgn="base" hangingPunct="0">
              <a:spcBef>
                <a:spcPct val="0"/>
              </a:spcBef>
              <a:spcAft>
                <a:spcPct val="0"/>
              </a:spcAft>
              <a:defRPr sz="3200" b="1">
                <a:solidFill>
                  <a:srgbClr val="0000FF"/>
                </a:solidFill>
                <a:latin typeface=".VnTime" pitchFamily="34" charset="0"/>
              </a:defRPr>
            </a:lvl6pPr>
            <a:lvl7pPr marL="2971800" indent="-228600" eaLnBrk="0" fontAlgn="base" hangingPunct="0">
              <a:spcBef>
                <a:spcPct val="0"/>
              </a:spcBef>
              <a:spcAft>
                <a:spcPct val="0"/>
              </a:spcAft>
              <a:defRPr sz="3200" b="1">
                <a:solidFill>
                  <a:srgbClr val="0000FF"/>
                </a:solidFill>
                <a:latin typeface=".VnTime" pitchFamily="34" charset="0"/>
              </a:defRPr>
            </a:lvl7pPr>
            <a:lvl8pPr marL="3429000" indent="-228600" eaLnBrk="0" fontAlgn="base" hangingPunct="0">
              <a:spcBef>
                <a:spcPct val="0"/>
              </a:spcBef>
              <a:spcAft>
                <a:spcPct val="0"/>
              </a:spcAft>
              <a:defRPr sz="3200" b="1">
                <a:solidFill>
                  <a:srgbClr val="0000FF"/>
                </a:solidFill>
                <a:latin typeface=".VnTime" pitchFamily="34" charset="0"/>
              </a:defRPr>
            </a:lvl8pPr>
            <a:lvl9pPr marL="3886200" indent="-228600" eaLnBrk="0" fontAlgn="base" hangingPunct="0">
              <a:spcBef>
                <a:spcPct val="0"/>
              </a:spcBef>
              <a:spcAft>
                <a:spcPct val="0"/>
              </a:spcAft>
              <a:defRPr sz="3200" b="1">
                <a:solidFill>
                  <a:srgbClr val="0000FF"/>
                </a:solidFill>
                <a:latin typeface=".VnTime" pitchFamily="34" charset="0"/>
              </a:defRPr>
            </a:lvl9pPr>
          </a:lstStyle>
          <a:p>
            <a:pPr algn="ctr" fontAlgn="base">
              <a:spcBef>
                <a:spcPct val="0"/>
              </a:spcBef>
              <a:spcAft>
                <a:spcPct val="0"/>
              </a:spcAft>
              <a:defRPr/>
            </a:pPr>
            <a:endParaRPr lang="en-US" smtClean="0">
              <a:solidFill>
                <a:srgbClr val="FFFFFF"/>
              </a:solidFill>
              <a:latin typeface="Lucida Sans Unicode" pitchFamily="34" charset="0"/>
            </a:endParaRPr>
          </a:p>
        </p:txBody>
      </p:sp>
      <p:cxnSp>
        <p:nvCxnSpPr>
          <p:cNvPr id="8" name="Straight Connector 7"/>
          <p:cNvCxnSpPr/>
          <p:nvPr/>
        </p:nvCxnSpPr>
        <p:spPr>
          <a:xfrm>
            <a:off x="-12316" y="578783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11552829" y="4987925"/>
            <a:ext cx="243417"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sz="3200" b="1">
              <a:solidFill>
                <a:srgbClr val="FFFFFF"/>
              </a:solidFill>
            </a:endParaRPr>
          </a:p>
        </p:txBody>
      </p:sp>
      <p:sp>
        <p:nvSpPr>
          <p:cNvPr id="10" name="Chevron 9"/>
          <p:cNvSpPr/>
          <p:nvPr/>
        </p:nvSpPr>
        <p:spPr>
          <a:xfrm>
            <a:off x="11303062" y="4987925"/>
            <a:ext cx="243417"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sz="3200" b="1">
              <a:solidFill>
                <a:srgbClr val="FFFFFF"/>
              </a:solidFill>
            </a:endParaRPr>
          </a:p>
        </p:txBody>
      </p:sp>
      <p:sp>
        <p:nvSpPr>
          <p:cNvPr id="4" name="Text Placeholder 3"/>
          <p:cNvSpPr>
            <a:spLocks noGrp="1"/>
          </p:cNvSpPr>
          <p:nvPr>
            <p:ph type="body" sz="half" idx="2"/>
          </p:nvPr>
        </p:nvSpPr>
        <p:spPr>
          <a:xfrm>
            <a:off x="1521643" y="5443402"/>
            <a:ext cx="95504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304801"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smtClean="0"/>
            </a:lvl1pPr>
          </a:lstStyle>
          <a:p>
            <a:pPr>
              <a:defRPr/>
            </a:pPr>
            <a:endParaRPr lang="en-US">
              <a:solidFill>
                <a:prstClr val="white"/>
              </a:solidFill>
            </a:endParaRPr>
          </a:p>
        </p:txBody>
      </p:sp>
      <p:sp>
        <p:nvSpPr>
          <p:cNvPr id="12" name="Footer Placeholder 5"/>
          <p:cNvSpPr>
            <a:spLocks noGrp="1"/>
          </p:cNvSpPr>
          <p:nvPr>
            <p:ph type="ftr" sz="quarter" idx="11"/>
          </p:nvPr>
        </p:nvSpPr>
        <p:spPr/>
        <p:txBody>
          <a:bodyPr/>
          <a:lstStyle>
            <a:lvl1pPr>
              <a:defRPr smtClean="0"/>
            </a:lvl1pPr>
          </a:lstStyle>
          <a:p>
            <a:pPr>
              <a:defRPr/>
            </a:pPr>
            <a:endParaRPr lang="en-US">
              <a:solidFill>
                <a:prstClr val="white"/>
              </a:solidFill>
            </a:endParaRPr>
          </a:p>
        </p:txBody>
      </p:sp>
      <p:sp>
        <p:nvSpPr>
          <p:cNvPr id="13" name="Slide Number Placeholder 6"/>
          <p:cNvSpPr>
            <a:spLocks noGrp="1"/>
          </p:cNvSpPr>
          <p:nvPr>
            <p:ph type="sldNum" sz="quarter" idx="12"/>
          </p:nvPr>
        </p:nvSpPr>
        <p:spPr/>
        <p:txBody>
          <a:bodyPr/>
          <a:lstStyle>
            <a:lvl1pPr>
              <a:defRPr smtClean="0"/>
            </a:lvl1pPr>
          </a:lstStyle>
          <a:p>
            <a:pPr>
              <a:defRPr/>
            </a:pPr>
            <a:fld id="{587BED8F-F3D2-443E-B3FC-0DECDB73EEA4}" type="slidenum">
              <a:rPr lang="en-US" altLang="en-US">
                <a:solidFill>
                  <a:prstClr val="white"/>
                </a:solidFill>
              </a:rPr>
              <a:pPr>
                <a:defRPr/>
              </a:pPr>
              <a:t>‹#›</a:t>
            </a:fld>
            <a:endParaRPr lang="en-US" altLang="en-US">
              <a:solidFill>
                <a:prstClr val="white"/>
              </a:solidFill>
            </a:endParaRPr>
          </a:p>
        </p:txBody>
      </p:sp>
    </p:spTree>
    <p:extLst>
      <p:ext uri="{BB962C8B-B14F-4D97-AF65-F5344CB8AC3E}">
        <p14:creationId xmlns:p14="http://schemas.microsoft.com/office/powerpoint/2010/main" val="1352208070"/>
      </p:ext>
    </p:extLst>
  </p:cSld>
  <p:clrMapOvr>
    <a:overrideClrMapping bg1="dk1" tx1="lt1" bg2="dk2" tx2="lt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09600" y="1481333"/>
            <a:ext cx="109728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smtClean="0"/>
            </a:lvl1pPr>
          </a:lstStyle>
          <a:p>
            <a:pPr>
              <a:defRPr/>
            </a:pPr>
            <a:endParaRPr lang="en-US">
              <a:solidFill>
                <a:prstClr val="black"/>
              </a:solidFill>
            </a:endParaRPr>
          </a:p>
        </p:txBody>
      </p:sp>
      <p:sp>
        <p:nvSpPr>
          <p:cNvPr id="5" name="Footer Placeholder 21"/>
          <p:cNvSpPr>
            <a:spLocks noGrp="1"/>
          </p:cNvSpPr>
          <p:nvPr>
            <p:ph type="ftr" sz="quarter" idx="11"/>
          </p:nvPr>
        </p:nvSpPr>
        <p:spPr/>
        <p:txBody>
          <a:bodyPr/>
          <a:lstStyle>
            <a:lvl1pPr>
              <a:defRPr smtClean="0"/>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smtClean="0"/>
            </a:lvl1pPr>
          </a:lstStyle>
          <a:p>
            <a:pPr>
              <a:defRPr/>
            </a:pPr>
            <a:fld id="{0ABB0CD9-F804-4148-96DA-7B7BAF11DADA}"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3383894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6"/>
            <a:ext cx="109728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0DDC260-5319-4A67-AB9D-A604BACE3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6496021"/>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733"/>
            <a:ext cx="236996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4328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smtClean="0"/>
            </a:lvl1pPr>
          </a:lstStyle>
          <a:p>
            <a:pPr>
              <a:defRPr/>
            </a:pPr>
            <a:endParaRPr lang="en-US">
              <a:solidFill>
                <a:prstClr val="black"/>
              </a:solidFill>
            </a:endParaRPr>
          </a:p>
        </p:txBody>
      </p:sp>
      <p:sp>
        <p:nvSpPr>
          <p:cNvPr id="5" name="Footer Placeholder 21"/>
          <p:cNvSpPr>
            <a:spLocks noGrp="1"/>
          </p:cNvSpPr>
          <p:nvPr>
            <p:ph type="ftr" sz="quarter" idx="11"/>
          </p:nvPr>
        </p:nvSpPr>
        <p:spPr/>
        <p:txBody>
          <a:bodyPr/>
          <a:lstStyle>
            <a:lvl1pPr>
              <a:defRPr smtClean="0"/>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smtClean="0"/>
            </a:lvl1pPr>
          </a:lstStyle>
          <a:p>
            <a:pPr>
              <a:defRPr/>
            </a:pPr>
            <a:fld id="{3065E96C-BB73-433A-85B9-ED25942F438E}"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109863978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2"/>
          <p:cNvSpPr>
            <a:spLocks/>
          </p:cNvSpPr>
          <p:nvPr/>
        </p:nvSpPr>
        <p:spPr bwMode="blackWhite">
          <a:xfrm>
            <a:off x="27517" y="12769"/>
            <a:ext cx="11861800" cy="6780213"/>
          </a:xfrm>
          <a:custGeom>
            <a:avLst/>
            <a:gdLst>
              <a:gd name="T0" fmla="*/ 2147483647 w 3985"/>
              <a:gd name="T1" fmla="*/ 0 h 3619"/>
              <a:gd name="T2" fmla="*/ 0 w 3985"/>
              <a:gd name="T3" fmla="*/ 2147483647 h 3619"/>
              <a:gd name="T4" fmla="*/ 2147483647 w 3985"/>
              <a:gd name="T5" fmla="*/ 2147483647 h 3619"/>
              <a:gd name="T6" fmla="*/ 2147483647 w 3985"/>
              <a:gd name="T7" fmla="*/ 2147483647 h 3619"/>
              <a:gd name="T8" fmla="*/ 2147483647 w 3985"/>
              <a:gd name="T9" fmla="*/ 0 h 3619"/>
              <a:gd name="T10" fmla="*/ 2147483647 w 3985"/>
              <a:gd name="T11" fmla="*/ 0 h 36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5" h="3619">
                <a:moveTo>
                  <a:pt x="2822" y="0"/>
                </a:moveTo>
                <a:lnTo>
                  <a:pt x="0" y="975"/>
                </a:lnTo>
                <a:lnTo>
                  <a:pt x="2169" y="3619"/>
                </a:lnTo>
                <a:lnTo>
                  <a:pt x="3985" y="1125"/>
                </a:lnTo>
                <a:lnTo>
                  <a:pt x="28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5" name="Group 8"/>
          <p:cNvGrpSpPr>
            <a:grpSpLocks/>
          </p:cNvGrpSpPr>
          <p:nvPr/>
        </p:nvGrpSpPr>
        <p:grpSpPr bwMode="auto">
          <a:xfrm>
            <a:off x="260397" y="234950"/>
            <a:ext cx="5050367" cy="1778000"/>
            <a:chOff x="123" y="148"/>
            <a:chExt cx="2386" cy="1120"/>
          </a:xfrm>
        </p:grpSpPr>
        <p:sp>
          <p:nvSpPr>
            <p:cNvPr id="6" name="Freeform 9"/>
            <p:cNvSpPr>
              <a:spLocks/>
            </p:cNvSpPr>
            <p:nvPr userDrawn="1"/>
          </p:nvSpPr>
          <p:spPr bwMode="auto">
            <a:xfrm>
              <a:off x="177" y="177"/>
              <a:ext cx="2250" cy="1017"/>
            </a:xfrm>
            <a:custGeom>
              <a:avLst/>
              <a:gdLst>
                <a:gd name="T0" fmla="*/ 145088 w 794"/>
                <a:gd name="T1" fmla="*/ 35325 h 414"/>
                <a:gd name="T2" fmla="*/ 129752 w 794"/>
                <a:gd name="T3" fmla="*/ 28447 h 414"/>
                <a:gd name="T4" fmla="*/ 101630 w 794"/>
                <a:gd name="T5" fmla="*/ 18797 h 414"/>
                <a:gd name="T6" fmla="*/ 12970 w 794"/>
                <a:gd name="T7" fmla="*/ 0 h 414"/>
                <a:gd name="T8" fmla="*/ 4183 w 794"/>
                <a:gd name="T9" fmla="*/ 1781 h 414"/>
                <a:gd name="T10" fmla="*/ 0 w 794"/>
                <a:gd name="T11" fmla="*/ 7429 h 414"/>
                <a:gd name="T12" fmla="*/ 5098 w 794"/>
                <a:gd name="T13" fmla="*/ 13874 h 414"/>
                <a:gd name="T14" fmla="*/ 104152 w 794"/>
                <a:gd name="T15" fmla="*/ 36600 h 414"/>
                <a:gd name="T16" fmla="*/ 125855 w 794"/>
                <a:gd name="T17" fmla="*/ 35145 h 414"/>
                <a:gd name="T18" fmla="*/ 143402 w 794"/>
                <a:gd name="T19" fmla="*/ 37027 h 414"/>
                <a:gd name="T20" fmla="*/ 145088 w 794"/>
                <a:gd name="T21" fmla="*/ 35325 h 414"/>
                <a:gd name="T22" fmla="*/ 145088 w 794"/>
                <a:gd name="T23" fmla="*/ 35325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7" name="Freeform 10"/>
            <p:cNvSpPr>
              <a:spLocks/>
            </p:cNvSpPr>
            <p:nvPr userDrawn="1"/>
          </p:nvSpPr>
          <p:spPr bwMode="auto">
            <a:xfrm>
              <a:off x="166" y="261"/>
              <a:ext cx="2244" cy="1007"/>
            </a:xfrm>
            <a:custGeom>
              <a:avLst/>
              <a:gdLst>
                <a:gd name="T0" fmla="*/ 777 w 1586"/>
                <a:gd name="T1" fmla="*/ 0 h 821"/>
                <a:gd name="T2" fmla="*/ 7546 w 1586"/>
                <a:gd name="T3" fmla="*/ 1441 h 821"/>
                <a:gd name="T4" fmla="*/ 8096 w 1586"/>
                <a:gd name="T5" fmla="*/ 1771 h 821"/>
                <a:gd name="T6" fmla="*/ 8993 w 1586"/>
                <a:gd name="T7" fmla="*/ 2198 h 821"/>
                <a:gd name="T8" fmla="*/ 8874 w 1586"/>
                <a:gd name="T9" fmla="*/ 2279 h 821"/>
                <a:gd name="T10" fmla="*/ 7653 w 1586"/>
                <a:gd name="T11" fmla="*/ 2184 h 821"/>
                <a:gd name="T12" fmla="*/ 6491 w 1586"/>
                <a:gd name="T13" fmla="*/ 2251 h 821"/>
                <a:gd name="T14" fmla="*/ 235 w 1586"/>
                <a:gd name="T15" fmla="*/ 829 h 821"/>
                <a:gd name="T16" fmla="*/ 0 w 1586"/>
                <a:gd name="T17" fmla="*/ 417 h 821"/>
                <a:gd name="T18" fmla="*/ 260 w 1586"/>
                <a:gd name="T19" fmla="*/ 88 h 821"/>
                <a:gd name="T20" fmla="*/ 777 w 1586"/>
                <a:gd name="T21" fmla="*/ 0 h 821"/>
                <a:gd name="T22" fmla="*/ 777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8" name="Freeform 11"/>
            <p:cNvSpPr>
              <a:spLocks/>
            </p:cNvSpPr>
            <p:nvPr userDrawn="1"/>
          </p:nvSpPr>
          <p:spPr bwMode="auto">
            <a:xfrm>
              <a:off x="474" y="344"/>
              <a:ext cx="1488" cy="919"/>
            </a:xfrm>
            <a:custGeom>
              <a:avLst/>
              <a:gdLst>
                <a:gd name="T0" fmla="*/ 0 w 1049"/>
                <a:gd name="T1" fmla="*/ 915 h 747"/>
                <a:gd name="T2" fmla="*/ 5294 w 1049"/>
                <a:gd name="T3" fmla="*/ 2105 h 747"/>
                <a:gd name="T4" fmla="*/ 5393 w 1049"/>
                <a:gd name="T5" fmla="*/ 1505 h 747"/>
                <a:gd name="T6" fmla="*/ 6024 w 1049"/>
                <a:gd name="T7" fmla="*/ 1190 h 747"/>
                <a:gd name="T8" fmla="*/ 448 w 1049"/>
                <a:gd name="T9" fmla="*/ 0 h 747"/>
                <a:gd name="T10" fmla="*/ 0 w 1049"/>
                <a:gd name="T11" fmla="*/ 357 h 747"/>
                <a:gd name="T12" fmla="*/ 0 w 1049"/>
                <a:gd name="T13" fmla="*/ 915 h 747"/>
                <a:gd name="T14" fmla="*/ 0 w 1049"/>
                <a:gd name="T15" fmla="*/ 915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gd name="T0" fmla="*/ 619 w 150"/>
                  <a:gd name="T1" fmla="*/ 0 h 173"/>
                  <a:gd name="T2" fmla="*/ 228 w 150"/>
                  <a:gd name="T3" fmla="*/ 192 h 173"/>
                  <a:gd name="T4" fmla="*/ 0 w 150"/>
                  <a:gd name="T5" fmla="*/ 502 h 173"/>
                  <a:gd name="T6" fmla="*/ 451 w 150"/>
                  <a:gd name="T7" fmla="*/ 464 h 173"/>
                  <a:gd name="T8" fmla="*/ 581 w 150"/>
                  <a:gd name="T9" fmla="*/ 245 h 173"/>
                  <a:gd name="T10" fmla="*/ 847 w 150"/>
                  <a:gd name="T11" fmla="*/ 78 h 173"/>
                  <a:gd name="T12" fmla="*/ 619 w 150"/>
                  <a:gd name="T13" fmla="*/ 0 h 173"/>
                  <a:gd name="T14" fmla="*/ 619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1" name="Freeform 14"/>
              <p:cNvSpPr>
                <a:spLocks/>
              </p:cNvSpPr>
              <p:nvPr userDrawn="1"/>
            </p:nvSpPr>
            <p:spPr bwMode="auto">
              <a:xfrm>
                <a:off x="123" y="148"/>
                <a:ext cx="2386" cy="1081"/>
              </a:xfrm>
              <a:custGeom>
                <a:avLst/>
                <a:gdLst>
                  <a:gd name="T0" fmla="*/ 890 w 1684"/>
                  <a:gd name="T1" fmla="*/ 0 h 880"/>
                  <a:gd name="T2" fmla="*/ 360 w 1684"/>
                  <a:gd name="T3" fmla="*/ 146 h 880"/>
                  <a:gd name="T4" fmla="*/ 0 w 1684"/>
                  <a:gd name="T5" fmla="*/ 582 h 880"/>
                  <a:gd name="T6" fmla="*/ 384 w 1684"/>
                  <a:gd name="T7" fmla="*/ 1004 h 880"/>
                  <a:gd name="T8" fmla="*/ 6749 w 1684"/>
                  <a:gd name="T9" fmla="*/ 2425 h 880"/>
                  <a:gd name="T10" fmla="*/ 8120 w 1684"/>
                  <a:gd name="T11" fmla="*/ 2336 h 880"/>
                  <a:gd name="T12" fmla="*/ 9231 w 1684"/>
                  <a:gd name="T13" fmla="*/ 2462 h 880"/>
                  <a:gd name="T14" fmla="*/ 9616 w 1684"/>
                  <a:gd name="T15" fmla="*/ 2262 h 880"/>
                  <a:gd name="T16" fmla="*/ 8576 w 1684"/>
                  <a:gd name="T17" fmla="*/ 1857 h 880"/>
                  <a:gd name="T18" fmla="*/ 8153 w 1684"/>
                  <a:gd name="T19" fmla="*/ 1434 h 880"/>
                  <a:gd name="T20" fmla="*/ 7820 w 1684"/>
                  <a:gd name="T21" fmla="*/ 1474 h 880"/>
                  <a:gd name="T22" fmla="*/ 8216 w 1684"/>
                  <a:gd name="T23" fmla="*/ 1857 h 880"/>
                  <a:gd name="T24" fmla="*/ 9011 w 1684"/>
                  <a:gd name="T25" fmla="*/ 2265 h 880"/>
                  <a:gd name="T26" fmla="*/ 8070 w 1684"/>
                  <a:gd name="T27" fmla="*/ 2201 h 880"/>
                  <a:gd name="T28" fmla="*/ 6960 w 1684"/>
                  <a:gd name="T29" fmla="*/ 2275 h 880"/>
                  <a:gd name="T30" fmla="*/ 7165 w 1684"/>
                  <a:gd name="T31" fmla="*/ 1817 h 880"/>
                  <a:gd name="T32" fmla="*/ 7641 w 1684"/>
                  <a:gd name="T33" fmla="*/ 1505 h 880"/>
                  <a:gd name="T34" fmla="*/ 7084 w 1684"/>
                  <a:gd name="T35" fmla="*/ 1544 h 880"/>
                  <a:gd name="T36" fmla="*/ 6652 w 1684"/>
                  <a:gd name="T37" fmla="*/ 1841 h 880"/>
                  <a:gd name="T38" fmla="*/ 6505 w 1684"/>
                  <a:gd name="T39" fmla="*/ 2214 h 880"/>
                  <a:gd name="T40" fmla="*/ 612 w 1684"/>
                  <a:gd name="T41" fmla="*/ 867 h 880"/>
                  <a:gd name="T42" fmla="*/ 456 w 1684"/>
                  <a:gd name="T43" fmla="*/ 601 h 880"/>
                  <a:gd name="T44" fmla="*/ 588 w 1684"/>
                  <a:gd name="T45" fmla="*/ 267 h 880"/>
                  <a:gd name="T46" fmla="*/ 1237 w 1684"/>
                  <a:gd name="T47" fmla="*/ 0 h 880"/>
                  <a:gd name="T48" fmla="*/ 890 w 1684"/>
                  <a:gd name="T49" fmla="*/ 0 h 880"/>
                  <a:gd name="T50" fmla="*/ 890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2" name="Freeform 15"/>
              <p:cNvSpPr>
                <a:spLocks/>
              </p:cNvSpPr>
              <p:nvPr userDrawn="1"/>
            </p:nvSpPr>
            <p:spPr bwMode="auto">
              <a:xfrm>
                <a:off x="324" y="158"/>
                <a:ext cx="1686" cy="614"/>
              </a:xfrm>
              <a:custGeom>
                <a:avLst/>
                <a:gdLst>
                  <a:gd name="T0" fmla="*/ 572 w 1190"/>
                  <a:gd name="T1" fmla="*/ 0 h 500"/>
                  <a:gd name="T2" fmla="*/ 6795 w 1190"/>
                  <a:gd name="T3" fmla="*/ 1368 h 500"/>
                  <a:gd name="T4" fmla="*/ 6140 w 1190"/>
                  <a:gd name="T5" fmla="*/ 1396 h 500"/>
                  <a:gd name="T6" fmla="*/ 0 w 1190"/>
                  <a:gd name="T7" fmla="*/ 75 h 500"/>
                  <a:gd name="T8" fmla="*/ 572 w 1190"/>
                  <a:gd name="T9" fmla="*/ 0 h 500"/>
                  <a:gd name="T10" fmla="*/ 572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3" name="Freeform 16"/>
              <p:cNvSpPr>
                <a:spLocks/>
              </p:cNvSpPr>
              <p:nvPr userDrawn="1"/>
            </p:nvSpPr>
            <p:spPr bwMode="auto">
              <a:xfrm>
                <a:off x="409" y="251"/>
                <a:ext cx="227" cy="410"/>
              </a:xfrm>
              <a:custGeom>
                <a:avLst/>
                <a:gdLst>
                  <a:gd name="T0" fmla="*/ 668 w 160"/>
                  <a:gd name="T1" fmla="*/ 0 h 335"/>
                  <a:gd name="T2" fmla="*/ 109 w 160"/>
                  <a:gd name="T3" fmla="*/ 293 h 335"/>
                  <a:gd name="T4" fmla="*/ 0 w 160"/>
                  <a:gd name="T5" fmla="*/ 630 h 335"/>
                  <a:gd name="T6" fmla="*/ 192 w 160"/>
                  <a:gd name="T7" fmla="*/ 862 h 335"/>
                  <a:gd name="T8" fmla="*/ 539 w 160"/>
                  <a:gd name="T9" fmla="*/ 919 h 335"/>
                  <a:gd name="T10" fmla="*/ 437 w 160"/>
                  <a:gd name="T11" fmla="*/ 421 h 335"/>
                  <a:gd name="T12" fmla="*/ 919 w 160"/>
                  <a:gd name="T13" fmla="*/ 48 h 335"/>
                  <a:gd name="T14" fmla="*/ 668 w 160"/>
                  <a:gd name="T15" fmla="*/ 0 h 335"/>
                  <a:gd name="T16" fmla="*/ 668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4" name="Freeform 17"/>
              <p:cNvSpPr>
                <a:spLocks/>
              </p:cNvSpPr>
              <p:nvPr userDrawn="1"/>
            </p:nvSpPr>
            <p:spPr bwMode="auto">
              <a:xfrm>
                <a:off x="846" y="536"/>
                <a:ext cx="691" cy="364"/>
              </a:xfrm>
              <a:custGeom>
                <a:avLst/>
                <a:gdLst>
                  <a:gd name="T0" fmla="*/ 81 w 489"/>
                  <a:gd name="T1" fmla="*/ 97 h 296"/>
                  <a:gd name="T2" fmla="*/ 900 w 489"/>
                  <a:gd name="T3" fmla="*/ 186 h 296"/>
                  <a:gd name="T4" fmla="*/ 1826 w 489"/>
                  <a:gd name="T5" fmla="*/ 386 h 296"/>
                  <a:gd name="T6" fmla="*/ 2480 w 489"/>
                  <a:gd name="T7" fmla="*/ 685 h 296"/>
                  <a:gd name="T8" fmla="*/ 1837 w 489"/>
                  <a:gd name="T9" fmla="*/ 647 h 296"/>
                  <a:gd name="T10" fmla="*/ 781 w 489"/>
                  <a:gd name="T11" fmla="*/ 411 h 296"/>
                  <a:gd name="T12" fmla="*/ 281 w 489"/>
                  <a:gd name="T13" fmla="*/ 225 h 296"/>
                  <a:gd name="T14" fmla="*/ 601 w 489"/>
                  <a:gd name="T15" fmla="*/ 459 h 296"/>
                  <a:gd name="T16" fmla="*/ 1532 w 489"/>
                  <a:gd name="T17" fmla="*/ 759 h 296"/>
                  <a:gd name="T18" fmla="*/ 2624 w 489"/>
                  <a:gd name="T19" fmla="*/ 834 h 296"/>
                  <a:gd name="T20" fmla="*/ 2754 w 489"/>
                  <a:gd name="T21" fmla="*/ 630 h 296"/>
                  <a:gd name="T22" fmla="*/ 2220 w 489"/>
                  <a:gd name="T23" fmla="*/ 338 h 296"/>
                  <a:gd name="T24" fmla="*/ 957 w 489"/>
                  <a:gd name="T25" fmla="*/ 48 h 296"/>
                  <a:gd name="T26" fmla="*/ 0 w 489"/>
                  <a:gd name="T27" fmla="*/ 0 h 296"/>
                  <a:gd name="T28" fmla="*/ 81 w 489"/>
                  <a:gd name="T29" fmla="*/ 97 h 296"/>
                  <a:gd name="T30" fmla="*/ 81 w 489"/>
                  <a:gd name="T31" fmla="*/ 97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grpSp>
      <p:grpSp>
        <p:nvGrpSpPr>
          <p:cNvPr id="15" name="Group 18"/>
          <p:cNvGrpSpPr>
            <a:grpSpLocks/>
          </p:cNvGrpSpPr>
          <p:nvPr/>
        </p:nvGrpSpPr>
        <p:grpSpPr bwMode="auto">
          <a:xfrm>
            <a:off x="10553700" y="4368869"/>
            <a:ext cx="990600" cy="1058863"/>
            <a:chOff x="4986" y="2752"/>
            <a:chExt cx="468" cy="667"/>
          </a:xfrm>
        </p:grpSpPr>
        <p:sp>
          <p:nvSpPr>
            <p:cNvPr id="16" name="Freeform 19"/>
            <p:cNvSpPr>
              <a:spLocks/>
            </p:cNvSpPr>
            <p:nvPr userDrawn="1"/>
          </p:nvSpPr>
          <p:spPr bwMode="auto">
            <a:xfrm rot="7320404">
              <a:off x="4909" y="2936"/>
              <a:ext cx="629" cy="293"/>
            </a:xfrm>
            <a:custGeom>
              <a:avLst/>
              <a:gdLst>
                <a:gd name="T0" fmla="*/ 248 w 794"/>
                <a:gd name="T1" fmla="*/ 70 h 414"/>
                <a:gd name="T2" fmla="*/ 222 w 794"/>
                <a:gd name="T3" fmla="*/ 57 h 414"/>
                <a:gd name="T4" fmla="*/ 173 w 794"/>
                <a:gd name="T5" fmla="*/ 37 h 414"/>
                <a:gd name="T6" fmla="*/ 22 w 794"/>
                <a:gd name="T7" fmla="*/ 0 h 414"/>
                <a:gd name="T8" fmla="*/ 7 w 794"/>
                <a:gd name="T9" fmla="*/ 4 h 414"/>
                <a:gd name="T10" fmla="*/ 0 w 794"/>
                <a:gd name="T11" fmla="*/ 15 h 414"/>
                <a:gd name="T12" fmla="*/ 8 w 794"/>
                <a:gd name="T13" fmla="*/ 28 h 414"/>
                <a:gd name="T14" fmla="*/ 178 w 794"/>
                <a:gd name="T15" fmla="*/ 73 h 414"/>
                <a:gd name="T16" fmla="*/ 215 w 794"/>
                <a:gd name="T17" fmla="*/ 69 h 414"/>
                <a:gd name="T18" fmla="*/ 246 w 794"/>
                <a:gd name="T19" fmla="*/ 74 h 414"/>
                <a:gd name="T20" fmla="*/ 248 w 794"/>
                <a:gd name="T21" fmla="*/ 70 h 414"/>
                <a:gd name="T22" fmla="*/ 248 w 794"/>
                <a:gd name="T23" fmla="*/ 70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7" name="Freeform 20"/>
            <p:cNvSpPr>
              <a:spLocks/>
            </p:cNvSpPr>
            <p:nvPr userDrawn="1"/>
          </p:nvSpPr>
          <p:spPr bwMode="auto">
            <a:xfrm rot="7320404">
              <a:off x="4893" y="2923"/>
              <a:ext cx="627" cy="290"/>
            </a:xfrm>
            <a:custGeom>
              <a:avLst/>
              <a:gdLst>
                <a:gd name="T0" fmla="*/ 1 w 1586"/>
                <a:gd name="T1" fmla="*/ 0 h 821"/>
                <a:gd name="T2" fmla="*/ 13 w 1586"/>
                <a:gd name="T3" fmla="*/ 3 h 821"/>
                <a:gd name="T4" fmla="*/ 14 w 1586"/>
                <a:gd name="T5" fmla="*/ 4 h 821"/>
                <a:gd name="T6" fmla="*/ 15 w 1586"/>
                <a:gd name="T7" fmla="*/ 4 h 821"/>
                <a:gd name="T8" fmla="*/ 15 w 1586"/>
                <a:gd name="T9" fmla="*/ 5 h 821"/>
                <a:gd name="T10" fmla="*/ 13 w 1586"/>
                <a:gd name="T11" fmla="*/ 4 h 821"/>
                <a:gd name="T12" fmla="*/ 11 w 1586"/>
                <a:gd name="T13" fmla="*/ 5 h 821"/>
                <a:gd name="T14" fmla="*/ 0 w 1586"/>
                <a:gd name="T15" fmla="*/ 2 h 821"/>
                <a:gd name="T16" fmla="*/ 0 w 1586"/>
                <a:gd name="T17" fmla="*/ 1 h 821"/>
                <a:gd name="T18" fmla="*/ 0 w 1586"/>
                <a:gd name="T19" fmla="*/ 0 h 821"/>
                <a:gd name="T20" fmla="*/ 1 w 1586"/>
                <a:gd name="T21" fmla="*/ 0 h 821"/>
                <a:gd name="T22" fmla="*/ 1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8" name="Freeform 21"/>
            <p:cNvSpPr>
              <a:spLocks/>
            </p:cNvSpPr>
            <p:nvPr userDrawn="1"/>
          </p:nvSpPr>
          <p:spPr bwMode="auto">
            <a:xfrm rot="7320404">
              <a:off x="5000" y="2913"/>
              <a:ext cx="416" cy="265"/>
            </a:xfrm>
            <a:custGeom>
              <a:avLst/>
              <a:gdLst>
                <a:gd name="T0" fmla="*/ 0 w 1049"/>
                <a:gd name="T1" fmla="*/ 2 h 747"/>
                <a:gd name="T2" fmla="*/ 9 w 1049"/>
                <a:gd name="T3" fmla="*/ 4 h 747"/>
                <a:gd name="T4" fmla="*/ 9 w 1049"/>
                <a:gd name="T5" fmla="*/ 3 h 747"/>
                <a:gd name="T6" fmla="*/ 10 w 1049"/>
                <a:gd name="T7" fmla="*/ 2 h 747"/>
                <a:gd name="T8" fmla="*/ 1 w 1049"/>
                <a:gd name="T9" fmla="*/ 0 h 747"/>
                <a:gd name="T10" fmla="*/ 0 w 1049"/>
                <a:gd name="T11" fmla="*/ 1 h 747"/>
                <a:gd name="T12" fmla="*/ 0 w 1049"/>
                <a:gd name="T13" fmla="*/ 2 h 747"/>
                <a:gd name="T14" fmla="*/ 0 w 1049"/>
                <a:gd name="T15" fmla="*/ 2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gd name="T0" fmla="*/ 1 w 150"/>
                  <a:gd name="T1" fmla="*/ 0 h 173"/>
                  <a:gd name="T2" fmla="*/ 0 w 150"/>
                  <a:gd name="T3" fmla="*/ 0 h 173"/>
                  <a:gd name="T4" fmla="*/ 0 w 150"/>
                  <a:gd name="T5" fmla="*/ 1 h 173"/>
                  <a:gd name="T6" fmla="*/ 1 w 150"/>
                  <a:gd name="T7" fmla="*/ 1 h 173"/>
                  <a:gd name="T8" fmla="*/ 1 w 150"/>
                  <a:gd name="T9" fmla="*/ 0 h 173"/>
                  <a:gd name="T10" fmla="*/ 2 w 150"/>
                  <a:gd name="T11" fmla="*/ 0 h 173"/>
                  <a:gd name="T12" fmla="*/ 1 w 150"/>
                  <a:gd name="T13" fmla="*/ 0 h 173"/>
                  <a:gd name="T14" fmla="*/ 1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21" name="Freeform 24"/>
              <p:cNvSpPr>
                <a:spLocks/>
              </p:cNvSpPr>
              <p:nvPr userDrawn="1"/>
            </p:nvSpPr>
            <p:spPr bwMode="auto">
              <a:xfrm rot="7320404">
                <a:off x="4887" y="2930"/>
                <a:ext cx="667" cy="311"/>
              </a:xfrm>
              <a:custGeom>
                <a:avLst/>
                <a:gdLst>
                  <a:gd name="T0" fmla="*/ 2 w 1684"/>
                  <a:gd name="T1" fmla="*/ 0 h 880"/>
                  <a:gd name="T2" fmla="*/ 1 w 1684"/>
                  <a:gd name="T3" fmla="*/ 0 h 880"/>
                  <a:gd name="T4" fmla="*/ 0 w 1684"/>
                  <a:gd name="T5" fmla="*/ 1 h 880"/>
                  <a:gd name="T6" fmla="*/ 1 w 1684"/>
                  <a:gd name="T7" fmla="*/ 2 h 880"/>
                  <a:gd name="T8" fmla="*/ 11 w 1684"/>
                  <a:gd name="T9" fmla="*/ 5 h 880"/>
                  <a:gd name="T10" fmla="*/ 14 w 1684"/>
                  <a:gd name="T11" fmla="*/ 5 h 880"/>
                  <a:gd name="T12" fmla="*/ 16 w 1684"/>
                  <a:gd name="T13" fmla="*/ 5 h 880"/>
                  <a:gd name="T14" fmla="*/ 17 w 1684"/>
                  <a:gd name="T15" fmla="*/ 5 h 880"/>
                  <a:gd name="T16" fmla="*/ 15 w 1684"/>
                  <a:gd name="T17" fmla="*/ 4 h 880"/>
                  <a:gd name="T18" fmla="*/ 14 w 1684"/>
                  <a:gd name="T19" fmla="*/ 3 h 880"/>
                  <a:gd name="T20" fmla="*/ 13 w 1684"/>
                  <a:gd name="T21" fmla="*/ 3 h 880"/>
                  <a:gd name="T22" fmla="*/ 14 w 1684"/>
                  <a:gd name="T23" fmla="*/ 4 h 880"/>
                  <a:gd name="T24" fmla="*/ 15 w 1684"/>
                  <a:gd name="T25" fmla="*/ 5 h 880"/>
                  <a:gd name="T26" fmla="*/ 14 w 1684"/>
                  <a:gd name="T27" fmla="*/ 4 h 880"/>
                  <a:gd name="T28" fmla="*/ 12 w 1684"/>
                  <a:gd name="T29" fmla="*/ 5 h 880"/>
                  <a:gd name="T30" fmla="*/ 12 w 1684"/>
                  <a:gd name="T31" fmla="*/ 4 h 880"/>
                  <a:gd name="T32" fmla="*/ 13 w 1684"/>
                  <a:gd name="T33" fmla="*/ 3 h 880"/>
                  <a:gd name="T34" fmla="*/ 12 w 1684"/>
                  <a:gd name="T35" fmla="*/ 3 h 880"/>
                  <a:gd name="T36" fmla="*/ 11 w 1684"/>
                  <a:gd name="T37" fmla="*/ 4 h 880"/>
                  <a:gd name="T38" fmla="*/ 11 w 1684"/>
                  <a:gd name="T39" fmla="*/ 4 h 880"/>
                  <a:gd name="T40" fmla="*/ 1 w 1684"/>
                  <a:gd name="T41" fmla="*/ 2 h 880"/>
                  <a:gd name="T42" fmla="*/ 1 w 1684"/>
                  <a:gd name="T43" fmla="*/ 1 h 880"/>
                  <a:gd name="T44" fmla="*/ 1 w 1684"/>
                  <a:gd name="T45" fmla="*/ 0 h 880"/>
                  <a:gd name="T46" fmla="*/ 2 w 1684"/>
                  <a:gd name="T47" fmla="*/ 0 h 880"/>
                  <a:gd name="T48" fmla="*/ 2 w 1684"/>
                  <a:gd name="T49" fmla="*/ 0 h 880"/>
                  <a:gd name="T50" fmla="*/ 2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22" name="Freeform 25"/>
              <p:cNvSpPr>
                <a:spLocks/>
              </p:cNvSpPr>
              <p:nvPr userDrawn="1"/>
            </p:nvSpPr>
            <p:spPr bwMode="auto">
              <a:xfrm rot="7320404">
                <a:off x="5062" y="2997"/>
                <a:ext cx="472" cy="176"/>
              </a:xfrm>
              <a:custGeom>
                <a:avLst/>
                <a:gdLst>
                  <a:gd name="T0" fmla="*/ 1 w 1190"/>
                  <a:gd name="T1" fmla="*/ 0 h 500"/>
                  <a:gd name="T2" fmla="*/ 12 w 1190"/>
                  <a:gd name="T3" fmla="*/ 2 h 500"/>
                  <a:gd name="T4" fmla="*/ 11 w 1190"/>
                  <a:gd name="T5" fmla="*/ 3 h 500"/>
                  <a:gd name="T6" fmla="*/ 0 w 1190"/>
                  <a:gd name="T7" fmla="*/ 0 h 500"/>
                  <a:gd name="T8" fmla="*/ 1 w 1190"/>
                  <a:gd name="T9" fmla="*/ 0 h 500"/>
                  <a:gd name="T10" fmla="*/ 1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23" name="Freeform 26"/>
              <p:cNvSpPr>
                <a:spLocks/>
              </p:cNvSpPr>
              <p:nvPr userDrawn="1"/>
            </p:nvSpPr>
            <p:spPr bwMode="auto">
              <a:xfrm rot="7320404">
                <a:off x="5364" y="2873"/>
                <a:ext cx="63" cy="118"/>
              </a:xfrm>
              <a:custGeom>
                <a:avLst/>
                <a:gdLst>
                  <a:gd name="T0" fmla="*/ 1 w 160"/>
                  <a:gd name="T1" fmla="*/ 0 h 335"/>
                  <a:gd name="T2" fmla="*/ 0 w 160"/>
                  <a:gd name="T3" fmla="*/ 1 h 335"/>
                  <a:gd name="T4" fmla="*/ 0 w 160"/>
                  <a:gd name="T5" fmla="*/ 1 h 335"/>
                  <a:gd name="T6" fmla="*/ 0 w 160"/>
                  <a:gd name="T7" fmla="*/ 2 h 335"/>
                  <a:gd name="T8" fmla="*/ 1 w 160"/>
                  <a:gd name="T9" fmla="*/ 2 h 335"/>
                  <a:gd name="T10" fmla="*/ 1 w 160"/>
                  <a:gd name="T11" fmla="*/ 1 h 335"/>
                  <a:gd name="T12" fmla="*/ 2 w 160"/>
                  <a:gd name="T13" fmla="*/ 0 h 335"/>
                  <a:gd name="T14" fmla="*/ 1 w 160"/>
                  <a:gd name="T15" fmla="*/ 0 h 335"/>
                  <a:gd name="T16" fmla="*/ 1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24" name="Freeform 27"/>
              <p:cNvSpPr>
                <a:spLocks/>
              </p:cNvSpPr>
              <p:nvPr userDrawn="1"/>
            </p:nvSpPr>
            <p:spPr bwMode="auto">
              <a:xfrm rot="7320404">
                <a:off x="5137" y="3000"/>
                <a:ext cx="193" cy="104"/>
              </a:xfrm>
              <a:custGeom>
                <a:avLst/>
                <a:gdLst>
                  <a:gd name="T0" fmla="*/ 0 w 489"/>
                  <a:gd name="T1" fmla="*/ 0 h 296"/>
                  <a:gd name="T2" fmla="*/ 2 w 489"/>
                  <a:gd name="T3" fmla="*/ 0 h 296"/>
                  <a:gd name="T4" fmla="*/ 3 w 489"/>
                  <a:gd name="T5" fmla="*/ 1 h 296"/>
                  <a:gd name="T6" fmla="*/ 4 w 489"/>
                  <a:gd name="T7" fmla="*/ 1 h 296"/>
                  <a:gd name="T8" fmla="*/ 3 w 489"/>
                  <a:gd name="T9" fmla="*/ 1 h 296"/>
                  <a:gd name="T10" fmla="*/ 2 w 489"/>
                  <a:gd name="T11" fmla="*/ 1 h 296"/>
                  <a:gd name="T12" fmla="*/ 0 w 489"/>
                  <a:gd name="T13" fmla="*/ 0 h 296"/>
                  <a:gd name="T14" fmla="*/ 1 w 489"/>
                  <a:gd name="T15" fmla="*/ 1 h 296"/>
                  <a:gd name="T16" fmla="*/ 3 w 489"/>
                  <a:gd name="T17" fmla="*/ 1 h 296"/>
                  <a:gd name="T18" fmla="*/ 4 w 489"/>
                  <a:gd name="T19" fmla="*/ 2 h 296"/>
                  <a:gd name="T20" fmla="*/ 5 w 489"/>
                  <a:gd name="T21" fmla="*/ 1 h 296"/>
                  <a:gd name="T22" fmla="*/ 4 w 489"/>
                  <a:gd name="T23" fmla="*/ 1 h 296"/>
                  <a:gd name="T24" fmla="*/ 2 w 489"/>
                  <a:gd name="T25" fmla="*/ 0 h 296"/>
                  <a:gd name="T26" fmla="*/ 0 w 489"/>
                  <a:gd name="T27" fmla="*/ 0 h 296"/>
                  <a:gd name="T28" fmla="*/ 0 w 489"/>
                  <a:gd name="T29" fmla="*/ 0 h 296"/>
                  <a:gd name="T30" fmla="*/ 0 w 489"/>
                  <a:gd name="T31" fmla="*/ 0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grpSp>
      <p:sp>
        <p:nvSpPr>
          <p:cNvPr id="25" name="Freeform 28"/>
          <p:cNvSpPr>
            <a:spLocks/>
          </p:cNvSpPr>
          <p:nvPr/>
        </p:nvSpPr>
        <p:spPr bwMode="auto">
          <a:xfrm>
            <a:off x="1202269" y="5054669"/>
            <a:ext cx="9076267" cy="728663"/>
          </a:xfrm>
          <a:custGeom>
            <a:avLst/>
            <a:gdLst>
              <a:gd name="T0" fmla="*/ 0 w 4288"/>
              <a:gd name="T1" fmla="*/ 0 h 459"/>
              <a:gd name="T2" fmla="*/ 2147483647 w 4288"/>
              <a:gd name="T3" fmla="*/ 2147483647 h 459"/>
              <a:gd name="T4" fmla="*/ 2147483647 w 4288"/>
              <a:gd name="T5" fmla="*/ 2147483647 h 459"/>
              <a:gd name="T6" fmla="*/ 2147483647 w 4288"/>
              <a:gd name="T7" fmla="*/ 2147483647 h 459"/>
              <a:gd name="T8" fmla="*/ 2147483647 w 4288"/>
              <a:gd name="T9" fmla="*/ 2147483647 h 459"/>
              <a:gd name="T10" fmla="*/ 2147483647 w 4288"/>
              <a:gd name="T11" fmla="*/ 2147483647 h 459"/>
              <a:gd name="T12" fmla="*/ 2147483647 w 4288"/>
              <a:gd name="T13" fmla="*/ 2147483647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mtClean="0">
              <a:solidFill>
                <a:srgbClr val="000000"/>
              </a:solidFill>
            </a:endParaRPr>
          </a:p>
        </p:txBody>
      </p:sp>
      <p:sp>
        <p:nvSpPr>
          <p:cNvPr id="26" name="Freeform 29"/>
          <p:cNvSpPr>
            <a:spLocks/>
          </p:cNvSpPr>
          <p:nvPr/>
        </p:nvSpPr>
        <p:spPr bwMode="auto">
          <a:xfrm>
            <a:off x="5435600" y="1930400"/>
            <a:ext cx="1185333" cy="381000"/>
          </a:xfrm>
          <a:custGeom>
            <a:avLst/>
            <a:gdLst>
              <a:gd name="T0" fmla="*/ 0 w 560"/>
              <a:gd name="T1" fmla="*/ 2147483647 h 240"/>
              <a:gd name="T2" fmla="*/ 2147483647 w 560"/>
              <a:gd name="T3" fmla="*/ 2147483647 h 240"/>
              <a:gd name="T4" fmla="*/ 2147483647 w 560"/>
              <a:gd name="T5" fmla="*/ 2147483647 h 240"/>
              <a:gd name="T6" fmla="*/ 2147483647 w 560"/>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mtClean="0">
              <a:solidFill>
                <a:srgbClr val="000000"/>
              </a:solidFill>
            </a:endParaRPr>
          </a:p>
        </p:txBody>
      </p:sp>
      <p:sp>
        <p:nvSpPr>
          <p:cNvPr id="265219" name="Rectangle 3"/>
          <p:cNvSpPr>
            <a:spLocks noGrp="1" noChangeArrowheads="1"/>
          </p:cNvSpPr>
          <p:nvPr>
            <p:ph type="ctrTitle"/>
          </p:nvPr>
        </p:nvSpPr>
        <p:spPr>
          <a:xfrm>
            <a:off x="1828800" y="1511300"/>
            <a:ext cx="8534400" cy="2273300"/>
          </a:xfrm>
          <a:effectLst>
            <a:outerShdw dist="45791" dir="2021404" algn="ctr" rotWithShape="0">
              <a:schemeClr val="bg2"/>
            </a:outerShdw>
          </a:effectLst>
          <a:extLst/>
        </p:spPr>
        <p:txBody>
          <a:bodyPr/>
          <a:lstStyle>
            <a:lvl1pPr>
              <a:defRPr>
                <a:solidFill>
                  <a:schemeClr val="tx2"/>
                </a:solidFill>
                <a:effectLst>
                  <a:outerShdw blurRad="38100" dist="38100" dir="2700000" algn="tl">
                    <a:srgbClr val="C0C0C0"/>
                  </a:outerShdw>
                </a:effectLst>
              </a:defRPr>
            </a:lvl1pPr>
          </a:lstStyle>
          <a:p>
            <a:pPr lvl="0"/>
            <a:r>
              <a:rPr lang="en-US" noProof="0" smtClean="0"/>
              <a:t>Click to edit Master title style</a:t>
            </a:r>
          </a:p>
        </p:txBody>
      </p:sp>
      <p:sp>
        <p:nvSpPr>
          <p:cNvPr id="265220" name="Rectangle 4"/>
          <p:cNvSpPr>
            <a:spLocks noGrp="1" noChangeArrowheads="1"/>
          </p:cNvSpPr>
          <p:nvPr>
            <p:ph type="subTitle" idx="1"/>
          </p:nvPr>
        </p:nvSpPr>
        <p:spPr>
          <a:xfrm>
            <a:off x="2065868" y="4051300"/>
            <a:ext cx="8043333" cy="1003300"/>
          </a:xfrm>
        </p:spPr>
        <p:txBody>
          <a:bodyPr/>
          <a:lstStyle>
            <a:lvl1pPr marL="0" indent="0" algn="ctr">
              <a:buFontTx/>
              <a:buNone/>
              <a:defRPr sz="2800">
                <a:effectLst>
                  <a:outerShdw blurRad="38100" dist="38100" dir="2700000" algn="tl">
                    <a:srgbClr val="C0C0C0"/>
                  </a:outerShdw>
                </a:effectLst>
              </a:defRPr>
            </a:lvl1pPr>
          </a:lstStyle>
          <a:p>
            <a:pPr lvl="0"/>
            <a:r>
              <a:rPr lang="en-US" noProof="0" smtClean="0"/>
              <a:t>Click to edit Master subtitle style</a:t>
            </a:r>
          </a:p>
        </p:txBody>
      </p:sp>
      <p:sp>
        <p:nvSpPr>
          <p:cNvPr id="27" name="Rectangle 5"/>
          <p:cNvSpPr>
            <a:spLocks noGrp="1" noChangeArrowheads="1"/>
          </p:cNvSpPr>
          <p:nvPr>
            <p:ph type="dt" sz="half" idx="10"/>
          </p:nvPr>
        </p:nvSpPr>
        <p:spPr>
          <a:xfrm>
            <a:off x="914400" y="6248400"/>
            <a:ext cx="2540000" cy="457200"/>
          </a:xfrm>
        </p:spPr>
        <p:txBody>
          <a:bodyPr/>
          <a:lstStyle>
            <a:lvl1pPr>
              <a:defRPr/>
            </a:lvl1pPr>
          </a:lstStyle>
          <a:p>
            <a:pPr>
              <a:defRPr/>
            </a:pPr>
            <a:endParaRPr lang="en-US">
              <a:solidFill>
                <a:srgbClr val="000000"/>
              </a:solidFill>
            </a:endParaRPr>
          </a:p>
        </p:txBody>
      </p:sp>
      <p:sp>
        <p:nvSpPr>
          <p:cNvPr id="28" name="Rectangle 6"/>
          <p:cNvSpPr>
            <a:spLocks noGrp="1" noChangeArrowheads="1"/>
          </p:cNvSpPr>
          <p:nvPr>
            <p:ph type="ftr" sz="quarter" idx="11"/>
          </p:nvPr>
        </p:nvSpPr>
        <p:spPr>
          <a:xfrm>
            <a:off x="4165600" y="6248400"/>
            <a:ext cx="3860800" cy="457200"/>
          </a:xfrm>
        </p:spPr>
        <p:txBody>
          <a:bodyPr/>
          <a:lstStyle>
            <a:lvl1pPr>
              <a:defRPr/>
            </a:lvl1pPr>
          </a:lstStyle>
          <a:p>
            <a:pPr>
              <a:defRPr/>
            </a:pPr>
            <a:endParaRPr lang="en-US">
              <a:solidFill>
                <a:srgbClr val="000000"/>
              </a:solidFill>
            </a:endParaRPr>
          </a:p>
        </p:txBody>
      </p:sp>
      <p:sp>
        <p:nvSpPr>
          <p:cNvPr id="29" name="Rectangle 7"/>
          <p:cNvSpPr>
            <a:spLocks noGrp="1" noChangeArrowheads="1"/>
          </p:cNvSpPr>
          <p:nvPr>
            <p:ph type="sldNum" sz="quarter" idx="12"/>
          </p:nvPr>
        </p:nvSpPr>
        <p:spPr>
          <a:xfrm>
            <a:off x="8737600" y="6248400"/>
            <a:ext cx="2540000" cy="457200"/>
          </a:xfrm>
        </p:spPr>
        <p:txBody>
          <a:bodyPr/>
          <a:lstStyle>
            <a:lvl1pPr>
              <a:defRPr/>
            </a:lvl1pPr>
          </a:lstStyle>
          <a:p>
            <a:pPr>
              <a:defRPr/>
            </a:pPr>
            <a:fld id="{24AD5899-4B39-4E5E-9340-505D948CC62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5406639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2E6DA8BF-B4F3-4317-8343-90E5305C78E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75737615"/>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69"/>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1A116799-AA21-49D9-A7E7-C5B84BBB273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995039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828800"/>
            <a:ext cx="50292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46800" y="1828800"/>
            <a:ext cx="50292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7"/>
          <p:cNvSpPr>
            <a:spLocks noGrp="1" noChangeArrowheads="1"/>
          </p:cNvSpPr>
          <p:nvPr>
            <p:ph type="sldNum" sz="quarter" idx="12"/>
          </p:nvPr>
        </p:nvSpPr>
        <p:spPr>
          <a:ln/>
        </p:spPr>
        <p:txBody>
          <a:bodyPr/>
          <a:lstStyle>
            <a:lvl1pPr>
              <a:defRPr/>
            </a:lvl1pPr>
          </a:lstStyle>
          <a:p>
            <a:pPr>
              <a:defRPr/>
            </a:pPr>
            <a:fld id="{BF820226-E333-4A9D-98C2-8C4BA96B551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487338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1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1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7"/>
          <p:cNvSpPr>
            <a:spLocks noGrp="1" noChangeArrowheads="1"/>
          </p:cNvSpPr>
          <p:nvPr>
            <p:ph type="sldNum" sz="quarter" idx="12"/>
          </p:nvPr>
        </p:nvSpPr>
        <p:spPr>
          <a:ln/>
        </p:spPr>
        <p:txBody>
          <a:bodyPr/>
          <a:lstStyle>
            <a:lvl1pPr>
              <a:defRPr/>
            </a:lvl1pPr>
          </a:lstStyle>
          <a:p>
            <a:pPr>
              <a:defRPr/>
            </a:pPr>
            <a:fld id="{ACA40FC6-5FAD-45E6-BDAB-5C81D81B74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049560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7"/>
          <p:cNvSpPr>
            <a:spLocks noGrp="1" noChangeArrowheads="1"/>
          </p:cNvSpPr>
          <p:nvPr>
            <p:ph type="sldNum" sz="quarter" idx="12"/>
          </p:nvPr>
        </p:nvSpPr>
        <p:spPr>
          <a:ln/>
        </p:spPr>
        <p:txBody>
          <a:bodyPr/>
          <a:lstStyle>
            <a:lvl1pPr>
              <a:defRPr/>
            </a:lvl1pPr>
          </a:lstStyle>
          <a:p>
            <a:pPr>
              <a:defRPr/>
            </a:pPr>
            <a:fld id="{EB65204F-24EE-4E2E-B855-C08F2B773F8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4172842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7"/>
          <p:cNvSpPr>
            <a:spLocks noGrp="1" noChangeArrowheads="1"/>
          </p:cNvSpPr>
          <p:nvPr>
            <p:ph type="sldNum" sz="quarter" idx="12"/>
          </p:nvPr>
        </p:nvSpPr>
        <p:spPr>
          <a:ln/>
        </p:spPr>
        <p:txBody>
          <a:bodyPr/>
          <a:lstStyle>
            <a:lvl1pPr>
              <a:defRPr/>
            </a:lvl1pPr>
          </a:lstStyle>
          <a:p>
            <a:pPr>
              <a:defRPr/>
            </a:pPr>
            <a:fld id="{5FDAB524-CBAD-4B71-B749-4D2090E9FCA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397858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11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7"/>
          <p:cNvSpPr>
            <a:spLocks noGrp="1" noChangeArrowheads="1"/>
          </p:cNvSpPr>
          <p:nvPr>
            <p:ph type="sldNum" sz="quarter" idx="12"/>
          </p:nvPr>
        </p:nvSpPr>
        <p:spPr>
          <a:ln/>
        </p:spPr>
        <p:txBody>
          <a:bodyPr/>
          <a:lstStyle>
            <a:lvl1pPr>
              <a:defRPr/>
            </a:lvl1pPr>
          </a:lstStyle>
          <a:p>
            <a:pPr>
              <a:defRPr/>
            </a:pPr>
            <a:fld id="{9F12A8C1-A9B8-4EE6-8E79-3F32CC0F316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228222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7"/>
          <p:cNvSpPr>
            <a:spLocks noGrp="1" noChangeArrowheads="1"/>
          </p:cNvSpPr>
          <p:nvPr>
            <p:ph type="sldNum" sz="quarter" idx="12"/>
          </p:nvPr>
        </p:nvSpPr>
        <p:spPr>
          <a:ln/>
        </p:spPr>
        <p:txBody>
          <a:bodyPr/>
          <a:lstStyle>
            <a:lvl1pPr>
              <a:defRPr/>
            </a:lvl1pPr>
          </a:lstStyle>
          <a:p>
            <a:pPr>
              <a:defRPr/>
            </a:pPr>
            <a:fld id="{272A910B-3E00-4EA2-8D85-125DC0A144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37325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80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2F018A0-B3AE-46FF-ACD7-2945F1222C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8566907"/>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118F2678-4E19-4CEF-BA97-CC8690E0428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840835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10600" y="152400"/>
            <a:ext cx="256540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152400"/>
            <a:ext cx="749300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E10159DD-531A-42DC-9CDE-0BAFC1AEA08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4730358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52"/>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A33946-DB4A-453A-8446-0E417FD68B38}"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35769053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C3AD84-70B2-452F-8778-0DCA34CE3171}"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973316152"/>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7"/>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016AE8F-47E9-44F0-AF4B-49C86840335B}"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18473861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9E716F8-7297-48FA-A4C9-4AD1119E0A9A}"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25141873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5"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5"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B34BB6A-D480-4113-B21F-54229B3CCABC}"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33318690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3E52CEE-5530-4D6F-B5BB-81CDDB9DDD6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46282573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0403F5F-E48C-4D6D-99B2-3005D6B1DDD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22774744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7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9B6091-C7C5-4DD7-B559-3246DE358AA5}"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955247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4"/>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7430947-1454-4EB0-9C19-B5AF9039306E}"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9529177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45C32A-78F8-4762-8EFC-6C0420A82CB1}"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79301496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02752F-151D-43A1-81B5-23C262BE53B0}"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64785673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65"/>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6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E08E99E-6543-40E8-8A70-9896C40E736E}"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401220740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11624" y="2362367"/>
            <a:ext cx="9968752" cy="1470025"/>
          </a:xfrm>
        </p:spPr>
        <p:txBody>
          <a:bodyPr>
            <a:normAutofit/>
          </a:bodyPr>
          <a:lstStyle>
            <a:lvl1pPr>
              <a:defRPr sz="5400"/>
            </a:lvl1pPr>
          </a:lstStyle>
          <a:p>
            <a:r>
              <a:rPr lang="en-US" dirty="0" smtClean="0"/>
              <a:t>Click to edit title</a:t>
            </a:r>
            <a:endParaRPr lang="en-US" dirty="0"/>
          </a:p>
        </p:txBody>
      </p:sp>
      <p:sp>
        <p:nvSpPr>
          <p:cNvPr id="3" name="Subtitle 2"/>
          <p:cNvSpPr>
            <a:spLocks noGrp="1"/>
          </p:cNvSpPr>
          <p:nvPr>
            <p:ph type="subTitle" idx="1"/>
          </p:nvPr>
        </p:nvSpPr>
        <p:spPr>
          <a:xfrm>
            <a:off x="3200400" y="3886200"/>
            <a:ext cx="5791200" cy="990600"/>
          </a:xfrm>
        </p:spPr>
        <p:txBody>
          <a:bodyPr>
            <a:norm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9609073"/>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2028664"/>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solidFill>
                  <a:schemeClr val="bg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206804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sz="half" idx="1"/>
          </p:nvPr>
        </p:nvSpPr>
        <p:spPr>
          <a:xfrm>
            <a:off x="8128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158718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title style</a:t>
            </a:r>
            <a:endParaRPr lang="en-US" dirty="0"/>
          </a:p>
        </p:txBody>
      </p:sp>
      <p:sp>
        <p:nvSpPr>
          <p:cNvPr id="3" name="Text Placeholder 2"/>
          <p:cNvSpPr>
            <a:spLocks noGrp="1"/>
          </p:cNvSpPr>
          <p:nvPr>
            <p:ph type="body" idx="1"/>
          </p:nvPr>
        </p:nvSpPr>
        <p:spPr>
          <a:xfrm>
            <a:off x="812800" y="1535113"/>
            <a:ext cx="5183717"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812800" y="2174875"/>
            <a:ext cx="51837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185833"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193478" y="2174875"/>
            <a:ext cx="51858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794007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433742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2497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934073D-F0BA-43E1-86C3-F74E5A652947}"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43989111"/>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3" y="685800"/>
            <a:ext cx="38078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685967"/>
            <a:ext cx="6612467" cy="5440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2803" y="1981207"/>
            <a:ext cx="3807884" cy="4144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97878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chemeClr val="bg1"/>
                </a:solidFill>
                <a:effectLst/>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389717" y="838201"/>
            <a:ext cx="7315200" cy="388937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581593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230816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767"/>
            <a:ext cx="25400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609767"/>
            <a:ext cx="78232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600503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6"/>
            <a:ext cx="109728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0DDC260-5319-4A67-AB9D-A604BACE3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0088224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80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2F018A0-B3AE-46FF-ACD7-2945F1222C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33306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9"/>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EBD9E23-2619-4527-84F2-8298BFE729D8}"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66783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18ABD10-6E01-4103-8897-6505C6F6E13D}"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7980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8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8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E80DD24-5829-41D3-B2F3-2D4620A5F11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48931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2FDA567-7121-4B16-A688-49EC2B471AD6}"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85197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534C6BA-A4D4-4DA8-8243-C384ED4A0358}"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4254835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75D6439-9225-4BF6-A18B-AD866C56683A}"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3630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2A65233-820A-4CD0-ADCB-635EAADAC164}"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97762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4901F45-B486-44C6-B4D8-1F97F40C23A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4681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807"/>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807"/>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4DBF867-00A1-4792-8BA4-958DA140F1E1}"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42792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6"/>
            <a:ext cx="109728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C2ED464-54CA-4DFE-A091-EBCE35D27275}"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711792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805"/>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2135026-1C14-49FA-94A5-16418F3AAC82}" type="slidenum">
              <a:rPr lang="en-US"/>
              <a:pPr>
                <a:defRPr/>
              </a:pPr>
              <a:t>‹#›</a:t>
            </a:fld>
            <a:endParaRPr lang="en-US"/>
          </a:p>
        </p:txBody>
      </p:sp>
    </p:spTree>
    <p:extLst>
      <p:ext uri="{BB962C8B-B14F-4D97-AF65-F5344CB8AC3E}">
        <p14:creationId xmlns:p14="http://schemas.microsoft.com/office/powerpoint/2010/main" val="2334970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11624" y="2362373"/>
            <a:ext cx="9968752" cy="1470025"/>
          </a:xfrm>
        </p:spPr>
        <p:txBody>
          <a:bodyPr>
            <a:normAutofit/>
          </a:bodyPr>
          <a:lstStyle>
            <a:lvl1pPr>
              <a:defRPr sz="5400"/>
            </a:lvl1pPr>
          </a:lstStyle>
          <a:p>
            <a:r>
              <a:rPr lang="en-US" dirty="0" smtClean="0"/>
              <a:t>Click to edit title</a:t>
            </a:r>
            <a:endParaRPr lang="en-US" dirty="0"/>
          </a:p>
        </p:txBody>
      </p:sp>
      <p:sp>
        <p:nvSpPr>
          <p:cNvPr id="3" name="Subtitle 2"/>
          <p:cNvSpPr>
            <a:spLocks noGrp="1"/>
          </p:cNvSpPr>
          <p:nvPr>
            <p:ph type="subTitle" idx="1"/>
          </p:nvPr>
        </p:nvSpPr>
        <p:spPr>
          <a:xfrm>
            <a:off x="3200400" y="3886200"/>
            <a:ext cx="5791200" cy="990600"/>
          </a:xfrm>
        </p:spPr>
        <p:txBody>
          <a:bodyPr>
            <a:norm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68768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424600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73"/>
            <a:ext cx="10363200" cy="1362075"/>
          </a:xfrm>
        </p:spPr>
        <p:txBody>
          <a:bodyPr anchor="t"/>
          <a:lstStyle>
            <a:lvl1pPr algn="l">
              <a:defRPr sz="4000" b="1" cap="all">
                <a:solidFill>
                  <a:schemeClr val="bg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1503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solidFill>
                  <a:schemeClr val="bg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sz="half" idx="1"/>
          </p:nvPr>
        </p:nvSpPr>
        <p:spPr>
          <a:xfrm>
            <a:off x="8128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63633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title style</a:t>
            </a:r>
            <a:endParaRPr lang="en-US" dirty="0"/>
          </a:p>
        </p:txBody>
      </p:sp>
      <p:sp>
        <p:nvSpPr>
          <p:cNvPr id="3" name="Text Placeholder 2"/>
          <p:cNvSpPr>
            <a:spLocks noGrp="1"/>
          </p:cNvSpPr>
          <p:nvPr>
            <p:ph type="body" idx="1"/>
          </p:nvPr>
        </p:nvSpPr>
        <p:spPr>
          <a:xfrm>
            <a:off x="812800" y="1535113"/>
            <a:ext cx="5183717"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812800" y="2174875"/>
            <a:ext cx="51837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82" y="1535113"/>
            <a:ext cx="5185833"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193482" y="2174875"/>
            <a:ext cx="51858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622428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00950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47269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3" y="685800"/>
            <a:ext cx="38078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685973"/>
            <a:ext cx="6612467" cy="5440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2803" y="1981207"/>
            <a:ext cx="3807884" cy="4144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31168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chemeClr val="bg1"/>
                </a:solidFill>
                <a:effectLst/>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389717" y="838201"/>
            <a:ext cx="7315200" cy="388937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4191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045828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773"/>
            <a:ext cx="25400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609773"/>
            <a:ext cx="78232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59283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6"/>
            <a:ext cx="109728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0DDC260-5319-4A67-AB9D-A604BACE3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76900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815"/>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2F018A0-B3AE-46FF-ACD7-2945F1222C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20121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sz="half" idx="1"/>
          </p:nvPr>
        </p:nvSpPr>
        <p:spPr>
          <a:xfrm>
            <a:off x="8128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11624" y="2362367"/>
            <a:ext cx="9968752" cy="1470025"/>
          </a:xfrm>
        </p:spPr>
        <p:txBody>
          <a:bodyPr>
            <a:normAutofit/>
          </a:bodyPr>
          <a:lstStyle>
            <a:lvl1pPr>
              <a:defRPr sz="5400"/>
            </a:lvl1pPr>
          </a:lstStyle>
          <a:p>
            <a:r>
              <a:rPr lang="en-US" dirty="0" smtClean="0"/>
              <a:t>Click to edit title</a:t>
            </a:r>
            <a:endParaRPr lang="en-US" dirty="0"/>
          </a:p>
        </p:txBody>
      </p:sp>
      <p:sp>
        <p:nvSpPr>
          <p:cNvPr id="3" name="Subtitle 2"/>
          <p:cNvSpPr>
            <a:spLocks noGrp="1"/>
          </p:cNvSpPr>
          <p:nvPr>
            <p:ph type="subTitle" idx="1"/>
          </p:nvPr>
        </p:nvSpPr>
        <p:spPr>
          <a:xfrm>
            <a:off x="3200400" y="3886200"/>
            <a:ext cx="5791200" cy="990600"/>
          </a:xfrm>
        </p:spPr>
        <p:txBody>
          <a:bodyPr>
            <a:norm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861675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937223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7"/>
            <a:ext cx="10363200" cy="1362075"/>
          </a:xfrm>
        </p:spPr>
        <p:txBody>
          <a:bodyPr anchor="t"/>
          <a:lstStyle>
            <a:lvl1pPr algn="l">
              <a:defRPr sz="4000" b="1" cap="all">
                <a:solidFill>
                  <a:schemeClr val="bg1"/>
                </a:solidFill>
                <a:effectLs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39840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Content Placeholder 2"/>
          <p:cNvSpPr>
            <a:spLocks noGrp="1"/>
          </p:cNvSpPr>
          <p:nvPr>
            <p:ph sz="half" idx="1"/>
          </p:nvPr>
        </p:nvSpPr>
        <p:spPr>
          <a:xfrm>
            <a:off x="8128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181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00243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title style</a:t>
            </a:r>
            <a:endParaRPr lang="en-US" dirty="0"/>
          </a:p>
        </p:txBody>
      </p:sp>
      <p:sp>
        <p:nvSpPr>
          <p:cNvPr id="3" name="Text Placeholder 2"/>
          <p:cNvSpPr>
            <a:spLocks noGrp="1"/>
          </p:cNvSpPr>
          <p:nvPr>
            <p:ph type="body" idx="1"/>
          </p:nvPr>
        </p:nvSpPr>
        <p:spPr>
          <a:xfrm>
            <a:off x="812800" y="1535113"/>
            <a:ext cx="5183717"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812800" y="2174875"/>
            <a:ext cx="51837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185833"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193478" y="2174875"/>
            <a:ext cx="51858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92768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7255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7661598"/>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3" y="685800"/>
            <a:ext cx="38078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685967"/>
            <a:ext cx="6612467" cy="5440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2803" y="1981207"/>
            <a:ext cx="3807884" cy="4144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40053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chemeClr val="bg1"/>
                </a:solidFill>
                <a:effectLst/>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389717" y="838201"/>
            <a:ext cx="7315200" cy="388937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61252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547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title style</a:t>
            </a:r>
            <a:endParaRPr lang="en-US" dirty="0"/>
          </a:p>
        </p:txBody>
      </p:sp>
      <p:sp>
        <p:nvSpPr>
          <p:cNvPr id="3" name="Text Placeholder 2"/>
          <p:cNvSpPr>
            <a:spLocks noGrp="1"/>
          </p:cNvSpPr>
          <p:nvPr>
            <p:ph type="body" idx="1"/>
          </p:nvPr>
        </p:nvSpPr>
        <p:spPr>
          <a:xfrm>
            <a:off x="812800" y="1535113"/>
            <a:ext cx="5183717"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812800" y="2174875"/>
            <a:ext cx="51837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8" y="1535113"/>
            <a:ext cx="5185833"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6193478" y="2174875"/>
            <a:ext cx="51858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767"/>
            <a:ext cx="25400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609767"/>
            <a:ext cx="78232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42859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6"/>
            <a:ext cx="109728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0DDC260-5319-4A67-AB9D-A604BACE3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768555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80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2F018A0-B3AE-46FF-ACD7-2945F1222C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676324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9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4C23EE2-77C0-4481-9CC2-A7DBE75703B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192946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9FB096B-EA9F-4385-8153-AC7C2ED71B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7420799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65"/>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20786BF-09BA-4C7E-9C6A-1A140479B08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005972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196BE46-7C72-4300-BBEE-7527175E845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313302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7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7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49FDF0E-8519-4B0E-842D-25170BDA017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775278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FFE60CB-7BC7-4F7D-87FA-8A6A32076D3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965228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4DE1D96-D289-4920-B7D7-00B6C00900D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558346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1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E60DA9D-1EE5-4C22-B7D6-A1A65878E9A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414178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C71B808-B5EA-4BE7-8639-55E3778C7B0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456174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8A0C081-C96B-4D0D-8D2C-421D87E7CC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093746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803"/>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803"/>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9FB4EA4-6AF7-402B-AE11-1B007D77544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474214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803"/>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070C413-E73F-444A-81F6-DF646206323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64133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7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855E61B-9BA3-4C65-9331-35BC7DA43F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865614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1969EB8-D93F-4963-923B-5B293A9FBE0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1580575"/>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5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8CDAE44-FE20-4524-9424-49763E700D8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365124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09463B9-E5E6-4B8D-9337-4DCA3E31AC1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035856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8FEAE2E-20B1-4BD3-A007-B71A4E3DD4E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6031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7F8A33C-D644-4AB8-A62A-94F63217C8E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828188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780E3CD8-610D-4F64-B0AA-33169B6B18E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887791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20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705D7D-D5C8-45E1-866B-C3CDC800DEF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524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C79103C-066E-46D0-9074-E196F616B4E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0032910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8E339D1-B364-4DFA-84B1-0158BDE2769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3547446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9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79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A73E5D-09B4-42C1-B2AB-3D41D84314A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2094970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6"/>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9AB2435-C7BC-402E-8537-3D1AEB234CF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708702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64"/>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A33946-DB4A-453A-8446-0E417FD68B38}"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4102045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C3AD84-70B2-452F-8778-0DCA34CE3171}"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262265464"/>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39"/>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016AE8F-47E9-44F0-AF4B-49C86840335B}"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2158088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3" y="685800"/>
            <a:ext cx="38078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685967"/>
            <a:ext cx="6612467" cy="5440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2803" y="1981207"/>
            <a:ext cx="3807884" cy="4144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9E716F8-7297-48FA-A4C9-4AD1119E0A9A}"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1704705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6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6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B34BB6A-D480-4113-B21F-54229B3CCABC}"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6385940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3E52CEE-5530-4D6F-B5BB-81CDDB9DDD6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82912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0403F5F-E48C-4D6D-99B2-3005D6B1DDD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46256885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18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E9B6091-C7C5-4DD7-B559-3246DE358AA5}"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9644980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445C32A-78F8-4762-8EFC-6C0420A82CB1}"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0250311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002752F-151D-43A1-81B5-23C262BE53B0}"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59647889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77"/>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777"/>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E08E99E-6543-40E8-8A70-9896C40E736E}"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6272552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4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18A7FB-9BE5-41D3-9E80-EC827FDB8EC8}"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5239947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8D81073-786A-43A2-AD99-6A3ED6A75AF0}"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618588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chemeClr val="bg1"/>
                </a:solidFill>
                <a:effectLst/>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2389717" y="838201"/>
            <a:ext cx="7315200" cy="388937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02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493C7AB-5985-4316-AAB7-1998E751012E}"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402948402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F5707F4-211E-4012-9E3A-D2DFF2AFBA52}"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4170981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4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44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EB0DECC-0E73-49D5-989B-E288B719AFCC}"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97157768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D83946B-C41D-401F-89C2-37AFD1C5C4FF}"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8373878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EB5B894-9284-40F5-8681-3D0C29527A3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595679774"/>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17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22007A4-8898-4702-9278-80E3E4EB96D0}"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293085946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98B2ED0-8A9A-44A4-8D81-79FEC3AAD3BE}"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193486211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B073DE3-C27D-40CA-B426-1FF0C3B6ED45}"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08312356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76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76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0C866EB-04A6-4855-82E5-1D5369599FF6}"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402129443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1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vi-VN">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vi-VN">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A33946-DB4A-453A-8446-0E417FD68B38}"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956952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image" Target="../media/image3.jpeg"/><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theme" Target="../theme/theme10.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image" Target="../media/image2.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heme" Target="../theme/theme11.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9.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theme" Target="../theme/theme12.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0.xml"/><Relationship Id="rId13" Type="http://schemas.openxmlformats.org/officeDocument/2006/relationships/slideLayout" Target="../slideLayouts/slideLayout155.xml"/><Relationship Id="rId3" Type="http://schemas.openxmlformats.org/officeDocument/2006/relationships/slideLayout" Target="../slideLayouts/slideLayout145.xml"/><Relationship Id="rId7" Type="http://schemas.openxmlformats.org/officeDocument/2006/relationships/slideLayout" Target="../slideLayouts/slideLayout149.xml"/><Relationship Id="rId12" Type="http://schemas.openxmlformats.org/officeDocument/2006/relationships/slideLayout" Target="../slideLayouts/slideLayout154.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6" Type="http://schemas.openxmlformats.org/officeDocument/2006/relationships/slideLayout" Target="../slideLayouts/slideLayout148.xml"/><Relationship Id="rId11" Type="http://schemas.openxmlformats.org/officeDocument/2006/relationships/slideLayout" Target="../slideLayouts/slideLayout153.xml"/><Relationship Id="rId5" Type="http://schemas.openxmlformats.org/officeDocument/2006/relationships/slideLayout" Target="../slideLayouts/slideLayout147.xml"/><Relationship Id="rId15" Type="http://schemas.openxmlformats.org/officeDocument/2006/relationships/image" Target="../media/image1.jpg"/><Relationship Id="rId10" Type="http://schemas.openxmlformats.org/officeDocument/2006/relationships/slideLayout" Target="../slideLayouts/slideLayout152.xml"/><Relationship Id="rId4" Type="http://schemas.openxmlformats.org/officeDocument/2006/relationships/slideLayout" Target="../slideLayouts/slideLayout146.xml"/><Relationship Id="rId9" Type="http://schemas.openxmlformats.org/officeDocument/2006/relationships/slideLayout" Target="../slideLayouts/slideLayout151.xml"/><Relationship Id="rId14" Type="http://schemas.openxmlformats.org/officeDocument/2006/relationships/theme" Target="../theme/theme1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1.jp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1.jp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6.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7.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8.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heme" Target="../theme/theme9.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8897" y="609600"/>
            <a:ext cx="10614211" cy="838200"/>
          </a:xfrm>
          <a:prstGeom prst="rect">
            <a:avLst/>
          </a:prstGeom>
        </p:spPr>
        <p:txBody>
          <a:bodyPr vert="horz" lIns="91440" tIns="45720" rIns="91440" bIns="45720" rtlCol="0" anchor="ctr">
            <a:normAutofit/>
          </a:bodyPr>
          <a:lstStyle/>
          <a:p>
            <a:r>
              <a:rPr lang="en-US" dirty="0" smtClean="0"/>
              <a:t>Click to edit title style</a:t>
            </a:r>
            <a:endParaRPr lang="en-US" dirty="0"/>
          </a:p>
        </p:txBody>
      </p:sp>
      <p:sp>
        <p:nvSpPr>
          <p:cNvPr id="3" name="Text Placeholder 2"/>
          <p:cNvSpPr>
            <a:spLocks noGrp="1"/>
          </p:cNvSpPr>
          <p:nvPr>
            <p:ph type="body" idx="1"/>
          </p:nvPr>
        </p:nvSpPr>
        <p:spPr>
          <a:xfrm>
            <a:off x="806824" y="1524008"/>
            <a:ext cx="10578352" cy="4602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51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4/15/2021</a:t>
            </a:fld>
            <a:endParaRPr lang="en-US"/>
          </a:p>
        </p:txBody>
      </p:sp>
      <p:sp>
        <p:nvSpPr>
          <p:cNvPr id="5" name="Footer Placeholder 4"/>
          <p:cNvSpPr>
            <a:spLocks noGrp="1"/>
          </p:cNvSpPr>
          <p:nvPr>
            <p:ph type="ftr" sz="quarter" idx="3"/>
          </p:nvPr>
        </p:nvSpPr>
        <p:spPr>
          <a:xfrm>
            <a:off x="4165600" y="635651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51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954617" y="5002306"/>
            <a:ext cx="5069416"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sz="3200" b="1">
              <a:solidFill>
                <a:srgbClr val="0000FF"/>
              </a:solidFill>
              <a:latin typeface=".VnTime" pitchFamily="34" charset="0"/>
            </a:endParaRPr>
          </a:p>
        </p:txBody>
      </p:sp>
      <p:sp>
        <p:nvSpPr>
          <p:cNvPr id="1027" name="Freeform 11"/>
          <p:cNvSpPr>
            <a:spLocks/>
          </p:cNvSpPr>
          <p:nvPr/>
        </p:nvSpPr>
        <p:spPr bwMode="auto">
          <a:xfrm>
            <a:off x="-71965" y="5784850"/>
            <a:ext cx="5069417"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eaLnBrk="0" fontAlgn="base" hangingPunct="0">
              <a:spcBef>
                <a:spcPct val="0"/>
              </a:spcBef>
              <a:spcAft>
                <a:spcPct val="0"/>
              </a:spcAft>
            </a:pPr>
            <a:endParaRPr lang="en-US" sz="3200" b="1" smtClean="0">
              <a:solidFill>
                <a:srgbClr val="0000FF"/>
              </a:solidFill>
              <a:latin typeface=".VnTime" pitchFamily="34" charset="0"/>
            </a:endParaRPr>
          </a:p>
        </p:txBody>
      </p:sp>
      <p:sp>
        <p:nvSpPr>
          <p:cNvPr id="14" name="Right Triangle 13"/>
          <p:cNvSpPr>
            <a:spLocks/>
          </p:cNvSpPr>
          <p:nvPr/>
        </p:nvSpPr>
        <p:spPr bwMode="auto">
          <a:xfrm>
            <a:off x="-8056" y="5791253"/>
            <a:ext cx="4536419"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lvl1pPr>
              <a:defRPr sz="3200" b="1">
                <a:solidFill>
                  <a:srgbClr val="0000FF"/>
                </a:solidFill>
                <a:latin typeface=".VnTime" pitchFamily="34" charset="0"/>
              </a:defRPr>
            </a:lvl1pPr>
            <a:lvl2pPr marL="742950" indent="-285750">
              <a:defRPr sz="3200" b="1">
                <a:solidFill>
                  <a:srgbClr val="0000FF"/>
                </a:solidFill>
                <a:latin typeface=".VnTime" pitchFamily="34" charset="0"/>
              </a:defRPr>
            </a:lvl2pPr>
            <a:lvl3pPr marL="1143000" indent="-228600">
              <a:defRPr sz="3200" b="1">
                <a:solidFill>
                  <a:srgbClr val="0000FF"/>
                </a:solidFill>
                <a:latin typeface=".VnTime" pitchFamily="34" charset="0"/>
              </a:defRPr>
            </a:lvl3pPr>
            <a:lvl4pPr marL="1600200" indent="-228600">
              <a:defRPr sz="3200" b="1">
                <a:solidFill>
                  <a:srgbClr val="0000FF"/>
                </a:solidFill>
                <a:latin typeface=".VnTime" pitchFamily="34" charset="0"/>
              </a:defRPr>
            </a:lvl4pPr>
            <a:lvl5pPr marL="2057400" indent="-228600">
              <a:defRPr sz="3200" b="1">
                <a:solidFill>
                  <a:srgbClr val="0000FF"/>
                </a:solidFill>
                <a:latin typeface=".VnTime" pitchFamily="34" charset="0"/>
              </a:defRPr>
            </a:lvl5pPr>
            <a:lvl6pPr marL="2514600" indent="-228600" eaLnBrk="0" fontAlgn="base" hangingPunct="0">
              <a:spcBef>
                <a:spcPct val="0"/>
              </a:spcBef>
              <a:spcAft>
                <a:spcPct val="0"/>
              </a:spcAft>
              <a:defRPr sz="3200" b="1">
                <a:solidFill>
                  <a:srgbClr val="0000FF"/>
                </a:solidFill>
                <a:latin typeface=".VnTime" pitchFamily="34" charset="0"/>
              </a:defRPr>
            </a:lvl6pPr>
            <a:lvl7pPr marL="2971800" indent="-228600" eaLnBrk="0" fontAlgn="base" hangingPunct="0">
              <a:spcBef>
                <a:spcPct val="0"/>
              </a:spcBef>
              <a:spcAft>
                <a:spcPct val="0"/>
              </a:spcAft>
              <a:defRPr sz="3200" b="1">
                <a:solidFill>
                  <a:srgbClr val="0000FF"/>
                </a:solidFill>
                <a:latin typeface=".VnTime" pitchFamily="34" charset="0"/>
              </a:defRPr>
            </a:lvl7pPr>
            <a:lvl8pPr marL="3429000" indent="-228600" eaLnBrk="0" fontAlgn="base" hangingPunct="0">
              <a:spcBef>
                <a:spcPct val="0"/>
              </a:spcBef>
              <a:spcAft>
                <a:spcPct val="0"/>
              </a:spcAft>
              <a:defRPr sz="3200" b="1">
                <a:solidFill>
                  <a:srgbClr val="0000FF"/>
                </a:solidFill>
                <a:latin typeface=".VnTime" pitchFamily="34" charset="0"/>
              </a:defRPr>
            </a:lvl8pPr>
            <a:lvl9pPr marL="3886200" indent="-228600" eaLnBrk="0" fontAlgn="base" hangingPunct="0">
              <a:spcBef>
                <a:spcPct val="0"/>
              </a:spcBef>
              <a:spcAft>
                <a:spcPct val="0"/>
              </a:spcAft>
              <a:defRPr sz="3200" b="1">
                <a:solidFill>
                  <a:srgbClr val="0000FF"/>
                </a:solidFill>
                <a:latin typeface=".VnTime" pitchFamily="34" charset="0"/>
              </a:defRPr>
            </a:lvl9pPr>
          </a:lstStyle>
          <a:p>
            <a:pPr algn="ctr" fontAlgn="base">
              <a:spcBef>
                <a:spcPct val="0"/>
              </a:spcBef>
              <a:spcAft>
                <a:spcPct val="0"/>
              </a:spcAft>
              <a:defRPr/>
            </a:pPr>
            <a:endParaRPr lang="en-US" smtClean="0">
              <a:solidFill>
                <a:srgbClr val="FFFFFF"/>
              </a:solidFill>
              <a:latin typeface="Lucida Sans Unicode" pitchFamily="34" charset="0"/>
            </a:endParaRPr>
          </a:p>
        </p:txBody>
      </p:sp>
      <p:cxnSp>
        <p:nvCxnSpPr>
          <p:cNvPr id="15" name="Straight Connector 14"/>
          <p:cNvCxnSpPr/>
          <p:nvPr/>
        </p:nvCxnSpPr>
        <p:spPr>
          <a:xfrm>
            <a:off x="-12316" y="578783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1033" name="Text Placeholder 29"/>
          <p:cNvSpPr>
            <a:spLocks noGrp="1"/>
          </p:cNvSpPr>
          <p:nvPr>
            <p:ph type="body" idx="1"/>
          </p:nvPr>
        </p:nvSpPr>
        <p:spPr bwMode="auto">
          <a:xfrm>
            <a:off x="609600" y="1481138"/>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8970433" y="6408831"/>
            <a:ext cx="2559051" cy="365125"/>
          </a:xfrm>
          <a:prstGeom prst="rect">
            <a:avLst/>
          </a:prstGeom>
        </p:spPr>
        <p:txBody>
          <a:bodyPr vert="horz" wrap="square" lIns="91440" tIns="45720" rIns="91440" bIns="45720" numCol="1" anchor="b" anchorCtr="0" compatLnSpc="1">
            <a:prstTxWarp prst="textNoShape">
              <a:avLst/>
            </a:prstTxWarp>
          </a:bodyPr>
          <a:lstStyle>
            <a:lvl1pPr eaLnBrk="1" hangingPunct="1">
              <a:defRPr sz="1000" smtClean="0">
                <a:solidFill>
                  <a:schemeClr val="tx1"/>
                </a:solidFill>
              </a:defRPr>
            </a:lvl1pPr>
          </a:lstStyle>
          <a:p>
            <a:pPr fontAlgn="base">
              <a:spcBef>
                <a:spcPct val="0"/>
              </a:spcBef>
              <a:spcAft>
                <a:spcPct val="0"/>
              </a:spcAft>
              <a:defRPr/>
            </a:pPr>
            <a:endParaRPr lang="en-US" b="1">
              <a:solidFill>
                <a:prstClr val="black"/>
              </a:solidFill>
              <a:latin typeface=".VnTime" pitchFamily="34" charset="0"/>
            </a:endParaRPr>
          </a:p>
        </p:txBody>
      </p:sp>
      <p:sp>
        <p:nvSpPr>
          <p:cNvPr id="22" name="Footer Placeholder 21"/>
          <p:cNvSpPr>
            <a:spLocks noGrp="1"/>
          </p:cNvSpPr>
          <p:nvPr>
            <p:ph type="ftr" sz="quarter" idx="3"/>
          </p:nvPr>
        </p:nvSpPr>
        <p:spPr>
          <a:xfrm>
            <a:off x="5839884" y="6408831"/>
            <a:ext cx="3134783"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smtClean="0">
                <a:solidFill>
                  <a:schemeClr val="tx1"/>
                </a:solidFill>
              </a:defRPr>
            </a:lvl1pPr>
          </a:lstStyle>
          <a:p>
            <a:pPr fontAlgn="base">
              <a:spcBef>
                <a:spcPct val="0"/>
              </a:spcBef>
              <a:spcAft>
                <a:spcPct val="0"/>
              </a:spcAft>
              <a:defRPr/>
            </a:pPr>
            <a:endParaRPr lang="en-US" b="1">
              <a:solidFill>
                <a:prstClr val="black"/>
              </a:solidFill>
              <a:latin typeface=".VnTime" pitchFamily="34" charset="0"/>
            </a:endParaRPr>
          </a:p>
        </p:txBody>
      </p:sp>
      <p:sp>
        <p:nvSpPr>
          <p:cNvPr id="18" name="Slide Number Placeholder 17"/>
          <p:cNvSpPr>
            <a:spLocks noGrp="1"/>
          </p:cNvSpPr>
          <p:nvPr>
            <p:ph type="sldNum" sz="quarter" idx="4"/>
          </p:nvPr>
        </p:nvSpPr>
        <p:spPr>
          <a:xfrm>
            <a:off x="11529484" y="6408831"/>
            <a:ext cx="488949"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b="0" smtClean="0">
                <a:solidFill>
                  <a:schemeClr val="tx1"/>
                </a:solidFill>
              </a:defRPr>
            </a:lvl1pPr>
          </a:lstStyle>
          <a:p>
            <a:pPr fontAlgn="base">
              <a:spcBef>
                <a:spcPct val="0"/>
              </a:spcBef>
              <a:spcAft>
                <a:spcPct val="0"/>
              </a:spcAft>
              <a:defRPr/>
            </a:pPr>
            <a:fld id="{1CF34BC3-D744-4A38-BFD7-7E00F5244D9D}" type="slidenum">
              <a:rPr lang="en-US" altLang="en-US">
                <a:solidFill>
                  <a:prstClr val="black"/>
                </a:solidFill>
                <a:latin typeface=".VnTime" pitchFamily="34" charset="0"/>
              </a:rPr>
              <a:pPr fontAlgn="base">
                <a:spcBef>
                  <a:spcPct val="0"/>
                </a:spcBef>
                <a:spcAft>
                  <a:spcPct val="0"/>
                </a:spcAft>
                <a:defRPr/>
              </a:pPr>
              <a:t>‹#›</a:t>
            </a:fld>
            <a:endParaRPr lang="en-US" altLang="en-US">
              <a:solidFill>
                <a:prstClr val="black"/>
              </a:solidFill>
              <a:latin typeface=".VnTime" pitchFamily="34" charset="0"/>
            </a:endParaRPr>
          </a:p>
        </p:txBody>
      </p:sp>
    </p:spTree>
    <p:extLst>
      <p:ext uri="{BB962C8B-B14F-4D97-AF65-F5344CB8AC3E}">
        <p14:creationId xmlns:p14="http://schemas.microsoft.com/office/powerpoint/2010/main" val="269759035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iming>
    <p:tnLst>
      <p:par>
        <p:cTn id="1" dur="indefinite" restart="never" nodeType="tmRoot"/>
      </p:par>
    </p:tnLst>
  </p:timing>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reeform 2"/>
          <p:cNvSpPr>
            <a:spLocks/>
          </p:cNvSpPr>
          <p:nvPr/>
        </p:nvSpPr>
        <p:spPr bwMode="auto">
          <a:xfrm rot="-3172564">
            <a:off x="10564284" y="-362479"/>
            <a:ext cx="1162050" cy="2779183"/>
          </a:xfrm>
          <a:custGeom>
            <a:avLst/>
            <a:gdLst>
              <a:gd name="T0" fmla="*/ 2147483647 w 2903"/>
              <a:gd name="T1" fmla="*/ 2147483647 h 3686"/>
              <a:gd name="T2" fmla="*/ 2147483647 w 2903"/>
              <a:gd name="T3" fmla="*/ 2147483647 h 3686"/>
              <a:gd name="T4" fmla="*/ 2147483647 w 2903"/>
              <a:gd name="T5" fmla="*/ 0 h 3686"/>
              <a:gd name="T6" fmla="*/ 2147483647 w 2903"/>
              <a:gd name="T7" fmla="*/ 2147483647 h 3686"/>
              <a:gd name="T8" fmla="*/ 2147483647 w 2903"/>
              <a:gd name="T9" fmla="*/ 2147483647 h 3686"/>
              <a:gd name="T10" fmla="*/ 0 w 2903"/>
              <a:gd name="T11" fmla="*/ 2147483647 h 3686"/>
              <a:gd name="T12" fmla="*/ 2147483647 w 2903"/>
              <a:gd name="T13" fmla="*/ 2147483647 h 3686"/>
              <a:gd name="T14" fmla="*/ 2147483647 w 2903"/>
              <a:gd name="T15" fmla="*/ 2147483647 h 3686"/>
              <a:gd name="T16" fmla="*/ 2147483647 w 2903"/>
              <a:gd name="T17" fmla="*/ 2147483647 h 3686"/>
              <a:gd name="T18" fmla="*/ 2147483647 w 2903"/>
              <a:gd name="T19" fmla="*/ 2147483647 h 3686"/>
              <a:gd name="T20" fmla="*/ 2147483647 w 2903"/>
              <a:gd name="T21" fmla="*/ 2147483647 h 36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27" name="Rectangle 3"/>
          <p:cNvSpPr>
            <a:spLocks noGrp="1" noChangeArrowheads="1"/>
          </p:cNvSpPr>
          <p:nvPr>
            <p:ph type="title"/>
          </p:nvPr>
        </p:nvSpPr>
        <p:spPr bwMode="auto">
          <a:xfrm>
            <a:off x="914400" y="152400"/>
            <a:ext cx="916093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914400" y="1828800"/>
            <a:ext cx="10261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4197" name="Rectangle 5"/>
          <p:cNvSpPr>
            <a:spLocks noGrp="1" noChangeArrowheads="1"/>
          </p:cNvSpPr>
          <p:nvPr>
            <p:ph type="dt" sz="half" idx="2"/>
          </p:nvPr>
        </p:nvSpPr>
        <p:spPr bwMode="auto">
          <a:xfrm>
            <a:off x="1828800" y="6248400"/>
            <a:ext cx="25400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en-US">
              <a:solidFill>
                <a:srgbClr val="000000"/>
              </a:solidFill>
            </a:endParaRPr>
          </a:p>
        </p:txBody>
      </p:sp>
      <p:sp>
        <p:nvSpPr>
          <p:cNvPr id="264198" name="Rectangle 6"/>
          <p:cNvSpPr>
            <a:spLocks noGrp="1" noChangeArrowheads="1"/>
          </p:cNvSpPr>
          <p:nvPr>
            <p:ph type="ftr" sz="quarter" idx="3"/>
          </p:nvPr>
        </p:nvSpPr>
        <p:spPr bwMode="auto">
          <a:xfrm>
            <a:off x="4741333" y="6248400"/>
            <a:ext cx="3860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en-US">
              <a:solidFill>
                <a:srgbClr val="000000"/>
              </a:solidFill>
            </a:endParaRPr>
          </a:p>
        </p:txBody>
      </p:sp>
      <p:sp>
        <p:nvSpPr>
          <p:cNvPr id="264199" name="Rectangle 7"/>
          <p:cNvSpPr>
            <a:spLocks noGrp="1" noChangeArrowheads="1"/>
          </p:cNvSpPr>
          <p:nvPr>
            <p:ph type="sldNum" sz="quarter" idx="4"/>
          </p:nvPr>
        </p:nvSpPr>
        <p:spPr bwMode="auto">
          <a:xfrm>
            <a:off x="8957733" y="6248400"/>
            <a:ext cx="25400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855B3951-E50E-421C-BBDF-56605F5FA188}" type="slidenum">
              <a:rPr lang="en-US">
                <a:solidFill>
                  <a:srgbClr val="000000"/>
                </a:solidFill>
              </a:rPr>
              <a:pPr fontAlgn="base">
                <a:spcBef>
                  <a:spcPct val="0"/>
                </a:spcBef>
                <a:spcAft>
                  <a:spcPct val="0"/>
                </a:spcAft>
                <a:defRPr/>
              </a:pPr>
              <a:t>‹#›</a:t>
            </a:fld>
            <a:endParaRPr lang="en-US">
              <a:solidFill>
                <a:srgbClr val="000000"/>
              </a:solidFill>
            </a:endParaRPr>
          </a:p>
        </p:txBody>
      </p:sp>
      <p:sp>
        <p:nvSpPr>
          <p:cNvPr id="1032" name="Freeform 8"/>
          <p:cNvSpPr>
            <a:spLocks/>
          </p:cNvSpPr>
          <p:nvPr/>
        </p:nvSpPr>
        <p:spPr bwMode="auto">
          <a:xfrm rot="-3172564">
            <a:off x="10681276" y="-324873"/>
            <a:ext cx="1165225" cy="2796116"/>
          </a:xfrm>
          <a:custGeom>
            <a:avLst/>
            <a:gdLst>
              <a:gd name="T0" fmla="*/ 2147483647 w 2911"/>
              <a:gd name="T1" fmla="*/ 0 h 3703"/>
              <a:gd name="T2" fmla="*/ 2147483647 w 2911"/>
              <a:gd name="T3" fmla="*/ 2147483647 h 3703"/>
              <a:gd name="T4" fmla="*/ 2147483647 w 2911"/>
              <a:gd name="T5" fmla="*/ 2147483647 h 3703"/>
              <a:gd name="T6" fmla="*/ 0 w 2911"/>
              <a:gd name="T7" fmla="*/ 2147483647 h 3703"/>
              <a:gd name="T8" fmla="*/ 2147483647 w 2911"/>
              <a:gd name="T9" fmla="*/ 2147483647 h 3703"/>
              <a:gd name="T10" fmla="*/ 2147483647 w 2911"/>
              <a:gd name="T11" fmla="*/ 2147483647 h 3703"/>
              <a:gd name="T12" fmla="*/ 2147483647 w 2911"/>
              <a:gd name="T13" fmla="*/ 2147483647 h 3703"/>
              <a:gd name="T14" fmla="*/ 2147483647 w 2911"/>
              <a:gd name="T15" fmla="*/ 2147483647 h 3703"/>
              <a:gd name="T16" fmla="*/ 2147483647 w 2911"/>
              <a:gd name="T17" fmla="*/ 2147483647 h 3703"/>
              <a:gd name="T18" fmla="*/ 2147483647 w 2911"/>
              <a:gd name="T19" fmla="*/ 0 h 3703"/>
              <a:gd name="T20" fmla="*/ 2147483647 w 2911"/>
              <a:gd name="T21" fmla="*/ 0 h 3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33" name="Freeform 9"/>
          <p:cNvSpPr>
            <a:spLocks/>
          </p:cNvSpPr>
          <p:nvPr/>
        </p:nvSpPr>
        <p:spPr bwMode="auto">
          <a:xfrm rot="-3172564">
            <a:off x="10612484" y="-69848"/>
            <a:ext cx="1025525" cy="2095500"/>
          </a:xfrm>
          <a:custGeom>
            <a:avLst/>
            <a:gdLst>
              <a:gd name="T0" fmla="*/ 0 w 2561"/>
              <a:gd name="T1" fmla="*/ 2147483647 h 2777"/>
              <a:gd name="T2" fmla="*/ 2147483647 w 2561"/>
              <a:gd name="T3" fmla="*/ 2147483647 h 2777"/>
              <a:gd name="T4" fmla="*/ 2147483647 w 2561"/>
              <a:gd name="T5" fmla="*/ 2147483647 h 2777"/>
              <a:gd name="T6" fmla="*/ 2147483647 w 2561"/>
              <a:gd name="T7" fmla="*/ 2147483647 h 2777"/>
              <a:gd name="T8" fmla="*/ 2147483647 w 2561"/>
              <a:gd name="T9" fmla="*/ 2147483647 h 2777"/>
              <a:gd name="T10" fmla="*/ 2147483647 w 2561"/>
              <a:gd name="T11" fmla="*/ 0 h 2777"/>
              <a:gd name="T12" fmla="*/ 0 w 2561"/>
              <a:gd name="T13" fmla="*/ 2147483647 h 2777"/>
              <a:gd name="T14" fmla="*/ 0 w 2561"/>
              <a:gd name="T15" fmla="*/ 2147483647 h 27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1" h="2777">
                <a:moveTo>
                  <a:pt x="0" y="2485"/>
                </a:moveTo>
                <a:lnTo>
                  <a:pt x="432" y="2553"/>
                </a:lnTo>
                <a:lnTo>
                  <a:pt x="736" y="2777"/>
                </a:lnTo>
                <a:lnTo>
                  <a:pt x="2561" y="399"/>
                </a:lnTo>
                <a:lnTo>
                  <a:pt x="2118" y="82"/>
                </a:lnTo>
                <a:lnTo>
                  <a:pt x="1898" y="0"/>
                </a:lnTo>
                <a:lnTo>
                  <a:pt x="0" y="248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1034" name="Group 10"/>
          <p:cNvGrpSpPr>
            <a:grpSpLocks/>
          </p:cNvGrpSpPr>
          <p:nvPr/>
        </p:nvGrpSpPr>
        <p:grpSpPr bwMode="auto">
          <a:xfrm>
            <a:off x="10584" y="5540375"/>
            <a:ext cx="2379133" cy="1246188"/>
            <a:chOff x="5" y="3490"/>
            <a:chExt cx="1124" cy="785"/>
          </a:xfrm>
        </p:grpSpPr>
        <p:sp>
          <p:nvSpPr>
            <p:cNvPr id="1051" name="Freeform 11"/>
            <p:cNvSpPr>
              <a:spLocks/>
            </p:cNvSpPr>
            <p:nvPr userDrawn="1"/>
          </p:nvSpPr>
          <p:spPr bwMode="auto">
            <a:xfrm>
              <a:off x="24" y="3505"/>
              <a:ext cx="1089" cy="649"/>
            </a:xfrm>
            <a:custGeom>
              <a:avLst/>
              <a:gdLst>
                <a:gd name="T0" fmla="*/ 50 w 2177"/>
                <a:gd name="T1" fmla="*/ 40 h 1298"/>
                <a:gd name="T2" fmla="*/ 45 w 2177"/>
                <a:gd name="T3" fmla="*/ 35 h 1298"/>
                <a:gd name="T4" fmla="*/ 42 w 2177"/>
                <a:gd name="T5" fmla="*/ 15 h 1298"/>
                <a:gd name="T6" fmla="*/ 67 w 2177"/>
                <a:gd name="T7" fmla="*/ 11 h 1298"/>
                <a:gd name="T8" fmla="*/ 69 w 2177"/>
                <a:gd name="T9" fmla="*/ 7 h 1298"/>
                <a:gd name="T10" fmla="*/ 66 w 2177"/>
                <a:gd name="T11" fmla="*/ 4 h 1298"/>
                <a:gd name="T12" fmla="*/ 40 w 2177"/>
                <a:gd name="T13" fmla="*/ 7 h 1298"/>
                <a:gd name="T14" fmla="*/ 39 w 2177"/>
                <a:gd name="T15" fmla="*/ 1 h 1298"/>
                <a:gd name="T16" fmla="*/ 34 w 2177"/>
                <a:gd name="T17" fmla="*/ 0 h 1298"/>
                <a:gd name="T18" fmla="*/ 30 w 2177"/>
                <a:gd name="T19" fmla="*/ 1 h 1298"/>
                <a:gd name="T20" fmla="*/ 28 w 2177"/>
                <a:gd name="T21" fmla="*/ 4 h 1298"/>
                <a:gd name="T22" fmla="*/ 30 w 2177"/>
                <a:gd name="T23" fmla="*/ 9 h 1298"/>
                <a:gd name="T24" fmla="*/ 21 w 2177"/>
                <a:gd name="T25" fmla="*/ 14 h 1298"/>
                <a:gd name="T26" fmla="*/ 31 w 2177"/>
                <a:gd name="T27" fmla="*/ 15 h 1298"/>
                <a:gd name="T28" fmla="*/ 35 w 2177"/>
                <a:gd name="T29" fmla="*/ 28 h 1298"/>
                <a:gd name="T30" fmla="*/ 5 w 2177"/>
                <a:gd name="T31" fmla="*/ 15 h 1298"/>
                <a:gd name="T32" fmla="*/ 2 w 2177"/>
                <a:gd name="T33" fmla="*/ 16 h 1298"/>
                <a:gd name="T34" fmla="*/ 0 w 2177"/>
                <a:gd name="T35" fmla="*/ 20 h 1298"/>
                <a:gd name="T36" fmla="*/ 2 w 2177"/>
                <a:gd name="T37" fmla="*/ 25 h 1298"/>
                <a:gd name="T38" fmla="*/ 36 w 2177"/>
                <a:gd name="T39" fmla="*/ 41 h 1298"/>
                <a:gd name="T40" fmla="*/ 44 w 2177"/>
                <a:gd name="T41" fmla="*/ 40 h 1298"/>
                <a:gd name="T42" fmla="*/ 50 w 2177"/>
                <a:gd name="T43" fmla="*/ 41 h 1298"/>
                <a:gd name="T44" fmla="*/ 50 w 2177"/>
                <a:gd name="T45" fmla="*/ 40 h 1298"/>
                <a:gd name="T46" fmla="*/ 50 w 2177"/>
                <a:gd name="T47" fmla="*/ 40 h 129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2" name="Freeform 12"/>
            <p:cNvSpPr>
              <a:spLocks/>
            </p:cNvSpPr>
            <p:nvPr userDrawn="1"/>
          </p:nvSpPr>
          <p:spPr bwMode="auto">
            <a:xfrm>
              <a:off x="1022" y="3582"/>
              <a:ext cx="71" cy="129"/>
            </a:xfrm>
            <a:custGeom>
              <a:avLst/>
              <a:gdLst>
                <a:gd name="T0" fmla="*/ 0 w 143"/>
                <a:gd name="T1" fmla="*/ 1 h 258"/>
                <a:gd name="T2" fmla="*/ 3 w 143"/>
                <a:gd name="T3" fmla="*/ 0 h 258"/>
                <a:gd name="T4" fmla="*/ 4 w 143"/>
                <a:gd name="T5" fmla="*/ 8 h 258"/>
                <a:gd name="T6" fmla="*/ 0 w 143"/>
                <a:gd name="T7" fmla="*/ 9 h 258"/>
                <a:gd name="T8" fmla="*/ 0 w 143"/>
                <a:gd name="T9" fmla="*/ 1 h 258"/>
                <a:gd name="T10" fmla="*/ 0 w 143"/>
                <a:gd name="T11" fmla="*/ 1 h 2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258">
                  <a:moveTo>
                    <a:pt x="0" y="7"/>
                  </a:moveTo>
                  <a:lnTo>
                    <a:pt x="120" y="0"/>
                  </a:lnTo>
                  <a:lnTo>
                    <a:pt x="143" y="233"/>
                  </a:lnTo>
                  <a:lnTo>
                    <a:pt x="8" y="258"/>
                  </a:lnTo>
                  <a:lnTo>
                    <a:pt x="0" y="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3" name="Freeform 13"/>
            <p:cNvSpPr>
              <a:spLocks/>
            </p:cNvSpPr>
            <p:nvPr userDrawn="1"/>
          </p:nvSpPr>
          <p:spPr bwMode="auto">
            <a:xfrm>
              <a:off x="20" y="3774"/>
              <a:ext cx="792" cy="410"/>
            </a:xfrm>
            <a:custGeom>
              <a:avLst/>
              <a:gdLst>
                <a:gd name="T0" fmla="*/ 4 w 1586"/>
                <a:gd name="T1" fmla="*/ 0 h 821"/>
                <a:gd name="T2" fmla="*/ 41 w 1586"/>
                <a:gd name="T3" fmla="*/ 16 h 821"/>
                <a:gd name="T4" fmla="*/ 44 w 1586"/>
                <a:gd name="T5" fmla="*/ 19 h 821"/>
                <a:gd name="T6" fmla="*/ 49 w 1586"/>
                <a:gd name="T7" fmla="*/ 24 h 821"/>
                <a:gd name="T8" fmla="*/ 48 w 1586"/>
                <a:gd name="T9" fmla="*/ 25 h 821"/>
                <a:gd name="T10" fmla="*/ 42 w 1586"/>
                <a:gd name="T11" fmla="*/ 24 h 821"/>
                <a:gd name="T12" fmla="*/ 35 w 1586"/>
                <a:gd name="T13" fmla="*/ 25 h 821"/>
                <a:gd name="T14" fmla="*/ 1 w 1586"/>
                <a:gd name="T15" fmla="*/ 9 h 821"/>
                <a:gd name="T16" fmla="*/ 0 w 1586"/>
                <a:gd name="T17" fmla="*/ 4 h 821"/>
                <a:gd name="T18" fmla="*/ 1 w 1586"/>
                <a:gd name="T19" fmla="*/ 1 h 821"/>
                <a:gd name="T20" fmla="*/ 4 w 1586"/>
                <a:gd name="T21" fmla="*/ 0 h 821"/>
                <a:gd name="T22" fmla="*/ 4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4" name="Freeform 14"/>
            <p:cNvSpPr>
              <a:spLocks/>
            </p:cNvSpPr>
            <p:nvPr userDrawn="1"/>
          </p:nvSpPr>
          <p:spPr bwMode="auto">
            <a:xfrm>
              <a:off x="129" y="3808"/>
              <a:ext cx="525" cy="374"/>
            </a:xfrm>
            <a:custGeom>
              <a:avLst/>
              <a:gdLst>
                <a:gd name="T0" fmla="*/ 0 w 1049"/>
                <a:gd name="T1" fmla="*/ 11 h 747"/>
                <a:gd name="T2" fmla="*/ 29 w 1049"/>
                <a:gd name="T3" fmla="*/ 24 h 747"/>
                <a:gd name="T4" fmla="*/ 30 w 1049"/>
                <a:gd name="T5" fmla="*/ 17 h 747"/>
                <a:gd name="T6" fmla="*/ 33 w 1049"/>
                <a:gd name="T7" fmla="*/ 14 h 747"/>
                <a:gd name="T8" fmla="*/ 3 w 1049"/>
                <a:gd name="T9" fmla="*/ 0 h 747"/>
                <a:gd name="T10" fmla="*/ 0 w 1049"/>
                <a:gd name="T11" fmla="*/ 4 h 747"/>
                <a:gd name="T12" fmla="*/ 0 w 1049"/>
                <a:gd name="T13" fmla="*/ 11 h 747"/>
                <a:gd name="T14" fmla="*/ 0 w 1049"/>
                <a:gd name="T15" fmla="*/ 11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5" name="Freeform 15"/>
            <p:cNvSpPr>
              <a:spLocks/>
            </p:cNvSpPr>
            <p:nvPr userDrawn="1"/>
          </p:nvSpPr>
          <p:spPr bwMode="auto">
            <a:xfrm>
              <a:off x="485" y="3532"/>
              <a:ext cx="135" cy="121"/>
            </a:xfrm>
            <a:custGeom>
              <a:avLst/>
              <a:gdLst>
                <a:gd name="T0" fmla="*/ 0 w 272"/>
                <a:gd name="T1" fmla="*/ 1 h 241"/>
                <a:gd name="T2" fmla="*/ 4 w 272"/>
                <a:gd name="T3" fmla="*/ 0 h 241"/>
                <a:gd name="T4" fmla="*/ 7 w 272"/>
                <a:gd name="T5" fmla="*/ 2 h 241"/>
                <a:gd name="T6" fmla="*/ 8 w 272"/>
                <a:gd name="T7" fmla="*/ 5 h 241"/>
                <a:gd name="T8" fmla="*/ 5 w 272"/>
                <a:gd name="T9" fmla="*/ 5 h 241"/>
                <a:gd name="T10" fmla="*/ 1 w 272"/>
                <a:gd name="T11" fmla="*/ 8 h 241"/>
                <a:gd name="T12" fmla="*/ 0 w 272"/>
                <a:gd name="T13" fmla="*/ 1 h 241"/>
                <a:gd name="T14" fmla="*/ 0 w 272"/>
                <a:gd name="T15" fmla="*/ 1 h 2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241">
                  <a:moveTo>
                    <a:pt x="0" y="28"/>
                  </a:moveTo>
                  <a:lnTo>
                    <a:pt x="160" y="0"/>
                  </a:lnTo>
                  <a:lnTo>
                    <a:pt x="251" y="36"/>
                  </a:lnTo>
                  <a:lnTo>
                    <a:pt x="272" y="139"/>
                  </a:lnTo>
                  <a:lnTo>
                    <a:pt x="164" y="146"/>
                  </a:lnTo>
                  <a:lnTo>
                    <a:pt x="32" y="241"/>
                  </a:lnTo>
                  <a:lnTo>
                    <a:pt x="0" y="28"/>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6" name="Freeform 16"/>
            <p:cNvSpPr>
              <a:spLocks/>
            </p:cNvSpPr>
            <p:nvPr userDrawn="1"/>
          </p:nvSpPr>
          <p:spPr bwMode="auto">
            <a:xfrm>
              <a:off x="641" y="4163"/>
              <a:ext cx="76" cy="112"/>
            </a:xfrm>
            <a:custGeom>
              <a:avLst/>
              <a:gdLst>
                <a:gd name="T0" fmla="*/ 5 w 152"/>
                <a:gd name="T1" fmla="*/ 1 h 224"/>
                <a:gd name="T2" fmla="*/ 5 w 152"/>
                <a:gd name="T3" fmla="*/ 7 h 224"/>
                <a:gd name="T4" fmla="*/ 0 w 152"/>
                <a:gd name="T5" fmla="*/ 1 h 224"/>
                <a:gd name="T6" fmla="*/ 3 w 152"/>
                <a:gd name="T7" fmla="*/ 0 h 224"/>
                <a:gd name="T8" fmla="*/ 5 w 152"/>
                <a:gd name="T9" fmla="*/ 1 h 224"/>
                <a:gd name="T10" fmla="*/ 5 w 152"/>
                <a:gd name="T11" fmla="*/ 1 h 2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2" h="224">
                  <a:moveTo>
                    <a:pt x="152" y="4"/>
                  </a:moveTo>
                  <a:lnTo>
                    <a:pt x="152" y="224"/>
                  </a:lnTo>
                  <a:lnTo>
                    <a:pt x="0" y="8"/>
                  </a:lnTo>
                  <a:lnTo>
                    <a:pt x="72" y="0"/>
                  </a:lnTo>
                  <a:lnTo>
                    <a:pt x="152" y="4"/>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7" name="Freeform 17"/>
            <p:cNvSpPr>
              <a:spLocks/>
            </p:cNvSpPr>
            <p:nvPr userDrawn="1"/>
          </p:nvSpPr>
          <p:spPr bwMode="auto">
            <a:xfrm>
              <a:off x="504" y="3607"/>
              <a:ext cx="193" cy="383"/>
            </a:xfrm>
            <a:custGeom>
              <a:avLst/>
              <a:gdLst>
                <a:gd name="T0" fmla="*/ 0 w 386"/>
                <a:gd name="T1" fmla="*/ 3 h 764"/>
                <a:gd name="T2" fmla="*/ 3 w 386"/>
                <a:gd name="T3" fmla="*/ 0 h 764"/>
                <a:gd name="T4" fmla="*/ 8 w 386"/>
                <a:gd name="T5" fmla="*/ 1 h 764"/>
                <a:gd name="T6" fmla="*/ 13 w 386"/>
                <a:gd name="T7" fmla="*/ 24 h 764"/>
                <a:gd name="T8" fmla="*/ 9 w 386"/>
                <a:gd name="T9" fmla="*/ 23 h 764"/>
                <a:gd name="T10" fmla="*/ 5 w 386"/>
                <a:gd name="T11" fmla="*/ 22 h 764"/>
                <a:gd name="T12" fmla="*/ 0 w 386"/>
                <a:gd name="T13" fmla="*/ 3 h 764"/>
                <a:gd name="T14" fmla="*/ 0 w 386"/>
                <a:gd name="T15" fmla="*/ 3 h 7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6" h="764">
                  <a:moveTo>
                    <a:pt x="0" y="80"/>
                  </a:moveTo>
                  <a:lnTo>
                    <a:pt x="87" y="0"/>
                  </a:lnTo>
                  <a:lnTo>
                    <a:pt x="232" y="6"/>
                  </a:lnTo>
                  <a:lnTo>
                    <a:pt x="386" y="764"/>
                  </a:lnTo>
                  <a:lnTo>
                    <a:pt x="279" y="720"/>
                  </a:lnTo>
                  <a:lnTo>
                    <a:pt x="152" y="677"/>
                  </a:lnTo>
                  <a:lnTo>
                    <a:pt x="0" y="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8" name="Freeform 18"/>
            <p:cNvSpPr>
              <a:spLocks/>
            </p:cNvSpPr>
            <p:nvPr userDrawn="1"/>
          </p:nvSpPr>
          <p:spPr bwMode="auto">
            <a:xfrm>
              <a:off x="668" y="3590"/>
              <a:ext cx="364" cy="174"/>
            </a:xfrm>
            <a:custGeom>
              <a:avLst/>
              <a:gdLst>
                <a:gd name="T0" fmla="*/ 22 w 728"/>
                <a:gd name="T1" fmla="*/ 0 h 348"/>
                <a:gd name="T2" fmla="*/ 0 w 728"/>
                <a:gd name="T3" fmla="*/ 4 h 348"/>
                <a:gd name="T4" fmla="*/ 1 w 728"/>
                <a:gd name="T5" fmla="*/ 11 h 348"/>
                <a:gd name="T6" fmla="*/ 23 w 728"/>
                <a:gd name="T7" fmla="*/ 8 h 348"/>
                <a:gd name="T8" fmla="*/ 23 w 728"/>
                <a:gd name="T9" fmla="*/ 2 h 348"/>
                <a:gd name="T10" fmla="*/ 22 w 728"/>
                <a:gd name="T11" fmla="*/ 0 h 348"/>
                <a:gd name="T12" fmla="*/ 22 w 728"/>
                <a:gd name="T13" fmla="*/ 0 h 3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8" h="348">
                  <a:moveTo>
                    <a:pt x="692" y="0"/>
                  </a:moveTo>
                  <a:lnTo>
                    <a:pt x="0" y="106"/>
                  </a:lnTo>
                  <a:lnTo>
                    <a:pt x="28" y="348"/>
                  </a:lnTo>
                  <a:lnTo>
                    <a:pt x="715" y="237"/>
                  </a:lnTo>
                  <a:lnTo>
                    <a:pt x="728" y="43"/>
                  </a:lnTo>
                  <a:lnTo>
                    <a:pt x="69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9" name="Freeform 19"/>
            <p:cNvSpPr>
              <a:spLocks/>
            </p:cNvSpPr>
            <p:nvPr userDrawn="1"/>
          </p:nvSpPr>
          <p:spPr bwMode="auto">
            <a:xfrm>
              <a:off x="347" y="3693"/>
              <a:ext cx="156" cy="67"/>
            </a:xfrm>
            <a:custGeom>
              <a:avLst/>
              <a:gdLst>
                <a:gd name="T0" fmla="*/ 9 w 312"/>
                <a:gd name="T1" fmla="*/ 0 h 135"/>
                <a:gd name="T2" fmla="*/ 0 w 312"/>
                <a:gd name="T3" fmla="*/ 2 h 135"/>
                <a:gd name="T4" fmla="*/ 10 w 312"/>
                <a:gd name="T5" fmla="*/ 4 h 135"/>
                <a:gd name="T6" fmla="*/ 9 w 312"/>
                <a:gd name="T7" fmla="*/ 0 h 135"/>
                <a:gd name="T8" fmla="*/ 9 w 312"/>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2" h="135">
                  <a:moveTo>
                    <a:pt x="272" y="0"/>
                  </a:moveTo>
                  <a:lnTo>
                    <a:pt x="0" y="78"/>
                  </a:lnTo>
                  <a:lnTo>
                    <a:pt x="312" y="135"/>
                  </a:lnTo>
                  <a:lnTo>
                    <a:pt x="2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1060" name="Group 20"/>
            <p:cNvGrpSpPr>
              <a:grpSpLocks/>
            </p:cNvGrpSpPr>
            <p:nvPr userDrawn="1"/>
          </p:nvGrpSpPr>
          <p:grpSpPr bwMode="auto">
            <a:xfrm>
              <a:off x="5" y="3490"/>
              <a:ext cx="1124" cy="780"/>
              <a:chOff x="5" y="3490"/>
              <a:chExt cx="1124" cy="780"/>
            </a:xfrm>
          </p:grpSpPr>
          <p:grpSp>
            <p:nvGrpSpPr>
              <p:cNvPr id="1061" name="Group 21"/>
              <p:cNvGrpSpPr>
                <a:grpSpLocks/>
              </p:cNvGrpSpPr>
              <p:nvPr userDrawn="1"/>
            </p:nvGrpSpPr>
            <p:grpSpPr bwMode="auto">
              <a:xfrm>
                <a:off x="499" y="3562"/>
                <a:ext cx="548" cy="708"/>
                <a:chOff x="499" y="3562"/>
                <a:chExt cx="548" cy="708"/>
              </a:xfrm>
            </p:grpSpPr>
            <p:sp>
              <p:nvSpPr>
                <p:cNvPr id="1074" name="Freeform 22"/>
                <p:cNvSpPr>
                  <a:spLocks/>
                </p:cNvSpPr>
                <p:nvPr userDrawn="1"/>
              </p:nvSpPr>
              <p:spPr bwMode="auto">
                <a:xfrm>
                  <a:off x="499" y="3587"/>
                  <a:ext cx="157" cy="87"/>
                </a:xfrm>
                <a:custGeom>
                  <a:avLst/>
                  <a:gdLst>
                    <a:gd name="T0" fmla="*/ 0 w 313"/>
                    <a:gd name="T1" fmla="*/ 3 h 175"/>
                    <a:gd name="T2" fmla="*/ 4 w 313"/>
                    <a:gd name="T3" fmla="*/ 0 h 175"/>
                    <a:gd name="T4" fmla="*/ 7 w 313"/>
                    <a:gd name="T5" fmla="*/ 0 h 175"/>
                    <a:gd name="T6" fmla="*/ 10 w 313"/>
                    <a:gd name="T7" fmla="*/ 0 h 175"/>
                    <a:gd name="T8" fmla="*/ 10 w 313"/>
                    <a:gd name="T9" fmla="*/ 2 h 175"/>
                    <a:gd name="T10" fmla="*/ 6 w 313"/>
                    <a:gd name="T11" fmla="*/ 2 h 175"/>
                    <a:gd name="T12" fmla="*/ 3 w 313"/>
                    <a:gd name="T13" fmla="*/ 3 h 175"/>
                    <a:gd name="T14" fmla="*/ 1 w 313"/>
                    <a:gd name="T15" fmla="*/ 5 h 175"/>
                    <a:gd name="T16" fmla="*/ 0 w 313"/>
                    <a:gd name="T17" fmla="*/ 3 h 175"/>
                    <a:gd name="T18" fmla="*/ 0 w 313"/>
                    <a:gd name="T19" fmla="*/ 3 h 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75" name="Freeform 23"/>
                <p:cNvSpPr>
                  <a:spLocks/>
                </p:cNvSpPr>
                <p:nvPr userDrawn="1"/>
              </p:nvSpPr>
              <p:spPr bwMode="auto">
                <a:xfrm>
                  <a:off x="636" y="4137"/>
                  <a:ext cx="115" cy="133"/>
                </a:xfrm>
                <a:custGeom>
                  <a:avLst/>
                  <a:gdLst>
                    <a:gd name="T0" fmla="*/ 0 w 230"/>
                    <a:gd name="T1" fmla="*/ 2 h 266"/>
                    <a:gd name="T2" fmla="*/ 5 w 230"/>
                    <a:gd name="T3" fmla="*/ 9 h 266"/>
                    <a:gd name="T4" fmla="*/ 8 w 230"/>
                    <a:gd name="T5" fmla="*/ 8 h 266"/>
                    <a:gd name="T6" fmla="*/ 7 w 230"/>
                    <a:gd name="T7" fmla="*/ 1 h 266"/>
                    <a:gd name="T8" fmla="*/ 6 w 230"/>
                    <a:gd name="T9" fmla="*/ 0 h 266"/>
                    <a:gd name="T10" fmla="*/ 6 w 230"/>
                    <a:gd name="T11" fmla="*/ 7 h 266"/>
                    <a:gd name="T12" fmla="*/ 3 w 230"/>
                    <a:gd name="T13" fmla="*/ 1 h 266"/>
                    <a:gd name="T14" fmla="*/ 0 w 230"/>
                    <a:gd name="T15" fmla="*/ 2 h 266"/>
                    <a:gd name="T16" fmla="*/ 0 w 230"/>
                    <a:gd name="T17" fmla="*/ 2 h 2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0" h="266">
                      <a:moveTo>
                        <a:pt x="0" y="40"/>
                      </a:moveTo>
                      <a:lnTo>
                        <a:pt x="160" y="266"/>
                      </a:lnTo>
                      <a:lnTo>
                        <a:pt x="230" y="251"/>
                      </a:lnTo>
                      <a:lnTo>
                        <a:pt x="223" y="17"/>
                      </a:lnTo>
                      <a:lnTo>
                        <a:pt x="166" y="0"/>
                      </a:lnTo>
                      <a:lnTo>
                        <a:pt x="179" y="197"/>
                      </a:lnTo>
                      <a:lnTo>
                        <a:pt x="71" y="4"/>
                      </a:lnTo>
                      <a:lnTo>
                        <a:pt x="0" y="4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76" name="Freeform 24"/>
                <p:cNvSpPr>
                  <a:spLocks/>
                </p:cNvSpPr>
                <p:nvPr userDrawn="1"/>
              </p:nvSpPr>
              <p:spPr bwMode="auto">
                <a:xfrm>
                  <a:off x="1004" y="3562"/>
                  <a:ext cx="43" cy="117"/>
                </a:xfrm>
                <a:custGeom>
                  <a:avLst/>
                  <a:gdLst>
                    <a:gd name="T0" fmla="*/ 0 w 87"/>
                    <a:gd name="T1" fmla="*/ 1 h 234"/>
                    <a:gd name="T2" fmla="*/ 1 w 87"/>
                    <a:gd name="T3" fmla="*/ 3 h 234"/>
                    <a:gd name="T4" fmla="*/ 1 w 87"/>
                    <a:gd name="T5" fmla="*/ 5 h 234"/>
                    <a:gd name="T6" fmla="*/ 0 w 87"/>
                    <a:gd name="T7" fmla="*/ 8 h 234"/>
                    <a:gd name="T8" fmla="*/ 2 w 87"/>
                    <a:gd name="T9" fmla="*/ 7 h 234"/>
                    <a:gd name="T10" fmla="*/ 2 w 87"/>
                    <a:gd name="T11" fmla="*/ 4 h 234"/>
                    <a:gd name="T12" fmla="*/ 1 w 87"/>
                    <a:gd name="T13" fmla="*/ 0 h 234"/>
                    <a:gd name="T14" fmla="*/ 0 w 87"/>
                    <a:gd name="T15" fmla="*/ 1 h 234"/>
                    <a:gd name="T16" fmla="*/ 0 w 87"/>
                    <a:gd name="T17" fmla="*/ 1 h 2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7" h="234">
                      <a:moveTo>
                        <a:pt x="0" y="19"/>
                      </a:moveTo>
                      <a:lnTo>
                        <a:pt x="36" y="93"/>
                      </a:lnTo>
                      <a:lnTo>
                        <a:pt x="44" y="154"/>
                      </a:lnTo>
                      <a:lnTo>
                        <a:pt x="27" y="234"/>
                      </a:lnTo>
                      <a:lnTo>
                        <a:pt x="80" y="220"/>
                      </a:lnTo>
                      <a:lnTo>
                        <a:pt x="87" y="116"/>
                      </a:lnTo>
                      <a:lnTo>
                        <a:pt x="46"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sp>
            <p:nvSpPr>
              <p:cNvPr id="1062" name="Freeform 25"/>
              <p:cNvSpPr>
                <a:spLocks/>
              </p:cNvSpPr>
              <p:nvPr userDrawn="1"/>
            </p:nvSpPr>
            <p:spPr bwMode="auto">
              <a:xfrm>
                <a:off x="76" y="3732"/>
                <a:ext cx="595" cy="250"/>
              </a:xfrm>
              <a:custGeom>
                <a:avLst/>
                <a:gdLst>
                  <a:gd name="T0" fmla="*/ 4 w 1190"/>
                  <a:gd name="T1" fmla="*/ 0 h 500"/>
                  <a:gd name="T2" fmla="*/ 38 w 1190"/>
                  <a:gd name="T3" fmla="*/ 16 h 500"/>
                  <a:gd name="T4" fmla="*/ 34 w 1190"/>
                  <a:gd name="T5" fmla="*/ 16 h 500"/>
                  <a:gd name="T6" fmla="*/ 0 w 1190"/>
                  <a:gd name="T7" fmla="*/ 1 h 500"/>
                  <a:gd name="T8" fmla="*/ 4 w 1190"/>
                  <a:gd name="T9" fmla="*/ 0 h 500"/>
                  <a:gd name="T10" fmla="*/ 4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63" name="Freeform 26"/>
              <p:cNvSpPr>
                <a:spLocks/>
              </p:cNvSpPr>
              <p:nvPr userDrawn="1"/>
            </p:nvSpPr>
            <p:spPr bwMode="auto">
              <a:xfrm>
                <a:off x="260" y="3886"/>
                <a:ext cx="244" cy="148"/>
              </a:xfrm>
              <a:custGeom>
                <a:avLst/>
                <a:gdLst>
                  <a:gd name="T0" fmla="*/ 0 w 489"/>
                  <a:gd name="T1" fmla="*/ 2 h 296"/>
                  <a:gd name="T2" fmla="*/ 5 w 489"/>
                  <a:gd name="T3" fmla="*/ 3 h 296"/>
                  <a:gd name="T4" fmla="*/ 10 w 489"/>
                  <a:gd name="T5" fmla="*/ 5 h 296"/>
                  <a:gd name="T6" fmla="*/ 13 w 489"/>
                  <a:gd name="T7" fmla="*/ 8 h 296"/>
                  <a:gd name="T8" fmla="*/ 10 w 489"/>
                  <a:gd name="T9" fmla="*/ 8 h 296"/>
                  <a:gd name="T10" fmla="*/ 4 w 489"/>
                  <a:gd name="T11" fmla="*/ 5 h 296"/>
                  <a:gd name="T12" fmla="*/ 1 w 489"/>
                  <a:gd name="T13" fmla="*/ 3 h 296"/>
                  <a:gd name="T14" fmla="*/ 3 w 489"/>
                  <a:gd name="T15" fmla="*/ 6 h 296"/>
                  <a:gd name="T16" fmla="*/ 8 w 489"/>
                  <a:gd name="T17" fmla="*/ 9 h 296"/>
                  <a:gd name="T18" fmla="*/ 14 w 489"/>
                  <a:gd name="T19" fmla="*/ 10 h 296"/>
                  <a:gd name="T20" fmla="*/ 15 w 489"/>
                  <a:gd name="T21" fmla="*/ 7 h 296"/>
                  <a:gd name="T22" fmla="*/ 12 w 489"/>
                  <a:gd name="T23" fmla="*/ 4 h 296"/>
                  <a:gd name="T24" fmla="*/ 5 w 489"/>
                  <a:gd name="T25" fmla="*/ 1 h 296"/>
                  <a:gd name="T26" fmla="*/ 0 w 489"/>
                  <a:gd name="T27" fmla="*/ 0 h 296"/>
                  <a:gd name="T28" fmla="*/ 0 w 489"/>
                  <a:gd name="T29" fmla="*/ 2 h 296"/>
                  <a:gd name="T30" fmla="*/ 0 w 489"/>
                  <a:gd name="T31" fmla="*/ 2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64" name="Freeform 27"/>
              <p:cNvSpPr>
                <a:spLocks/>
              </p:cNvSpPr>
              <p:nvPr userDrawn="1"/>
            </p:nvSpPr>
            <p:spPr bwMode="auto">
              <a:xfrm>
                <a:off x="565" y="3680"/>
                <a:ext cx="107" cy="238"/>
              </a:xfrm>
              <a:custGeom>
                <a:avLst/>
                <a:gdLst>
                  <a:gd name="T0" fmla="*/ 1 w 213"/>
                  <a:gd name="T1" fmla="*/ 0 h 478"/>
                  <a:gd name="T2" fmla="*/ 3 w 213"/>
                  <a:gd name="T3" fmla="*/ 0 h 478"/>
                  <a:gd name="T4" fmla="*/ 3 w 213"/>
                  <a:gd name="T5" fmla="*/ 6 h 478"/>
                  <a:gd name="T6" fmla="*/ 4 w 213"/>
                  <a:gd name="T7" fmla="*/ 10 h 478"/>
                  <a:gd name="T8" fmla="*/ 7 w 213"/>
                  <a:gd name="T9" fmla="*/ 14 h 478"/>
                  <a:gd name="T10" fmla="*/ 4 w 213"/>
                  <a:gd name="T11" fmla="*/ 14 h 478"/>
                  <a:gd name="T12" fmla="*/ 1 w 213"/>
                  <a:gd name="T13" fmla="*/ 10 h 478"/>
                  <a:gd name="T14" fmla="*/ 0 w 213"/>
                  <a:gd name="T15" fmla="*/ 1 h 478"/>
                  <a:gd name="T16" fmla="*/ 1 w 213"/>
                  <a:gd name="T17" fmla="*/ 0 h 478"/>
                  <a:gd name="T18" fmla="*/ 1 w 213"/>
                  <a:gd name="T19" fmla="*/ 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1065" name="Group 28"/>
              <p:cNvGrpSpPr>
                <a:grpSpLocks/>
              </p:cNvGrpSpPr>
              <p:nvPr userDrawn="1"/>
            </p:nvGrpSpPr>
            <p:grpSpPr bwMode="auto">
              <a:xfrm>
                <a:off x="5" y="3490"/>
                <a:ext cx="1124" cy="678"/>
                <a:chOff x="5" y="3490"/>
                <a:chExt cx="1124" cy="678"/>
              </a:xfrm>
            </p:grpSpPr>
            <p:sp>
              <p:nvSpPr>
                <p:cNvPr id="1066" name="Freeform 29"/>
                <p:cNvSpPr>
                  <a:spLocks/>
                </p:cNvSpPr>
                <p:nvPr userDrawn="1"/>
              </p:nvSpPr>
              <p:spPr bwMode="auto">
                <a:xfrm>
                  <a:off x="669" y="4048"/>
                  <a:ext cx="75" cy="87"/>
                </a:xfrm>
                <a:custGeom>
                  <a:avLst/>
                  <a:gdLst>
                    <a:gd name="T0" fmla="*/ 4 w 150"/>
                    <a:gd name="T1" fmla="*/ 0 h 173"/>
                    <a:gd name="T2" fmla="*/ 2 w 150"/>
                    <a:gd name="T3" fmla="*/ 3 h 173"/>
                    <a:gd name="T4" fmla="*/ 0 w 150"/>
                    <a:gd name="T5" fmla="*/ 6 h 173"/>
                    <a:gd name="T6" fmla="*/ 3 w 150"/>
                    <a:gd name="T7" fmla="*/ 5 h 173"/>
                    <a:gd name="T8" fmla="*/ 4 w 150"/>
                    <a:gd name="T9" fmla="*/ 3 h 173"/>
                    <a:gd name="T10" fmla="*/ 5 w 150"/>
                    <a:gd name="T11" fmla="*/ 1 h 173"/>
                    <a:gd name="T12" fmla="*/ 4 w 150"/>
                    <a:gd name="T13" fmla="*/ 0 h 173"/>
                    <a:gd name="T14" fmla="*/ 4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67" name="Freeform 30"/>
                <p:cNvSpPr>
                  <a:spLocks/>
                </p:cNvSpPr>
                <p:nvPr userDrawn="1"/>
              </p:nvSpPr>
              <p:spPr bwMode="auto">
                <a:xfrm>
                  <a:off x="5" y="3728"/>
                  <a:ext cx="842" cy="440"/>
                </a:xfrm>
                <a:custGeom>
                  <a:avLst/>
                  <a:gdLst>
                    <a:gd name="T0" fmla="*/ 5 w 1684"/>
                    <a:gd name="T1" fmla="*/ 0 h 880"/>
                    <a:gd name="T2" fmla="*/ 2 w 1684"/>
                    <a:gd name="T3" fmla="*/ 2 h 880"/>
                    <a:gd name="T4" fmla="*/ 0 w 1684"/>
                    <a:gd name="T5" fmla="*/ 7 h 880"/>
                    <a:gd name="T6" fmla="*/ 3 w 1684"/>
                    <a:gd name="T7" fmla="*/ 12 h 880"/>
                    <a:gd name="T8" fmla="*/ 37 w 1684"/>
                    <a:gd name="T9" fmla="*/ 28 h 880"/>
                    <a:gd name="T10" fmla="*/ 45 w 1684"/>
                    <a:gd name="T11" fmla="*/ 27 h 880"/>
                    <a:gd name="T12" fmla="*/ 51 w 1684"/>
                    <a:gd name="T13" fmla="*/ 28 h 880"/>
                    <a:gd name="T14" fmla="*/ 53 w 1684"/>
                    <a:gd name="T15" fmla="*/ 26 h 880"/>
                    <a:gd name="T16" fmla="*/ 47 w 1684"/>
                    <a:gd name="T17" fmla="*/ 21 h 880"/>
                    <a:gd name="T18" fmla="*/ 45 w 1684"/>
                    <a:gd name="T19" fmla="*/ 16 h 880"/>
                    <a:gd name="T20" fmla="*/ 43 w 1684"/>
                    <a:gd name="T21" fmla="*/ 17 h 880"/>
                    <a:gd name="T22" fmla="*/ 45 w 1684"/>
                    <a:gd name="T23" fmla="*/ 21 h 880"/>
                    <a:gd name="T24" fmla="*/ 50 w 1684"/>
                    <a:gd name="T25" fmla="*/ 26 h 880"/>
                    <a:gd name="T26" fmla="*/ 45 w 1684"/>
                    <a:gd name="T27" fmla="*/ 25 h 880"/>
                    <a:gd name="T28" fmla="*/ 39 w 1684"/>
                    <a:gd name="T29" fmla="*/ 26 h 880"/>
                    <a:gd name="T30" fmla="*/ 40 w 1684"/>
                    <a:gd name="T31" fmla="*/ 21 h 880"/>
                    <a:gd name="T32" fmla="*/ 42 w 1684"/>
                    <a:gd name="T33" fmla="*/ 17 h 880"/>
                    <a:gd name="T34" fmla="*/ 39 w 1684"/>
                    <a:gd name="T35" fmla="*/ 18 h 880"/>
                    <a:gd name="T36" fmla="*/ 37 w 1684"/>
                    <a:gd name="T37" fmla="*/ 21 h 880"/>
                    <a:gd name="T38" fmla="*/ 36 w 1684"/>
                    <a:gd name="T39" fmla="*/ 25 h 880"/>
                    <a:gd name="T40" fmla="*/ 4 w 1684"/>
                    <a:gd name="T41" fmla="*/ 10 h 880"/>
                    <a:gd name="T42" fmla="*/ 3 w 1684"/>
                    <a:gd name="T43" fmla="*/ 7 h 880"/>
                    <a:gd name="T44" fmla="*/ 4 w 1684"/>
                    <a:gd name="T45" fmla="*/ 3 h 880"/>
                    <a:gd name="T46" fmla="*/ 7 w 1684"/>
                    <a:gd name="T47" fmla="*/ 0 h 880"/>
                    <a:gd name="T48" fmla="*/ 5 w 1684"/>
                    <a:gd name="T49" fmla="*/ 0 h 880"/>
                    <a:gd name="T50" fmla="*/ 5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68" name="Freeform 31"/>
                <p:cNvSpPr>
                  <a:spLocks/>
                </p:cNvSpPr>
                <p:nvPr userDrawn="1"/>
              </p:nvSpPr>
              <p:spPr bwMode="auto">
                <a:xfrm>
                  <a:off x="106" y="3770"/>
                  <a:ext cx="80" cy="167"/>
                </a:xfrm>
                <a:custGeom>
                  <a:avLst/>
                  <a:gdLst>
                    <a:gd name="T0" fmla="*/ 4 w 160"/>
                    <a:gd name="T1" fmla="*/ 0 h 335"/>
                    <a:gd name="T2" fmla="*/ 1 w 160"/>
                    <a:gd name="T3" fmla="*/ 3 h 335"/>
                    <a:gd name="T4" fmla="*/ 0 w 160"/>
                    <a:gd name="T5" fmla="*/ 7 h 335"/>
                    <a:gd name="T6" fmla="*/ 2 w 160"/>
                    <a:gd name="T7" fmla="*/ 9 h 335"/>
                    <a:gd name="T8" fmla="*/ 3 w 160"/>
                    <a:gd name="T9" fmla="*/ 10 h 335"/>
                    <a:gd name="T10" fmla="*/ 3 w 160"/>
                    <a:gd name="T11" fmla="*/ 4 h 335"/>
                    <a:gd name="T12" fmla="*/ 5 w 160"/>
                    <a:gd name="T13" fmla="*/ 0 h 335"/>
                    <a:gd name="T14" fmla="*/ 4 w 160"/>
                    <a:gd name="T15" fmla="*/ 0 h 335"/>
                    <a:gd name="T16" fmla="*/ 4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69" name="Freeform 32"/>
                <p:cNvSpPr>
                  <a:spLocks/>
                </p:cNvSpPr>
                <p:nvPr userDrawn="1"/>
              </p:nvSpPr>
              <p:spPr bwMode="auto">
                <a:xfrm>
                  <a:off x="449" y="3490"/>
                  <a:ext cx="322" cy="594"/>
                </a:xfrm>
                <a:custGeom>
                  <a:avLst/>
                  <a:gdLst>
                    <a:gd name="T0" fmla="*/ 7 w 642"/>
                    <a:gd name="T1" fmla="*/ 28 h 1188"/>
                    <a:gd name="T2" fmla="*/ 0 w 642"/>
                    <a:gd name="T3" fmla="*/ 4 h 1188"/>
                    <a:gd name="T4" fmla="*/ 3 w 642"/>
                    <a:gd name="T5" fmla="*/ 2 h 1188"/>
                    <a:gd name="T6" fmla="*/ 9 w 642"/>
                    <a:gd name="T7" fmla="*/ 0 h 1188"/>
                    <a:gd name="T8" fmla="*/ 13 w 642"/>
                    <a:gd name="T9" fmla="*/ 2 h 1188"/>
                    <a:gd name="T10" fmla="*/ 21 w 642"/>
                    <a:gd name="T11" fmla="*/ 38 h 1188"/>
                    <a:gd name="T12" fmla="*/ 18 w 642"/>
                    <a:gd name="T13" fmla="*/ 35 h 1188"/>
                    <a:gd name="T14" fmla="*/ 12 w 642"/>
                    <a:gd name="T15" fmla="*/ 4 h 1188"/>
                    <a:gd name="T16" fmla="*/ 8 w 642"/>
                    <a:gd name="T17" fmla="*/ 2 h 1188"/>
                    <a:gd name="T18" fmla="*/ 4 w 642"/>
                    <a:gd name="T19" fmla="*/ 3 h 1188"/>
                    <a:gd name="T20" fmla="*/ 3 w 642"/>
                    <a:gd name="T21" fmla="*/ 5 h 1188"/>
                    <a:gd name="T22" fmla="*/ 10 w 642"/>
                    <a:gd name="T23" fmla="*/ 29 h 1188"/>
                    <a:gd name="T24" fmla="*/ 7 w 642"/>
                    <a:gd name="T25" fmla="*/ 28 h 1188"/>
                    <a:gd name="T26" fmla="*/ 7 w 642"/>
                    <a:gd name="T27" fmla="*/ 28 h 1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70" name="Freeform 33"/>
                <p:cNvSpPr>
                  <a:spLocks/>
                </p:cNvSpPr>
                <p:nvPr userDrawn="1"/>
              </p:nvSpPr>
              <p:spPr bwMode="auto">
                <a:xfrm>
                  <a:off x="578" y="3650"/>
                  <a:ext cx="96" cy="252"/>
                </a:xfrm>
                <a:custGeom>
                  <a:avLst/>
                  <a:gdLst>
                    <a:gd name="T0" fmla="*/ 0 w 192"/>
                    <a:gd name="T1" fmla="*/ 1 h 504"/>
                    <a:gd name="T2" fmla="*/ 3 w 192"/>
                    <a:gd name="T3" fmla="*/ 7 h 504"/>
                    <a:gd name="T4" fmla="*/ 4 w 192"/>
                    <a:gd name="T5" fmla="*/ 10 h 504"/>
                    <a:gd name="T6" fmla="*/ 4 w 192"/>
                    <a:gd name="T7" fmla="*/ 16 h 504"/>
                    <a:gd name="T8" fmla="*/ 6 w 192"/>
                    <a:gd name="T9" fmla="*/ 16 h 504"/>
                    <a:gd name="T10" fmla="*/ 6 w 192"/>
                    <a:gd name="T11" fmla="*/ 12 h 504"/>
                    <a:gd name="T12" fmla="*/ 6 w 192"/>
                    <a:gd name="T13" fmla="*/ 7 h 504"/>
                    <a:gd name="T14" fmla="*/ 4 w 192"/>
                    <a:gd name="T15" fmla="*/ 2 h 504"/>
                    <a:gd name="T16" fmla="*/ 2 w 192"/>
                    <a:gd name="T17" fmla="*/ 0 h 504"/>
                    <a:gd name="T18" fmla="*/ 0 w 192"/>
                    <a:gd name="T19" fmla="*/ 1 h 504"/>
                    <a:gd name="T20" fmla="*/ 0 w 192"/>
                    <a:gd name="T21" fmla="*/ 1 h 5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71" name="Freeform 34"/>
                <p:cNvSpPr>
                  <a:spLocks/>
                </p:cNvSpPr>
                <p:nvPr userDrawn="1"/>
              </p:nvSpPr>
              <p:spPr bwMode="auto">
                <a:xfrm>
                  <a:off x="328" y="3630"/>
                  <a:ext cx="195" cy="135"/>
                </a:xfrm>
                <a:custGeom>
                  <a:avLst/>
                  <a:gdLst>
                    <a:gd name="T0" fmla="*/ 10 w 390"/>
                    <a:gd name="T1" fmla="*/ 0 h 269"/>
                    <a:gd name="T2" fmla="*/ 9 w 390"/>
                    <a:gd name="T3" fmla="*/ 1 h 269"/>
                    <a:gd name="T4" fmla="*/ 8 w 390"/>
                    <a:gd name="T5" fmla="*/ 3 h 269"/>
                    <a:gd name="T6" fmla="*/ 0 w 390"/>
                    <a:gd name="T7" fmla="*/ 6 h 269"/>
                    <a:gd name="T8" fmla="*/ 0 w 390"/>
                    <a:gd name="T9" fmla="*/ 7 h 269"/>
                    <a:gd name="T10" fmla="*/ 9 w 390"/>
                    <a:gd name="T11" fmla="*/ 8 h 269"/>
                    <a:gd name="T12" fmla="*/ 10 w 390"/>
                    <a:gd name="T13" fmla="*/ 9 h 269"/>
                    <a:gd name="T14" fmla="*/ 13 w 390"/>
                    <a:gd name="T15" fmla="*/ 9 h 269"/>
                    <a:gd name="T16" fmla="*/ 12 w 390"/>
                    <a:gd name="T17" fmla="*/ 6 h 269"/>
                    <a:gd name="T18" fmla="*/ 4 w 390"/>
                    <a:gd name="T19" fmla="*/ 6 h 269"/>
                    <a:gd name="T20" fmla="*/ 11 w 390"/>
                    <a:gd name="T21" fmla="*/ 3 h 269"/>
                    <a:gd name="T22" fmla="*/ 10 w 390"/>
                    <a:gd name="T23" fmla="*/ 0 h 269"/>
                    <a:gd name="T24" fmla="*/ 10 w 390"/>
                    <a:gd name="T25" fmla="*/ 0 h 2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72" name="Freeform 35"/>
                <p:cNvSpPr>
                  <a:spLocks/>
                </p:cNvSpPr>
                <p:nvPr userDrawn="1"/>
              </p:nvSpPr>
              <p:spPr bwMode="auto">
                <a:xfrm>
                  <a:off x="658" y="3538"/>
                  <a:ext cx="471" cy="212"/>
                </a:xfrm>
                <a:custGeom>
                  <a:avLst/>
                  <a:gdLst>
                    <a:gd name="T0" fmla="*/ 0 w 941"/>
                    <a:gd name="T1" fmla="*/ 5 h 424"/>
                    <a:gd name="T2" fmla="*/ 27 w 941"/>
                    <a:gd name="T3" fmla="*/ 0 h 424"/>
                    <a:gd name="T4" fmla="*/ 29 w 941"/>
                    <a:gd name="T5" fmla="*/ 3 h 424"/>
                    <a:gd name="T6" fmla="*/ 30 w 941"/>
                    <a:gd name="T7" fmla="*/ 6 h 424"/>
                    <a:gd name="T8" fmla="*/ 29 w 941"/>
                    <a:gd name="T9" fmla="*/ 9 h 424"/>
                    <a:gd name="T10" fmla="*/ 2 w 941"/>
                    <a:gd name="T11" fmla="*/ 14 h 424"/>
                    <a:gd name="T12" fmla="*/ 2 w 941"/>
                    <a:gd name="T13" fmla="*/ 12 h 424"/>
                    <a:gd name="T14" fmla="*/ 27 w 941"/>
                    <a:gd name="T15" fmla="*/ 8 h 424"/>
                    <a:gd name="T16" fmla="*/ 28 w 941"/>
                    <a:gd name="T17" fmla="*/ 5 h 424"/>
                    <a:gd name="T18" fmla="*/ 27 w 941"/>
                    <a:gd name="T19" fmla="*/ 2 h 424"/>
                    <a:gd name="T20" fmla="*/ 0 w 941"/>
                    <a:gd name="T21" fmla="*/ 6 h 424"/>
                    <a:gd name="T22" fmla="*/ 0 w 941"/>
                    <a:gd name="T23" fmla="*/ 5 h 424"/>
                    <a:gd name="T24" fmla="*/ 0 w 941"/>
                    <a:gd name="T25" fmla="*/ 5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73" name="Freeform 36"/>
                <p:cNvSpPr>
                  <a:spLocks/>
                </p:cNvSpPr>
                <p:nvPr userDrawn="1"/>
              </p:nvSpPr>
              <p:spPr bwMode="auto">
                <a:xfrm>
                  <a:off x="717" y="3606"/>
                  <a:ext cx="245" cy="86"/>
                </a:xfrm>
                <a:custGeom>
                  <a:avLst/>
                  <a:gdLst>
                    <a:gd name="T0" fmla="*/ 0 w 488"/>
                    <a:gd name="T1" fmla="*/ 3 h 173"/>
                    <a:gd name="T2" fmla="*/ 3 w 488"/>
                    <a:gd name="T3" fmla="*/ 5 h 173"/>
                    <a:gd name="T4" fmla="*/ 7 w 488"/>
                    <a:gd name="T5" fmla="*/ 5 h 173"/>
                    <a:gd name="T6" fmla="*/ 14 w 488"/>
                    <a:gd name="T7" fmla="*/ 3 h 173"/>
                    <a:gd name="T8" fmla="*/ 16 w 488"/>
                    <a:gd name="T9" fmla="*/ 1 h 173"/>
                    <a:gd name="T10" fmla="*/ 14 w 488"/>
                    <a:gd name="T11" fmla="*/ 0 h 173"/>
                    <a:gd name="T12" fmla="*/ 8 w 488"/>
                    <a:gd name="T13" fmla="*/ 0 h 173"/>
                    <a:gd name="T14" fmla="*/ 4 w 488"/>
                    <a:gd name="T15" fmla="*/ 0 h 173"/>
                    <a:gd name="T16" fmla="*/ 1 w 488"/>
                    <a:gd name="T17" fmla="*/ 2 h 173"/>
                    <a:gd name="T18" fmla="*/ 4 w 488"/>
                    <a:gd name="T19" fmla="*/ 2 h 173"/>
                    <a:gd name="T20" fmla="*/ 9 w 488"/>
                    <a:gd name="T21" fmla="*/ 1 h 173"/>
                    <a:gd name="T22" fmla="*/ 14 w 488"/>
                    <a:gd name="T23" fmla="*/ 1 h 173"/>
                    <a:gd name="T24" fmla="*/ 9 w 488"/>
                    <a:gd name="T25" fmla="*/ 3 h 173"/>
                    <a:gd name="T26" fmla="*/ 5 w 488"/>
                    <a:gd name="T27" fmla="*/ 3 h 173"/>
                    <a:gd name="T28" fmla="*/ 0 w 488"/>
                    <a:gd name="T29" fmla="*/ 3 h 173"/>
                    <a:gd name="T30" fmla="*/ 0 w 488"/>
                    <a:gd name="T31" fmla="*/ 3 h 1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grpSp>
      </p:grpSp>
      <p:grpSp>
        <p:nvGrpSpPr>
          <p:cNvPr id="1035" name="Group 37"/>
          <p:cNvGrpSpPr>
            <a:grpSpLocks/>
          </p:cNvGrpSpPr>
          <p:nvPr/>
        </p:nvGrpSpPr>
        <p:grpSpPr bwMode="auto">
          <a:xfrm>
            <a:off x="11573979" y="2116207"/>
            <a:ext cx="514351" cy="4308475"/>
            <a:chOff x="5468" y="1333"/>
            <a:chExt cx="243" cy="2714"/>
          </a:xfrm>
        </p:grpSpPr>
        <p:sp>
          <p:nvSpPr>
            <p:cNvPr id="1049" name="Freeform 38"/>
            <p:cNvSpPr>
              <a:spLocks/>
            </p:cNvSpPr>
            <p:nvPr userDrawn="1"/>
          </p:nvSpPr>
          <p:spPr bwMode="auto">
            <a:xfrm flipH="1">
              <a:off x="5468" y="2620"/>
              <a:ext cx="205" cy="1427"/>
            </a:xfrm>
            <a:custGeom>
              <a:avLst/>
              <a:gdLst>
                <a:gd name="T0" fmla="*/ 1 w 772"/>
                <a:gd name="T1" fmla="*/ 50 h 3266"/>
                <a:gd name="T2" fmla="*/ 1 w 772"/>
                <a:gd name="T3" fmla="*/ 47 h 3266"/>
                <a:gd name="T4" fmla="*/ 1 w 772"/>
                <a:gd name="T5" fmla="*/ 44 h 3266"/>
                <a:gd name="T6" fmla="*/ 1 w 772"/>
                <a:gd name="T7" fmla="*/ 41 h 3266"/>
                <a:gd name="T8" fmla="*/ 1 w 772"/>
                <a:gd name="T9" fmla="*/ 36 h 3266"/>
                <a:gd name="T10" fmla="*/ 1 w 772"/>
                <a:gd name="T11" fmla="*/ 33 h 3266"/>
                <a:gd name="T12" fmla="*/ 1 w 772"/>
                <a:gd name="T13" fmla="*/ 31 h 3266"/>
                <a:gd name="T14" fmla="*/ 1 w 772"/>
                <a:gd name="T15" fmla="*/ 30 h 3266"/>
                <a:gd name="T16" fmla="*/ 1 w 772"/>
                <a:gd name="T17" fmla="*/ 28 h 3266"/>
                <a:gd name="T18" fmla="*/ 1 w 772"/>
                <a:gd name="T19" fmla="*/ 25 h 3266"/>
                <a:gd name="T20" fmla="*/ 1 w 772"/>
                <a:gd name="T21" fmla="*/ 18 h 3266"/>
                <a:gd name="T22" fmla="*/ 1 w 772"/>
                <a:gd name="T23" fmla="*/ 15 h 3266"/>
                <a:gd name="T24" fmla="*/ 1 w 772"/>
                <a:gd name="T25" fmla="*/ 11 h 3266"/>
                <a:gd name="T26" fmla="*/ 1 w 772"/>
                <a:gd name="T27" fmla="*/ 10 h 3266"/>
                <a:gd name="T28" fmla="*/ 0 w 772"/>
                <a:gd name="T29" fmla="*/ 7 h 3266"/>
                <a:gd name="T30" fmla="*/ 0 w 772"/>
                <a:gd name="T31" fmla="*/ 0 h 3266"/>
                <a:gd name="T32" fmla="*/ 0 w 772"/>
                <a:gd name="T33" fmla="*/ 6 h 3266"/>
                <a:gd name="T34" fmla="*/ 0 w 772"/>
                <a:gd name="T35" fmla="*/ 10 h 3266"/>
                <a:gd name="T36" fmla="*/ 1 w 772"/>
                <a:gd name="T37" fmla="*/ 12 h 3266"/>
                <a:gd name="T38" fmla="*/ 1 w 772"/>
                <a:gd name="T39" fmla="*/ 13 h 3266"/>
                <a:gd name="T40" fmla="*/ 1 w 772"/>
                <a:gd name="T41" fmla="*/ 17 h 3266"/>
                <a:gd name="T42" fmla="*/ 1 w 772"/>
                <a:gd name="T43" fmla="*/ 20 h 3266"/>
                <a:gd name="T44" fmla="*/ 0 w 772"/>
                <a:gd name="T45" fmla="*/ 26 h 3266"/>
                <a:gd name="T46" fmla="*/ 0 w 772"/>
                <a:gd name="T47" fmla="*/ 30 h 3266"/>
                <a:gd name="T48" fmla="*/ 1 w 772"/>
                <a:gd name="T49" fmla="*/ 33 h 3266"/>
                <a:gd name="T50" fmla="*/ 1 w 772"/>
                <a:gd name="T51" fmla="*/ 35 h 3266"/>
                <a:gd name="T52" fmla="*/ 0 w 772"/>
                <a:gd name="T53" fmla="*/ 39 h 3266"/>
                <a:gd name="T54" fmla="*/ 0 w 772"/>
                <a:gd name="T55" fmla="*/ 43 h 3266"/>
                <a:gd name="T56" fmla="*/ 0 w 772"/>
                <a:gd name="T57" fmla="*/ 48 h 3266"/>
                <a:gd name="T58" fmla="*/ 1 w 772"/>
                <a:gd name="T59" fmla="*/ 50 h 3266"/>
                <a:gd name="T60" fmla="*/ 1 w 772"/>
                <a:gd name="T61" fmla="*/ 52 h 3266"/>
                <a:gd name="T62" fmla="*/ 1 w 772"/>
                <a:gd name="T63" fmla="*/ 50 h 3266"/>
                <a:gd name="T64" fmla="*/ 1 w 772"/>
                <a:gd name="T65" fmla="*/ 50 h 3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50" name="Freeform 39"/>
            <p:cNvSpPr>
              <a:spLocks/>
            </p:cNvSpPr>
            <p:nvPr userDrawn="1"/>
          </p:nvSpPr>
          <p:spPr bwMode="auto">
            <a:xfrm flipH="1">
              <a:off x="5506" y="1333"/>
              <a:ext cx="205" cy="1633"/>
            </a:xfrm>
            <a:custGeom>
              <a:avLst/>
              <a:gdLst>
                <a:gd name="T0" fmla="*/ 1 w 772"/>
                <a:gd name="T1" fmla="*/ 99 h 3266"/>
                <a:gd name="T2" fmla="*/ 1 w 772"/>
                <a:gd name="T3" fmla="*/ 93 h 3266"/>
                <a:gd name="T4" fmla="*/ 1 w 772"/>
                <a:gd name="T5" fmla="*/ 87 h 3266"/>
                <a:gd name="T6" fmla="*/ 1 w 772"/>
                <a:gd name="T7" fmla="*/ 80 h 3266"/>
                <a:gd name="T8" fmla="*/ 1 w 772"/>
                <a:gd name="T9" fmla="*/ 71 h 3266"/>
                <a:gd name="T10" fmla="*/ 1 w 772"/>
                <a:gd name="T11" fmla="*/ 65 h 3266"/>
                <a:gd name="T12" fmla="*/ 1 w 772"/>
                <a:gd name="T13" fmla="*/ 61 h 3266"/>
                <a:gd name="T14" fmla="*/ 1 w 772"/>
                <a:gd name="T15" fmla="*/ 59 h 3266"/>
                <a:gd name="T16" fmla="*/ 1 w 772"/>
                <a:gd name="T17" fmla="*/ 55 h 3266"/>
                <a:gd name="T18" fmla="*/ 1 w 772"/>
                <a:gd name="T19" fmla="*/ 50 h 3266"/>
                <a:gd name="T20" fmla="*/ 1 w 772"/>
                <a:gd name="T21" fmla="*/ 37 h 3266"/>
                <a:gd name="T22" fmla="*/ 1 w 772"/>
                <a:gd name="T23" fmla="*/ 30 h 3266"/>
                <a:gd name="T24" fmla="*/ 1 w 772"/>
                <a:gd name="T25" fmla="*/ 23 h 3266"/>
                <a:gd name="T26" fmla="*/ 1 w 772"/>
                <a:gd name="T27" fmla="*/ 19 h 3266"/>
                <a:gd name="T28" fmla="*/ 0 w 772"/>
                <a:gd name="T29" fmla="*/ 14 h 3266"/>
                <a:gd name="T30" fmla="*/ 0 w 772"/>
                <a:gd name="T31" fmla="*/ 0 h 3266"/>
                <a:gd name="T32" fmla="*/ 0 w 772"/>
                <a:gd name="T33" fmla="*/ 12 h 3266"/>
                <a:gd name="T34" fmla="*/ 0 w 772"/>
                <a:gd name="T35" fmla="*/ 20 h 3266"/>
                <a:gd name="T36" fmla="*/ 1 w 772"/>
                <a:gd name="T37" fmla="*/ 24 h 3266"/>
                <a:gd name="T38" fmla="*/ 1 w 772"/>
                <a:gd name="T39" fmla="*/ 27 h 3266"/>
                <a:gd name="T40" fmla="*/ 1 w 772"/>
                <a:gd name="T41" fmla="*/ 33 h 3266"/>
                <a:gd name="T42" fmla="*/ 1 w 772"/>
                <a:gd name="T43" fmla="*/ 40 h 3266"/>
                <a:gd name="T44" fmla="*/ 0 w 772"/>
                <a:gd name="T45" fmla="*/ 52 h 3266"/>
                <a:gd name="T46" fmla="*/ 0 w 772"/>
                <a:gd name="T47" fmla="*/ 60 h 3266"/>
                <a:gd name="T48" fmla="*/ 1 w 772"/>
                <a:gd name="T49" fmla="*/ 65 h 3266"/>
                <a:gd name="T50" fmla="*/ 1 w 772"/>
                <a:gd name="T51" fmla="*/ 69 h 3266"/>
                <a:gd name="T52" fmla="*/ 0 w 772"/>
                <a:gd name="T53" fmla="*/ 77 h 3266"/>
                <a:gd name="T54" fmla="*/ 0 w 772"/>
                <a:gd name="T55" fmla="*/ 85 h 3266"/>
                <a:gd name="T56" fmla="*/ 0 w 772"/>
                <a:gd name="T57" fmla="*/ 94 h 3266"/>
                <a:gd name="T58" fmla="*/ 1 w 772"/>
                <a:gd name="T59" fmla="*/ 99 h 3266"/>
                <a:gd name="T60" fmla="*/ 1 w 772"/>
                <a:gd name="T61" fmla="*/ 103 h 3266"/>
                <a:gd name="T62" fmla="*/ 1 w 772"/>
                <a:gd name="T63" fmla="*/ 99 h 3266"/>
                <a:gd name="T64" fmla="*/ 1 w 772"/>
                <a:gd name="T65" fmla="*/ 99 h 3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grpSp>
        <p:nvGrpSpPr>
          <p:cNvPr id="1036" name="Group 40"/>
          <p:cNvGrpSpPr>
            <a:grpSpLocks/>
          </p:cNvGrpSpPr>
          <p:nvPr/>
        </p:nvGrpSpPr>
        <p:grpSpPr bwMode="auto">
          <a:xfrm>
            <a:off x="9757833" y="90488"/>
            <a:ext cx="2844800" cy="1911350"/>
            <a:chOff x="4610" y="57"/>
            <a:chExt cx="1344" cy="1204"/>
          </a:xfrm>
        </p:grpSpPr>
        <p:grpSp>
          <p:nvGrpSpPr>
            <p:cNvPr id="1037" name="Group 41"/>
            <p:cNvGrpSpPr>
              <a:grpSpLocks/>
            </p:cNvGrpSpPr>
            <p:nvPr userDrawn="1"/>
          </p:nvGrpSpPr>
          <p:grpSpPr bwMode="auto">
            <a:xfrm>
              <a:off x="4610" y="57"/>
              <a:ext cx="1344" cy="1204"/>
              <a:chOff x="4610" y="57"/>
              <a:chExt cx="1344" cy="1204"/>
            </a:xfrm>
          </p:grpSpPr>
          <p:sp>
            <p:nvSpPr>
              <p:cNvPr id="1039" name="Freeform 42"/>
              <p:cNvSpPr>
                <a:spLocks/>
              </p:cNvSpPr>
              <p:nvPr userDrawn="1"/>
            </p:nvSpPr>
            <p:spPr bwMode="auto">
              <a:xfrm rot="-3172564">
                <a:off x="5430" y="1086"/>
                <a:ext cx="62" cy="288"/>
              </a:xfrm>
              <a:custGeom>
                <a:avLst/>
                <a:gdLst>
                  <a:gd name="T0" fmla="*/ 0 w 245"/>
                  <a:gd name="T1" fmla="*/ 0 h 806"/>
                  <a:gd name="T2" fmla="*/ 0 w 245"/>
                  <a:gd name="T3" fmla="*/ 2 h 806"/>
                  <a:gd name="T4" fmla="*/ 0 w 245"/>
                  <a:gd name="T5" fmla="*/ 5 h 806"/>
                  <a:gd name="T6" fmla="*/ 0 w 245"/>
                  <a:gd name="T7" fmla="*/ 5 h 806"/>
                  <a:gd name="T8" fmla="*/ 0 w 245"/>
                  <a:gd name="T9" fmla="*/ 2 h 806"/>
                  <a:gd name="T10" fmla="*/ 0 w 245"/>
                  <a:gd name="T11" fmla="*/ 0 h 806"/>
                  <a:gd name="T12" fmla="*/ 0 w 245"/>
                  <a:gd name="T13" fmla="*/ 0 h 806"/>
                  <a:gd name="T14" fmla="*/ 0 w 245"/>
                  <a:gd name="T15" fmla="*/ 0 h 8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5" h="806">
                    <a:moveTo>
                      <a:pt x="123" y="9"/>
                    </a:moveTo>
                    <a:lnTo>
                      <a:pt x="131" y="342"/>
                    </a:lnTo>
                    <a:lnTo>
                      <a:pt x="0" y="806"/>
                    </a:lnTo>
                    <a:lnTo>
                      <a:pt x="79" y="789"/>
                    </a:lnTo>
                    <a:lnTo>
                      <a:pt x="218" y="376"/>
                    </a:lnTo>
                    <a:lnTo>
                      <a:pt x="245" y="0"/>
                    </a:lnTo>
                    <a:lnTo>
                      <a:pt x="123" y="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nvGrpSpPr>
              <p:cNvPr id="1040" name="Group 43"/>
              <p:cNvGrpSpPr>
                <a:grpSpLocks/>
              </p:cNvGrpSpPr>
              <p:nvPr userDrawn="1"/>
            </p:nvGrpSpPr>
            <p:grpSpPr bwMode="auto">
              <a:xfrm>
                <a:off x="4610" y="57"/>
                <a:ext cx="1344" cy="985"/>
                <a:chOff x="4610" y="57"/>
                <a:chExt cx="1344" cy="985"/>
              </a:xfrm>
            </p:grpSpPr>
            <p:sp>
              <p:nvSpPr>
                <p:cNvPr id="1041" name="Freeform 44"/>
                <p:cNvSpPr>
                  <a:spLocks/>
                </p:cNvSpPr>
                <p:nvPr userDrawn="1"/>
              </p:nvSpPr>
              <p:spPr bwMode="auto">
                <a:xfrm rot="-3172564">
                  <a:off x="4966" y="71"/>
                  <a:ext cx="153" cy="125"/>
                </a:xfrm>
                <a:custGeom>
                  <a:avLst/>
                  <a:gdLst>
                    <a:gd name="T0" fmla="*/ 0 w 604"/>
                    <a:gd name="T1" fmla="*/ 0 h 349"/>
                    <a:gd name="T2" fmla="*/ 0 w 604"/>
                    <a:gd name="T3" fmla="*/ 1 h 349"/>
                    <a:gd name="T4" fmla="*/ 1 w 604"/>
                    <a:gd name="T5" fmla="*/ 2 h 349"/>
                    <a:gd name="T6" fmla="*/ 1 w 604"/>
                    <a:gd name="T7" fmla="*/ 1 h 349"/>
                    <a:gd name="T8" fmla="*/ 1 w 604"/>
                    <a:gd name="T9" fmla="*/ 0 h 349"/>
                    <a:gd name="T10" fmla="*/ 1 w 604"/>
                    <a:gd name="T11" fmla="*/ 1 h 349"/>
                    <a:gd name="T12" fmla="*/ 0 w 604"/>
                    <a:gd name="T13" fmla="*/ 0 h 349"/>
                    <a:gd name="T14" fmla="*/ 0 w 604"/>
                    <a:gd name="T15" fmla="*/ 0 h 349"/>
                    <a:gd name="T16" fmla="*/ 0 w 604"/>
                    <a:gd name="T17" fmla="*/ 0 h 3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4" h="349">
                      <a:moveTo>
                        <a:pt x="0" y="0"/>
                      </a:moveTo>
                      <a:lnTo>
                        <a:pt x="298" y="184"/>
                      </a:lnTo>
                      <a:lnTo>
                        <a:pt x="500" y="349"/>
                      </a:lnTo>
                      <a:lnTo>
                        <a:pt x="604" y="140"/>
                      </a:lnTo>
                      <a:lnTo>
                        <a:pt x="359" y="9"/>
                      </a:lnTo>
                      <a:lnTo>
                        <a:pt x="464" y="184"/>
                      </a:lnTo>
                      <a:lnTo>
                        <a:pt x="131" y="17"/>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2" name="Freeform 45"/>
                <p:cNvSpPr>
                  <a:spLocks/>
                </p:cNvSpPr>
                <p:nvPr userDrawn="1"/>
              </p:nvSpPr>
              <p:spPr bwMode="auto">
                <a:xfrm rot="-3172564">
                  <a:off x="5050" y="330"/>
                  <a:ext cx="269" cy="438"/>
                </a:xfrm>
                <a:custGeom>
                  <a:avLst/>
                  <a:gdLst>
                    <a:gd name="T0" fmla="*/ 1 w 1064"/>
                    <a:gd name="T1" fmla="*/ 1 h 1230"/>
                    <a:gd name="T2" fmla="*/ 1 w 1064"/>
                    <a:gd name="T3" fmla="*/ 2 h 1230"/>
                    <a:gd name="T4" fmla="*/ 0 w 1064"/>
                    <a:gd name="T5" fmla="*/ 4 h 1230"/>
                    <a:gd name="T6" fmla="*/ 0 w 1064"/>
                    <a:gd name="T7" fmla="*/ 6 h 1230"/>
                    <a:gd name="T8" fmla="*/ 0 w 1064"/>
                    <a:gd name="T9" fmla="*/ 7 h 1230"/>
                    <a:gd name="T10" fmla="*/ 0 w 1064"/>
                    <a:gd name="T11" fmla="*/ 7 h 1230"/>
                    <a:gd name="T12" fmla="*/ 1 w 1064"/>
                    <a:gd name="T13" fmla="*/ 5 h 1230"/>
                    <a:gd name="T14" fmla="*/ 1 w 1064"/>
                    <a:gd name="T15" fmla="*/ 3 h 1230"/>
                    <a:gd name="T16" fmla="*/ 1 w 1064"/>
                    <a:gd name="T17" fmla="*/ 1 h 1230"/>
                    <a:gd name="T18" fmla="*/ 1 w 1064"/>
                    <a:gd name="T19" fmla="*/ 0 h 1230"/>
                    <a:gd name="T20" fmla="*/ 1 w 1064"/>
                    <a:gd name="T21" fmla="*/ 0 h 1230"/>
                    <a:gd name="T22" fmla="*/ 1 w 1064"/>
                    <a:gd name="T23" fmla="*/ 0 h 1230"/>
                    <a:gd name="T24" fmla="*/ 1 w 1064"/>
                    <a:gd name="T25" fmla="*/ 1 h 1230"/>
                    <a:gd name="T26" fmla="*/ 1 w 1064"/>
                    <a:gd name="T27" fmla="*/ 2 h 1230"/>
                    <a:gd name="T28" fmla="*/ 1 w 1064"/>
                    <a:gd name="T29" fmla="*/ 4 h 1230"/>
                    <a:gd name="T30" fmla="*/ 1 w 1064"/>
                    <a:gd name="T31" fmla="*/ 6 h 1230"/>
                    <a:gd name="T32" fmla="*/ 0 w 1064"/>
                    <a:gd name="T33" fmla="*/ 6 h 1230"/>
                    <a:gd name="T34" fmla="*/ 0 w 1064"/>
                    <a:gd name="T35" fmla="*/ 5 h 1230"/>
                    <a:gd name="T36" fmla="*/ 1 w 1064"/>
                    <a:gd name="T37" fmla="*/ 3 h 1230"/>
                    <a:gd name="T38" fmla="*/ 1 w 1064"/>
                    <a:gd name="T39" fmla="*/ 1 h 1230"/>
                    <a:gd name="T40" fmla="*/ 1 w 1064"/>
                    <a:gd name="T41" fmla="*/ 1 h 1230"/>
                    <a:gd name="T42" fmla="*/ 1 w 1064"/>
                    <a:gd name="T43" fmla="*/ 1 h 12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3" name="Freeform 46"/>
                <p:cNvSpPr>
                  <a:spLocks/>
                </p:cNvSpPr>
                <p:nvPr userDrawn="1"/>
              </p:nvSpPr>
              <p:spPr bwMode="auto">
                <a:xfrm rot="-3172564">
                  <a:off x="4860" y="180"/>
                  <a:ext cx="505" cy="898"/>
                </a:xfrm>
                <a:custGeom>
                  <a:avLst/>
                  <a:gdLst>
                    <a:gd name="T0" fmla="*/ 2 w 2002"/>
                    <a:gd name="T1" fmla="*/ 0 h 2521"/>
                    <a:gd name="T2" fmla="*/ 0 w 2002"/>
                    <a:gd name="T3" fmla="*/ 15 h 2521"/>
                    <a:gd name="T4" fmla="*/ 0 w 2002"/>
                    <a:gd name="T5" fmla="*/ 14 h 2521"/>
                    <a:gd name="T6" fmla="*/ 2 w 2002"/>
                    <a:gd name="T7" fmla="*/ 0 h 2521"/>
                    <a:gd name="T8" fmla="*/ 2 w 2002"/>
                    <a:gd name="T9" fmla="*/ 0 h 2521"/>
                    <a:gd name="T10" fmla="*/ 2 w 2002"/>
                    <a:gd name="T11" fmla="*/ 0 h 2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02" h="2521">
                      <a:moveTo>
                        <a:pt x="1941" y="0"/>
                      </a:moveTo>
                      <a:lnTo>
                        <a:pt x="0" y="2521"/>
                      </a:lnTo>
                      <a:lnTo>
                        <a:pt x="192" y="2450"/>
                      </a:lnTo>
                      <a:lnTo>
                        <a:pt x="2002" y="61"/>
                      </a:lnTo>
                      <a:lnTo>
                        <a:pt x="194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4" name="Freeform 47"/>
                <p:cNvSpPr>
                  <a:spLocks/>
                </p:cNvSpPr>
                <p:nvPr userDrawn="1"/>
              </p:nvSpPr>
              <p:spPr bwMode="auto">
                <a:xfrm rot="-3172564">
                  <a:off x="4903" y="-19"/>
                  <a:ext cx="758" cy="1344"/>
                </a:xfrm>
                <a:custGeom>
                  <a:avLst/>
                  <a:gdLst>
                    <a:gd name="T0" fmla="*/ 0 w 3007"/>
                    <a:gd name="T1" fmla="*/ 16 h 3771"/>
                    <a:gd name="T2" fmla="*/ 1 w 3007"/>
                    <a:gd name="T3" fmla="*/ 16 h 3771"/>
                    <a:gd name="T4" fmla="*/ 1 w 3007"/>
                    <a:gd name="T5" fmla="*/ 17 h 3771"/>
                    <a:gd name="T6" fmla="*/ 1 w 3007"/>
                    <a:gd name="T7" fmla="*/ 16 h 3771"/>
                    <a:gd name="T8" fmla="*/ 1 w 3007"/>
                    <a:gd name="T9" fmla="*/ 15 h 3771"/>
                    <a:gd name="T10" fmla="*/ 1 w 3007"/>
                    <a:gd name="T11" fmla="*/ 16 h 3771"/>
                    <a:gd name="T12" fmla="*/ 1 w 3007"/>
                    <a:gd name="T13" fmla="*/ 16 h 3771"/>
                    <a:gd name="T14" fmla="*/ 3 w 3007"/>
                    <a:gd name="T15" fmla="*/ 2 h 3771"/>
                    <a:gd name="T16" fmla="*/ 3 w 3007"/>
                    <a:gd name="T17" fmla="*/ 1 h 3771"/>
                    <a:gd name="T18" fmla="*/ 2 w 3007"/>
                    <a:gd name="T19" fmla="*/ 0 h 3771"/>
                    <a:gd name="T20" fmla="*/ 3 w 3007"/>
                    <a:gd name="T21" fmla="*/ 0 h 3771"/>
                    <a:gd name="T22" fmla="*/ 3 w 3007"/>
                    <a:gd name="T23" fmla="*/ 2 h 3771"/>
                    <a:gd name="T24" fmla="*/ 1 w 3007"/>
                    <a:gd name="T25" fmla="*/ 19 h 3771"/>
                    <a:gd name="T26" fmla="*/ 1 w 3007"/>
                    <a:gd name="T27" fmla="*/ 20 h 3771"/>
                    <a:gd name="T28" fmla="*/ 0 w 3007"/>
                    <a:gd name="T29" fmla="*/ 22 h 3771"/>
                    <a:gd name="T30" fmla="*/ 0 w 3007"/>
                    <a:gd name="T31" fmla="*/ 21 h 3771"/>
                    <a:gd name="T32" fmla="*/ 0 w 3007"/>
                    <a:gd name="T33" fmla="*/ 21 h 3771"/>
                    <a:gd name="T34" fmla="*/ 1 w 3007"/>
                    <a:gd name="T35" fmla="*/ 20 h 3771"/>
                    <a:gd name="T36" fmla="*/ 0 w 3007"/>
                    <a:gd name="T37" fmla="*/ 19 h 3771"/>
                    <a:gd name="T38" fmla="*/ 0 w 3007"/>
                    <a:gd name="T39" fmla="*/ 18 h 3771"/>
                    <a:gd name="T40" fmla="*/ 1 w 3007"/>
                    <a:gd name="T41" fmla="*/ 19 h 3771"/>
                    <a:gd name="T42" fmla="*/ 1 w 3007"/>
                    <a:gd name="T43" fmla="*/ 18 h 3771"/>
                    <a:gd name="T44" fmla="*/ 1 w 3007"/>
                    <a:gd name="T45" fmla="*/ 19 h 3771"/>
                    <a:gd name="T46" fmla="*/ 1 w 3007"/>
                    <a:gd name="T47" fmla="*/ 18 h 3771"/>
                    <a:gd name="T48" fmla="*/ 1 w 3007"/>
                    <a:gd name="T49" fmla="*/ 18 h 3771"/>
                    <a:gd name="T50" fmla="*/ 0 w 3007"/>
                    <a:gd name="T51" fmla="*/ 16 h 3771"/>
                    <a:gd name="T52" fmla="*/ 0 w 3007"/>
                    <a:gd name="T53" fmla="*/ 16 h 37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5" name="Freeform 48"/>
                <p:cNvSpPr>
                  <a:spLocks/>
                </p:cNvSpPr>
                <p:nvPr userDrawn="1"/>
              </p:nvSpPr>
              <p:spPr bwMode="auto">
                <a:xfrm rot="-3172564">
                  <a:off x="5299" y="895"/>
                  <a:ext cx="169" cy="122"/>
                </a:xfrm>
                <a:custGeom>
                  <a:avLst/>
                  <a:gdLst>
                    <a:gd name="T0" fmla="*/ 0 w 673"/>
                    <a:gd name="T1" fmla="*/ 0 h 342"/>
                    <a:gd name="T2" fmla="*/ 0 w 673"/>
                    <a:gd name="T3" fmla="*/ 1 h 342"/>
                    <a:gd name="T4" fmla="*/ 1 w 673"/>
                    <a:gd name="T5" fmla="*/ 2 h 342"/>
                    <a:gd name="T6" fmla="*/ 1 w 673"/>
                    <a:gd name="T7" fmla="*/ 2 h 342"/>
                    <a:gd name="T8" fmla="*/ 1 w 673"/>
                    <a:gd name="T9" fmla="*/ 1 h 342"/>
                    <a:gd name="T10" fmla="*/ 0 w 673"/>
                    <a:gd name="T11" fmla="*/ 0 h 342"/>
                    <a:gd name="T12" fmla="*/ 0 w 673"/>
                    <a:gd name="T13" fmla="*/ 0 h 342"/>
                    <a:gd name="T14" fmla="*/ 0 w 673"/>
                    <a:gd name="T15" fmla="*/ 0 h 3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3" h="342">
                      <a:moveTo>
                        <a:pt x="0" y="80"/>
                      </a:moveTo>
                      <a:lnTo>
                        <a:pt x="255" y="106"/>
                      </a:lnTo>
                      <a:lnTo>
                        <a:pt x="639" y="342"/>
                      </a:lnTo>
                      <a:lnTo>
                        <a:pt x="673" y="289"/>
                      </a:lnTo>
                      <a:lnTo>
                        <a:pt x="447" y="114"/>
                      </a:lnTo>
                      <a:lnTo>
                        <a:pt x="26" y="0"/>
                      </a:lnTo>
                      <a:lnTo>
                        <a:pt x="0" y="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6" name="Freeform 49"/>
                <p:cNvSpPr>
                  <a:spLocks/>
                </p:cNvSpPr>
                <p:nvPr userDrawn="1"/>
              </p:nvSpPr>
              <p:spPr bwMode="auto">
                <a:xfrm rot="-3172564">
                  <a:off x="5253" y="804"/>
                  <a:ext cx="181" cy="144"/>
                </a:xfrm>
                <a:custGeom>
                  <a:avLst/>
                  <a:gdLst>
                    <a:gd name="T0" fmla="*/ 0 w 716"/>
                    <a:gd name="T1" fmla="*/ 0 h 403"/>
                    <a:gd name="T2" fmla="*/ 1 w 716"/>
                    <a:gd name="T3" fmla="*/ 1 h 403"/>
                    <a:gd name="T4" fmla="*/ 1 w 716"/>
                    <a:gd name="T5" fmla="*/ 2 h 403"/>
                    <a:gd name="T6" fmla="*/ 1 w 716"/>
                    <a:gd name="T7" fmla="*/ 2 h 403"/>
                    <a:gd name="T8" fmla="*/ 1 w 716"/>
                    <a:gd name="T9" fmla="*/ 1 h 403"/>
                    <a:gd name="T10" fmla="*/ 0 w 716"/>
                    <a:gd name="T11" fmla="*/ 0 h 403"/>
                    <a:gd name="T12" fmla="*/ 0 w 716"/>
                    <a:gd name="T13" fmla="*/ 0 h 403"/>
                    <a:gd name="T14" fmla="*/ 0 w 716"/>
                    <a:gd name="T15" fmla="*/ 0 h 4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6" h="403">
                      <a:moveTo>
                        <a:pt x="0" y="78"/>
                      </a:moveTo>
                      <a:lnTo>
                        <a:pt x="340" y="148"/>
                      </a:lnTo>
                      <a:lnTo>
                        <a:pt x="638" y="403"/>
                      </a:lnTo>
                      <a:lnTo>
                        <a:pt x="716" y="296"/>
                      </a:lnTo>
                      <a:lnTo>
                        <a:pt x="420" y="114"/>
                      </a:lnTo>
                      <a:lnTo>
                        <a:pt x="70" y="0"/>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7" name="Freeform 50"/>
                <p:cNvSpPr>
                  <a:spLocks/>
                </p:cNvSpPr>
                <p:nvPr userDrawn="1"/>
              </p:nvSpPr>
              <p:spPr bwMode="auto">
                <a:xfrm rot="-3172564">
                  <a:off x="4985" y="210"/>
                  <a:ext cx="181" cy="147"/>
                </a:xfrm>
                <a:custGeom>
                  <a:avLst/>
                  <a:gdLst>
                    <a:gd name="T0" fmla="*/ 0 w 717"/>
                    <a:gd name="T1" fmla="*/ 0 h 411"/>
                    <a:gd name="T2" fmla="*/ 0 w 717"/>
                    <a:gd name="T3" fmla="*/ 1 h 411"/>
                    <a:gd name="T4" fmla="*/ 1 w 717"/>
                    <a:gd name="T5" fmla="*/ 3 h 411"/>
                    <a:gd name="T6" fmla="*/ 1 w 717"/>
                    <a:gd name="T7" fmla="*/ 2 h 411"/>
                    <a:gd name="T8" fmla="*/ 1 w 717"/>
                    <a:gd name="T9" fmla="*/ 0 h 411"/>
                    <a:gd name="T10" fmla="*/ 0 w 717"/>
                    <a:gd name="T11" fmla="*/ 0 h 411"/>
                    <a:gd name="T12" fmla="*/ 0 w 717"/>
                    <a:gd name="T13" fmla="*/ 0 h 411"/>
                    <a:gd name="T14" fmla="*/ 0 w 717"/>
                    <a:gd name="T15" fmla="*/ 0 h 4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7" h="411">
                      <a:moveTo>
                        <a:pt x="0" y="78"/>
                      </a:moveTo>
                      <a:lnTo>
                        <a:pt x="316" y="139"/>
                      </a:lnTo>
                      <a:lnTo>
                        <a:pt x="649" y="411"/>
                      </a:lnTo>
                      <a:lnTo>
                        <a:pt x="717" y="314"/>
                      </a:lnTo>
                      <a:lnTo>
                        <a:pt x="394" y="87"/>
                      </a:lnTo>
                      <a:lnTo>
                        <a:pt x="54" y="0"/>
                      </a:lnTo>
                      <a:lnTo>
                        <a:pt x="0" y="7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sp>
              <p:nvSpPr>
                <p:cNvPr id="1048" name="Freeform 51"/>
                <p:cNvSpPr>
                  <a:spLocks/>
                </p:cNvSpPr>
                <p:nvPr userDrawn="1"/>
              </p:nvSpPr>
              <p:spPr bwMode="auto">
                <a:xfrm rot="-3172564">
                  <a:off x="4949" y="140"/>
                  <a:ext cx="179" cy="138"/>
                </a:xfrm>
                <a:custGeom>
                  <a:avLst/>
                  <a:gdLst>
                    <a:gd name="T0" fmla="*/ 0 w 709"/>
                    <a:gd name="T1" fmla="*/ 0 h 386"/>
                    <a:gd name="T2" fmla="*/ 0 w 709"/>
                    <a:gd name="T3" fmla="*/ 1 h 386"/>
                    <a:gd name="T4" fmla="*/ 1 w 709"/>
                    <a:gd name="T5" fmla="*/ 2 h 386"/>
                    <a:gd name="T6" fmla="*/ 1 w 709"/>
                    <a:gd name="T7" fmla="*/ 2 h 386"/>
                    <a:gd name="T8" fmla="*/ 0 w 709"/>
                    <a:gd name="T9" fmla="*/ 0 h 386"/>
                    <a:gd name="T10" fmla="*/ 0 w 709"/>
                    <a:gd name="T11" fmla="*/ 0 h 386"/>
                    <a:gd name="T12" fmla="*/ 0 w 709"/>
                    <a:gd name="T13" fmla="*/ 0 h 386"/>
                    <a:gd name="T14" fmla="*/ 0 w 709"/>
                    <a:gd name="T15" fmla="*/ 0 h 3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9" h="386">
                      <a:moveTo>
                        <a:pt x="0" y="88"/>
                      </a:moveTo>
                      <a:lnTo>
                        <a:pt x="272" y="131"/>
                      </a:lnTo>
                      <a:lnTo>
                        <a:pt x="665" y="386"/>
                      </a:lnTo>
                      <a:lnTo>
                        <a:pt x="709" y="308"/>
                      </a:lnTo>
                      <a:lnTo>
                        <a:pt x="306" y="53"/>
                      </a:lnTo>
                      <a:lnTo>
                        <a:pt x="43" y="0"/>
                      </a:lnTo>
                      <a:lnTo>
                        <a:pt x="0"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en-US" smtClean="0">
                    <a:solidFill>
                      <a:srgbClr val="000000"/>
                    </a:solidFill>
                  </a:endParaRPr>
                </a:p>
              </p:txBody>
            </p:sp>
          </p:grpSp>
        </p:grpSp>
        <p:sp>
          <p:nvSpPr>
            <p:cNvPr id="1038" name="Line 52"/>
            <p:cNvSpPr>
              <a:spLocks noChangeShapeType="1"/>
            </p:cNvSpPr>
            <p:nvPr userDrawn="1"/>
          </p:nvSpPr>
          <p:spPr bwMode="auto">
            <a:xfrm>
              <a:off x="4870" y="84"/>
              <a:ext cx="42" cy="96"/>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mtClean="0">
                <a:solidFill>
                  <a:srgbClr val="000000"/>
                </a:solidFill>
              </a:endParaRPr>
            </a:p>
          </p:txBody>
        </p:sp>
      </p:grpSp>
    </p:spTree>
    <p:extLst>
      <p:ext uri="{BB962C8B-B14F-4D97-AF65-F5344CB8AC3E}">
        <p14:creationId xmlns:p14="http://schemas.microsoft.com/office/powerpoint/2010/main" val="2819830804"/>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omic Sans MS" pitchFamily="66" charset="0"/>
        </a:defRPr>
      </a:lvl2pPr>
      <a:lvl3pPr algn="ctr" rtl="0" eaLnBrk="0" fontAlgn="base" hangingPunct="0">
        <a:spcBef>
          <a:spcPct val="0"/>
        </a:spcBef>
        <a:spcAft>
          <a:spcPct val="0"/>
        </a:spcAft>
        <a:defRPr sz="4400">
          <a:solidFill>
            <a:schemeClr val="tx1"/>
          </a:solidFill>
          <a:latin typeface="Comic Sans MS" pitchFamily="66" charset="0"/>
        </a:defRPr>
      </a:lvl3pPr>
      <a:lvl4pPr algn="ctr" rtl="0" eaLnBrk="0" fontAlgn="base" hangingPunct="0">
        <a:spcBef>
          <a:spcPct val="0"/>
        </a:spcBef>
        <a:spcAft>
          <a:spcPct val="0"/>
        </a:spcAft>
        <a:defRPr sz="4400">
          <a:solidFill>
            <a:schemeClr val="tx1"/>
          </a:solidFill>
          <a:latin typeface="Comic Sans MS" pitchFamily="66" charset="0"/>
        </a:defRPr>
      </a:lvl4pPr>
      <a:lvl5pPr algn="ctr" rtl="0" eaLnBrk="0" fontAlgn="base" hangingPunct="0">
        <a:spcBef>
          <a:spcPct val="0"/>
        </a:spcBef>
        <a:spcAft>
          <a:spcPct val="0"/>
        </a:spcAft>
        <a:defRPr sz="4400">
          <a:solidFill>
            <a:schemeClr val="tx1"/>
          </a:solidFill>
          <a:latin typeface="Comic Sans MS" pitchFamily="66" charset="0"/>
        </a:defRPr>
      </a:lvl5pPr>
      <a:lvl6pPr marL="457200" algn="ctr" rtl="0" fontAlgn="base">
        <a:spcBef>
          <a:spcPct val="0"/>
        </a:spcBef>
        <a:spcAft>
          <a:spcPct val="0"/>
        </a:spcAft>
        <a:defRPr sz="4400">
          <a:solidFill>
            <a:schemeClr val="tx1"/>
          </a:solidFill>
          <a:latin typeface="Comic Sans MS" pitchFamily="66" charset="0"/>
        </a:defRPr>
      </a:lvl6pPr>
      <a:lvl7pPr marL="914400" algn="ctr" rtl="0" fontAlgn="base">
        <a:spcBef>
          <a:spcPct val="0"/>
        </a:spcBef>
        <a:spcAft>
          <a:spcPct val="0"/>
        </a:spcAft>
        <a:defRPr sz="4400">
          <a:solidFill>
            <a:schemeClr val="tx1"/>
          </a:solidFill>
          <a:latin typeface="Comic Sans MS" pitchFamily="66" charset="0"/>
        </a:defRPr>
      </a:lvl7pPr>
      <a:lvl8pPr marL="1371600" algn="ctr" rtl="0" fontAlgn="base">
        <a:spcBef>
          <a:spcPct val="0"/>
        </a:spcBef>
        <a:spcAft>
          <a:spcPct val="0"/>
        </a:spcAft>
        <a:defRPr sz="4400">
          <a:solidFill>
            <a:schemeClr val="tx1"/>
          </a:solidFill>
          <a:latin typeface="Comic Sans MS" pitchFamily="66" charset="0"/>
        </a:defRPr>
      </a:lvl8pPr>
      <a:lvl9pPr marL="1828800" algn="ctr" rtl="0" fontAlgn="base">
        <a:spcBef>
          <a:spcPct val="0"/>
        </a:spcBef>
        <a:spcAft>
          <a:spcPct val="0"/>
        </a:spcAft>
        <a:defRPr sz="4400">
          <a:solidFill>
            <a:schemeClr val="tx1"/>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vi-VN"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vi-VN" smtClean="0"/>
              <a:t>Click to edit Master text styles</a:t>
            </a:r>
          </a:p>
          <a:p>
            <a:pPr lvl="1"/>
            <a:r>
              <a:rPr lang="vi-VN" smtClean="0"/>
              <a:t>Second level</a:t>
            </a:r>
          </a:p>
          <a:p>
            <a:pPr lvl="2"/>
            <a:r>
              <a:rPr lang="vi-VN" smtClean="0"/>
              <a:t>Third level</a:t>
            </a:r>
          </a:p>
          <a:p>
            <a:pPr lvl="3"/>
            <a:r>
              <a:rPr lang="vi-VN" smtClean="0"/>
              <a:t>Fourth level</a:t>
            </a:r>
          </a:p>
          <a:p>
            <a:pPr lvl="4"/>
            <a:r>
              <a:rPr lang="vi-VN" smtClean="0"/>
              <a:t>Fifth level</a:t>
            </a:r>
          </a:p>
        </p:txBody>
      </p:sp>
      <p:sp>
        <p:nvSpPr>
          <p:cNvPr id="264196"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vi-VN">
              <a:solidFill>
                <a:srgbClr val="000000"/>
              </a:solidFill>
            </a:endParaRPr>
          </a:p>
        </p:txBody>
      </p:sp>
      <p:sp>
        <p:nvSpPr>
          <p:cNvPr id="264197"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vi-VN">
              <a:solidFill>
                <a:srgbClr val="000000"/>
              </a:solidFill>
            </a:endParaRPr>
          </a:p>
        </p:txBody>
      </p:sp>
      <p:sp>
        <p:nvSpPr>
          <p:cNvPr id="264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1817EA09-3AD9-48C0-A6D2-0109DFFBC6DD}" type="slidenum">
              <a:rPr lang="vi-VN">
                <a:solidFill>
                  <a:srgbClr val="000000"/>
                </a:solidFill>
              </a:rPr>
              <a:pPr fontAlgn="base">
                <a:spcBef>
                  <a:spcPct val="0"/>
                </a:spcBef>
                <a:spcAft>
                  <a:spcPct val="0"/>
                </a:spcAft>
                <a:defRPr/>
              </a:pPr>
              <a:t>‹#›</a:t>
            </a:fld>
            <a:endParaRPr lang="vi-VN">
              <a:solidFill>
                <a:srgbClr val="000000"/>
              </a:solidFill>
            </a:endParaRPr>
          </a:p>
        </p:txBody>
      </p:sp>
    </p:spTree>
    <p:extLst>
      <p:ext uri="{BB962C8B-B14F-4D97-AF65-F5344CB8AC3E}">
        <p14:creationId xmlns:p14="http://schemas.microsoft.com/office/powerpoint/2010/main" val="1954693033"/>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 id="2147483922" r:id="rId8"/>
    <p:sldLayoutId id="2147483923" r:id="rId9"/>
    <p:sldLayoutId id="2147483924" r:id="rId10"/>
    <p:sldLayoutId id="2147483925"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8897" y="609600"/>
            <a:ext cx="10614211" cy="838200"/>
          </a:xfrm>
          <a:prstGeom prst="rect">
            <a:avLst/>
          </a:prstGeom>
        </p:spPr>
        <p:txBody>
          <a:bodyPr vert="horz" lIns="91440" tIns="45720" rIns="91440" bIns="45720" rtlCol="0" anchor="ctr">
            <a:normAutofit/>
          </a:bodyPr>
          <a:lstStyle/>
          <a:p>
            <a:r>
              <a:rPr lang="en-US" dirty="0" smtClean="0"/>
              <a:t>Click to edit title style</a:t>
            </a:r>
            <a:endParaRPr lang="en-US" dirty="0"/>
          </a:p>
        </p:txBody>
      </p:sp>
      <p:sp>
        <p:nvSpPr>
          <p:cNvPr id="3" name="Text Placeholder 2"/>
          <p:cNvSpPr>
            <a:spLocks noGrp="1"/>
          </p:cNvSpPr>
          <p:nvPr>
            <p:ph type="body" idx="1"/>
          </p:nvPr>
        </p:nvSpPr>
        <p:spPr>
          <a:xfrm>
            <a:off x="806824" y="1524008"/>
            <a:ext cx="10578352" cy="4602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51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51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51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5611130"/>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 id="2147483964" r:id="rId12"/>
    <p:sldLayoutId id="2147483965" r:id="rId13"/>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24"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30725"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30726"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1B81BE18-99CE-495F-B047-5F50751EA1A7}"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78708618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8897" y="609600"/>
            <a:ext cx="10614211" cy="838200"/>
          </a:xfrm>
          <a:prstGeom prst="rect">
            <a:avLst/>
          </a:prstGeom>
        </p:spPr>
        <p:txBody>
          <a:bodyPr vert="horz" lIns="91440" tIns="45720" rIns="91440" bIns="45720" rtlCol="0" anchor="ctr">
            <a:normAutofit/>
          </a:bodyPr>
          <a:lstStyle/>
          <a:p>
            <a:r>
              <a:rPr lang="en-US" dirty="0" smtClean="0"/>
              <a:t>Click to edit title style</a:t>
            </a:r>
            <a:endParaRPr lang="en-US" dirty="0"/>
          </a:p>
        </p:txBody>
      </p:sp>
      <p:sp>
        <p:nvSpPr>
          <p:cNvPr id="3" name="Text Placeholder 2"/>
          <p:cNvSpPr>
            <a:spLocks noGrp="1"/>
          </p:cNvSpPr>
          <p:nvPr>
            <p:ph type="body" idx="1"/>
          </p:nvPr>
        </p:nvSpPr>
        <p:spPr>
          <a:xfrm>
            <a:off x="806824" y="1524008"/>
            <a:ext cx="10578352" cy="4602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52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52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52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353862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8897" y="609600"/>
            <a:ext cx="10614211" cy="838200"/>
          </a:xfrm>
          <a:prstGeom prst="rect">
            <a:avLst/>
          </a:prstGeom>
        </p:spPr>
        <p:txBody>
          <a:bodyPr vert="horz" lIns="91440" tIns="45720" rIns="91440" bIns="45720" rtlCol="0" anchor="ctr">
            <a:normAutofit/>
          </a:bodyPr>
          <a:lstStyle/>
          <a:p>
            <a:r>
              <a:rPr lang="en-US" dirty="0" smtClean="0"/>
              <a:t>Click to edit title style</a:t>
            </a:r>
            <a:endParaRPr lang="en-US" dirty="0"/>
          </a:p>
        </p:txBody>
      </p:sp>
      <p:sp>
        <p:nvSpPr>
          <p:cNvPr id="3" name="Text Placeholder 2"/>
          <p:cNvSpPr>
            <a:spLocks noGrp="1"/>
          </p:cNvSpPr>
          <p:nvPr>
            <p:ph type="body" idx="1"/>
          </p:nvPr>
        </p:nvSpPr>
        <p:spPr>
          <a:xfrm>
            <a:off x="806824" y="1524008"/>
            <a:ext cx="10578352" cy="46021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51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4/15/2021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51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51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602534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iming>
    <p:tnLst>
      <p:par>
        <p:cTn id="1" dur="indefinite" restart="never" nodeType="tmRoot"/>
      </p:par>
    </p:tnLst>
  </p:timing>
  <p:txStyles>
    <p:title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lvl1pPr>
          </a:lstStyle>
          <a:p>
            <a:pPr fontAlgn="base">
              <a:spcBef>
                <a:spcPct val="0"/>
              </a:spcBef>
              <a:spcAft>
                <a:spcPct val="0"/>
              </a:spcAft>
              <a:defRPr/>
            </a:pPr>
            <a:fld id="{69C9E1A5-33B5-4BEC-80D8-18F0D3C7912C}"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175245845"/>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fontAlgn="base">
              <a:spcBef>
                <a:spcPct val="0"/>
              </a:spcBef>
              <a:spcAft>
                <a:spcPct val="0"/>
              </a:spcAft>
              <a:defRPr/>
            </a:pPr>
            <a:fld id="{67636000-2C05-4468-B934-19EBA1E1ED8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072409775"/>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vi-VN"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vi-VN" smtClean="0"/>
              <a:t>Click to edit Master text styles</a:t>
            </a:r>
          </a:p>
          <a:p>
            <a:pPr lvl="1"/>
            <a:r>
              <a:rPr lang="vi-VN" smtClean="0"/>
              <a:t>Second level</a:t>
            </a:r>
          </a:p>
          <a:p>
            <a:pPr lvl="2"/>
            <a:r>
              <a:rPr lang="vi-VN" smtClean="0"/>
              <a:t>Third level</a:t>
            </a:r>
          </a:p>
          <a:p>
            <a:pPr lvl="3"/>
            <a:r>
              <a:rPr lang="vi-VN" smtClean="0"/>
              <a:t>Fourth level</a:t>
            </a:r>
          </a:p>
          <a:p>
            <a:pPr lvl="4"/>
            <a:r>
              <a:rPr lang="vi-VN" smtClean="0"/>
              <a:t>Fifth level</a:t>
            </a:r>
          </a:p>
        </p:txBody>
      </p:sp>
      <p:sp>
        <p:nvSpPr>
          <p:cNvPr id="264196"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vi-VN">
              <a:solidFill>
                <a:srgbClr val="000000"/>
              </a:solidFill>
            </a:endParaRPr>
          </a:p>
        </p:txBody>
      </p:sp>
      <p:sp>
        <p:nvSpPr>
          <p:cNvPr id="264197"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vi-VN">
              <a:solidFill>
                <a:srgbClr val="000000"/>
              </a:solidFill>
            </a:endParaRPr>
          </a:p>
        </p:txBody>
      </p:sp>
      <p:sp>
        <p:nvSpPr>
          <p:cNvPr id="264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1817EA09-3AD9-48C0-A6D2-0109DFFBC6DD}" type="slidenum">
              <a:rPr lang="vi-VN">
                <a:solidFill>
                  <a:srgbClr val="000000"/>
                </a:solidFill>
              </a:rPr>
              <a:pPr fontAlgn="base">
                <a:spcBef>
                  <a:spcPct val="0"/>
                </a:spcBef>
                <a:spcAft>
                  <a:spcPct val="0"/>
                </a:spcAft>
                <a:defRPr/>
              </a:pPr>
              <a:t>‹#›</a:t>
            </a:fld>
            <a:endParaRPr lang="vi-VN">
              <a:solidFill>
                <a:srgbClr val="000000"/>
              </a:solidFill>
            </a:endParaRPr>
          </a:p>
        </p:txBody>
      </p:sp>
    </p:spTree>
    <p:extLst>
      <p:ext uri="{BB962C8B-B14F-4D97-AF65-F5344CB8AC3E}">
        <p14:creationId xmlns:p14="http://schemas.microsoft.com/office/powerpoint/2010/main" val="303640667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vi-VN"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vi-VN" smtClean="0"/>
              <a:t>Click to edit Master text styles</a:t>
            </a:r>
          </a:p>
          <a:p>
            <a:pPr lvl="1"/>
            <a:r>
              <a:rPr lang="vi-VN" smtClean="0"/>
              <a:t>Second level</a:t>
            </a:r>
          </a:p>
          <a:p>
            <a:pPr lvl="2"/>
            <a:r>
              <a:rPr lang="vi-VN" smtClean="0"/>
              <a:t>Third level</a:t>
            </a:r>
          </a:p>
          <a:p>
            <a:pPr lvl="3"/>
            <a:r>
              <a:rPr lang="vi-VN" smtClean="0"/>
              <a:t>Fourth level</a:t>
            </a:r>
          </a:p>
          <a:p>
            <a:pPr lvl="4"/>
            <a:r>
              <a:rPr lang="vi-VN" smtClean="0"/>
              <a:t>Fifth level</a:t>
            </a:r>
          </a:p>
        </p:txBody>
      </p:sp>
      <p:sp>
        <p:nvSpPr>
          <p:cNvPr id="264196"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vi-VN">
              <a:solidFill>
                <a:srgbClr val="000000"/>
              </a:solidFill>
            </a:endParaRPr>
          </a:p>
        </p:txBody>
      </p:sp>
      <p:sp>
        <p:nvSpPr>
          <p:cNvPr id="264197"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vi-VN">
              <a:solidFill>
                <a:srgbClr val="000000"/>
              </a:solidFill>
            </a:endParaRPr>
          </a:p>
        </p:txBody>
      </p:sp>
      <p:sp>
        <p:nvSpPr>
          <p:cNvPr id="264198"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3F710A8C-3B16-4BC6-97B6-17EE3E0FC445}" type="slidenum">
              <a:rPr lang="vi-VN">
                <a:solidFill>
                  <a:srgbClr val="000000"/>
                </a:solidFill>
              </a:rPr>
              <a:pPr fontAlgn="base">
                <a:spcBef>
                  <a:spcPct val="0"/>
                </a:spcBef>
                <a:spcAft>
                  <a:spcPct val="0"/>
                </a:spcAft>
                <a:defRPr/>
              </a:pPr>
              <a:t>‹#›</a:t>
            </a:fld>
            <a:endParaRPr lang="vi-VN">
              <a:solidFill>
                <a:srgbClr val="000000"/>
              </a:solidFill>
            </a:endParaRPr>
          </a:p>
        </p:txBody>
      </p:sp>
    </p:spTree>
    <p:extLst>
      <p:ext uri="{BB962C8B-B14F-4D97-AF65-F5344CB8AC3E}">
        <p14:creationId xmlns:p14="http://schemas.microsoft.com/office/powerpoint/2010/main" val="82788588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vi-VN"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vi-VN" smtClean="0"/>
              <a:t>Click to edit Master text styles</a:t>
            </a:r>
          </a:p>
          <a:p>
            <a:pPr lvl="1"/>
            <a:r>
              <a:rPr lang="vi-VN" smtClean="0"/>
              <a:t>Second level</a:t>
            </a:r>
          </a:p>
          <a:p>
            <a:pPr lvl="2"/>
            <a:r>
              <a:rPr lang="vi-VN" smtClean="0"/>
              <a:t>Third level</a:t>
            </a:r>
          </a:p>
          <a:p>
            <a:pPr lvl="3"/>
            <a:r>
              <a:rPr lang="vi-VN" smtClean="0"/>
              <a:t>Fourth level</a:t>
            </a:r>
          </a:p>
          <a:p>
            <a:pPr lvl="4"/>
            <a:r>
              <a:rPr lang="vi-VN" smtClean="0"/>
              <a:t>Fifth level</a:t>
            </a:r>
          </a:p>
        </p:txBody>
      </p:sp>
      <p:sp>
        <p:nvSpPr>
          <p:cNvPr id="264196"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vi-VN">
              <a:solidFill>
                <a:srgbClr val="000000"/>
              </a:solidFill>
            </a:endParaRPr>
          </a:p>
        </p:txBody>
      </p:sp>
      <p:sp>
        <p:nvSpPr>
          <p:cNvPr id="264197"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vi-VN">
              <a:solidFill>
                <a:srgbClr val="000000"/>
              </a:solidFill>
            </a:endParaRPr>
          </a:p>
        </p:txBody>
      </p:sp>
      <p:sp>
        <p:nvSpPr>
          <p:cNvPr id="264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1817EA09-3AD9-48C0-A6D2-0109DFFBC6DD}" type="slidenum">
              <a:rPr lang="vi-VN">
                <a:solidFill>
                  <a:srgbClr val="000000"/>
                </a:solidFill>
              </a:rPr>
              <a:pPr fontAlgn="base">
                <a:spcBef>
                  <a:spcPct val="0"/>
                </a:spcBef>
                <a:spcAft>
                  <a:spcPct val="0"/>
                </a:spcAft>
                <a:defRPr/>
              </a:pPr>
              <a:t>‹#›</a:t>
            </a:fld>
            <a:endParaRPr lang="vi-VN">
              <a:solidFill>
                <a:srgbClr val="000000"/>
              </a:solidFill>
            </a:endParaRPr>
          </a:p>
        </p:txBody>
      </p:sp>
    </p:spTree>
    <p:extLst>
      <p:ext uri="{BB962C8B-B14F-4D97-AF65-F5344CB8AC3E}">
        <p14:creationId xmlns:p14="http://schemas.microsoft.com/office/powerpoint/2010/main" val="2006740088"/>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audio" Target="../media/audio2.wav"/></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8.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6.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8.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4.xml"/><Relationship Id="rId1" Type="http://schemas.openxmlformats.org/officeDocument/2006/relationships/tags" Target="../tags/tag26.xml"/><Relationship Id="rId4" Type="http://schemas.openxmlformats.org/officeDocument/2006/relationships/image" Target="../media/image4.gi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4.xml"/><Relationship Id="rId1" Type="http://schemas.openxmlformats.org/officeDocument/2006/relationships/tags" Target="../tags/tag28.xml"/><Relationship Id="rId4" Type="http://schemas.openxmlformats.org/officeDocument/2006/relationships/image" Target="../media/image4.gi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9.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8.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8.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6.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5.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16.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notesSlide" Target="../notesSlides/notesSlide34.xml"/><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slideLayout" Target="../slideLayouts/slideLayout20.xml"/><Relationship Id="rId16" Type="http://schemas.openxmlformats.org/officeDocument/2006/relationships/image" Target="../media/image17.png"/><Relationship Id="rId1" Type="http://schemas.openxmlformats.org/officeDocument/2006/relationships/tags" Target="../tags/tag35.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44.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3.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20.pn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3600" y="799151"/>
            <a:ext cx="3581400" cy="584775"/>
          </a:xfrm>
          <a:prstGeom prst="rect">
            <a:avLst/>
          </a:prstGeom>
          <a:noFill/>
        </p:spPr>
        <p:txBody>
          <a:bodyPr wrap="square" rtlCol="0" anchor="ctr">
            <a:spAutoFit/>
          </a:bodyPr>
          <a:lstStyle/>
          <a:p>
            <a:r>
              <a:rPr lang="en-US" sz="3200" b="1"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Ngữ</a:t>
            </a:r>
            <a:r>
              <a:rPr lang="en-US" sz="3200" b="1"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v</a:t>
            </a:r>
            <a:r>
              <a:rPr lang="en-US" sz="3200" b="1" dirty="0" err="1"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ăn</a:t>
            </a:r>
            <a:r>
              <a:rPr lang="en-US" sz="3200" b="1" dirty="0" smtClean="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lớp</a:t>
            </a:r>
            <a:r>
              <a:rPr lang="en-US" sz="3200" b="1"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8 </a:t>
            </a:r>
          </a:p>
        </p:txBody>
      </p:sp>
      <p:sp>
        <p:nvSpPr>
          <p:cNvPr id="4" name="TextBox 3"/>
          <p:cNvSpPr txBox="1"/>
          <p:nvPr/>
        </p:nvSpPr>
        <p:spPr>
          <a:xfrm>
            <a:off x="2743200" y="2057484"/>
            <a:ext cx="7620000" cy="2631490"/>
          </a:xfrm>
          <a:prstGeom prst="rect">
            <a:avLst/>
          </a:prstGeom>
          <a:noFill/>
        </p:spPr>
        <p:txBody>
          <a:bodyPr wrap="square" rtlCol="0" anchor="ctr">
            <a:spAutoFit/>
          </a:bodyPr>
          <a:lstStyle/>
          <a:p>
            <a:pPr marL="685800" indent="-685800" algn="ctr">
              <a:buFontTx/>
              <a:buChar char="-"/>
            </a:pPr>
            <a:r>
              <a:rPr lang="en-US" sz="5500" b="1" dirty="0" smtClean="0">
                <a:solidFill>
                  <a:srgbClr val="F4EE00"/>
                </a:solidFill>
                <a:latin typeface="Times New Roman" panose="02020603050405020304" pitchFamily="18" charset="0"/>
                <a:cs typeface="Times New Roman" panose="02020603050405020304" pitchFamily="18" charset="0"/>
              </a:rPr>
              <a:t>CÂU </a:t>
            </a:r>
            <a:r>
              <a:rPr lang="en-US" sz="5500" b="1" dirty="0">
                <a:solidFill>
                  <a:srgbClr val="F4EE00"/>
                </a:solidFill>
                <a:latin typeface="Times New Roman" panose="02020603050405020304" pitchFamily="18" charset="0"/>
                <a:cs typeface="Times New Roman" panose="02020603050405020304" pitchFamily="18" charset="0"/>
              </a:rPr>
              <a:t>TRẦN </a:t>
            </a:r>
            <a:r>
              <a:rPr lang="en-US" sz="5500" b="1" dirty="0" smtClean="0">
                <a:solidFill>
                  <a:srgbClr val="F4EE00"/>
                </a:solidFill>
                <a:latin typeface="Times New Roman" panose="02020603050405020304" pitchFamily="18" charset="0"/>
                <a:cs typeface="Times New Roman" panose="02020603050405020304" pitchFamily="18" charset="0"/>
              </a:rPr>
              <a:t>THUẬT</a:t>
            </a:r>
          </a:p>
          <a:p>
            <a:pPr marL="685800" indent="-685800" algn="ctr">
              <a:buFontTx/>
              <a:buChar char="-"/>
            </a:pPr>
            <a:r>
              <a:rPr lang="en-US" sz="5500" b="1" dirty="0" smtClean="0">
                <a:solidFill>
                  <a:srgbClr val="F4EE00"/>
                </a:solidFill>
                <a:latin typeface="Times New Roman" panose="02020603050405020304" pitchFamily="18" charset="0"/>
                <a:cs typeface="Times New Roman" panose="02020603050405020304" pitchFamily="18" charset="0"/>
              </a:rPr>
              <a:t>CÂU PHỦ ĐỊNH</a:t>
            </a:r>
          </a:p>
          <a:p>
            <a:pPr algn="ctr"/>
            <a:r>
              <a:rPr lang="en-US" sz="5500" b="1" dirty="0" smtClean="0">
                <a:solidFill>
                  <a:srgbClr val="F4EE00"/>
                </a:solidFill>
                <a:latin typeface="Times New Roman" panose="02020603050405020304" pitchFamily="18" charset="0"/>
                <a:cs typeface="Times New Roman" panose="02020603050405020304" pitchFamily="18" charset="0"/>
              </a:rPr>
              <a:t> </a:t>
            </a:r>
            <a:endParaRPr lang="en-US" sz="5500" b="1" dirty="0">
              <a:solidFill>
                <a:srgbClr val="F4EE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006146862"/>
      </p:ext>
    </p:extLst>
  </p:cSld>
  <p:clrMapOvr>
    <a:masterClrMapping/>
  </p:clrMapOvr>
  <p:transition advClick="0" advTm="5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2286000" y="2286974"/>
            <a:ext cx="6858000" cy="2246769"/>
          </a:xfrm>
          <a:prstGeom prst="rect">
            <a:avLst/>
          </a:prstGeom>
          <a:noFill/>
          <a:ln w="9525">
            <a:noFill/>
            <a:miter lim="800000"/>
            <a:headEnd/>
            <a:tailEnd/>
          </a:ln>
        </p:spPr>
        <p:txBody>
          <a:bodyPr>
            <a:spAutoFit/>
          </a:bodyPr>
          <a:lstStyle/>
          <a:p>
            <a:pPr indent="342900" algn="just"/>
            <a:r>
              <a:rPr lang="en-US" sz="2800" b="1" dirty="0">
                <a:solidFill>
                  <a:schemeClr val="bg1"/>
                </a:solidFill>
                <a:latin typeface="Times New Roman" pitchFamily="18" charset="0"/>
                <a:cs typeface="Times New Roman" pitchFamily="18" charset="0"/>
              </a:rPr>
              <a:t>b/ </a:t>
            </a:r>
            <a:r>
              <a:rPr lang="en-US" sz="2800" b="1" dirty="0">
                <a:solidFill>
                  <a:srgbClr val="FFFF00"/>
                </a:solidFill>
                <a:latin typeface="Times New Roman" pitchFamily="18" charset="0"/>
                <a:cs typeface="Times New Roman" pitchFamily="18" charset="0"/>
              </a:rPr>
              <a:t>(1)</a:t>
            </a:r>
            <a:r>
              <a:rPr lang="en-US" sz="2800" b="1" dirty="0">
                <a:solidFill>
                  <a:schemeClr val="bg1"/>
                </a:solidFill>
                <a:latin typeface="Times New Roman" pitchFamily="18" charset="0"/>
                <a:cs typeface="Times New Roman" pitchFamily="18" charset="0"/>
              </a:rPr>
              <a:t> Thốt nhiên một người nhà quê, mình mẩy lấm láp, quần áo ướt đầm, tất tả chạy xông vào, thở không ra lời:</a:t>
            </a:r>
          </a:p>
          <a:p>
            <a:pPr indent="342900" algn="just"/>
            <a:r>
              <a:rPr lang="en-US" sz="2800" b="1" dirty="0">
                <a:solidFill>
                  <a:schemeClr val="bg1"/>
                </a:solidFill>
                <a:latin typeface="Times New Roman" pitchFamily="18" charset="0"/>
                <a:cs typeface="Times New Roman" pitchFamily="18" charset="0"/>
              </a:rPr>
              <a:t>  - </a:t>
            </a:r>
            <a:r>
              <a:rPr lang="en-US" sz="2800" b="1" dirty="0">
                <a:solidFill>
                  <a:srgbClr val="FFFF00"/>
                </a:solidFill>
                <a:latin typeface="Times New Roman" pitchFamily="18" charset="0"/>
                <a:cs typeface="Times New Roman" pitchFamily="18" charset="0"/>
              </a:rPr>
              <a:t>(2)</a:t>
            </a:r>
            <a:r>
              <a:rPr lang="en-US" sz="2800" b="1" dirty="0">
                <a:solidFill>
                  <a:schemeClr val="bg1"/>
                </a:solidFill>
                <a:latin typeface="Times New Roman" pitchFamily="18" charset="0"/>
                <a:cs typeface="Times New Roman" pitchFamily="18" charset="0"/>
              </a:rPr>
              <a:t> Bẩm…quan lớn…đê vỡ mất rồi!</a:t>
            </a:r>
          </a:p>
          <a:p>
            <a:pPr indent="342900" algn="r"/>
            <a:r>
              <a:rPr lang="en-US" sz="2800" i="1" dirty="0">
                <a:solidFill>
                  <a:srgbClr val="0000FF"/>
                </a:solidFill>
              </a:rPr>
              <a:t>              </a:t>
            </a:r>
            <a:r>
              <a:rPr lang="en-US" sz="2400" i="1" dirty="0">
                <a:solidFill>
                  <a:srgbClr val="0000FF"/>
                </a:solidFill>
              </a:rPr>
              <a:t> </a:t>
            </a:r>
            <a:endParaRPr lang="en-US" sz="2400" i="1" dirty="0">
              <a:solidFill>
                <a:srgbClr val="FF0000"/>
              </a:solidFill>
            </a:endParaRPr>
          </a:p>
        </p:txBody>
      </p:sp>
      <p:grpSp>
        <p:nvGrpSpPr>
          <p:cNvPr id="2" name="Group 1"/>
          <p:cNvGrpSpPr/>
          <p:nvPr/>
        </p:nvGrpSpPr>
        <p:grpSpPr>
          <a:xfrm>
            <a:off x="3048003" y="4533603"/>
            <a:ext cx="1714500" cy="800100"/>
            <a:chOff x="2971800" y="3771900"/>
            <a:chExt cx="1714500" cy="800100"/>
          </a:xfrm>
        </p:grpSpPr>
        <p:sp>
          <p:nvSpPr>
            <p:cNvPr id="5124" name="Rectangle 9"/>
            <p:cNvSpPr>
              <a:spLocks noChangeArrowheads="1"/>
            </p:cNvSpPr>
            <p:nvPr/>
          </p:nvSpPr>
          <p:spPr bwMode="auto">
            <a:xfrm>
              <a:off x="2971800" y="3771900"/>
              <a:ext cx="1371600" cy="228600"/>
            </a:xfrm>
            <a:prstGeom prst="rect">
              <a:avLst/>
            </a:prstGeom>
            <a:noFill/>
            <a:ln w="9525">
              <a:noFill/>
              <a:miter lim="800000"/>
              <a:headEnd/>
              <a:tailEnd/>
            </a:ln>
          </p:spPr>
          <p:txBody>
            <a:bodyPr wrap="none" anchor="ctr"/>
            <a:lstStyle/>
            <a:p>
              <a:r>
                <a:rPr lang="en-US" sz="2400" b="1" dirty="0">
                  <a:solidFill>
                    <a:srgbClr val="FFFF00"/>
                  </a:solidFill>
                  <a:latin typeface="Times New Roman" pitchFamily="18" charset="0"/>
                  <a:cs typeface="Times New Roman" pitchFamily="18" charset="0"/>
                </a:rPr>
                <a:t>(</a:t>
              </a:r>
              <a:r>
                <a:rPr lang="en-US" sz="2600" b="1" dirty="0">
                  <a:solidFill>
                    <a:srgbClr val="FFFF00"/>
                  </a:solidFill>
                  <a:latin typeface="Times New Roman" pitchFamily="18" charset="0"/>
                  <a:cs typeface="Times New Roman" pitchFamily="18" charset="0"/>
                </a:rPr>
                <a:t>1</a:t>
              </a:r>
              <a:r>
                <a:rPr lang="en-US" sz="2600" b="1" i="1" dirty="0">
                  <a:solidFill>
                    <a:srgbClr val="FFFF00"/>
                  </a:solidFill>
                  <a:latin typeface="Times New Roman" pitchFamily="18" charset="0"/>
                  <a:cs typeface="Times New Roman" pitchFamily="18" charset="0"/>
                </a:rPr>
                <a:t>) </a:t>
              </a:r>
              <a:r>
                <a:rPr lang="en-US" sz="2600" b="1" i="1" dirty="0">
                  <a:solidFill>
                    <a:schemeClr val="bg1"/>
                  </a:solidFill>
                  <a:latin typeface="Times New Roman" pitchFamily="18" charset="0"/>
                  <a:cs typeface="Times New Roman" pitchFamily="18" charset="0"/>
                </a:rPr>
                <a:t>Kể, tả</a:t>
              </a:r>
            </a:p>
          </p:txBody>
        </p:sp>
        <p:sp>
          <p:nvSpPr>
            <p:cNvPr id="5125" name="Rectangle 11"/>
            <p:cNvSpPr>
              <a:spLocks noChangeArrowheads="1"/>
            </p:cNvSpPr>
            <p:nvPr/>
          </p:nvSpPr>
          <p:spPr bwMode="auto">
            <a:xfrm>
              <a:off x="2971800" y="4286250"/>
              <a:ext cx="1714500" cy="285750"/>
            </a:xfrm>
            <a:prstGeom prst="rect">
              <a:avLst/>
            </a:prstGeom>
            <a:noFill/>
            <a:ln w="9525">
              <a:noFill/>
              <a:miter lim="800000"/>
              <a:headEnd/>
              <a:tailEnd/>
            </a:ln>
          </p:spPr>
          <p:txBody>
            <a:bodyPr wrap="none" anchor="ctr"/>
            <a:lstStyle/>
            <a:p>
              <a:r>
                <a:rPr lang="en-US" sz="2600" b="1" dirty="0">
                  <a:solidFill>
                    <a:srgbClr val="FFFF00"/>
                  </a:solidFill>
                  <a:latin typeface="Times New Roman" pitchFamily="18" charset="0"/>
                  <a:cs typeface="Times New Roman" pitchFamily="18" charset="0"/>
                </a:rPr>
                <a:t>(2) </a:t>
              </a:r>
              <a:r>
                <a:rPr lang="en-US" sz="2600" b="1" i="1" dirty="0">
                  <a:solidFill>
                    <a:schemeClr val="bg1"/>
                  </a:solidFill>
                  <a:latin typeface="Times New Roman" pitchFamily="18" charset="0"/>
                  <a:cs typeface="Times New Roman" pitchFamily="18" charset="0"/>
                </a:rPr>
                <a:t>Thông báo</a:t>
              </a:r>
            </a:p>
          </p:txBody>
        </p:sp>
      </p:grpSp>
      <p:sp>
        <p:nvSpPr>
          <p:cNvPr id="6" name="Text Box 3"/>
          <p:cNvSpPr txBox="1">
            <a:spLocks noChangeArrowheads="1"/>
          </p:cNvSpPr>
          <p:nvPr/>
        </p:nvSpPr>
        <p:spPr bwMode="auto">
          <a:xfrm>
            <a:off x="1219200" y="838200"/>
            <a:ext cx="8305800" cy="1077218"/>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smtClean="0">
                <a:solidFill>
                  <a:srgbClr val="F4EE00"/>
                </a:solidFill>
                <a:latin typeface="Times New Roman" pitchFamily="18" charset="0"/>
              </a:rPr>
              <a:t>hình</a:t>
            </a:r>
            <a:r>
              <a:rPr lang="en-US" sz="3200" b="1" dirty="0" smtClean="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a:p>
            <a:pPr algn="just"/>
            <a:r>
              <a:rPr lang="en-US" sz="3200" b="1" dirty="0" smtClean="0">
                <a:solidFill>
                  <a:srgbClr val="F4EE00"/>
                </a:solidFill>
                <a:latin typeface="Times New Roman" pitchFamily="18" charset="0"/>
              </a:rPr>
              <a:t>    2</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Nhận</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xét</a:t>
            </a:r>
            <a:endParaRPr lang="en-US" sz="3200" b="1" dirty="0">
              <a:solidFill>
                <a:srgbClr val="F4EE00"/>
              </a:solidFill>
              <a:latin typeface="Times New Roman" pitchFamily="18" charset="0"/>
            </a:endParaRPr>
          </a:p>
        </p:txBody>
      </p:sp>
    </p:spTree>
    <p:custDataLst>
      <p:tags r:id="rId1"/>
    </p:custDataLst>
    <p:extLst>
      <p:ext uri="{BB962C8B-B14F-4D97-AF65-F5344CB8AC3E}">
        <p14:creationId xmlns:p14="http://schemas.microsoft.com/office/powerpoint/2010/main" val="420345731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xfrm>
            <a:off x="2423997" y="1693927"/>
            <a:ext cx="7405803" cy="1028700"/>
          </a:xfrm>
        </p:spPr>
        <p:txBody>
          <a:bodyPr>
            <a:noAutofit/>
          </a:bodyPr>
          <a:lstStyle/>
          <a:p>
            <a:pPr algn="just" eaLnBrk="1" hangingPunct="1">
              <a:lnSpc>
                <a:spcPct val="80000"/>
              </a:lnSpc>
              <a:buFontTx/>
              <a:buNone/>
            </a:pPr>
            <a:r>
              <a:rPr lang="en-US" sz="2600" b="1" dirty="0">
                <a:latin typeface="Times New Roman" pitchFamily="18" charset="0"/>
              </a:rPr>
              <a:t>   </a:t>
            </a:r>
            <a:r>
              <a:rPr lang="en-US" sz="2600" b="1" dirty="0">
                <a:latin typeface="Times New Roman" pitchFamily="18" charset="0"/>
                <a:cs typeface="Times New Roman" pitchFamily="18" charset="0"/>
              </a:rPr>
              <a:t>c/ </a:t>
            </a:r>
            <a:r>
              <a:rPr lang="en-US" sz="2600" b="1" dirty="0">
                <a:solidFill>
                  <a:srgbClr val="FFFF00"/>
                </a:solidFill>
                <a:latin typeface="Times New Roman" pitchFamily="18" charset="0"/>
                <a:cs typeface="Times New Roman" pitchFamily="18" charset="0"/>
              </a:rPr>
              <a:t>(1)</a:t>
            </a:r>
            <a:r>
              <a:rPr lang="en-US" sz="2600" dirty="0">
                <a:latin typeface="Times New Roman" pitchFamily="18" charset="0"/>
                <a:cs typeface="Times New Roman" pitchFamily="18" charset="0"/>
              </a:rPr>
              <a:t> </a:t>
            </a:r>
            <a:r>
              <a:rPr lang="en-US" sz="2600" b="1" dirty="0">
                <a:latin typeface="Times New Roman" pitchFamily="18" charset="0"/>
                <a:cs typeface="Times New Roman" pitchFamily="18" charset="0"/>
              </a:rPr>
              <a:t>Cai Tứ là một người đàn ông thấp và gầy, tuổi độ bốn lăm, năm mươi. </a:t>
            </a:r>
            <a:r>
              <a:rPr lang="en-US" sz="2600" b="1" dirty="0">
                <a:solidFill>
                  <a:srgbClr val="FFFF00"/>
                </a:solidFill>
                <a:latin typeface="Times New Roman" pitchFamily="18" charset="0"/>
                <a:cs typeface="Times New Roman" pitchFamily="18" charset="0"/>
              </a:rPr>
              <a:t>(2)</a:t>
            </a:r>
            <a:r>
              <a:rPr lang="en-US" sz="2600" b="1" dirty="0">
                <a:latin typeface="Times New Roman" pitchFamily="18" charset="0"/>
                <a:cs typeface="Times New Roman" pitchFamily="18" charset="0"/>
              </a:rPr>
              <a:t> </a:t>
            </a:r>
            <a:r>
              <a:rPr lang="en-US" sz="2600" b="1" dirty="0">
                <a:latin typeface="Times New Roman" pitchFamily="18" charset="0"/>
                <a:cs typeface="Times New Roman" pitchFamily="18" charset="0"/>
                <a:sym typeface="Wingdings 3" pitchFamily="18" charset="2"/>
              </a:rPr>
              <a:t>Mặt lão vuông nhưng hai má hóp lại. </a:t>
            </a:r>
          </a:p>
        </p:txBody>
      </p:sp>
      <p:sp>
        <p:nvSpPr>
          <p:cNvPr id="52227" name="Text Box 3"/>
          <p:cNvSpPr txBox="1">
            <a:spLocks noChangeArrowheads="1"/>
          </p:cNvSpPr>
          <p:nvPr/>
        </p:nvSpPr>
        <p:spPr bwMode="auto">
          <a:xfrm>
            <a:off x="3157948" y="2728488"/>
            <a:ext cx="4538253" cy="492443"/>
          </a:xfrm>
          <a:prstGeom prst="rect">
            <a:avLst/>
          </a:prstGeom>
          <a:noFill/>
          <a:ln w="9525">
            <a:noFill/>
            <a:miter lim="800000"/>
            <a:headEnd/>
            <a:tailEnd/>
          </a:ln>
        </p:spPr>
        <p:txBody>
          <a:bodyPr wrap="square">
            <a:spAutoFit/>
          </a:bodyPr>
          <a:lstStyle/>
          <a:p>
            <a:pPr>
              <a:spcBef>
                <a:spcPct val="20000"/>
              </a:spcBef>
            </a:pPr>
            <a:r>
              <a:rPr lang="en-US" sz="2600" b="1" dirty="0">
                <a:solidFill>
                  <a:srgbClr val="FFFF00"/>
                </a:solidFill>
                <a:latin typeface="Times New Roman" pitchFamily="18" charset="0"/>
                <a:cs typeface="Times New Roman" pitchFamily="18" charset="0"/>
              </a:rPr>
              <a:t>(1), (2)</a:t>
            </a:r>
            <a:r>
              <a:rPr lang="en-US" sz="2600" b="1" dirty="0">
                <a:solidFill>
                  <a:srgbClr val="002060"/>
                </a:solidFill>
                <a:latin typeface="Times New Roman" pitchFamily="18" charset="0"/>
                <a:cs typeface="Times New Roman" pitchFamily="18" charset="0"/>
              </a:rPr>
              <a:t> </a:t>
            </a:r>
            <a:r>
              <a:rPr lang="en-US" sz="2600" b="1" i="1" dirty="0">
                <a:solidFill>
                  <a:schemeClr val="bg1"/>
                </a:solidFill>
                <a:latin typeface="Times New Roman" pitchFamily="18" charset="0"/>
                <a:cs typeface="Times New Roman" pitchFamily="18" charset="0"/>
                <a:sym typeface="Wingdings 3" pitchFamily="18" charset="2"/>
              </a:rPr>
              <a:t>Miêu tả</a:t>
            </a:r>
          </a:p>
        </p:txBody>
      </p:sp>
      <p:sp>
        <p:nvSpPr>
          <p:cNvPr id="52233" name="Rectangle 9"/>
          <p:cNvSpPr>
            <a:spLocks noChangeArrowheads="1"/>
          </p:cNvSpPr>
          <p:nvPr/>
        </p:nvSpPr>
        <p:spPr bwMode="auto">
          <a:xfrm>
            <a:off x="2438977" y="3218406"/>
            <a:ext cx="7238535" cy="1314450"/>
          </a:xfrm>
          <a:prstGeom prst="rect">
            <a:avLst/>
          </a:prstGeom>
          <a:noFill/>
          <a:ln w="9525">
            <a:noFill/>
            <a:miter lim="800000"/>
            <a:headEnd/>
            <a:tailEnd/>
          </a:ln>
        </p:spPr>
        <p:txBody>
          <a:bodyPr/>
          <a:lstStyle/>
          <a:p>
            <a:pPr marL="257175" indent="-257175" algn="just">
              <a:spcBef>
                <a:spcPct val="20000"/>
              </a:spcBef>
            </a:pPr>
            <a:r>
              <a:rPr lang="en-US" sz="2400" dirty="0">
                <a:solidFill>
                  <a:srgbClr val="C0504D"/>
                </a:solidFill>
              </a:rPr>
              <a:t>  </a:t>
            </a:r>
            <a:r>
              <a:rPr lang="en-US" sz="2600" b="1" dirty="0">
                <a:solidFill>
                  <a:schemeClr val="bg1"/>
                </a:solidFill>
                <a:latin typeface="Times New Roman" pitchFamily="18" charset="0"/>
                <a:cs typeface="Times New Roman" pitchFamily="18" charset="0"/>
              </a:rPr>
              <a:t>d/ </a:t>
            </a:r>
            <a:r>
              <a:rPr lang="en-US" sz="2600" b="1" dirty="0">
                <a:solidFill>
                  <a:srgbClr val="FFFF00"/>
                </a:solidFill>
                <a:latin typeface="Times New Roman" pitchFamily="18" charset="0"/>
                <a:cs typeface="Times New Roman" pitchFamily="18" charset="0"/>
              </a:rPr>
              <a:t>(1)</a:t>
            </a:r>
            <a:r>
              <a:rPr lang="en-US" sz="2600" b="1" dirty="0">
                <a:solidFill>
                  <a:schemeClr val="bg1"/>
                </a:solidFill>
                <a:latin typeface="Times New Roman" pitchFamily="18" charset="0"/>
                <a:cs typeface="Times New Roman" pitchFamily="18" charset="0"/>
              </a:rPr>
              <a:t> Ôi Tào Khê! </a:t>
            </a:r>
            <a:r>
              <a:rPr lang="en-US" sz="2600" b="1" dirty="0">
                <a:solidFill>
                  <a:srgbClr val="FFFF00"/>
                </a:solidFill>
                <a:latin typeface="Times New Roman" pitchFamily="18" charset="0"/>
                <a:cs typeface="Times New Roman" pitchFamily="18" charset="0"/>
              </a:rPr>
              <a:t>(2)</a:t>
            </a:r>
            <a:r>
              <a:rPr lang="en-US" sz="2600" b="1" dirty="0">
                <a:solidFill>
                  <a:schemeClr val="bg1"/>
                </a:solidFill>
                <a:latin typeface="Times New Roman" pitchFamily="18" charset="0"/>
                <a:cs typeface="Times New Roman" pitchFamily="18" charset="0"/>
              </a:rPr>
              <a:t> Nước Tào Khê làm đá mòn đấy! </a:t>
            </a:r>
            <a:r>
              <a:rPr lang="en-US" sz="2600" b="1" dirty="0">
                <a:solidFill>
                  <a:srgbClr val="FFFF00"/>
                </a:solidFill>
                <a:latin typeface="Times New Roman" pitchFamily="18" charset="0"/>
                <a:cs typeface="Times New Roman" pitchFamily="18" charset="0"/>
              </a:rPr>
              <a:t>(3)</a:t>
            </a:r>
            <a:r>
              <a:rPr lang="en-US" sz="2600" b="1" dirty="0">
                <a:solidFill>
                  <a:schemeClr val="bg1"/>
                </a:solidFill>
                <a:latin typeface="Times New Roman" pitchFamily="18" charset="0"/>
                <a:cs typeface="Times New Roman" pitchFamily="18" charset="0"/>
              </a:rPr>
              <a:t> Nhưng dòng nước Tào Khê không bao giờ cạn chính là lòng chung thủy của ta ! </a:t>
            </a:r>
          </a:p>
          <a:p>
            <a:pPr marL="257175" indent="-257175">
              <a:spcBef>
                <a:spcPct val="20000"/>
              </a:spcBef>
            </a:pPr>
            <a:endParaRPr lang="en-US" sz="2600" dirty="0">
              <a:solidFill>
                <a:schemeClr val="bg1"/>
              </a:solidFill>
              <a:sym typeface="Wingdings 3" pitchFamily="18" charset="2"/>
            </a:endParaRPr>
          </a:p>
        </p:txBody>
      </p:sp>
      <p:grpSp>
        <p:nvGrpSpPr>
          <p:cNvPr id="2" name="Group 1"/>
          <p:cNvGrpSpPr/>
          <p:nvPr/>
        </p:nvGrpSpPr>
        <p:grpSpPr>
          <a:xfrm>
            <a:off x="3122244" y="4561360"/>
            <a:ext cx="6555175" cy="1555429"/>
            <a:chOff x="1519238" y="4286246"/>
            <a:chExt cx="6555174" cy="1555429"/>
          </a:xfrm>
        </p:grpSpPr>
        <p:sp>
          <p:nvSpPr>
            <p:cNvPr id="52229" name="Text Box 5"/>
            <p:cNvSpPr txBox="1">
              <a:spLocks noChangeArrowheads="1"/>
            </p:cNvSpPr>
            <p:nvPr/>
          </p:nvSpPr>
          <p:spPr bwMode="auto">
            <a:xfrm>
              <a:off x="1519238" y="4857750"/>
              <a:ext cx="4081463" cy="492443"/>
            </a:xfrm>
            <a:prstGeom prst="rect">
              <a:avLst/>
            </a:prstGeom>
            <a:noFill/>
            <a:ln w="9525">
              <a:noFill/>
              <a:miter lim="800000"/>
              <a:headEnd/>
              <a:tailEnd/>
            </a:ln>
          </p:spPr>
          <p:txBody>
            <a:bodyPr>
              <a:spAutoFit/>
            </a:bodyPr>
            <a:lstStyle/>
            <a:p>
              <a:pPr>
                <a:spcBef>
                  <a:spcPct val="20000"/>
                </a:spcBef>
              </a:pPr>
              <a:r>
                <a:rPr lang="en-US" sz="2600" b="1" dirty="0">
                  <a:solidFill>
                    <a:srgbClr val="FFFF00"/>
                  </a:solidFill>
                  <a:latin typeface="Times New Roman" pitchFamily="18" charset="0"/>
                  <a:cs typeface="Times New Roman" pitchFamily="18" charset="0"/>
                </a:rPr>
                <a:t>(2)</a:t>
              </a:r>
              <a:r>
                <a:rPr lang="en-US" sz="2600" b="1" dirty="0">
                  <a:solidFill>
                    <a:srgbClr val="002060"/>
                  </a:solidFill>
                  <a:latin typeface="Times New Roman" pitchFamily="18" charset="0"/>
                  <a:cs typeface="Times New Roman" pitchFamily="18" charset="0"/>
                </a:rPr>
                <a:t> </a:t>
              </a:r>
              <a:r>
                <a:rPr lang="en-US" sz="2600" b="1" i="1" dirty="0">
                  <a:solidFill>
                    <a:schemeClr val="bg1"/>
                  </a:solidFill>
                  <a:latin typeface="Times New Roman" pitchFamily="18" charset="0"/>
                  <a:cs typeface="Times New Roman" pitchFamily="18" charset="0"/>
                  <a:sym typeface="Wingdings 3" pitchFamily="18" charset="2"/>
                </a:rPr>
                <a:t>Nhận định</a:t>
              </a:r>
            </a:p>
          </p:txBody>
        </p:sp>
        <p:sp>
          <p:nvSpPr>
            <p:cNvPr id="52230" name="Text Box 6"/>
            <p:cNvSpPr txBox="1">
              <a:spLocks noChangeArrowheads="1"/>
            </p:cNvSpPr>
            <p:nvPr/>
          </p:nvSpPr>
          <p:spPr bwMode="auto">
            <a:xfrm>
              <a:off x="1554959" y="5429254"/>
              <a:ext cx="4731544" cy="412421"/>
            </a:xfrm>
            <a:prstGeom prst="rect">
              <a:avLst/>
            </a:prstGeom>
            <a:noFill/>
            <a:ln w="9525">
              <a:noFill/>
              <a:miter lim="800000"/>
              <a:headEnd/>
              <a:tailEnd/>
            </a:ln>
          </p:spPr>
          <p:txBody>
            <a:bodyPr>
              <a:spAutoFit/>
            </a:bodyPr>
            <a:lstStyle/>
            <a:p>
              <a:pPr>
                <a:lnSpc>
                  <a:spcPct val="80000"/>
                </a:lnSpc>
                <a:spcBef>
                  <a:spcPct val="20000"/>
                </a:spcBef>
              </a:pPr>
              <a:r>
                <a:rPr lang="en-US" sz="2600" b="1" dirty="0">
                  <a:solidFill>
                    <a:srgbClr val="FFFF00"/>
                  </a:solidFill>
                  <a:latin typeface="Times New Roman" pitchFamily="18" charset="0"/>
                  <a:cs typeface="Times New Roman" pitchFamily="18" charset="0"/>
                </a:rPr>
                <a:t>(3)</a:t>
              </a:r>
              <a:r>
                <a:rPr lang="en-US" sz="2600" b="1" dirty="0">
                  <a:solidFill>
                    <a:srgbClr val="002060"/>
                  </a:solidFill>
                  <a:latin typeface="Times New Roman" pitchFamily="18" charset="0"/>
                  <a:cs typeface="Times New Roman" pitchFamily="18" charset="0"/>
                </a:rPr>
                <a:t> </a:t>
              </a:r>
              <a:r>
                <a:rPr lang="en-US" sz="2600" b="1" i="1" dirty="0">
                  <a:solidFill>
                    <a:schemeClr val="bg1"/>
                  </a:solidFill>
                  <a:latin typeface="Times New Roman" pitchFamily="18" charset="0"/>
                  <a:cs typeface="Times New Roman" pitchFamily="18" charset="0"/>
                  <a:sym typeface="Wingdings 3" pitchFamily="18" charset="2"/>
                </a:rPr>
                <a:t>Bộc lộ tình cảm, cảm xúc.</a:t>
              </a:r>
            </a:p>
          </p:txBody>
        </p:sp>
        <p:sp>
          <p:nvSpPr>
            <p:cNvPr id="52236" name="Text Box 12"/>
            <p:cNvSpPr txBox="1">
              <a:spLocks noChangeArrowheads="1"/>
            </p:cNvSpPr>
            <p:nvPr/>
          </p:nvSpPr>
          <p:spPr bwMode="auto">
            <a:xfrm>
              <a:off x="1519238" y="4286246"/>
              <a:ext cx="6555174" cy="492443"/>
            </a:xfrm>
            <a:prstGeom prst="rect">
              <a:avLst/>
            </a:prstGeom>
            <a:noFill/>
            <a:ln w="9525">
              <a:noFill/>
              <a:miter lim="800000"/>
              <a:headEnd/>
              <a:tailEnd/>
            </a:ln>
          </p:spPr>
          <p:txBody>
            <a:bodyPr wrap="square">
              <a:spAutoFit/>
            </a:bodyPr>
            <a:lstStyle/>
            <a:p>
              <a:pPr>
                <a:spcBef>
                  <a:spcPct val="20000"/>
                </a:spcBef>
              </a:pPr>
              <a:r>
                <a:rPr lang="en-US" sz="2600" b="1" dirty="0">
                  <a:solidFill>
                    <a:srgbClr val="FFFF00"/>
                  </a:solidFill>
                  <a:latin typeface="Times New Roman" pitchFamily="18" charset="0"/>
                  <a:cs typeface="Times New Roman" pitchFamily="18" charset="0"/>
                  <a:sym typeface="Wingdings 3" pitchFamily="18" charset="2"/>
                </a:rPr>
                <a:t>(1)</a:t>
              </a:r>
              <a:r>
                <a:rPr lang="en-US" sz="2600" b="1" i="1" dirty="0">
                  <a:solidFill>
                    <a:srgbClr val="FF0066"/>
                  </a:solidFill>
                  <a:latin typeface="Times New Roman" pitchFamily="18" charset="0"/>
                  <a:cs typeface="Times New Roman" pitchFamily="18" charset="0"/>
                  <a:sym typeface="Wingdings 3" pitchFamily="18" charset="2"/>
                </a:rPr>
                <a:t> </a:t>
              </a:r>
              <a:r>
                <a:rPr lang="en-US" sz="2600" b="1" i="1" dirty="0">
                  <a:solidFill>
                    <a:schemeClr val="bg1"/>
                  </a:solidFill>
                  <a:latin typeface="Times New Roman" pitchFamily="18" charset="0"/>
                  <a:cs typeface="Times New Roman" pitchFamily="18" charset="0"/>
                  <a:sym typeface="Wingdings 3" pitchFamily="18" charset="2"/>
                </a:rPr>
                <a:t>Câu cảm thán – Bộc lộ tình cảm, cảm xúc.</a:t>
              </a:r>
            </a:p>
          </p:txBody>
        </p:sp>
      </p:grpSp>
      <p:sp>
        <p:nvSpPr>
          <p:cNvPr id="10" name="Text Box 3"/>
          <p:cNvSpPr txBox="1">
            <a:spLocks noChangeArrowheads="1"/>
          </p:cNvSpPr>
          <p:nvPr/>
        </p:nvSpPr>
        <p:spPr bwMode="auto">
          <a:xfrm>
            <a:off x="1010076" y="577179"/>
            <a:ext cx="8305800" cy="1077218"/>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hình</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a:p>
            <a:pPr algn="just"/>
            <a:r>
              <a:rPr lang="en-US" sz="3200" b="1" dirty="0" smtClean="0">
                <a:solidFill>
                  <a:srgbClr val="F4EE00"/>
                </a:solidFill>
                <a:latin typeface="Times New Roman" pitchFamily="18" charset="0"/>
              </a:rPr>
              <a:t>     2</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Nhận</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xét</a:t>
            </a:r>
            <a:endParaRPr lang="en-US" sz="3200" b="1" dirty="0">
              <a:solidFill>
                <a:srgbClr val="F4EE00"/>
              </a:solidFill>
              <a:latin typeface="Times New Roman" pitchFamily="18" charset="0"/>
            </a:endParaRPr>
          </a:p>
        </p:txBody>
      </p:sp>
    </p:spTree>
    <p:custDataLst>
      <p:tags r:id="rId1"/>
    </p:custDataLst>
    <p:extLst>
      <p:ext uri="{BB962C8B-B14F-4D97-AF65-F5344CB8AC3E}">
        <p14:creationId xmlns:p14="http://schemas.microsoft.com/office/powerpoint/2010/main" val="4182556612"/>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dissolve">
                                      <p:cBhvr>
                                        <p:cTn id="7" dur="500"/>
                                        <p:tgtEl>
                                          <p:spTgt spid="522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2099983" y="532275"/>
            <a:ext cx="8305800" cy="1077218"/>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hình</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smtClean="0">
                <a:solidFill>
                  <a:srgbClr val="F4EE00"/>
                </a:solidFill>
                <a:latin typeface="Times New Roman" pitchFamily="18" charset="0"/>
              </a:rPr>
              <a:t>:</a:t>
            </a:r>
          </a:p>
          <a:p>
            <a:pPr algn="just"/>
            <a:r>
              <a:rPr lang="en-US" sz="3200" b="1" dirty="0" err="1" smtClean="0">
                <a:solidFill>
                  <a:srgbClr val="F4EE00"/>
                </a:solidFill>
                <a:latin typeface="Times New Roman" pitchFamily="18" charset="0"/>
              </a:rPr>
              <a:t>Câu</a:t>
            </a:r>
            <a:r>
              <a:rPr lang="en-US" sz="3200" b="1" dirty="0" smtClean="0">
                <a:solidFill>
                  <a:srgbClr val="F4EE00"/>
                </a:solidFill>
                <a:latin typeface="Times New Roman" pitchFamily="18" charset="0"/>
              </a:rPr>
              <a:t> </a:t>
            </a:r>
            <a:r>
              <a:rPr lang="en-US" sz="3200" b="1" dirty="0" err="1" smtClean="0">
                <a:solidFill>
                  <a:srgbClr val="F4EE00"/>
                </a:solidFill>
                <a:latin typeface="Times New Roman" pitchFamily="18" charset="0"/>
              </a:rPr>
              <a:t>trần</a:t>
            </a:r>
            <a:r>
              <a:rPr lang="en-US" sz="3200" b="1" dirty="0" smtClean="0">
                <a:solidFill>
                  <a:srgbClr val="F4EE00"/>
                </a:solidFill>
                <a:latin typeface="Times New Roman" pitchFamily="18" charset="0"/>
              </a:rPr>
              <a:t> </a:t>
            </a:r>
            <a:r>
              <a:rPr lang="en-US" sz="3200" b="1" dirty="0" err="1" smtClean="0">
                <a:solidFill>
                  <a:srgbClr val="F4EE00"/>
                </a:solidFill>
                <a:latin typeface="Times New Roman" pitchFamily="18" charset="0"/>
              </a:rPr>
              <a:t>thuật</a:t>
            </a:r>
            <a:r>
              <a:rPr lang="en-US" sz="3200" b="1" dirty="0" smtClean="0">
                <a:solidFill>
                  <a:srgbClr val="F4EE00"/>
                </a:solidFill>
                <a:latin typeface="Times New Roman" pitchFamily="18" charset="0"/>
              </a:rPr>
              <a:t>: </a:t>
            </a:r>
            <a:endParaRPr lang="en-US" sz="3200" b="1" dirty="0">
              <a:solidFill>
                <a:srgbClr val="F4EE00"/>
              </a:solidFill>
              <a:latin typeface="Times New Roman" pitchFamily="18" charset="0"/>
            </a:endParaRPr>
          </a:p>
        </p:txBody>
      </p:sp>
      <p:sp>
        <p:nvSpPr>
          <p:cNvPr id="5" name="TextBox 4"/>
          <p:cNvSpPr txBox="1"/>
          <p:nvPr/>
        </p:nvSpPr>
        <p:spPr>
          <a:xfrm>
            <a:off x="2197473" y="1752605"/>
            <a:ext cx="8110819" cy="3693319"/>
          </a:xfrm>
          <a:prstGeom prst="rect">
            <a:avLst/>
          </a:prstGeom>
          <a:noFill/>
        </p:spPr>
        <p:txBody>
          <a:bodyPr wrap="square" rtlCol="0">
            <a:spAutoFit/>
          </a:bodyPr>
          <a:lstStyle/>
          <a:p>
            <a:pPr marL="342900" indent="-342900" algn="just">
              <a:buAutoNum type="alphaLcPeriod"/>
            </a:pPr>
            <a:r>
              <a:rPr lang="en-US" sz="2600" b="1" dirty="0" err="1">
                <a:solidFill>
                  <a:srgbClr val="F4EE00"/>
                </a:solidFill>
                <a:latin typeface="Times New Roman" panose="02020603050405020304" pitchFamily="18" charset="0"/>
                <a:cs typeface="Times New Roman" panose="02020603050405020304" pitchFamily="18" charset="0"/>
              </a:rPr>
              <a:t>Hình</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thức</a:t>
            </a:r>
            <a:r>
              <a:rPr lang="en-US" sz="2600" b="1" dirty="0">
                <a:solidFill>
                  <a:srgbClr val="F4EE00"/>
                </a:solidFill>
                <a:latin typeface="Times New Roman" panose="02020603050405020304" pitchFamily="18" charset="0"/>
                <a:cs typeface="Times New Roman" panose="02020603050405020304" pitchFamily="18" charset="0"/>
              </a:rPr>
              <a:t>:</a:t>
            </a:r>
          </a:p>
          <a:p>
            <a:pPr marL="285750" indent="-285750" algn="just">
              <a:buFontTx/>
              <a:buChar char="-"/>
            </a:pPr>
            <a:r>
              <a:rPr lang="en-US" sz="2600" dirty="0" err="1">
                <a:solidFill>
                  <a:schemeClr val="bg1"/>
                </a:solidFill>
                <a:latin typeface="Times New Roman" panose="02020603050405020304" pitchFamily="18" charset="0"/>
                <a:cs typeface="Times New Roman" panose="02020603050405020304" pitchFamily="18" charset="0"/>
              </a:rPr>
              <a:t>Không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có</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đặc</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điểm</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hình</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thức</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của</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các</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câu</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nghi</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vấn</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cầu</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khiến</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cảm</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thán</a:t>
            </a:r>
            <a:r>
              <a:rPr lang="en-US" sz="2600" dirty="0">
                <a:solidFill>
                  <a:schemeClr val="bg1"/>
                </a:solidFill>
                <a:latin typeface="Times New Roman" panose="02020603050405020304" pitchFamily="18" charset="0"/>
                <a:cs typeface="Times New Roman" panose="02020603050405020304" pitchFamily="18" charset="0"/>
              </a:rPr>
              <a:t>.</a:t>
            </a:r>
          </a:p>
          <a:p>
            <a:pPr marL="285750" indent="-285750" algn="just">
              <a:buFontTx/>
              <a:buChar char="-"/>
            </a:pPr>
            <a:r>
              <a:rPr lang="en-US" sz="2600" dirty="0" err="1">
                <a:solidFill>
                  <a:schemeClr val="bg1"/>
                </a:solidFill>
                <a:latin typeface="Times New Roman" panose="02020603050405020304" pitchFamily="18" charset="0"/>
                <a:cs typeface="Times New Roman" panose="02020603050405020304" pitchFamily="18" charset="0"/>
              </a:rPr>
              <a:t>Khi</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viết</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kết</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thúc</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bằng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dấu</a:t>
            </a:r>
            <a:r>
              <a:rPr lang="en-US" sz="2600" dirty="0">
                <a:solidFill>
                  <a:schemeClr val="bg1"/>
                </a:solidFill>
                <a:latin typeface="Times New Roman" panose="02020603050405020304" pitchFamily="18" charset="0"/>
                <a:cs typeface="Times New Roman" panose="02020603050405020304" pitchFamily="18" charset="0"/>
              </a:rPr>
              <a:t> (.), </a:t>
            </a:r>
            <a:r>
              <a:rPr lang="en-US" sz="2600" dirty="0" err="1">
                <a:solidFill>
                  <a:schemeClr val="bg1"/>
                </a:solidFill>
                <a:latin typeface="Times New Roman" panose="02020603050405020304" pitchFamily="18" charset="0"/>
                <a:cs typeface="Times New Roman" panose="02020603050405020304" pitchFamily="18" charset="0"/>
              </a:rPr>
              <a:t>đôi</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khi</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bằng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dấu</a:t>
            </a:r>
            <a:r>
              <a:rPr lang="en-US" sz="2600" dirty="0">
                <a:solidFill>
                  <a:schemeClr val="bg1"/>
                </a:solidFill>
                <a:latin typeface="Times New Roman" panose="02020603050405020304" pitchFamily="18" charset="0"/>
                <a:cs typeface="Times New Roman" panose="02020603050405020304" pitchFamily="18" charset="0"/>
              </a:rPr>
              <a:t> (!), </a:t>
            </a:r>
            <a:r>
              <a:rPr lang="en-US" sz="2600" dirty="0" err="1">
                <a:solidFill>
                  <a:schemeClr val="bg1"/>
                </a:solidFill>
                <a:latin typeface="Times New Roman" panose="02020603050405020304" pitchFamily="18" charset="0"/>
                <a:cs typeface="Times New Roman" panose="02020603050405020304" pitchFamily="18" charset="0"/>
              </a:rPr>
              <a:t>dấu</a:t>
            </a:r>
            <a:r>
              <a:rPr lang="en-US" sz="2600" dirty="0">
                <a:solidFill>
                  <a:schemeClr val="bg1"/>
                </a:solidFill>
                <a:latin typeface="Times New Roman" panose="02020603050405020304" pitchFamily="18" charset="0"/>
                <a:cs typeface="Times New Roman" panose="02020603050405020304" pitchFamily="18" charset="0"/>
              </a:rPr>
              <a:t> (…)</a:t>
            </a:r>
          </a:p>
          <a:p>
            <a:pPr algn="just"/>
            <a:r>
              <a:rPr lang="en-US" sz="2600" b="1" dirty="0">
                <a:solidFill>
                  <a:srgbClr val="F4EE00"/>
                </a:solidFill>
                <a:latin typeface="Times New Roman" panose="02020603050405020304" pitchFamily="18" charset="0"/>
                <a:cs typeface="Times New Roman" panose="02020603050405020304" pitchFamily="18" charset="0"/>
              </a:rPr>
              <a:t>b. </a:t>
            </a:r>
            <a:r>
              <a:rPr lang="en-US" sz="2600" b="1" dirty="0" err="1">
                <a:solidFill>
                  <a:srgbClr val="F4EE00"/>
                </a:solidFill>
                <a:latin typeface="Times New Roman" panose="02020603050405020304" pitchFamily="18" charset="0"/>
                <a:cs typeface="Times New Roman" panose="02020603050405020304" pitchFamily="18" charset="0"/>
              </a:rPr>
              <a:t>Chức</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năng</a:t>
            </a:r>
            <a:r>
              <a:rPr lang="en-US" sz="2600" b="1" dirty="0">
                <a:solidFill>
                  <a:srgbClr val="F4EE00"/>
                </a:solidFill>
                <a:latin typeface="Times New Roman" panose="02020603050405020304" pitchFamily="18" charset="0"/>
                <a:cs typeface="Times New Roman" panose="02020603050405020304" pitchFamily="18" charset="0"/>
              </a:rPr>
              <a:t>: </a:t>
            </a:r>
          </a:p>
          <a:p>
            <a:pPr marL="285750" indent="-285750" algn="just">
              <a:buFontTx/>
              <a:buChar char="-"/>
            </a:pPr>
            <a:r>
              <a:rPr lang="en-US" sz="2600" dirty="0" err="1">
                <a:solidFill>
                  <a:schemeClr val="bg1"/>
                </a:solidFill>
                <a:latin typeface="Times New Roman" panose="02020603050405020304" pitchFamily="18" charset="0"/>
                <a:cs typeface="Times New Roman" panose="02020603050405020304" pitchFamily="18" charset="0"/>
              </a:rPr>
              <a:t>Thường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dùng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để</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kể</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thông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báo</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nhận</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định</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miêu</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tả</a:t>
            </a:r>
            <a:r>
              <a:rPr lang="en-US" sz="2600" dirty="0">
                <a:solidFill>
                  <a:schemeClr val="bg1"/>
                </a:solidFill>
                <a:latin typeface="Times New Roman" panose="02020603050405020304" pitchFamily="18" charset="0"/>
                <a:cs typeface="Times New Roman" panose="02020603050405020304" pitchFamily="18" charset="0"/>
              </a:rPr>
              <a:t>,…</a:t>
            </a:r>
          </a:p>
          <a:p>
            <a:pPr marL="285750" indent="-285750" algn="just">
              <a:buFontTx/>
              <a:buChar char="-"/>
            </a:pPr>
            <a:r>
              <a:rPr lang="en-US" sz="2600" dirty="0" err="1">
                <a:solidFill>
                  <a:schemeClr val="bg1"/>
                </a:solidFill>
                <a:latin typeface="Times New Roman" panose="02020603050405020304" pitchFamily="18" charset="0"/>
                <a:cs typeface="Times New Roman" panose="02020603050405020304" pitchFamily="18" charset="0"/>
              </a:rPr>
              <a:t>Ngoài</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ra</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còn</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dùng</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để</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yêu</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cầu</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đề</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nghị</a:t>
            </a:r>
            <a:r>
              <a:rPr lang="en-US" sz="2600" dirty="0">
                <a:solidFill>
                  <a:schemeClr val="bg1"/>
                </a:solidFill>
                <a:latin typeface="Times New Roman" panose="02020603050405020304" pitchFamily="18" charset="0"/>
                <a:cs typeface="Times New Roman" panose="02020603050405020304" pitchFamily="18" charset="0"/>
              </a:rPr>
              <a:t> hay </a:t>
            </a:r>
            <a:r>
              <a:rPr lang="en-US" sz="2600" dirty="0" err="1">
                <a:solidFill>
                  <a:schemeClr val="bg1"/>
                </a:solidFill>
                <a:latin typeface="Times New Roman" panose="02020603050405020304" pitchFamily="18" charset="0"/>
                <a:cs typeface="Times New Roman" panose="02020603050405020304" pitchFamily="18" charset="0"/>
              </a:rPr>
              <a:t>bộc</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lộ</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cảm</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xúc</a:t>
            </a:r>
            <a:r>
              <a:rPr lang="en-US" sz="2600" dirty="0">
                <a:solidFill>
                  <a:schemeClr val="bg1"/>
                </a:solidFill>
                <a:latin typeface="Times New Roman" panose="02020603050405020304" pitchFamily="18" charset="0"/>
                <a:cs typeface="Times New Roman" panose="02020603050405020304" pitchFamily="18" charset="0"/>
              </a:rPr>
              <a:t>…</a:t>
            </a:r>
          </a:p>
        </p:txBody>
      </p:sp>
      <p:sp>
        <p:nvSpPr>
          <p:cNvPr id="8" name="TextBox 7"/>
          <p:cNvSpPr txBox="1"/>
          <p:nvPr/>
        </p:nvSpPr>
        <p:spPr>
          <a:xfrm>
            <a:off x="4800600" y="5446085"/>
            <a:ext cx="3810000" cy="461665"/>
          </a:xfrm>
          <a:prstGeom prst="rect">
            <a:avLst/>
          </a:prstGeom>
          <a:noFill/>
        </p:spPr>
        <p:txBody>
          <a:bodyPr wrap="square" rtlCol="0">
            <a:spAutoFit/>
          </a:bodyPr>
          <a:lstStyle/>
          <a:p>
            <a:r>
              <a:rPr lang="en-US" sz="2400" b="1" i="1" dirty="0" err="1">
                <a:solidFill>
                  <a:srgbClr val="F4EE00"/>
                </a:solidFill>
                <a:latin typeface="Times New Roman" panose="02020603050405020304" pitchFamily="18" charset="0"/>
                <a:cs typeface="Times New Roman" panose="02020603050405020304" pitchFamily="18" charset="0"/>
              </a:rPr>
              <a:t>Ghi</a:t>
            </a:r>
            <a:r>
              <a:rPr lang="en-US" sz="2400" b="1" i="1" dirty="0">
                <a:solidFill>
                  <a:srgbClr val="F4EE00"/>
                </a:solidFill>
                <a:latin typeface="Times New Roman" panose="02020603050405020304" pitchFamily="18" charset="0"/>
                <a:cs typeface="Times New Roman" panose="02020603050405020304" pitchFamily="18" charset="0"/>
              </a:rPr>
              <a:t> </a:t>
            </a:r>
            <a:r>
              <a:rPr lang="en-US" sz="2400" b="1" i="1" dirty="0" err="1">
                <a:solidFill>
                  <a:srgbClr val="F4EE00"/>
                </a:solidFill>
                <a:latin typeface="Times New Roman" panose="02020603050405020304" pitchFamily="18" charset="0"/>
                <a:cs typeface="Times New Roman" panose="02020603050405020304" pitchFamily="18" charset="0"/>
              </a:rPr>
              <a:t>nhớ</a:t>
            </a:r>
            <a:r>
              <a:rPr lang="en-US" sz="2400" b="1" i="1" dirty="0">
                <a:solidFill>
                  <a:srgbClr val="F4EE00"/>
                </a:solidFill>
                <a:latin typeface="Times New Roman" panose="02020603050405020304" pitchFamily="18" charset="0"/>
                <a:cs typeface="Times New Roman" panose="02020603050405020304" pitchFamily="18" charset="0"/>
              </a:rPr>
              <a:t>: </a:t>
            </a:r>
            <a:r>
              <a:rPr lang="en-US" sz="2400" b="1" i="1" dirty="0" err="1">
                <a:solidFill>
                  <a:srgbClr val="F4EE00"/>
                </a:solidFill>
                <a:latin typeface="Times New Roman" panose="02020603050405020304" pitchFamily="18" charset="0"/>
                <a:cs typeface="Times New Roman" panose="02020603050405020304" pitchFamily="18" charset="0"/>
              </a:rPr>
              <a:t>sgk</a:t>
            </a:r>
            <a:r>
              <a:rPr lang="en-US" sz="2400" b="1" i="1" dirty="0">
                <a:solidFill>
                  <a:srgbClr val="F4EE00"/>
                </a:solidFill>
                <a:latin typeface="Times New Roman" panose="02020603050405020304" pitchFamily="18" charset="0"/>
                <a:cs typeface="Times New Roman" panose="02020603050405020304" pitchFamily="18" charset="0"/>
              </a:rPr>
              <a:t>- </a:t>
            </a:r>
            <a:r>
              <a:rPr lang="en-US" sz="2400" b="1" i="1" dirty="0" err="1">
                <a:solidFill>
                  <a:srgbClr val="F4EE00"/>
                </a:solidFill>
                <a:latin typeface="Times New Roman" panose="02020603050405020304" pitchFamily="18" charset="0"/>
                <a:cs typeface="Times New Roman" panose="02020603050405020304" pitchFamily="18" charset="0"/>
              </a:rPr>
              <a:t>trang</a:t>
            </a:r>
            <a:r>
              <a:rPr lang="en-US" sz="2400" b="1" i="1" dirty="0">
                <a:solidFill>
                  <a:srgbClr val="F4EE00"/>
                </a:solidFill>
                <a:latin typeface="Times New Roman" panose="02020603050405020304" pitchFamily="18" charset="0"/>
                <a:cs typeface="Times New Roman" panose="02020603050405020304" pitchFamily="18" charset="0"/>
              </a:rPr>
              <a:t> 46</a:t>
            </a:r>
          </a:p>
        </p:txBody>
      </p:sp>
    </p:spTree>
    <p:custDataLst>
      <p:tags r:id="rId1"/>
    </p:custDataLst>
    <p:extLst>
      <p:ext uri="{BB962C8B-B14F-4D97-AF65-F5344CB8AC3E}">
        <p14:creationId xmlns:p14="http://schemas.microsoft.com/office/powerpoint/2010/main" val="1232667260"/>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6" name="Text Box 4"/>
          <p:cNvSpPr txBox="1">
            <a:spLocks noChangeArrowheads="1"/>
          </p:cNvSpPr>
          <p:nvPr/>
        </p:nvSpPr>
        <p:spPr bwMode="auto">
          <a:xfrm>
            <a:off x="2176183" y="1828966"/>
            <a:ext cx="8153400" cy="954107"/>
          </a:xfrm>
          <a:prstGeom prst="rect">
            <a:avLst/>
          </a:prstGeom>
          <a:solidFill>
            <a:schemeClr val="bg1"/>
          </a:solidFill>
          <a:ln>
            <a:noFill/>
          </a:ln>
          <a:extLst/>
        </p:spPr>
        <p:txBody>
          <a:bodyPr wrap="square">
            <a:spAutoFit/>
          </a:bodyPr>
          <a:lstStyle>
            <a:lvl1pPr>
              <a:defRPr sz="2400" b="1">
                <a:solidFill>
                  <a:schemeClr val="tx1"/>
                </a:solidFill>
                <a:latin typeface="Times New Roman" pitchFamily="18" charset="0"/>
              </a:defRPr>
            </a:lvl1pPr>
            <a:lvl2pPr marL="742950" indent="-285750">
              <a:defRPr sz="2400" b="1">
                <a:solidFill>
                  <a:schemeClr val="tx1"/>
                </a:solidFill>
                <a:latin typeface="Times New Roman" pitchFamily="18" charset="0"/>
              </a:defRPr>
            </a:lvl2pPr>
            <a:lvl3pPr marL="1143000" indent="-228600">
              <a:defRPr sz="2400" b="1">
                <a:solidFill>
                  <a:schemeClr val="tx1"/>
                </a:solidFill>
                <a:latin typeface="Times New Roman" pitchFamily="18" charset="0"/>
              </a:defRPr>
            </a:lvl3pPr>
            <a:lvl4pPr marL="1600200" indent="-228600">
              <a:defRPr sz="2400" b="1">
                <a:solidFill>
                  <a:schemeClr val="tx1"/>
                </a:solidFill>
                <a:latin typeface="Times New Roman" pitchFamily="18" charset="0"/>
              </a:defRPr>
            </a:lvl4pPr>
            <a:lvl5pPr marL="2057400" indent="-22860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gn="ctr" fontAlgn="base">
              <a:spcBef>
                <a:spcPct val="50000"/>
              </a:spcBef>
              <a:spcAft>
                <a:spcPct val="0"/>
              </a:spcAft>
            </a:pPr>
            <a:r>
              <a:rPr lang="en-US" altLang="en-US" sz="2800" dirty="0" err="1"/>
              <a:t>Trong</a:t>
            </a:r>
            <a:r>
              <a:rPr lang="en-US" altLang="en-US" sz="2800" dirty="0"/>
              <a:t> 4 </a:t>
            </a:r>
            <a:r>
              <a:rPr lang="en-US" altLang="en-US" sz="2800" dirty="0" err="1"/>
              <a:t>kiểu</a:t>
            </a:r>
            <a:r>
              <a:rPr lang="en-US" altLang="en-US" sz="2800" dirty="0"/>
              <a:t> </a:t>
            </a:r>
            <a:r>
              <a:rPr lang="en-US" altLang="en-US" sz="2800" dirty="0" err="1"/>
              <a:t>câu</a:t>
            </a:r>
            <a:r>
              <a:rPr lang="en-US" altLang="en-US" sz="2800" dirty="0"/>
              <a:t> </a:t>
            </a:r>
            <a:r>
              <a:rPr lang="en-US" altLang="en-US" sz="2800" dirty="0" err="1"/>
              <a:t>đã</a:t>
            </a:r>
            <a:r>
              <a:rPr lang="en-US" altLang="en-US" sz="2800" dirty="0"/>
              <a:t> </a:t>
            </a:r>
            <a:r>
              <a:rPr lang="en-US" altLang="en-US" sz="2800" dirty="0" err="1"/>
              <a:t>học</a:t>
            </a:r>
            <a:r>
              <a:rPr lang="en-US" altLang="en-US" sz="2800" dirty="0"/>
              <a:t>, </a:t>
            </a:r>
            <a:r>
              <a:rPr lang="en-US" altLang="en-US" sz="2800" dirty="0" err="1"/>
              <a:t>kiểu</a:t>
            </a:r>
            <a:r>
              <a:rPr lang="en-US" altLang="en-US" sz="2800" dirty="0"/>
              <a:t> </a:t>
            </a:r>
            <a:r>
              <a:rPr lang="en-US" altLang="en-US" sz="2800" dirty="0" err="1"/>
              <a:t>câu</a:t>
            </a:r>
            <a:r>
              <a:rPr lang="en-US" altLang="en-US" sz="2800" dirty="0"/>
              <a:t> </a:t>
            </a:r>
            <a:r>
              <a:rPr lang="en-US" altLang="en-US" sz="2800" dirty="0" err="1"/>
              <a:t>nào</a:t>
            </a:r>
            <a:r>
              <a:rPr lang="en-US" altLang="en-US" sz="2800" dirty="0"/>
              <a:t> </a:t>
            </a:r>
            <a:r>
              <a:rPr lang="en-US" altLang="en-US" sz="2800" dirty="0" err="1"/>
              <a:t>được</a:t>
            </a:r>
            <a:r>
              <a:rPr lang="en-US" altLang="en-US" sz="2800" dirty="0"/>
              <a:t> </a:t>
            </a:r>
            <a:r>
              <a:rPr lang="en-US" altLang="en-US" sz="2800" dirty="0" err="1"/>
              <a:t>sử</a:t>
            </a:r>
            <a:r>
              <a:rPr lang="en-US" altLang="en-US" sz="2800" dirty="0"/>
              <a:t> </a:t>
            </a:r>
            <a:r>
              <a:rPr lang="en-US" altLang="en-US" sz="2800" dirty="0" err="1"/>
              <a:t>dụng</a:t>
            </a:r>
            <a:r>
              <a:rPr lang="en-US" altLang="en-US" sz="2800" dirty="0"/>
              <a:t> </a:t>
            </a:r>
            <a:r>
              <a:rPr lang="en-US" altLang="en-US" sz="2800" dirty="0" err="1"/>
              <a:t>nhiều</a:t>
            </a:r>
            <a:r>
              <a:rPr lang="en-US" altLang="en-US" sz="2800" dirty="0"/>
              <a:t> </a:t>
            </a:r>
            <a:r>
              <a:rPr lang="en-US" altLang="en-US" sz="2800" dirty="0" err="1"/>
              <a:t>nhất</a:t>
            </a:r>
            <a:r>
              <a:rPr lang="en-US" altLang="en-US" sz="2800" dirty="0"/>
              <a:t>? </a:t>
            </a:r>
            <a:r>
              <a:rPr lang="en-US" altLang="en-US" sz="2800" dirty="0" err="1"/>
              <a:t>Tại</a:t>
            </a:r>
            <a:r>
              <a:rPr lang="en-US" altLang="en-US" sz="2800" dirty="0"/>
              <a:t> </a:t>
            </a:r>
            <a:r>
              <a:rPr lang="en-US" altLang="en-US" sz="2800" dirty="0" err="1"/>
              <a:t>sao</a:t>
            </a:r>
            <a:r>
              <a:rPr lang="en-US" altLang="en-US" sz="2800" dirty="0"/>
              <a:t>?</a:t>
            </a:r>
          </a:p>
        </p:txBody>
      </p:sp>
      <p:sp>
        <p:nvSpPr>
          <p:cNvPr id="172037" name="Text Box 5"/>
          <p:cNvSpPr txBox="1">
            <a:spLocks noChangeArrowheads="1"/>
          </p:cNvSpPr>
          <p:nvPr/>
        </p:nvSpPr>
        <p:spPr bwMode="auto">
          <a:xfrm>
            <a:off x="2209800" y="3200400"/>
            <a:ext cx="8382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New Roman" pitchFamily="18" charset="0"/>
              </a:defRPr>
            </a:lvl1pPr>
            <a:lvl2pPr marL="742950" indent="-285750">
              <a:defRPr sz="2400" b="1">
                <a:solidFill>
                  <a:schemeClr val="tx1"/>
                </a:solidFill>
                <a:latin typeface="Times New Roman" pitchFamily="18" charset="0"/>
              </a:defRPr>
            </a:lvl2pPr>
            <a:lvl3pPr marL="1143000" indent="-228600">
              <a:defRPr sz="2400" b="1">
                <a:solidFill>
                  <a:schemeClr val="tx1"/>
                </a:solidFill>
                <a:latin typeface="Times New Roman" pitchFamily="18" charset="0"/>
              </a:defRPr>
            </a:lvl3pPr>
            <a:lvl4pPr marL="1600200" indent="-228600">
              <a:defRPr sz="2400" b="1">
                <a:solidFill>
                  <a:schemeClr val="tx1"/>
                </a:solidFill>
                <a:latin typeface="Times New Roman" pitchFamily="18" charset="0"/>
              </a:defRPr>
            </a:lvl4pPr>
            <a:lvl5pPr marL="2057400" indent="-228600">
              <a:defRPr sz="2400" b="1">
                <a:solidFill>
                  <a:schemeClr val="tx1"/>
                </a:solidFill>
                <a:latin typeface="Times New Roman" pitchFamily="18" charset="0"/>
              </a:defRPr>
            </a:lvl5pPr>
            <a:lvl6pPr marL="2514600" indent="-228600" eaLnBrk="0" fontAlgn="base" hangingPunct="0">
              <a:spcBef>
                <a:spcPct val="0"/>
              </a:spcBef>
              <a:spcAft>
                <a:spcPct val="0"/>
              </a:spcAft>
              <a:defRPr sz="2400" b="1">
                <a:solidFill>
                  <a:schemeClr val="tx1"/>
                </a:solidFill>
                <a:latin typeface="Times New Roman" pitchFamily="18" charset="0"/>
              </a:defRPr>
            </a:lvl6pPr>
            <a:lvl7pPr marL="2971800" indent="-228600" eaLnBrk="0" fontAlgn="base" hangingPunct="0">
              <a:spcBef>
                <a:spcPct val="0"/>
              </a:spcBef>
              <a:spcAft>
                <a:spcPct val="0"/>
              </a:spcAft>
              <a:defRPr sz="2400" b="1">
                <a:solidFill>
                  <a:schemeClr val="tx1"/>
                </a:solidFill>
                <a:latin typeface="Times New Roman" pitchFamily="18" charset="0"/>
              </a:defRPr>
            </a:lvl7pPr>
            <a:lvl8pPr marL="3429000" indent="-228600" eaLnBrk="0" fontAlgn="base" hangingPunct="0">
              <a:spcBef>
                <a:spcPct val="0"/>
              </a:spcBef>
              <a:spcAft>
                <a:spcPct val="0"/>
              </a:spcAft>
              <a:defRPr sz="2400" b="1">
                <a:solidFill>
                  <a:schemeClr val="tx1"/>
                </a:solidFill>
                <a:latin typeface="Times New Roman" pitchFamily="18" charset="0"/>
              </a:defRPr>
            </a:lvl8pPr>
            <a:lvl9pPr marL="3886200" indent="-228600" eaLnBrk="0" fontAlgn="base" hangingPunct="0">
              <a:spcBef>
                <a:spcPct val="0"/>
              </a:spcBef>
              <a:spcAft>
                <a:spcPct val="0"/>
              </a:spcAft>
              <a:defRPr sz="2400" b="1">
                <a:solidFill>
                  <a:schemeClr val="tx1"/>
                </a:solidFill>
                <a:latin typeface="Times New Roman" pitchFamily="18" charset="0"/>
              </a:defRPr>
            </a:lvl9pPr>
          </a:lstStyle>
          <a:p>
            <a:pPr algn="just" fontAlgn="base">
              <a:spcBef>
                <a:spcPct val="50000"/>
              </a:spcBef>
              <a:spcAft>
                <a:spcPct val="0"/>
              </a:spcAft>
            </a:pPr>
            <a:r>
              <a:rPr lang="en-US" altLang="en-US" sz="2800" dirty="0" err="1">
                <a:solidFill>
                  <a:schemeClr val="bg1"/>
                </a:solidFill>
              </a:rPr>
              <a:t>Câu</a:t>
            </a:r>
            <a:r>
              <a:rPr lang="en-US" altLang="en-US" sz="2800" dirty="0">
                <a:solidFill>
                  <a:schemeClr val="bg1"/>
                </a:solidFill>
              </a:rPr>
              <a:t> </a:t>
            </a:r>
            <a:r>
              <a:rPr lang="en-US" altLang="en-US" sz="2800" dirty="0" err="1">
                <a:solidFill>
                  <a:schemeClr val="bg1"/>
                </a:solidFill>
              </a:rPr>
              <a:t>trần</a:t>
            </a:r>
            <a:r>
              <a:rPr lang="en-US" altLang="en-US" sz="2800" dirty="0">
                <a:solidFill>
                  <a:schemeClr val="bg1"/>
                </a:solidFill>
              </a:rPr>
              <a:t> </a:t>
            </a:r>
            <a:r>
              <a:rPr lang="en-US" altLang="en-US" sz="2800" dirty="0" err="1">
                <a:solidFill>
                  <a:schemeClr val="bg1"/>
                </a:solidFill>
              </a:rPr>
              <a:t>thuật</a:t>
            </a:r>
            <a:r>
              <a:rPr lang="en-US" altLang="en-US" sz="2800" dirty="0">
                <a:solidFill>
                  <a:schemeClr val="bg1"/>
                </a:solidFill>
              </a:rPr>
              <a:t> </a:t>
            </a:r>
            <a:r>
              <a:rPr lang="en-US" altLang="en-US" sz="2800" dirty="0" err="1">
                <a:solidFill>
                  <a:schemeClr val="bg1"/>
                </a:solidFill>
              </a:rPr>
              <a:t>được</a:t>
            </a:r>
            <a:r>
              <a:rPr lang="en-US" altLang="en-US" sz="2800" dirty="0">
                <a:solidFill>
                  <a:schemeClr val="bg1"/>
                </a:solidFill>
              </a:rPr>
              <a:t> </a:t>
            </a:r>
            <a:r>
              <a:rPr lang="en-US" altLang="en-US" sz="2800" dirty="0" err="1">
                <a:solidFill>
                  <a:schemeClr val="bg1"/>
                </a:solidFill>
              </a:rPr>
              <a:t>sử</a:t>
            </a:r>
            <a:r>
              <a:rPr lang="en-US" altLang="en-US" sz="2800" dirty="0">
                <a:solidFill>
                  <a:schemeClr val="bg1"/>
                </a:solidFill>
              </a:rPr>
              <a:t> </a:t>
            </a:r>
            <a:r>
              <a:rPr lang="en-US" altLang="en-US" sz="2800" dirty="0" err="1">
                <a:solidFill>
                  <a:schemeClr val="bg1"/>
                </a:solidFill>
              </a:rPr>
              <a:t>dụng</a:t>
            </a:r>
            <a:r>
              <a:rPr lang="en-US" altLang="en-US" sz="2800" dirty="0">
                <a:solidFill>
                  <a:schemeClr val="bg1"/>
                </a:solidFill>
              </a:rPr>
              <a:t> </a:t>
            </a:r>
            <a:r>
              <a:rPr lang="en-US" altLang="en-US" sz="2800" dirty="0" err="1">
                <a:solidFill>
                  <a:schemeClr val="bg1"/>
                </a:solidFill>
              </a:rPr>
              <a:t>nhiều</a:t>
            </a:r>
            <a:r>
              <a:rPr lang="en-US" altLang="en-US" sz="2800" dirty="0">
                <a:solidFill>
                  <a:schemeClr val="bg1"/>
                </a:solidFill>
              </a:rPr>
              <a:t> </a:t>
            </a:r>
            <a:r>
              <a:rPr lang="en-US" altLang="en-US" sz="2800" dirty="0" err="1">
                <a:solidFill>
                  <a:schemeClr val="bg1"/>
                </a:solidFill>
              </a:rPr>
              <a:t>nhất</a:t>
            </a:r>
            <a:r>
              <a:rPr lang="en-US" altLang="en-US" sz="2800" dirty="0">
                <a:solidFill>
                  <a:schemeClr val="bg1"/>
                </a:solidFill>
              </a:rPr>
              <a:t>. </a:t>
            </a:r>
            <a:r>
              <a:rPr lang="en-US" altLang="en-US" sz="2800" dirty="0" err="1">
                <a:solidFill>
                  <a:schemeClr val="bg1"/>
                </a:solidFill>
              </a:rPr>
              <a:t>Vì</a:t>
            </a:r>
            <a:r>
              <a:rPr lang="en-US" altLang="en-US" sz="2800" dirty="0">
                <a:solidFill>
                  <a:schemeClr val="bg1"/>
                </a:solidFill>
              </a:rPr>
              <a:t> </a:t>
            </a:r>
            <a:r>
              <a:rPr lang="en-US" altLang="en-US" sz="2800" dirty="0" err="1">
                <a:solidFill>
                  <a:schemeClr val="bg1"/>
                </a:solidFill>
              </a:rPr>
              <a:t>trong</a:t>
            </a:r>
            <a:r>
              <a:rPr lang="en-US" altLang="en-US" sz="2800" dirty="0">
                <a:solidFill>
                  <a:schemeClr val="bg1"/>
                </a:solidFill>
              </a:rPr>
              <a:t> </a:t>
            </a:r>
            <a:r>
              <a:rPr lang="en-US" altLang="en-US" sz="2800" dirty="0" err="1">
                <a:solidFill>
                  <a:schemeClr val="bg1"/>
                </a:solidFill>
              </a:rPr>
              <a:t>cuộc</a:t>
            </a:r>
            <a:r>
              <a:rPr lang="en-US" altLang="en-US" sz="2800" dirty="0">
                <a:solidFill>
                  <a:schemeClr val="bg1"/>
                </a:solidFill>
              </a:rPr>
              <a:t> </a:t>
            </a:r>
            <a:r>
              <a:rPr lang="en-US" altLang="en-US" sz="2800" dirty="0" err="1">
                <a:solidFill>
                  <a:schemeClr val="bg1"/>
                </a:solidFill>
              </a:rPr>
              <a:t>sống</a:t>
            </a:r>
            <a:r>
              <a:rPr lang="en-US" altLang="en-US" sz="2800" dirty="0">
                <a:solidFill>
                  <a:schemeClr val="bg1"/>
                </a:solidFill>
              </a:rPr>
              <a:t>, </a:t>
            </a:r>
            <a:r>
              <a:rPr lang="en-US" altLang="en-US" sz="2800" dirty="0" err="1">
                <a:solidFill>
                  <a:schemeClr val="bg1"/>
                </a:solidFill>
              </a:rPr>
              <a:t>nhu</a:t>
            </a:r>
            <a:r>
              <a:rPr lang="en-US" altLang="en-US" sz="2800" dirty="0">
                <a:solidFill>
                  <a:schemeClr val="bg1"/>
                </a:solidFill>
              </a:rPr>
              <a:t> </a:t>
            </a:r>
            <a:r>
              <a:rPr lang="en-US" altLang="en-US" sz="2800" dirty="0" err="1">
                <a:solidFill>
                  <a:schemeClr val="bg1"/>
                </a:solidFill>
              </a:rPr>
              <a:t>cầu</a:t>
            </a:r>
            <a:r>
              <a:rPr lang="en-US" altLang="en-US" sz="2800" dirty="0">
                <a:solidFill>
                  <a:schemeClr val="bg1"/>
                </a:solidFill>
              </a:rPr>
              <a:t> </a:t>
            </a:r>
            <a:r>
              <a:rPr lang="en-US" altLang="en-US" sz="2800" dirty="0" err="1">
                <a:solidFill>
                  <a:schemeClr val="bg1"/>
                </a:solidFill>
              </a:rPr>
              <a:t>trao</a:t>
            </a:r>
            <a:r>
              <a:rPr lang="en-US" altLang="en-US" sz="2800" dirty="0">
                <a:solidFill>
                  <a:schemeClr val="bg1"/>
                </a:solidFill>
              </a:rPr>
              <a:t> </a:t>
            </a:r>
            <a:r>
              <a:rPr lang="en-US" altLang="en-US" sz="2800" dirty="0" err="1">
                <a:solidFill>
                  <a:schemeClr val="bg1"/>
                </a:solidFill>
              </a:rPr>
              <a:t>đổi</a:t>
            </a:r>
            <a:r>
              <a:rPr lang="en-US" altLang="en-US" sz="2800" dirty="0">
                <a:solidFill>
                  <a:schemeClr val="bg1"/>
                </a:solidFill>
              </a:rPr>
              <a:t> </a:t>
            </a:r>
            <a:r>
              <a:rPr lang="en-US" altLang="en-US" sz="2800" dirty="0" err="1">
                <a:solidFill>
                  <a:schemeClr val="bg1"/>
                </a:solidFill>
              </a:rPr>
              <a:t>thông</a:t>
            </a:r>
            <a:r>
              <a:rPr lang="en-US" altLang="en-US" sz="2800" dirty="0">
                <a:solidFill>
                  <a:schemeClr val="bg1"/>
                </a:solidFill>
              </a:rPr>
              <a:t> tin, </a:t>
            </a:r>
            <a:r>
              <a:rPr lang="en-US" altLang="en-US" sz="2800" dirty="0" err="1">
                <a:solidFill>
                  <a:schemeClr val="bg1"/>
                </a:solidFill>
              </a:rPr>
              <a:t>trao</a:t>
            </a:r>
            <a:r>
              <a:rPr lang="en-US" altLang="en-US" sz="2800" dirty="0">
                <a:solidFill>
                  <a:schemeClr val="bg1"/>
                </a:solidFill>
              </a:rPr>
              <a:t> </a:t>
            </a:r>
            <a:r>
              <a:rPr lang="en-US" altLang="en-US" sz="2800" dirty="0" err="1">
                <a:solidFill>
                  <a:schemeClr val="bg1"/>
                </a:solidFill>
              </a:rPr>
              <a:t>đổi</a:t>
            </a:r>
            <a:r>
              <a:rPr lang="en-US" altLang="en-US" sz="2800" dirty="0">
                <a:solidFill>
                  <a:schemeClr val="bg1"/>
                </a:solidFill>
              </a:rPr>
              <a:t> </a:t>
            </a:r>
            <a:r>
              <a:rPr lang="en-US" altLang="en-US" sz="2800" dirty="0" err="1">
                <a:solidFill>
                  <a:schemeClr val="bg1"/>
                </a:solidFill>
              </a:rPr>
              <a:t>tư</a:t>
            </a:r>
            <a:r>
              <a:rPr lang="en-US" altLang="en-US" sz="2800" dirty="0">
                <a:solidFill>
                  <a:schemeClr val="bg1"/>
                </a:solidFill>
              </a:rPr>
              <a:t> </a:t>
            </a:r>
            <a:r>
              <a:rPr lang="en-US" altLang="en-US" sz="2800" dirty="0" err="1">
                <a:solidFill>
                  <a:schemeClr val="bg1"/>
                </a:solidFill>
              </a:rPr>
              <a:t>tưởng</a:t>
            </a:r>
            <a:r>
              <a:rPr lang="en-US" altLang="en-US" sz="2800" dirty="0">
                <a:solidFill>
                  <a:schemeClr val="bg1"/>
                </a:solidFill>
              </a:rPr>
              <a:t>, </a:t>
            </a:r>
            <a:r>
              <a:rPr lang="en-US" altLang="en-US" sz="2800" dirty="0" err="1">
                <a:solidFill>
                  <a:schemeClr val="bg1"/>
                </a:solidFill>
              </a:rPr>
              <a:t>tình</a:t>
            </a:r>
            <a:r>
              <a:rPr lang="en-US" altLang="en-US" sz="2800" dirty="0">
                <a:solidFill>
                  <a:schemeClr val="bg1"/>
                </a:solidFill>
              </a:rPr>
              <a:t> </a:t>
            </a:r>
            <a:r>
              <a:rPr lang="en-US" altLang="en-US" sz="2800" dirty="0" err="1">
                <a:solidFill>
                  <a:schemeClr val="bg1"/>
                </a:solidFill>
              </a:rPr>
              <a:t>cảm</a:t>
            </a:r>
            <a:r>
              <a:rPr lang="en-US" altLang="en-US" sz="2800" dirty="0">
                <a:solidFill>
                  <a:schemeClr val="bg1"/>
                </a:solidFill>
              </a:rPr>
              <a:t> </a:t>
            </a:r>
            <a:r>
              <a:rPr lang="en-US" altLang="en-US" sz="2800" dirty="0" err="1">
                <a:solidFill>
                  <a:schemeClr val="bg1"/>
                </a:solidFill>
              </a:rPr>
              <a:t>giữa</a:t>
            </a:r>
            <a:r>
              <a:rPr lang="en-US" altLang="en-US" sz="2800" dirty="0">
                <a:solidFill>
                  <a:schemeClr val="bg1"/>
                </a:solidFill>
              </a:rPr>
              <a:t> </a:t>
            </a:r>
            <a:r>
              <a:rPr lang="en-US" altLang="en-US" sz="2800" dirty="0" err="1">
                <a:solidFill>
                  <a:schemeClr val="bg1"/>
                </a:solidFill>
              </a:rPr>
              <a:t>người</a:t>
            </a:r>
            <a:r>
              <a:rPr lang="en-US" altLang="en-US" sz="2800" dirty="0">
                <a:solidFill>
                  <a:schemeClr val="bg1"/>
                </a:solidFill>
              </a:rPr>
              <a:t> </a:t>
            </a:r>
            <a:r>
              <a:rPr lang="en-US" altLang="en-US" sz="2800" dirty="0" err="1">
                <a:solidFill>
                  <a:schemeClr val="bg1"/>
                </a:solidFill>
              </a:rPr>
              <a:t>với</a:t>
            </a:r>
            <a:r>
              <a:rPr lang="en-US" altLang="en-US" sz="2800" dirty="0">
                <a:solidFill>
                  <a:schemeClr val="bg1"/>
                </a:solidFill>
              </a:rPr>
              <a:t> </a:t>
            </a:r>
            <a:r>
              <a:rPr lang="en-US" altLang="en-US" sz="2800" dirty="0" err="1">
                <a:solidFill>
                  <a:schemeClr val="bg1"/>
                </a:solidFill>
              </a:rPr>
              <a:t>người</a:t>
            </a:r>
            <a:r>
              <a:rPr lang="en-US" altLang="en-US" sz="2800" dirty="0">
                <a:solidFill>
                  <a:schemeClr val="bg1"/>
                </a:solidFill>
              </a:rPr>
              <a:t> </a:t>
            </a:r>
            <a:r>
              <a:rPr lang="en-US" altLang="en-US" sz="2800" dirty="0" err="1">
                <a:solidFill>
                  <a:schemeClr val="bg1"/>
                </a:solidFill>
              </a:rPr>
              <a:t>rất</a:t>
            </a:r>
            <a:r>
              <a:rPr lang="en-US" altLang="en-US" sz="2800" dirty="0">
                <a:solidFill>
                  <a:schemeClr val="bg1"/>
                </a:solidFill>
              </a:rPr>
              <a:t> </a:t>
            </a:r>
            <a:r>
              <a:rPr lang="en-US" altLang="en-US" sz="2800" dirty="0" err="1">
                <a:solidFill>
                  <a:schemeClr val="bg1"/>
                </a:solidFill>
              </a:rPr>
              <a:t>lớn</a:t>
            </a:r>
            <a:r>
              <a:rPr lang="en-US" altLang="en-US" sz="2800" dirty="0">
                <a:solidFill>
                  <a:schemeClr val="bg1"/>
                </a:solidFill>
              </a:rPr>
              <a:t>, </a:t>
            </a:r>
            <a:r>
              <a:rPr lang="en-US" altLang="en-US" sz="2800" dirty="0" err="1">
                <a:solidFill>
                  <a:schemeClr val="bg1"/>
                </a:solidFill>
              </a:rPr>
              <a:t>mà</a:t>
            </a:r>
            <a:r>
              <a:rPr lang="en-US" altLang="en-US" sz="2800" dirty="0">
                <a:solidFill>
                  <a:schemeClr val="bg1"/>
                </a:solidFill>
              </a:rPr>
              <a:t> </a:t>
            </a:r>
            <a:r>
              <a:rPr lang="en-US" altLang="en-US" sz="2800" dirty="0" err="1">
                <a:solidFill>
                  <a:schemeClr val="bg1"/>
                </a:solidFill>
              </a:rPr>
              <a:t>chỉ</a:t>
            </a:r>
            <a:r>
              <a:rPr lang="en-US" altLang="en-US" sz="2800" dirty="0">
                <a:solidFill>
                  <a:schemeClr val="bg1"/>
                </a:solidFill>
              </a:rPr>
              <a:t> </a:t>
            </a:r>
            <a:r>
              <a:rPr lang="en-US" altLang="en-US" sz="2800" dirty="0" err="1">
                <a:solidFill>
                  <a:schemeClr val="bg1"/>
                </a:solidFill>
              </a:rPr>
              <a:t>có</a:t>
            </a:r>
            <a:r>
              <a:rPr lang="en-US" altLang="en-US" sz="2800" dirty="0">
                <a:solidFill>
                  <a:schemeClr val="bg1"/>
                </a:solidFill>
              </a:rPr>
              <a:t> </a:t>
            </a:r>
            <a:r>
              <a:rPr lang="en-US" altLang="en-US" sz="2800" dirty="0" err="1">
                <a:solidFill>
                  <a:schemeClr val="bg1"/>
                </a:solidFill>
              </a:rPr>
              <a:t>câu</a:t>
            </a:r>
            <a:r>
              <a:rPr lang="en-US" altLang="en-US" sz="2800" dirty="0">
                <a:solidFill>
                  <a:schemeClr val="bg1"/>
                </a:solidFill>
              </a:rPr>
              <a:t> </a:t>
            </a:r>
            <a:r>
              <a:rPr lang="en-US" altLang="en-US" sz="2800" dirty="0" err="1">
                <a:solidFill>
                  <a:schemeClr val="bg1"/>
                </a:solidFill>
              </a:rPr>
              <a:t>trần</a:t>
            </a:r>
            <a:r>
              <a:rPr lang="en-US" altLang="en-US" sz="2800" dirty="0">
                <a:solidFill>
                  <a:schemeClr val="bg1"/>
                </a:solidFill>
              </a:rPr>
              <a:t> </a:t>
            </a:r>
            <a:r>
              <a:rPr lang="en-US" altLang="en-US" sz="2800" dirty="0" err="1">
                <a:solidFill>
                  <a:schemeClr val="bg1"/>
                </a:solidFill>
              </a:rPr>
              <a:t>thuật</a:t>
            </a:r>
            <a:r>
              <a:rPr lang="en-US" altLang="en-US" sz="2800" dirty="0">
                <a:solidFill>
                  <a:schemeClr val="bg1"/>
                </a:solidFill>
              </a:rPr>
              <a:t> </a:t>
            </a:r>
            <a:r>
              <a:rPr lang="en-US" altLang="en-US" sz="2800" dirty="0" err="1">
                <a:solidFill>
                  <a:schemeClr val="bg1"/>
                </a:solidFill>
              </a:rPr>
              <a:t>mới</a:t>
            </a:r>
            <a:r>
              <a:rPr lang="en-US" altLang="en-US" sz="2800" dirty="0">
                <a:solidFill>
                  <a:schemeClr val="bg1"/>
                </a:solidFill>
              </a:rPr>
              <a:t> </a:t>
            </a:r>
            <a:r>
              <a:rPr lang="en-US" altLang="en-US" sz="2800" dirty="0" err="1">
                <a:solidFill>
                  <a:schemeClr val="bg1"/>
                </a:solidFill>
              </a:rPr>
              <a:t>đáp</a:t>
            </a:r>
            <a:r>
              <a:rPr lang="en-US" altLang="en-US" sz="2800" dirty="0">
                <a:solidFill>
                  <a:schemeClr val="bg1"/>
                </a:solidFill>
              </a:rPr>
              <a:t> </a:t>
            </a:r>
            <a:r>
              <a:rPr lang="en-US" altLang="en-US" sz="2800" dirty="0" err="1">
                <a:solidFill>
                  <a:schemeClr val="bg1"/>
                </a:solidFill>
              </a:rPr>
              <a:t>ứng</a:t>
            </a:r>
            <a:r>
              <a:rPr lang="en-US" altLang="en-US" sz="2800" dirty="0">
                <a:solidFill>
                  <a:schemeClr val="bg1"/>
                </a:solidFill>
              </a:rPr>
              <a:t> </a:t>
            </a:r>
            <a:r>
              <a:rPr lang="en-US" altLang="en-US" sz="2800" dirty="0" err="1">
                <a:solidFill>
                  <a:schemeClr val="bg1"/>
                </a:solidFill>
              </a:rPr>
              <a:t>được</a:t>
            </a:r>
            <a:r>
              <a:rPr lang="en-US" altLang="en-US" sz="2800" dirty="0">
                <a:solidFill>
                  <a:schemeClr val="bg1"/>
                </a:solidFill>
              </a:rPr>
              <a:t>, </a:t>
            </a:r>
            <a:r>
              <a:rPr lang="en-US" altLang="en-US" sz="2800" dirty="0" err="1">
                <a:solidFill>
                  <a:schemeClr val="bg1"/>
                </a:solidFill>
              </a:rPr>
              <a:t>nó</a:t>
            </a:r>
            <a:r>
              <a:rPr lang="en-US" altLang="en-US" sz="2800" dirty="0">
                <a:solidFill>
                  <a:schemeClr val="bg1"/>
                </a:solidFill>
              </a:rPr>
              <a:t> </a:t>
            </a:r>
            <a:r>
              <a:rPr lang="en-US" altLang="en-US" sz="2800" dirty="0" err="1">
                <a:solidFill>
                  <a:schemeClr val="bg1"/>
                </a:solidFill>
              </a:rPr>
              <a:t>bao</a:t>
            </a:r>
            <a:r>
              <a:rPr lang="en-US" altLang="en-US" sz="2800" dirty="0">
                <a:solidFill>
                  <a:schemeClr val="bg1"/>
                </a:solidFill>
              </a:rPr>
              <a:t> </a:t>
            </a:r>
            <a:r>
              <a:rPr lang="en-US" altLang="en-US" sz="2800" dirty="0" err="1">
                <a:solidFill>
                  <a:schemeClr val="bg1"/>
                </a:solidFill>
              </a:rPr>
              <a:t>hàm</a:t>
            </a:r>
            <a:r>
              <a:rPr lang="en-US" altLang="en-US" sz="2800" dirty="0">
                <a:solidFill>
                  <a:schemeClr val="bg1"/>
                </a:solidFill>
              </a:rPr>
              <a:t> </a:t>
            </a:r>
            <a:r>
              <a:rPr lang="en-US" altLang="en-US" sz="2800" dirty="0" err="1">
                <a:solidFill>
                  <a:schemeClr val="bg1"/>
                </a:solidFill>
              </a:rPr>
              <a:t>nhiều</a:t>
            </a:r>
            <a:r>
              <a:rPr lang="en-US" altLang="en-US" sz="2800" dirty="0">
                <a:solidFill>
                  <a:schemeClr val="bg1"/>
                </a:solidFill>
              </a:rPr>
              <a:t> </a:t>
            </a:r>
            <a:r>
              <a:rPr lang="en-US" altLang="en-US" sz="2800" dirty="0" err="1">
                <a:solidFill>
                  <a:schemeClr val="bg1"/>
                </a:solidFill>
              </a:rPr>
              <a:t>chức</a:t>
            </a:r>
            <a:r>
              <a:rPr lang="en-US" altLang="en-US" sz="2800" dirty="0">
                <a:solidFill>
                  <a:schemeClr val="bg1"/>
                </a:solidFill>
              </a:rPr>
              <a:t> </a:t>
            </a:r>
            <a:r>
              <a:rPr lang="en-US" altLang="en-US" sz="2800" dirty="0" err="1">
                <a:solidFill>
                  <a:schemeClr val="bg1"/>
                </a:solidFill>
              </a:rPr>
              <a:t>năng</a:t>
            </a:r>
            <a:r>
              <a:rPr lang="en-US" altLang="en-US" sz="2800" dirty="0">
                <a:solidFill>
                  <a:schemeClr val="bg1"/>
                </a:solidFill>
              </a:rPr>
              <a:t> </a:t>
            </a:r>
            <a:r>
              <a:rPr lang="en-US" altLang="en-US" sz="2800" dirty="0" err="1">
                <a:solidFill>
                  <a:schemeClr val="bg1"/>
                </a:solidFill>
              </a:rPr>
              <a:t>như</a:t>
            </a:r>
            <a:r>
              <a:rPr lang="en-US" altLang="en-US" sz="2800" dirty="0">
                <a:solidFill>
                  <a:schemeClr val="bg1"/>
                </a:solidFill>
              </a:rPr>
              <a:t> </a:t>
            </a:r>
            <a:r>
              <a:rPr lang="en-US" altLang="en-US" sz="2800" dirty="0" err="1">
                <a:solidFill>
                  <a:schemeClr val="bg1"/>
                </a:solidFill>
              </a:rPr>
              <a:t>thông</a:t>
            </a:r>
            <a:r>
              <a:rPr lang="en-US" altLang="en-US" sz="2800" dirty="0">
                <a:solidFill>
                  <a:schemeClr val="bg1"/>
                </a:solidFill>
              </a:rPr>
              <a:t> </a:t>
            </a:r>
            <a:r>
              <a:rPr lang="en-US" altLang="en-US" sz="2800" dirty="0" err="1">
                <a:solidFill>
                  <a:schemeClr val="bg1"/>
                </a:solidFill>
              </a:rPr>
              <a:t>báo</a:t>
            </a:r>
            <a:r>
              <a:rPr lang="en-US" altLang="en-US" sz="2800" dirty="0">
                <a:solidFill>
                  <a:schemeClr val="bg1"/>
                </a:solidFill>
              </a:rPr>
              <a:t>, </a:t>
            </a:r>
            <a:r>
              <a:rPr lang="en-US" altLang="en-US" sz="2800" dirty="0" err="1">
                <a:solidFill>
                  <a:schemeClr val="bg1"/>
                </a:solidFill>
              </a:rPr>
              <a:t>trình</a:t>
            </a:r>
            <a:r>
              <a:rPr lang="en-US" altLang="en-US" sz="2800" dirty="0">
                <a:solidFill>
                  <a:schemeClr val="bg1"/>
                </a:solidFill>
              </a:rPr>
              <a:t> </a:t>
            </a:r>
            <a:r>
              <a:rPr lang="en-US" altLang="en-US" sz="2800" dirty="0" err="1">
                <a:solidFill>
                  <a:schemeClr val="bg1"/>
                </a:solidFill>
              </a:rPr>
              <a:t>bày</a:t>
            </a:r>
            <a:r>
              <a:rPr lang="en-US" altLang="en-US" sz="2800" dirty="0">
                <a:solidFill>
                  <a:schemeClr val="bg1"/>
                </a:solidFill>
              </a:rPr>
              <a:t>, </a:t>
            </a:r>
            <a:r>
              <a:rPr lang="en-US" altLang="en-US" sz="2800" dirty="0" err="1">
                <a:solidFill>
                  <a:schemeClr val="bg1"/>
                </a:solidFill>
              </a:rPr>
              <a:t>miêu</a:t>
            </a:r>
            <a:r>
              <a:rPr lang="en-US" altLang="en-US" sz="2800" dirty="0">
                <a:solidFill>
                  <a:schemeClr val="bg1"/>
                </a:solidFill>
              </a:rPr>
              <a:t> </a:t>
            </a:r>
            <a:r>
              <a:rPr lang="en-US" altLang="en-US" sz="2800" dirty="0" err="1">
                <a:solidFill>
                  <a:schemeClr val="bg1"/>
                </a:solidFill>
              </a:rPr>
              <a:t>tả</a:t>
            </a:r>
            <a:r>
              <a:rPr lang="en-US" altLang="en-US" sz="2800" dirty="0">
                <a:solidFill>
                  <a:schemeClr val="bg1"/>
                </a:solidFill>
              </a:rPr>
              <a:t>, </a:t>
            </a:r>
            <a:r>
              <a:rPr lang="en-US" altLang="en-US" sz="2800" dirty="0" err="1">
                <a:solidFill>
                  <a:schemeClr val="bg1"/>
                </a:solidFill>
              </a:rPr>
              <a:t>nhận</a:t>
            </a:r>
            <a:r>
              <a:rPr lang="en-US" altLang="en-US" sz="2800" dirty="0">
                <a:solidFill>
                  <a:schemeClr val="bg1"/>
                </a:solidFill>
              </a:rPr>
              <a:t> </a:t>
            </a:r>
            <a:r>
              <a:rPr lang="en-US" altLang="en-US" sz="2800" dirty="0" err="1">
                <a:solidFill>
                  <a:schemeClr val="bg1"/>
                </a:solidFill>
              </a:rPr>
              <a:t>định</a:t>
            </a:r>
            <a:r>
              <a:rPr lang="en-US" altLang="en-US" sz="2800" dirty="0">
                <a:solidFill>
                  <a:schemeClr val="bg1"/>
                </a:solidFill>
              </a:rPr>
              <a:t>, </a:t>
            </a:r>
            <a:r>
              <a:rPr lang="en-US" altLang="en-US" sz="2800" dirty="0" err="1">
                <a:solidFill>
                  <a:schemeClr val="bg1"/>
                </a:solidFill>
              </a:rPr>
              <a:t>yêu</a:t>
            </a:r>
            <a:r>
              <a:rPr lang="en-US" altLang="en-US" sz="2800" dirty="0">
                <a:solidFill>
                  <a:schemeClr val="bg1"/>
                </a:solidFill>
              </a:rPr>
              <a:t> </a:t>
            </a:r>
            <a:r>
              <a:rPr lang="en-US" altLang="en-US" sz="2800" dirty="0" err="1">
                <a:solidFill>
                  <a:schemeClr val="bg1"/>
                </a:solidFill>
              </a:rPr>
              <a:t>cầu</a:t>
            </a:r>
            <a:r>
              <a:rPr lang="en-US" altLang="en-US" sz="2800" dirty="0">
                <a:solidFill>
                  <a:schemeClr val="bg1"/>
                </a:solidFill>
              </a:rPr>
              <a:t>, </a:t>
            </a:r>
            <a:r>
              <a:rPr lang="en-US" altLang="en-US" sz="2800" dirty="0" err="1">
                <a:solidFill>
                  <a:schemeClr val="bg1"/>
                </a:solidFill>
              </a:rPr>
              <a:t>bộc</a:t>
            </a:r>
            <a:r>
              <a:rPr lang="en-US" altLang="en-US" sz="2800" dirty="0">
                <a:solidFill>
                  <a:schemeClr val="bg1"/>
                </a:solidFill>
              </a:rPr>
              <a:t> </a:t>
            </a:r>
            <a:r>
              <a:rPr lang="en-US" altLang="en-US" sz="2800" dirty="0" err="1">
                <a:solidFill>
                  <a:schemeClr val="bg1"/>
                </a:solidFill>
              </a:rPr>
              <a:t>lộ</a:t>
            </a:r>
            <a:r>
              <a:rPr lang="en-US" altLang="en-US" sz="2800" dirty="0">
                <a:solidFill>
                  <a:schemeClr val="bg1"/>
                </a:solidFill>
              </a:rPr>
              <a:t> </a:t>
            </a:r>
            <a:r>
              <a:rPr lang="en-US" altLang="en-US" sz="2800" dirty="0" err="1">
                <a:solidFill>
                  <a:schemeClr val="bg1"/>
                </a:solidFill>
              </a:rPr>
              <a:t>tình</a:t>
            </a:r>
            <a:r>
              <a:rPr lang="en-US" altLang="en-US" sz="2800" dirty="0">
                <a:solidFill>
                  <a:schemeClr val="bg1"/>
                </a:solidFill>
              </a:rPr>
              <a:t> </a:t>
            </a:r>
            <a:r>
              <a:rPr lang="en-US" altLang="en-US" sz="2800" dirty="0" err="1">
                <a:solidFill>
                  <a:schemeClr val="bg1"/>
                </a:solidFill>
              </a:rPr>
              <a:t>cảm</a:t>
            </a:r>
            <a:r>
              <a:rPr lang="en-US" altLang="en-US" sz="2800" dirty="0">
                <a:solidFill>
                  <a:schemeClr val="bg1"/>
                </a:solidFill>
              </a:rPr>
              <a:t>, </a:t>
            </a:r>
            <a:r>
              <a:rPr lang="en-US" altLang="en-US" sz="2800" dirty="0" err="1">
                <a:solidFill>
                  <a:schemeClr val="bg1"/>
                </a:solidFill>
              </a:rPr>
              <a:t>cảm</a:t>
            </a:r>
            <a:r>
              <a:rPr lang="en-US" altLang="en-US" sz="2800" dirty="0">
                <a:solidFill>
                  <a:schemeClr val="bg1"/>
                </a:solidFill>
              </a:rPr>
              <a:t> </a:t>
            </a:r>
            <a:r>
              <a:rPr lang="en-US" altLang="en-US" sz="2800" dirty="0" err="1">
                <a:solidFill>
                  <a:schemeClr val="bg1"/>
                </a:solidFill>
              </a:rPr>
              <a:t>xúc</a:t>
            </a:r>
            <a:r>
              <a:rPr lang="en-US" altLang="en-US" sz="2800" dirty="0">
                <a:solidFill>
                  <a:schemeClr val="bg1"/>
                </a:solidFill>
              </a:rPr>
              <a:t>.</a:t>
            </a:r>
          </a:p>
        </p:txBody>
      </p:sp>
    </p:spTree>
    <p:custDataLst>
      <p:tags r:id="rId1"/>
    </p:custDataLst>
    <p:extLst>
      <p:ext uri="{BB962C8B-B14F-4D97-AF65-F5344CB8AC3E}">
        <p14:creationId xmlns:p14="http://schemas.microsoft.com/office/powerpoint/2010/main" val="162235660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2036"/>
                                        </p:tgtEl>
                                        <p:attrNameLst>
                                          <p:attrName>style.visibility</p:attrName>
                                        </p:attrNameLst>
                                      </p:cBhvr>
                                      <p:to>
                                        <p:strVal val="visible"/>
                                      </p:to>
                                    </p:set>
                                    <p:animEffect transition="in" filter="blinds(horizontal)">
                                      <p:cBhvr>
                                        <p:cTn id="7" dur="500"/>
                                        <p:tgtEl>
                                          <p:spTgt spid="172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2037"/>
                                        </p:tgtEl>
                                        <p:attrNameLst>
                                          <p:attrName>style.visibility</p:attrName>
                                        </p:attrNameLst>
                                      </p:cBhvr>
                                      <p:to>
                                        <p:strVal val="visible"/>
                                      </p:to>
                                    </p:set>
                                    <p:animEffect transition="in" filter="blinds(horizontal)">
                                      <p:cBhvr>
                                        <p:cTn id="12" dur="500"/>
                                        <p:tgtEl>
                                          <p:spTgt spid="172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6" grpId="0" animBg="1"/>
      <p:bldP spid="1720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924410" y="4000500"/>
            <a:ext cx="2343151"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sz="1350">
              <a:solidFill>
                <a:srgbClr val="000000"/>
              </a:solidFill>
            </a:endParaRPr>
          </a:p>
        </p:txBody>
      </p:sp>
      <p:sp>
        <p:nvSpPr>
          <p:cNvPr id="40964" name="Text Box 4"/>
          <p:cNvSpPr txBox="1">
            <a:spLocks noChangeArrowheads="1"/>
          </p:cNvSpPr>
          <p:nvPr/>
        </p:nvSpPr>
        <p:spPr bwMode="auto">
          <a:xfrm>
            <a:off x="2847995" y="1383335"/>
            <a:ext cx="76676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1350" dirty="0">
                <a:solidFill>
                  <a:srgbClr val="000000"/>
                </a:solidFill>
              </a:rPr>
              <a:t>  </a:t>
            </a:r>
            <a:r>
              <a:rPr lang="en-US" sz="2600" b="1" dirty="0">
                <a:solidFill>
                  <a:srgbClr val="FFFF00"/>
                </a:solidFill>
                <a:latin typeface="Times New Roman" pitchFamily="18" charset="0"/>
              </a:rPr>
              <a:t>Cho </a:t>
            </a:r>
            <a:r>
              <a:rPr lang="en-US" sz="2600" b="1" dirty="0" err="1">
                <a:solidFill>
                  <a:srgbClr val="FFFF00"/>
                </a:solidFill>
                <a:latin typeface="Times New Roman" pitchFamily="18" charset="0"/>
              </a:rPr>
              <a:t>biết</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chức</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năng</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của</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các</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câu</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trần</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thuật</a:t>
            </a:r>
            <a:r>
              <a:rPr lang="en-US" sz="2600" b="1" dirty="0">
                <a:solidFill>
                  <a:srgbClr val="FFFF00"/>
                </a:solidFill>
                <a:latin typeface="Times New Roman" pitchFamily="18" charset="0"/>
              </a:rPr>
              <a:t> </a:t>
            </a:r>
            <a:r>
              <a:rPr lang="en-US" sz="2600" b="1" dirty="0" err="1">
                <a:solidFill>
                  <a:srgbClr val="FFFF00"/>
                </a:solidFill>
                <a:latin typeface="Times New Roman" pitchFamily="18" charset="0"/>
              </a:rPr>
              <a:t>sau</a:t>
            </a:r>
            <a:r>
              <a:rPr lang="en-US" sz="2600" b="1" dirty="0">
                <a:solidFill>
                  <a:srgbClr val="FFFF00"/>
                </a:solidFill>
                <a:latin typeface="Times New Roman" pitchFamily="18" charset="0"/>
              </a:rPr>
              <a:t> :</a:t>
            </a:r>
          </a:p>
        </p:txBody>
      </p:sp>
      <p:sp>
        <p:nvSpPr>
          <p:cNvPr id="40965" name="Text Box 5"/>
          <p:cNvSpPr txBox="1">
            <a:spLocks noChangeArrowheads="1"/>
          </p:cNvSpPr>
          <p:nvPr/>
        </p:nvSpPr>
        <p:spPr bwMode="auto">
          <a:xfrm>
            <a:off x="2190751" y="1819990"/>
            <a:ext cx="8153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dirty="0">
                <a:solidFill>
                  <a:schemeClr val="bg1"/>
                </a:solidFill>
                <a:latin typeface="Times New Roman" pitchFamily="18" charset="0"/>
              </a:rPr>
              <a:t>1. </a:t>
            </a:r>
            <a:r>
              <a:rPr lang="en-US" sz="2600" dirty="0" err="1">
                <a:solidFill>
                  <a:schemeClr val="bg1"/>
                </a:solidFill>
                <a:latin typeface="Times New Roman" pitchFamily="18" charset="0"/>
              </a:rPr>
              <a:t>Vui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thì</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vui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thật</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nhưng</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tôi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vẫn</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cứ</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bồn</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chồn</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không</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yên</a:t>
            </a:r>
            <a:r>
              <a:rPr lang="en-US" sz="2600" dirty="0">
                <a:solidFill>
                  <a:schemeClr val="bg1"/>
                </a:solidFill>
                <a:latin typeface="Times New Roman" pitchFamily="18" charset="0"/>
              </a:rPr>
              <a:t>.</a:t>
            </a:r>
          </a:p>
        </p:txBody>
      </p:sp>
      <p:sp>
        <p:nvSpPr>
          <p:cNvPr id="40966" name="Text Box 6"/>
          <p:cNvSpPr txBox="1">
            <a:spLocks noChangeArrowheads="1"/>
          </p:cNvSpPr>
          <p:nvPr/>
        </p:nvSpPr>
        <p:spPr bwMode="auto">
          <a:xfrm>
            <a:off x="2267059" y="2949144"/>
            <a:ext cx="34861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dirty="0">
                <a:solidFill>
                  <a:schemeClr val="bg1"/>
                </a:solidFill>
                <a:latin typeface="Times New Roman" pitchFamily="18" charset="0"/>
              </a:rPr>
              <a:t>2. </a:t>
            </a:r>
            <a:r>
              <a:rPr lang="en-US" sz="2600" dirty="0" err="1">
                <a:solidFill>
                  <a:schemeClr val="bg1"/>
                </a:solidFill>
                <a:latin typeface="Times New Roman" pitchFamily="18" charset="0"/>
              </a:rPr>
              <a:t>Chị</a:t>
            </a:r>
            <a:r>
              <a:rPr lang="en-US" sz="2600" dirty="0">
                <a:solidFill>
                  <a:schemeClr val="bg1"/>
                </a:solidFill>
                <a:latin typeface="Times New Roman" pitchFamily="18" charset="0"/>
              </a:rPr>
              <a:t> Trinh </a:t>
            </a:r>
            <a:r>
              <a:rPr lang="en-US" sz="2600" dirty="0" err="1">
                <a:solidFill>
                  <a:schemeClr val="bg1"/>
                </a:solidFill>
                <a:latin typeface="Times New Roman" pitchFamily="18" charset="0"/>
              </a:rPr>
              <a:t>kia</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rồi</a:t>
            </a:r>
            <a:r>
              <a:rPr lang="en-US" sz="2600" dirty="0">
                <a:solidFill>
                  <a:schemeClr val="bg1"/>
                </a:solidFill>
                <a:latin typeface="Times New Roman" pitchFamily="18" charset="0"/>
              </a:rPr>
              <a:t> !</a:t>
            </a:r>
          </a:p>
        </p:txBody>
      </p:sp>
      <p:sp>
        <p:nvSpPr>
          <p:cNvPr id="40967" name="Text Box 7"/>
          <p:cNvSpPr txBox="1">
            <a:spLocks noChangeArrowheads="1"/>
          </p:cNvSpPr>
          <p:nvPr/>
        </p:nvSpPr>
        <p:spPr bwMode="auto">
          <a:xfrm>
            <a:off x="2266949" y="3964747"/>
            <a:ext cx="763905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dirty="0">
                <a:solidFill>
                  <a:schemeClr val="bg1"/>
                </a:solidFill>
                <a:latin typeface="Times New Roman" pitchFamily="18" charset="0"/>
              </a:rPr>
              <a:t>3. Trinh </a:t>
            </a:r>
            <a:r>
              <a:rPr lang="en-US" sz="2600" dirty="0" err="1">
                <a:solidFill>
                  <a:schemeClr val="bg1"/>
                </a:solidFill>
                <a:latin typeface="Times New Roman" pitchFamily="18" charset="0"/>
              </a:rPr>
              <a:t>cười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lỏn</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lẻn</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đầu</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hơi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nghiêng</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nghiêng</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trông</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thật</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hiền</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lành</a:t>
            </a:r>
            <a:r>
              <a:rPr lang="en-US" sz="2600" dirty="0">
                <a:solidFill>
                  <a:schemeClr val="bg1"/>
                </a:solidFill>
                <a:latin typeface="Times New Roman" pitchFamily="18" charset="0"/>
              </a:rPr>
              <a:t>.</a:t>
            </a:r>
          </a:p>
        </p:txBody>
      </p:sp>
      <p:sp>
        <p:nvSpPr>
          <p:cNvPr id="40968" name="Text Box 8"/>
          <p:cNvSpPr txBox="1">
            <a:spLocks noChangeArrowheads="1"/>
          </p:cNvSpPr>
          <p:nvPr/>
        </p:nvSpPr>
        <p:spPr bwMode="auto">
          <a:xfrm>
            <a:off x="2438400" y="5410284"/>
            <a:ext cx="7772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dirty="0">
                <a:solidFill>
                  <a:schemeClr val="bg1"/>
                </a:solidFill>
                <a:latin typeface="Times New Roman" pitchFamily="18" charset="0"/>
              </a:rPr>
              <a:t>4. Trinh </a:t>
            </a:r>
            <a:r>
              <a:rPr lang="en-US" sz="2600" dirty="0" err="1">
                <a:solidFill>
                  <a:schemeClr val="bg1"/>
                </a:solidFill>
                <a:latin typeface="Times New Roman" pitchFamily="18" charset="0"/>
              </a:rPr>
              <a:t>không</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trả</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lời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chỉ</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mỉm</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cười</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gật</a:t>
            </a:r>
            <a:r>
              <a:rPr lang="en-US" sz="2600" dirty="0">
                <a:solidFill>
                  <a:schemeClr val="bg1"/>
                </a:solidFill>
                <a:latin typeface="Times New Roman" pitchFamily="18" charset="0"/>
              </a:rPr>
              <a:t> </a:t>
            </a:r>
            <a:r>
              <a:rPr lang="en-US" sz="2600" dirty="0" err="1">
                <a:solidFill>
                  <a:schemeClr val="bg1"/>
                </a:solidFill>
                <a:latin typeface="Times New Roman" pitchFamily="18" charset="0"/>
              </a:rPr>
              <a:t>đầu</a:t>
            </a:r>
            <a:r>
              <a:rPr lang="en-US" sz="2600" dirty="0">
                <a:solidFill>
                  <a:schemeClr val="bg1"/>
                </a:solidFill>
                <a:latin typeface="Times New Roman" pitchFamily="18" charset="0"/>
              </a:rPr>
              <a:t>.</a:t>
            </a:r>
          </a:p>
        </p:txBody>
      </p:sp>
      <p:sp>
        <p:nvSpPr>
          <p:cNvPr id="40969" name="Text Box 9"/>
          <p:cNvSpPr txBox="1">
            <a:spLocks noChangeArrowheads="1"/>
          </p:cNvSpPr>
          <p:nvPr/>
        </p:nvSpPr>
        <p:spPr bwMode="auto">
          <a:xfrm>
            <a:off x="3069837" y="2352283"/>
            <a:ext cx="64770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b="1" i="1" dirty="0">
                <a:solidFill>
                  <a:schemeClr val="bg1"/>
                </a:solidFill>
                <a:latin typeface="Times New Roman" pitchFamily="18" charset="0"/>
              </a:rPr>
              <a:t>= &gt; </a:t>
            </a:r>
            <a:r>
              <a:rPr lang="en-US" sz="2600" b="1" i="1" dirty="0" err="1">
                <a:solidFill>
                  <a:schemeClr val="bg1"/>
                </a:solidFill>
                <a:latin typeface="Times New Roman" pitchFamily="18" charset="0"/>
              </a:rPr>
              <a:t>bộc</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lộ</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cảm</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xúc</a:t>
            </a:r>
            <a:r>
              <a:rPr lang="en-US" sz="2600" b="1" i="1" dirty="0">
                <a:solidFill>
                  <a:schemeClr val="bg1"/>
                </a:solidFill>
                <a:latin typeface="Times New Roman" pitchFamily="18" charset="0"/>
              </a:rPr>
              <a:t> lo </a:t>
            </a:r>
            <a:r>
              <a:rPr lang="en-US" sz="2600" b="1" i="1" dirty="0" err="1">
                <a:solidFill>
                  <a:schemeClr val="bg1"/>
                </a:solidFill>
                <a:latin typeface="Times New Roman" pitchFamily="18" charset="0"/>
              </a:rPr>
              <a:t>lắng</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không</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yên</a:t>
            </a:r>
            <a:endParaRPr lang="en-US" sz="2600" b="1" i="1" dirty="0">
              <a:solidFill>
                <a:schemeClr val="bg1"/>
              </a:solidFill>
              <a:latin typeface="Times New Roman" pitchFamily="18" charset="0"/>
            </a:endParaRPr>
          </a:p>
        </p:txBody>
      </p:sp>
      <p:sp>
        <p:nvSpPr>
          <p:cNvPr id="40970" name="Text Box 10"/>
          <p:cNvSpPr txBox="1">
            <a:spLocks noChangeArrowheads="1"/>
          </p:cNvSpPr>
          <p:nvPr/>
        </p:nvSpPr>
        <p:spPr bwMode="auto">
          <a:xfrm>
            <a:off x="3069844" y="3418455"/>
            <a:ext cx="622354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b="1" i="1" dirty="0">
                <a:solidFill>
                  <a:schemeClr val="bg1"/>
                </a:solidFill>
                <a:latin typeface="Times New Roman" pitchFamily="18" charset="0"/>
              </a:rPr>
              <a:t>=&gt; </a:t>
            </a:r>
            <a:r>
              <a:rPr lang="en-US" sz="2600" b="1" i="1" dirty="0" err="1">
                <a:solidFill>
                  <a:schemeClr val="bg1"/>
                </a:solidFill>
                <a:latin typeface="Times New Roman" pitchFamily="18" charset="0"/>
              </a:rPr>
              <a:t>Thông</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báo</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về</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sự</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xuất</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hiện</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của</a:t>
            </a:r>
            <a:r>
              <a:rPr lang="en-US" sz="2600" b="1" i="1" dirty="0">
                <a:solidFill>
                  <a:schemeClr val="bg1"/>
                </a:solidFill>
                <a:latin typeface="Times New Roman" pitchFamily="18" charset="0"/>
              </a:rPr>
              <a:t> Trinh.</a:t>
            </a:r>
          </a:p>
        </p:txBody>
      </p:sp>
      <p:sp>
        <p:nvSpPr>
          <p:cNvPr id="40971" name="Text Box 11"/>
          <p:cNvSpPr txBox="1">
            <a:spLocks noChangeArrowheads="1"/>
          </p:cNvSpPr>
          <p:nvPr/>
        </p:nvSpPr>
        <p:spPr bwMode="auto">
          <a:xfrm>
            <a:off x="3071696" y="4857383"/>
            <a:ext cx="5486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b="1" i="1" dirty="0">
                <a:solidFill>
                  <a:schemeClr val="bg1"/>
                </a:solidFill>
                <a:latin typeface="Times New Roman" pitchFamily="18" charset="0"/>
              </a:rPr>
              <a:t>=&gt; </a:t>
            </a:r>
            <a:r>
              <a:rPr lang="en-US" sz="2600" b="1" i="1" dirty="0" err="1">
                <a:solidFill>
                  <a:schemeClr val="bg1"/>
                </a:solidFill>
                <a:latin typeface="Times New Roman" pitchFamily="18" charset="0"/>
              </a:rPr>
              <a:t>Miêu</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tả</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cử</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chỉ</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của</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nhân</a:t>
            </a:r>
            <a:r>
              <a:rPr lang="en-US" sz="2600" b="1" i="1" dirty="0">
                <a:solidFill>
                  <a:schemeClr val="bg1"/>
                </a:solidFill>
                <a:latin typeface="Times New Roman" pitchFamily="18" charset="0"/>
              </a:rPr>
              <a:t> </a:t>
            </a:r>
            <a:r>
              <a:rPr lang="en-US" sz="2600" b="1" i="1" dirty="0" err="1">
                <a:solidFill>
                  <a:schemeClr val="bg1"/>
                </a:solidFill>
                <a:latin typeface="Times New Roman" pitchFamily="18" charset="0"/>
              </a:rPr>
              <a:t>vật</a:t>
            </a:r>
            <a:r>
              <a:rPr lang="en-US" sz="2600" b="1" i="1" dirty="0">
                <a:solidFill>
                  <a:schemeClr val="bg1"/>
                </a:solidFill>
                <a:latin typeface="Times New Roman" pitchFamily="18" charset="0"/>
              </a:rPr>
              <a:t> Trinh</a:t>
            </a:r>
          </a:p>
        </p:txBody>
      </p:sp>
      <p:sp>
        <p:nvSpPr>
          <p:cNvPr id="40972" name="Text Box 12"/>
          <p:cNvSpPr txBox="1">
            <a:spLocks noChangeArrowheads="1"/>
          </p:cNvSpPr>
          <p:nvPr/>
        </p:nvSpPr>
        <p:spPr bwMode="auto">
          <a:xfrm>
            <a:off x="3139532" y="5886166"/>
            <a:ext cx="38100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b="1" i="1" dirty="0">
                <a:solidFill>
                  <a:schemeClr val="bg1"/>
                </a:solidFill>
                <a:latin typeface="Times New Roman" pitchFamily="18" charset="0"/>
              </a:rPr>
              <a:t>=&gt; </a:t>
            </a:r>
            <a:r>
              <a:rPr lang="en-US" sz="2600" b="1" i="1" dirty="0" err="1">
                <a:solidFill>
                  <a:schemeClr val="bg1"/>
                </a:solidFill>
                <a:latin typeface="Times New Roman" pitchFamily="18" charset="0"/>
              </a:rPr>
              <a:t>Kể</a:t>
            </a:r>
            <a:endParaRPr lang="en-US" sz="2600" b="1" i="1" dirty="0">
              <a:solidFill>
                <a:schemeClr val="bg1"/>
              </a:solidFill>
              <a:latin typeface="Times New Roman" pitchFamily="18" charset="0"/>
            </a:endParaRPr>
          </a:p>
        </p:txBody>
      </p:sp>
      <p:sp>
        <p:nvSpPr>
          <p:cNvPr id="12" name="Text Box 3"/>
          <p:cNvSpPr txBox="1">
            <a:spLocks noChangeArrowheads="1"/>
          </p:cNvSpPr>
          <p:nvPr/>
        </p:nvSpPr>
        <p:spPr bwMode="auto">
          <a:xfrm>
            <a:off x="2114551" y="533400"/>
            <a:ext cx="8305800" cy="584775"/>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hình</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p:txBody>
      </p:sp>
    </p:spTree>
    <p:custDataLst>
      <p:tags r:id="rId1"/>
    </p:custDataLst>
    <p:extLst>
      <p:ext uri="{BB962C8B-B14F-4D97-AF65-F5344CB8AC3E}">
        <p14:creationId xmlns:p14="http://schemas.microsoft.com/office/powerpoint/2010/main" val="3974315834"/>
      </p:ext>
    </p:extLst>
  </p:cSld>
  <p:clrMapOvr>
    <a:masterClrMapping/>
  </p:clrMapOvr>
  <p:transition spd="slow" advClick="0" advTm="52197"/>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barn(inHorizontal)">
                                      <p:cBhvr>
                                        <p:cTn id="7" dur="500"/>
                                        <p:tgtEl>
                                          <p:spTgt spid="40964"/>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40965"/>
                                        </p:tgtEl>
                                        <p:attrNameLst>
                                          <p:attrName>style.visibility</p:attrName>
                                        </p:attrNameLst>
                                      </p:cBhvr>
                                      <p:to>
                                        <p:strVal val="visible"/>
                                      </p:to>
                                    </p:set>
                                    <p:animEffect transition="in" filter="barn(inHorizontal)">
                                      <p:cBhvr>
                                        <p:cTn id="10" dur="500"/>
                                        <p:tgtEl>
                                          <p:spTgt spid="40965"/>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40966"/>
                                        </p:tgtEl>
                                        <p:attrNameLst>
                                          <p:attrName>style.visibility</p:attrName>
                                        </p:attrNameLst>
                                      </p:cBhvr>
                                      <p:to>
                                        <p:strVal val="visible"/>
                                      </p:to>
                                    </p:set>
                                    <p:animEffect transition="in" filter="barn(inHorizontal)">
                                      <p:cBhvr>
                                        <p:cTn id="13" dur="500"/>
                                        <p:tgtEl>
                                          <p:spTgt spid="40966"/>
                                        </p:tgtEl>
                                      </p:cBhvr>
                                    </p:animEffect>
                                  </p:childTnLst>
                                </p:cTn>
                              </p:par>
                              <p:par>
                                <p:cTn id="14" presetID="16" presetClass="entr" presetSubtype="26" fill="hold" grpId="0" nodeType="withEffect">
                                  <p:stCondLst>
                                    <p:cond delay="0"/>
                                  </p:stCondLst>
                                  <p:childTnLst>
                                    <p:set>
                                      <p:cBhvr>
                                        <p:cTn id="15" dur="1" fill="hold">
                                          <p:stCondLst>
                                            <p:cond delay="0"/>
                                          </p:stCondLst>
                                        </p:cTn>
                                        <p:tgtEl>
                                          <p:spTgt spid="40967"/>
                                        </p:tgtEl>
                                        <p:attrNameLst>
                                          <p:attrName>style.visibility</p:attrName>
                                        </p:attrNameLst>
                                      </p:cBhvr>
                                      <p:to>
                                        <p:strVal val="visible"/>
                                      </p:to>
                                    </p:set>
                                    <p:animEffect transition="in" filter="barn(inHorizontal)">
                                      <p:cBhvr>
                                        <p:cTn id="16" dur="500"/>
                                        <p:tgtEl>
                                          <p:spTgt spid="40967"/>
                                        </p:tgtEl>
                                      </p:cBhvr>
                                    </p:animEffect>
                                  </p:childTnLst>
                                </p:cTn>
                              </p:par>
                              <p:par>
                                <p:cTn id="17" presetID="16" presetClass="entr" presetSubtype="26" fill="hold" grpId="0" nodeType="withEffect">
                                  <p:stCondLst>
                                    <p:cond delay="0"/>
                                  </p:stCondLst>
                                  <p:childTnLst>
                                    <p:set>
                                      <p:cBhvr>
                                        <p:cTn id="18" dur="1" fill="hold">
                                          <p:stCondLst>
                                            <p:cond delay="0"/>
                                          </p:stCondLst>
                                        </p:cTn>
                                        <p:tgtEl>
                                          <p:spTgt spid="40968"/>
                                        </p:tgtEl>
                                        <p:attrNameLst>
                                          <p:attrName>style.visibility</p:attrName>
                                        </p:attrNameLst>
                                      </p:cBhvr>
                                      <p:to>
                                        <p:strVal val="visible"/>
                                      </p:to>
                                    </p:set>
                                    <p:animEffect transition="in" filter="barn(inHorizontal)">
                                      <p:cBhvr>
                                        <p:cTn id="19" dur="500"/>
                                        <p:tgtEl>
                                          <p:spTgt spid="4096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40969"/>
                                        </p:tgtEl>
                                        <p:attrNameLst>
                                          <p:attrName>style.visibility</p:attrName>
                                        </p:attrNameLst>
                                      </p:cBhvr>
                                      <p:to>
                                        <p:strVal val="visible"/>
                                      </p:to>
                                    </p:set>
                                    <p:anim calcmode="discrete" valueType="clr">
                                      <p:cBhvr override="childStyle">
                                        <p:cTn id="24" dur="80"/>
                                        <p:tgtEl>
                                          <p:spTgt spid="40969"/>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40969"/>
                                        </p:tgtEl>
                                        <p:attrNameLst>
                                          <p:attrName>fillcolor</p:attrName>
                                        </p:attrNameLst>
                                      </p:cBhvr>
                                      <p:tavLst>
                                        <p:tav tm="0">
                                          <p:val>
                                            <p:clrVal>
                                              <a:schemeClr val="accent2"/>
                                            </p:clrVal>
                                          </p:val>
                                        </p:tav>
                                        <p:tav tm="50000">
                                          <p:val>
                                            <p:clrVal>
                                              <a:schemeClr val="hlink"/>
                                            </p:clrVal>
                                          </p:val>
                                        </p:tav>
                                      </p:tavLst>
                                    </p:anim>
                                    <p:set>
                                      <p:cBhvr>
                                        <p:cTn id="26" dur="80"/>
                                        <p:tgtEl>
                                          <p:spTgt spid="40969"/>
                                        </p:tgtEl>
                                        <p:attrNameLst>
                                          <p:attrName>fill.type</p:attrName>
                                        </p:attrNameLst>
                                      </p:cBhvr>
                                      <p:to>
                                        <p:strVal val="solid"/>
                                      </p:to>
                                    </p:set>
                                  </p:childTnLst>
                                  <p:subTnLst>
                                    <p:audio>
                                      <p:cMediaNode>
                                        <p:cTn display="0" masterRel="sameClick">
                                          <p:stCondLst>
                                            <p:cond evt="begin" delay="0">
                                              <p:tn val="22"/>
                                            </p:cond>
                                          </p:stCondLst>
                                          <p:endCondLst>
                                            <p:cond evt="onStopAudio" delay="0">
                                              <p:tgtEl>
                                                <p:sldTgt/>
                                              </p:tgtEl>
                                            </p:cond>
                                          </p:endCondLst>
                                        </p:cTn>
                                        <p:tgtEl>
                                          <p:sndTgt r:embed="rId4" name="chimes.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40970"/>
                                        </p:tgtEl>
                                        <p:attrNameLst>
                                          <p:attrName>style.visibility</p:attrName>
                                        </p:attrNameLst>
                                      </p:cBhvr>
                                      <p:to>
                                        <p:strVal val="visible"/>
                                      </p:to>
                                    </p:set>
                                    <p:anim calcmode="discrete" valueType="clr">
                                      <p:cBhvr override="childStyle">
                                        <p:cTn id="31" dur="80"/>
                                        <p:tgtEl>
                                          <p:spTgt spid="40970"/>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0970"/>
                                        </p:tgtEl>
                                        <p:attrNameLst>
                                          <p:attrName>fillcolor</p:attrName>
                                        </p:attrNameLst>
                                      </p:cBhvr>
                                      <p:tavLst>
                                        <p:tav tm="0">
                                          <p:val>
                                            <p:clrVal>
                                              <a:schemeClr val="accent2"/>
                                            </p:clrVal>
                                          </p:val>
                                        </p:tav>
                                        <p:tav tm="50000">
                                          <p:val>
                                            <p:clrVal>
                                              <a:schemeClr val="hlink"/>
                                            </p:clrVal>
                                          </p:val>
                                        </p:tav>
                                      </p:tavLst>
                                    </p:anim>
                                    <p:set>
                                      <p:cBhvr>
                                        <p:cTn id="33" dur="80"/>
                                        <p:tgtEl>
                                          <p:spTgt spid="40970"/>
                                        </p:tgtEl>
                                        <p:attrNameLst>
                                          <p:attrName>fill.type</p:attrName>
                                        </p:attrNameLst>
                                      </p:cBhvr>
                                      <p:to>
                                        <p:strVal val="solid"/>
                                      </p:to>
                                    </p:set>
                                  </p:childTnLst>
                                  <p:subTnLst>
                                    <p:audio>
                                      <p:cMediaNode>
                                        <p:cTn display="0" masterRel="sameClick">
                                          <p:stCondLst>
                                            <p:cond evt="begin" delay="0">
                                              <p:tn val="29"/>
                                            </p:cond>
                                          </p:stCondLst>
                                          <p:endCondLst>
                                            <p:cond evt="onStopAudio" delay="0">
                                              <p:tgtEl>
                                                <p:sldTgt/>
                                              </p:tgtEl>
                                            </p:cond>
                                          </p:endCondLst>
                                        </p:cTn>
                                        <p:tgtEl>
                                          <p:sndTgt r:embed="rId4" name="chimes.wav"/>
                                        </p:tgtEl>
                                      </p:cMediaNode>
                                    </p:audio>
                                  </p:subTnLst>
                                </p:cTn>
                              </p:par>
                            </p:childTnLst>
                          </p:cTn>
                        </p:par>
                      </p:childTnLst>
                    </p:cTn>
                  </p:par>
                  <p:par>
                    <p:cTn id="34" fill="hold" nodeType="clickPar">
                      <p:stCondLst>
                        <p:cond delay="indefinite"/>
                      </p:stCondLst>
                      <p:childTnLst>
                        <p:par>
                          <p:cTn id="35" fill="hold" nodeType="withGroup">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40971"/>
                                        </p:tgtEl>
                                        <p:attrNameLst>
                                          <p:attrName>style.visibility</p:attrName>
                                        </p:attrNameLst>
                                      </p:cBhvr>
                                      <p:to>
                                        <p:strVal val="visible"/>
                                      </p:to>
                                    </p:set>
                                    <p:anim calcmode="discrete" valueType="clr">
                                      <p:cBhvr override="childStyle">
                                        <p:cTn id="38" dur="80"/>
                                        <p:tgtEl>
                                          <p:spTgt spid="40971"/>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40971"/>
                                        </p:tgtEl>
                                        <p:attrNameLst>
                                          <p:attrName>fillcolor</p:attrName>
                                        </p:attrNameLst>
                                      </p:cBhvr>
                                      <p:tavLst>
                                        <p:tav tm="0">
                                          <p:val>
                                            <p:clrVal>
                                              <a:schemeClr val="accent2"/>
                                            </p:clrVal>
                                          </p:val>
                                        </p:tav>
                                        <p:tav tm="50000">
                                          <p:val>
                                            <p:clrVal>
                                              <a:schemeClr val="hlink"/>
                                            </p:clrVal>
                                          </p:val>
                                        </p:tav>
                                      </p:tavLst>
                                    </p:anim>
                                    <p:set>
                                      <p:cBhvr>
                                        <p:cTn id="40" dur="80"/>
                                        <p:tgtEl>
                                          <p:spTgt spid="40971"/>
                                        </p:tgtEl>
                                        <p:attrNameLst>
                                          <p:attrName>fill.type</p:attrName>
                                        </p:attrNameLst>
                                      </p:cBhvr>
                                      <p:to>
                                        <p:strVal val="solid"/>
                                      </p:to>
                                    </p:set>
                                  </p:childTnLst>
                                  <p:subTnLst>
                                    <p:audio>
                                      <p:cMediaNode>
                                        <p:cTn display="0" masterRel="sameClick">
                                          <p:stCondLst>
                                            <p:cond evt="begin" delay="0">
                                              <p:tn val="36"/>
                                            </p:cond>
                                          </p:stCondLst>
                                          <p:endCondLst>
                                            <p:cond evt="onStopAudio" delay="0">
                                              <p:tgtEl>
                                                <p:sldTgt/>
                                              </p:tgtEl>
                                            </p:cond>
                                          </p:endCondLst>
                                        </p:cTn>
                                        <p:tgtEl>
                                          <p:sndTgt r:embed="rId4" name="chimes.wav"/>
                                        </p:tgtEl>
                                      </p:cMediaNode>
                                    </p:audio>
                                  </p:subTnLst>
                                </p:cTn>
                              </p:par>
                            </p:childTnLst>
                          </p:cTn>
                        </p:par>
                      </p:childTnLst>
                    </p:cTn>
                  </p:par>
                  <p:par>
                    <p:cTn id="41" fill="hold" nodeType="clickPar">
                      <p:stCondLst>
                        <p:cond delay="indefinite"/>
                      </p:stCondLst>
                      <p:childTnLst>
                        <p:par>
                          <p:cTn id="42" fill="hold" nodeType="withGroup">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40972"/>
                                        </p:tgtEl>
                                        <p:attrNameLst>
                                          <p:attrName>style.visibility</p:attrName>
                                        </p:attrNameLst>
                                      </p:cBhvr>
                                      <p:to>
                                        <p:strVal val="visible"/>
                                      </p:to>
                                    </p:set>
                                    <p:anim calcmode="discrete" valueType="clr">
                                      <p:cBhvr override="childStyle">
                                        <p:cTn id="45" dur="80"/>
                                        <p:tgtEl>
                                          <p:spTgt spid="40972"/>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40972"/>
                                        </p:tgtEl>
                                        <p:attrNameLst>
                                          <p:attrName>fillcolor</p:attrName>
                                        </p:attrNameLst>
                                      </p:cBhvr>
                                      <p:tavLst>
                                        <p:tav tm="0">
                                          <p:val>
                                            <p:clrVal>
                                              <a:schemeClr val="accent2"/>
                                            </p:clrVal>
                                          </p:val>
                                        </p:tav>
                                        <p:tav tm="50000">
                                          <p:val>
                                            <p:clrVal>
                                              <a:schemeClr val="hlink"/>
                                            </p:clrVal>
                                          </p:val>
                                        </p:tav>
                                      </p:tavLst>
                                    </p:anim>
                                    <p:set>
                                      <p:cBhvr>
                                        <p:cTn id="47" dur="80"/>
                                        <p:tgtEl>
                                          <p:spTgt spid="40972"/>
                                        </p:tgtEl>
                                        <p:attrNameLst>
                                          <p:attrName>fill.type</p:attrName>
                                        </p:attrNameLst>
                                      </p:cBhvr>
                                      <p:to>
                                        <p:strVal val="solid"/>
                                      </p:to>
                                    </p:set>
                                  </p:childTnLst>
                                  <p:subTnLst>
                                    <p:audio>
                                      <p:cMediaNode>
                                        <p:cTn display="0" masterRel="sameClick">
                                          <p:stCondLst>
                                            <p:cond evt="begin" delay="0">
                                              <p:tn val="43"/>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P spid="40966" grpId="0"/>
      <p:bldP spid="40967" grpId="0"/>
      <p:bldP spid="40968" grpId="0"/>
      <p:bldP spid="40969" grpId="0"/>
      <p:bldP spid="40970" grpId="0"/>
      <p:bldP spid="40971" grpId="0"/>
      <p:bldP spid="409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28330" y="2311290"/>
            <a:ext cx="2534270" cy="706041"/>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base">
              <a:spcBef>
                <a:spcPct val="0"/>
              </a:spcBef>
              <a:spcAft>
                <a:spcPct val="0"/>
              </a:spcAft>
              <a:defRPr/>
            </a:pPr>
            <a:r>
              <a:rPr lang="en-US" sz="2000" b="1" dirty="0" err="1">
                <a:solidFill>
                  <a:schemeClr val="tx1"/>
                </a:solidFill>
                <a:latin typeface="Times New Roman" pitchFamily="18" charset="0"/>
                <a:cs typeface="Times New Roman" pitchFamily="18" charset="0"/>
              </a:rPr>
              <a:t>Đặc</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điểm</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hình</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thức</a:t>
            </a:r>
            <a:endParaRPr lang="en-US" sz="2000" dirty="0">
              <a:solidFill>
                <a:schemeClr val="tx1"/>
              </a:solidFill>
            </a:endParaRPr>
          </a:p>
        </p:txBody>
      </p:sp>
      <p:sp>
        <p:nvSpPr>
          <p:cNvPr id="8" name="Rectangle 7"/>
          <p:cNvSpPr/>
          <p:nvPr/>
        </p:nvSpPr>
        <p:spPr>
          <a:xfrm>
            <a:off x="7041359" y="2277667"/>
            <a:ext cx="1943100" cy="739498"/>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base">
              <a:spcBef>
                <a:spcPct val="0"/>
              </a:spcBef>
              <a:spcAft>
                <a:spcPct val="0"/>
              </a:spcAft>
              <a:defRPr/>
            </a:pPr>
            <a:r>
              <a:rPr lang="en-US" sz="2000" b="1" dirty="0" err="1">
                <a:solidFill>
                  <a:schemeClr val="tx1"/>
                </a:solidFill>
                <a:latin typeface="Times New Roman" pitchFamily="18" charset="0"/>
                <a:cs typeface="Times New Roman" pitchFamily="18" charset="0"/>
                <a:sym typeface="Wingdings" pitchFamily="2" charset="2"/>
              </a:rPr>
              <a:t>Về</a:t>
            </a:r>
            <a:r>
              <a:rPr lang="en-US" sz="2000" b="1" dirty="0">
                <a:solidFill>
                  <a:schemeClr val="tx1"/>
                </a:solidFill>
                <a:latin typeface="Times New Roman" pitchFamily="18" charset="0"/>
                <a:cs typeface="Times New Roman" pitchFamily="18" charset="0"/>
                <a:sym typeface="Wingdings" pitchFamily="2" charset="2"/>
              </a:rPr>
              <a:t> </a:t>
            </a:r>
            <a:r>
              <a:rPr lang="en-US" sz="2000" b="1" dirty="0" err="1">
                <a:solidFill>
                  <a:schemeClr val="tx1"/>
                </a:solidFill>
                <a:latin typeface="Times New Roman" pitchFamily="18" charset="0"/>
                <a:cs typeface="Times New Roman" pitchFamily="18" charset="0"/>
                <a:sym typeface="Wingdings" pitchFamily="2" charset="2"/>
              </a:rPr>
              <a:t>chức</a:t>
            </a:r>
            <a:r>
              <a:rPr lang="en-US" sz="2000" b="1" dirty="0">
                <a:solidFill>
                  <a:schemeClr val="tx1"/>
                </a:solidFill>
                <a:latin typeface="Times New Roman" pitchFamily="18" charset="0"/>
                <a:cs typeface="Times New Roman" pitchFamily="18" charset="0"/>
                <a:sym typeface="Wingdings" pitchFamily="2" charset="2"/>
              </a:rPr>
              <a:t> </a:t>
            </a:r>
            <a:r>
              <a:rPr lang="en-US" sz="2000" b="1" dirty="0" err="1">
                <a:solidFill>
                  <a:schemeClr val="tx1"/>
                </a:solidFill>
                <a:latin typeface="Times New Roman" pitchFamily="18" charset="0"/>
                <a:cs typeface="Times New Roman" pitchFamily="18" charset="0"/>
                <a:sym typeface="Wingdings" pitchFamily="2" charset="2"/>
              </a:rPr>
              <a:t>năng</a:t>
            </a:r>
            <a:endParaRPr lang="en-US" sz="2000" dirty="0">
              <a:solidFill>
                <a:schemeClr val="tx1"/>
              </a:solidFill>
            </a:endParaRPr>
          </a:p>
        </p:txBody>
      </p:sp>
      <p:sp>
        <p:nvSpPr>
          <p:cNvPr id="11" name="Rectangle 10"/>
          <p:cNvSpPr/>
          <p:nvPr/>
        </p:nvSpPr>
        <p:spPr>
          <a:xfrm>
            <a:off x="3985943" y="762000"/>
            <a:ext cx="3962400" cy="685800"/>
          </a:xfrm>
          <a:prstGeom prst="rect">
            <a:avLst/>
          </a:prstGeom>
          <a:solidFill>
            <a:schemeClr val="bg1"/>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base">
              <a:spcBef>
                <a:spcPct val="0"/>
              </a:spcBef>
              <a:spcAft>
                <a:spcPct val="0"/>
              </a:spcAft>
              <a:defRPr/>
            </a:pPr>
            <a:r>
              <a:rPr lang="en-US" sz="2400" b="1" dirty="0">
                <a:solidFill>
                  <a:schemeClr val="tx1"/>
                </a:solidFill>
                <a:latin typeface="Times New Roman" pitchFamily="18" charset="0"/>
                <a:cs typeface="Times New Roman" pitchFamily="18" charset="0"/>
              </a:rPr>
              <a:t>CÂU TRẦN THUẬT</a:t>
            </a:r>
          </a:p>
        </p:txBody>
      </p:sp>
      <p:cxnSp>
        <p:nvCxnSpPr>
          <p:cNvPr id="13" name="Straight Arrow Connector 12"/>
          <p:cNvCxnSpPr>
            <a:stCxn id="11" idx="2"/>
            <a:endCxn id="5" idx="0"/>
          </p:cNvCxnSpPr>
          <p:nvPr/>
        </p:nvCxnSpPr>
        <p:spPr>
          <a:xfrm flipH="1">
            <a:off x="4295465" y="1447800"/>
            <a:ext cx="1671678" cy="863490"/>
          </a:xfrm>
          <a:prstGeom prst="straightConnector1">
            <a:avLst/>
          </a:prstGeom>
          <a:ln w="19050">
            <a:solidFill>
              <a:srgbClr val="FFFF00"/>
            </a:solidFill>
            <a:tailEnd type="arrow"/>
          </a:ln>
        </p:spPr>
        <p:style>
          <a:lnRef idx="1">
            <a:schemeClr val="accent4"/>
          </a:lnRef>
          <a:fillRef idx="0">
            <a:schemeClr val="accent4"/>
          </a:fillRef>
          <a:effectRef idx="0">
            <a:schemeClr val="accent4"/>
          </a:effectRef>
          <a:fontRef idx="minor">
            <a:schemeClr val="tx1"/>
          </a:fontRef>
        </p:style>
      </p:cxnSp>
      <p:cxnSp>
        <p:nvCxnSpPr>
          <p:cNvPr id="17" name="Straight Arrow Connector 16"/>
          <p:cNvCxnSpPr>
            <a:stCxn id="11" idx="2"/>
            <a:endCxn id="8" idx="0"/>
          </p:cNvCxnSpPr>
          <p:nvPr/>
        </p:nvCxnSpPr>
        <p:spPr>
          <a:xfrm>
            <a:off x="5967144" y="1447804"/>
            <a:ext cx="2045765" cy="829867"/>
          </a:xfrm>
          <a:prstGeom prst="straightConnector1">
            <a:avLst/>
          </a:prstGeom>
          <a:ln w="19050">
            <a:solidFill>
              <a:srgbClr val="FFFF00"/>
            </a:solidFill>
            <a:tailEnd type="arrow"/>
          </a:ln>
        </p:spPr>
        <p:style>
          <a:lnRef idx="1">
            <a:schemeClr val="accent4"/>
          </a:lnRef>
          <a:fillRef idx="0">
            <a:schemeClr val="accent4"/>
          </a:fillRef>
          <a:effectRef idx="0">
            <a:schemeClr val="accent4"/>
          </a:effectRef>
          <a:fontRef idx="minor">
            <a:schemeClr val="tx1"/>
          </a:fontRef>
        </p:style>
      </p:cxnSp>
      <p:sp>
        <p:nvSpPr>
          <p:cNvPr id="20" name="Rectangle 19"/>
          <p:cNvSpPr/>
          <p:nvPr/>
        </p:nvSpPr>
        <p:spPr>
          <a:xfrm>
            <a:off x="7538593" y="3523229"/>
            <a:ext cx="1445867" cy="2420537"/>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base">
              <a:spcBef>
                <a:spcPct val="0"/>
              </a:spcBef>
              <a:spcAft>
                <a:spcPct val="0"/>
              </a:spcAft>
              <a:defRPr/>
            </a:pPr>
            <a:r>
              <a:rPr lang="en-US" sz="2000" dirty="0" err="1">
                <a:solidFill>
                  <a:srgbClr val="000000"/>
                </a:solidFill>
                <a:latin typeface="Times New Roman" pitchFamily="18" charset="0"/>
                <a:cs typeface="Times New Roman" pitchFamily="18" charset="0"/>
              </a:rPr>
              <a:t>Ngoài</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ra</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còn</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dùng</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để</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yêu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cầu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đề</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nghị</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bộc</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lộ</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tình</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cảm</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cảm</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xúc</a:t>
            </a:r>
            <a:r>
              <a:rPr lang="en-US" sz="2000" dirty="0">
                <a:solidFill>
                  <a:srgbClr val="000000"/>
                </a:solidFill>
                <a:latin typeface="Times New Roman" pitchFamily="18" charset="0"/>
                <a:cs typeface="Times New Roman" pitchFamily="18" charset="0"/>
              </a:rPr>
              <a:t>.</a:t>
            </a:r>
          </a:p>
        </p:txBody>
      </p:sp>
      <p:sp>
        <p:nvSpPr>
          <p:cNvPr id="21" name="Rectangle 20"/>
          <p:cNvSpPr/>
          <p:nvPr/>
        </p:nvSpPr>
        <p:spPr>
          <a:xfrm>
            <a:off x="2133710" y="3506394"/>
            <a:ext cx="1728249" cy="2437206"/>
          </a:xfrm>
          <a:prstGeom prst="rect">
            <a:avLst/>
          </a:prstGeom>
        </p:spPr>
        <p:style>
          <a:lnRef idx="2">
            <a:schemeClr val="dk1"/>
          </a:lnRef>
          <a:fillRef idx="1">
            <a:schemeClr val="lt1"/>
          </a:fillRef>
          <a:effectRef idx="0">
            <a:schemeClr val="dk1"/>
          </a:effectRef>
          <a:fontRef idx="minor">
            <a:schemeClr val="dk1"/>
          </a:fontRef>
        </p:style>
        <p:txBody>
          <a:bodyPr anchor="ctr"/>
          <a:lstStyle/>
          <a:p>
            <a:pPr algn="just" fontAlgn="base">
              <a:spcBef>
                <a:spcPct val="0"/>
              </a:spcBef>
              <a:spcAft>
                <a:spcPct val="0"/>
              </a:spcAft>
              <a:defRPr/>
            </a:pPr>
            <a:r>
              <a:rPr lang="en-US" sz="2000" dirty="0" err="1">
                <a:solidFill>
                  <a:srgbClr val="000000"/>
                </a:solidFill>
                <a:latin typeface="Times New Roman" pitchFamily="18" charset="0"/>
                <a:cs typeface="Times New Roman" pitchFamily="18" charset="0"/>
              </a:rPr>
              <a:t>Không</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có</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đặc</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điểm</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hình</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thức</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của</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các</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kiểu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câu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nghi</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vấn</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cầu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khiến</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cảm</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thán</a:t>
            </a:r>
            <a:r>
              <a:rPr lang="en-US" sz="2000" dirty="0">
                <a:solidFill>
                  <a:srgbClr val="000000"/>
                </a:solidFill>
                <a:latin typeface="Times New Roman" pitchFamily="18" charset="0"/>
                <a:cs typeface="Times New Roman" pitchFamily="18" charset="0"/>
              </a:rPr>
              <a:t>.</a:t>
            </a:r>
          </a:p>
        </p:txBody>
      </p:sp>
      <p:cxnSp>
        <p:nvCxnSpPr>
          <p:cNvPr id="9" name="Straight Arrow Connector 8"/>
          <p:cNvCxnSpPr>
            <a:endCxn id="30" idx="0"/>
          </p:cNvCxnSpPr>
          <p:nvPr/>
        </p:nvCxnSpPr>
        <p:spPr>
          <a:xfrm flipH="1">
            <a:off x="6767887" y="3002757"/>
            <a:ext cx="1233116" cy="513329"/>
          </a:xfrm>
          <a:prstGeom prst="straightConnector1">
            <a:avLst/>
          </a:prstGeom>
          <a:ln w="19050">
            <a:solidFill>
              <a:srgbClr val="FFFF00"/>
            </a:solidFill>
            <a:tailEnd type="arrow"/>
          </a:ln>
        </p:spPr>
        <p:style>
          <a:lnRef idx="1">
            <a:schemeClr val="accent4"/>
          </a:lnRef>
          <a:fillRef idx="0">
            <a:schemeClr val="accent4"/>
          </a:fillRef>
          <a:effectRef idx="0">
            <a:schemeClr val="accent4"/>
          </a:effectRef>
          <a:fontRef idx="minor">
            <a:schemeClr val="tx1"/>
          </a:fontRef>
        </p:style>
      </p:cxnSp>
      <p:cxnSp>
        <p:nvCxnSpPr>
          <p:cNvPr id="12" name="Straight Arrow Connector 11"/>
          <p:cNvCxnSpPr/>
          <p:nvPr/>
        </p:nvCxnSpPr>
        <p:spPr>
          <a:xfrm>
            <a:off x="8058072" y="3036382"/>
            <a:ext cx="248617" cy="496373"/>
          </a:xfrm>
          <a:prstGeom prst="straightConnector1">
            <a:avLst/>
          </a:prstGeom>
          <a:ln w="19050">
            <a:solidFill>
              <a:srgbClr val="FFFF00"/>
            </a:solidFill>
            <a:tailEnd type="arrow"/>
          </a:ln>
        </p:spPr>
        <p:style>
          <a:lnRef idx="1">
            <a:schemeClr val="accent4"/>
          </a:lnRef>
          <a:fillRef idx="0">
            <a:schemeClr val="accent4"/>
          </a:fillRef>
          <a:effectRef idx="0">
            <a:schemeClr val="accent4"/>
          </a:effectRef>
          <a:fontRef idx="minor">
            <a:schemeClr val="tx1"/>
          </a:fontRef>
        </p:style>
      </p:cxnSp>
      <p:sp>
        <p:nvSpPr>
          <p:cNvPr id="30" name="Rectangle 29"/>
          <p:cNvSpPr/>
          <p:nvPr/>
        </p:nvSpPr>
        <p:spPr>
          <a:xfrm>
            <a:off x="6178448" y="3515919"/>
            <a:ext cx="1178872" cy="2437206"/>
          </a:xfrm>
          <a:prstGeom prst="rect">
            <a:avLst/>
          </a:prstGeom>
        </p:spPr>
        <p:style>
          <a:lnRef idx="2">
            <a:schemeClr val="dk1"/>
          </a:lnRef>
          <a:fillRef idx="1">
            <a:schemeClr val="lt1"/>
          </a:fillRef>
          <a:effectRef idx="0">
            <a:schemeClr val="dk1"/>
          </a:effectRef>
          <a:fontRef idx="minor">
            <a:schemeClr val="dk1"/>
          </a:fontRef>
        </p:style>
        <p:txBody>
          <a:bodyPr anchor="ctr"/>
          <a:lstStyle/>
          <a:p>
            <a:pPr fontAlgn="base">
              <a:spcBef>
                <a:spcPct val="0"/>
              </a:spcBef>
              <a:spcAft>
                <a:spcPct val="0"/>
              </a:spcAft>
              <a:defRPr/>
            </a:pPr>
            <a:r>
              <a:rPr lang="en-US" sz="2000" dirty="0" err="1">
                <a:solidFill>
                  <a:srgbClr val="000000"/>
                </a:solidFill>
                <a:latin typeface="Times New Roman" pitchFamily="18" charset="0"/>
                <a:cs typeface="Times New Roman" pitchFamily="18" charset="0"/>
              </a:rPr>
              <a:t>Dùng</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để</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trình</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bày</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kể</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tả</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nhận</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định</a:t>
            </a:r>
            <a:r>
              <a:rPr lang="en-US" sz="2000" dirty="0">
                <a:solidFill>
                  <a:srgbClr val="000000"/>
                </a:solidFill>
                <a:latin typeface="Times New Roman" pitchFamily="18" charset="0"/>
                <a:cs typeface="Times New Roman" pitchFamily="18" charset="0"/>
              </a:rPr>
              <a:t>.</a:t>
            </a:r>
          </a:p>
        </p:txBody>
      </p:sp>
      <p:cxnSp>
        <p:nvCxnSpPr>
          <p:cNvPr id="33" name="Straight Arrow Connector 32"/>
          <p:cNvCxnSpPr>
            <a:cxnSpLocks noChangeShapeType="1"/>
            <a:endCxn id="21" idx="0"/>
          </p:cNvCxnSpPr>
          <p:nvPr/>
        </p:nvCxnSpPr>
        <p:spPr bwMode="auto">
          <a:xfrm flipH="1">
            <a:off x="2997760" y="3017164"/>
            <a:ext cx="1327223" cy="489230"/>
          </a:xfrm>
          <a:prstGeom prst="straightConnector1">
            <a:avLst/>
          </a:prstGeom>
          <a:noFill/>
          <a:ln w="19050" algn="ctr">
            <a:solidFill>
              <a:srgbClr val="FFFF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Arrow Connector 21"/>
          <p:cNvCxnSpPr>
            <a:cxnSpLocks noChangeShapeType="1"/>
            <a:endCxn id="23" idx="0"/>
          </p:cNvCxnSpPr>
          <p:nvPr/>
        </p:nvCxnSpPr>
        <p:spPr bwMode="auto">
          <a:xfrm>
            <a:off x="4328241" y="3026689"/>
            <a:ext cx="827443" cy="489230"/>
          </a:xfrm>
          <a:prstGeom prst="straightConnector1">
            <a:avLst/>
          </a:prstGeom>
          <a:noFill/>
          <a:ln w="19050" algn="ctr">
            <a:solidFill>
              <a:srgbClr val="FFFF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22"/>
          <p:cNvSpPr/>
          <p:nvPr/>
        </p:nvSpPr>
        <p:spPr>
          <a:xfrm>
            <a:off x="4344229" y="3515919"/>
            <a:ext cx="1622915" cy="2437206"/>
          </a:xfrm>
          <a:prstGeom prst="rect">
            <a:avLst/>
          </a:prstGeom>
        </p:spPr>
        <p:style>
          <a:lnRef idx="2">
            <a:schemeClr val="dk1"/>
          </a:lnRef>
          <a:fillRef idx="1">
            <a:schemeClr val="lt1"/>
          </a:fillRef>
          <a:effectRef idx="0">
            <a:schemeClr val="dk1"/>
          </a:effectRef>
          <a:fontRef idx="minor">
            <a:schemeClr val="dk1"/>
          </a:fontRef>
        </p:style>
        <p:txBody>
          <a:bodyPr anchor="ctr"/>
          <a:lstStyle/>
          <a:p>
            <a:pPr fontAlgn="base">
              <a:spcBef>
                <a:spcPct val="0"/>
              </a:spcBef>
              <a:spcAft>
                <a:spcPct val="0"/>
              </a:spcAft>
              <a:defRPr/>
            </a:pPr>
            <a:r>
              <a:rPr lang="en-US" sz="2000" dirty="0" err="1">
                <a:solidFill>
                  <a:srgbClr val="000000"/>
                </a:solidFill>
                <a:latin typeface="Times New Roman" pitchFamily="18" charset="0"/>
                <a:cs typeface="Times New Roman" pitchFamily="18" charset="0"/>
              </a:rPr>
              <a:t>Khi</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viết</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kết</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thúc</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bằng</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dấu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chấm</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dấu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chấm</a:t>
            </a:r>
            <a:r>
              <a:rPr lang="en-US" sz="2000" dirty="0">
                <a:solidFill>
                  <a:srgbClr val="000000"/>
                </a:solidFill>
                <a:latin typeface="Times New Roman" pitchFamily="18" charset="0"/>
                <a:cs typeface="Times New Roman" pitchFamily="18" charset="0"/>
              </a:rPr>
              <a:t> than, </a:t>
            </a:r>
            <a:r>
              <a:rPr lang="en-US" sz="2000" dirty="0" err="1">
                <a:solidFill>
                  <a:srgbClr val="000000"/>
                </a:solidFill>
                <a:latin typeface="Times New Roman" pitchFamily="18" charset="0"/>
                <a:cs typeface="Times New Roman" pitchFamily="18" charset="0"/>
              </a:rPr>
              <a:t>dấu</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chấm</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lửng</a:t>
            </a:r>
            <a:r>
              <a:rPr lang="en-US" sz="2000" dirty="0">
                <a:solidFill>
                  <a:srgbClr val="000000"/>
                </a:solidFill>
                <a:latin typeface="Times New Roman" pitchFamily="18" charset="0"/>
                <a:cs typeface="Times New Roman" pitchFamily="18" charset="0"/>
              </a:rPr>
              <a:t>.</a:t>
            </a:r>
          </a:p>
        </p:txBody>
      </p:sp>
      <p:sp>
        <p:nvSpPr>
          <p:cNvPr id="32" name="Rectangle 31"/>
          <p:cNvSpPr/>
          <p:nvPr/>
        </p:nvSpPr>
        <p:spPr>
          <a:xfrm>
            <a:off x="9165728" y="3525445"/>
            <a:ext cx="1143000" cy="2427680"/>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fontAlgn="base">
              <a:spcBef>
                <a:spcPct val="0"/>
              </a:spcBef>
              <a:spcAft>
                <a:spcPct val="0"/>
              </a:spcAft>
              <a:defRPr/>
            </a:pPr>
            <a:r>
              <a:rPr lang="en-US" sz="2000" dirty="0" err="1">
                <a:solidFill>
                  <a:srgbClr val="000000"/>
                </a:solidFill>
                <a:latin typeface="Times New Roman" pitchFamily="18" charset="0"/>
                <a:cs typeface="Times New Roman" pitchFamily="18" charset="0"/>
              </a:rPr>
              <a:t>Dùng</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phổ</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biến</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trong</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giao</a:t>
            </a:r>
            <a:r>
              <a:rPr lang="en-US" sz="2000" dirty="0">
                <a:solidFill>
                  <a:srgbClr val="000000"/>
                </a:solidFill>
                <a:latin typeface="Times New Roman" pitchFamily="18" charset="0"/>
                <a:cs typeface="Times New Roman" pitchFamily="18" charset="0"/>
              </a:rPr>
              <a:t> </a:t>
            </a:r>
            <a:r>
              <a:rPr lang="en-US" sz="2000" dirty="0" err="1">
                <a:solidFill>
                  <a:srgbClr val="000000"/>
                </a:solidFill>
                <a:latin typeface="Times New Roman" pitchFamily="18" charset="0"/>
                <a:cs typeface="Times New Roman" pitchFamily="18" charset="0"/>
              </a:rPr>
              <a:t>tiếp</a:t>
            </a:r>
            <a:r>
              <a:rPr lang="en-US" sz="2000" dirty="0">
                <a:solidFill>
                  <a:srgbClr val="000000"/>
                </a:solidFill>
                <a:latin typeface="Times New Roman" pitchFamily="18" charset="0"/>
                <a:cs typeface="Times New Roman" pitchFamily="18" charset="0"/>
              </a:rPr>
              <a:t>.</a:t>
            </a:r>
          </a:p>
        </p:txBody>
      </p:sp>
      <p:cxnSp>
        <p:nvCxnSpPr>
          <p:cNvPr id="34" name="Straight Arrow Connector 33"/>
          <p:cNvCxnSpPr>
            <a:endCxn id="32" idx="0"/>
          </p:cNvCxnSpPr>
          <p:nvPr/>
        </p:nvCxnSpPr>
        <p:spPr>
          <a:xfrm>
            <a:off x="8098931" y="3012283"/>
            <a:ext cx="1638300" cy="513329"/>
          </a:xfrm>
          <a:prstGeom prst="straightConnector1">
            <a:avLst/>
          </a:prstGeom>
          <a:ln w="19050">
            <a:solidFill>
              <a:srgbClr val="FFFF00"/>
            </a:solidFill>
            <a:tailEnd type="arrow"/>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3214339535"/>
      </p:ext>
    </p:extLst>
  </p:cSld>
  <p:clrMapOvr>
    <a:masterClrMapping/>
  </p:clrMapOvr>
  <p:transition spd="slow" advClick="0" advTm="4427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3124200" y="1371601"/>
            <a:ext cx="188595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endParaRPr lang="vi-VN" sz="2100">
              <a:solidFill>
                <a:srgbClr val="000000"/>
              </a:solidFill>
            </a:endParaRPr>
          </a:p>
        </p:txBody>
      </p:sp>
      <p:graphicFrame>
        <p:nvGraphicFramePr>
          <p:cNvPr id="45139" name="Group 83"/>
          <p:cNvGraphicFramePr>
            <a:graphicFrameLocks noGrp="1"/>
          </p:cNvGraphicFramePr>
          <p:nvPr>
            <p:ph/>
            <p:extLst>
              <p:ext uri="{D42A27DB-BD31-4B8C-83A1-F6EECF244321}">
                <p14:modId xmlns:p14="http://schemas.microsoft.com/office/powerpoint/2010/main" val="2032797381"/>
              </p:ext>
            </p:extLst>
          </p:nvPr>
        </p:nvGraphicFramePr>
        <p:xfrm>
          <a:off x="2209800" y="1606922"/>
          <a:ext cx="7772400" cy="4724400"/>
        </p:xfrm>
        <a:graphic>
          <a:graphicData uri="http://schemas.openxmlformats.org/drawingml/2006/table">
            <a:tbl>
              <a:tblPr/>
              <a:tblGrid>
                <a:gridCol w="522384">
                  <a:extLst>
                    <a:ext uri="{9D8B030D-6E8A-4147-A177-3AD203B41FA5}">
                      <a16:colId xmlns:a16="http://schemas.microsoft.com/office/drawing/2014/main" xmlns="" val="20000"/>
                    </a:ext>
                  </a:extLst>
                </a:gridCol>
                <a:gridCol w="3642609">
                  <a:extLst>
                    <a:ext uri="{9D8B030D-6E8A-4147-A177-3AD203B41FA5}">
                      <a16:colId xmlns:a16="http://schemas.microsoft.com/office/drawing/2014/main" xmlns="" val="20001"/>
                    </a:ext>
                  </a:extLst>
                </a:gridCol>
                <a:gridCol w="1757239">
                  <a:extLst>
                    <a:ext uri="{9D8B030D-6E8A-4147-A177-3AD203B41FA5}">
                      <a16:colId xmlns:a16="http://schemas.microsoft.com/office/drawing/2014/main" xmlns="" val="20002"/>
                    </a:ext>
                  </a:extLst>
                </a:gridCol>
                <a:gridCol w="1850168">
                  <a:extLst>
                    <a:ext uri="{9D8B030D-6E8A-4147-A177-3AD203B41FA5}">
                      <a16:colId xmlns:a16="http://schemas.microsoft.com/office/drawing/2014/main" xmlns="" val="20003"/>
                    </a:ext>
                  </a:extLst>
                </a:gridCol>
              </a:tblGrid>
              <a:tr h="44000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Times New Roman" pitchFamily="18" charset="0"/>
                        </a:rPr>
                        <a:t>Câu</a:t>
                      </a:r>
                      <a:endParaRPr kumimoji="0" lang="en-US" sz="1800" b="1"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100" b="1" i="0" u="none" strike="noStrike" cap="none" normalizeH="0" baseline="0" smtClean="0">
                          <a:ln>
                            <a:noFill/>
                          </a:ln>
                          <a:solidFill>
                            <a:schemeClr val="tx1"/>
                          </a:solidFill>
                          <a:effectLst/>
                          <a:latin typeface="Times New Roman" pitchFamily="18" charset="0"/>
                        </a:rPr>
                        <a:t>Kiểu câu</a:t>
                      </a:r>
                      <a:endParaRPr kumimoji="0" lang="en-US" sz="21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100" b="1" i="0" u="none" strike="noStrike" cap="none" normalizeH="0" baseline="0" smtClean="0">
                          <a:ln>
                            <a:noFill/>
                          </a:ln>
                          <a:solidFill>
                            <a:schemeClr val="tx1"/>
                          </a:solidFill>
                          <a:effectLst/>
                          <a:latin typeface="Times New Roman" pitchFamily="18" charset="0"/>
                        </a:rPr>
                        <a:t>Chức năng</a:t>
                      </a: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0"/>
                  </a:ext>
                </a:extLst>
              </a:tr>
              <a:tr h="62979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(a)</a:t>
                      </a:r>
                      <a:r>
                        <a:rPr kumimoji="0" lang="en-US" sz="1400" b="0" i="0" u="none" strike="noStrike" cap="none" normalizeH="0" baseline="0" smtClean="0">
                          <a:ln>
                            <a:noFill/>
                          </a:ln>
                          <a:solidFill>
                            <a:schemeClr val="tx1"/>
                          </a:solidFill>
                          <a:effectLst/>
                          <a:latin typeface="Times New Roman" pitchFamily="18" charset="0"/>
                        </a:rPr>
                        <a:t> 1</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Thế</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rồi</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Dế</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Choắt</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tắt</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thở</a:t>
                      </a:r>
                      <a:r>
                        <a:rPr kumimoji="0" lang="en-US" sz="1800" b="0" i="0" u="none" strike="noStrike" cap="none" normalizeH="0" baseline="0" dirty="0" smtClean="0">
                          <a:ln>
                            <a:noFill/>
                          </a:ln>
                          <a:solidFill>
                            <a:schemeClr val="tx1"/>
                          </a:solidFill>
                          <a:effectLst/>
                          <a:latin typeface="Times New Roman" pitchFamily="18" charset="0"/>
                        </a:rPr>
                        <a:t>.</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1"/>
                  </a:ext>
                </a:extLst>
              </a:tr>
              <a:tr h="553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2</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Tôi</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thương</a:t>
                      </a:r>
                      <a:r>
                        <a:rPr kumimoji="0" lang="en-US" sz="18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err="1" smtClean="0">
                          <a:ln>
                            <a:noFill/>
                          </a:ln>
                          <a:solidFill>
                            <a:schemeClr val="tx1"/>
                          </a:solidFill>
                          <a:effectLst/>
                          <a:latin typeface="Times New Roman" pitchFamily="18" charset="0"/>
                        </a:rPr>
                        <a:t>lắm</a:t>
                      </a:r>
                      <a:r>
                        <a:rPr kumimoji="0" lang="en-US" sz="1800" b="0" i="0" u="none" strike="noStrike" cap="none" normalizeH="0" baseline="0" dirty="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2"/>
                  </a:ext>
                </a:extLst>
              </a:tr>
              <a:tr h="69883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3</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sz="1500" b="0" i="0"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Vừa thương vừa ăn năn tội mình.</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3"/>
                  </a:ext>
                </a:extLst>
              </a:tr>
              <a:tr h="69883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(b)</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1</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Mã Lương nhìn cây bút bằng … sướng reo lên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4"/>
                  </a:ext>
                </a:extLst>
              </a:tr>
              <a:tr h="5538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2</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Cây bút đẹp quá !</a:t>
                      </a:r>
                      <a:r>
                        <a:rPr kumimoji="0" lang="en-US" sz="1500" b="0" i="0" u="none" strike="noStrike" cap="none" normalizeH="0" baseline="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8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5"/>
                  </a:ext>
                </a:extLst>
              </a:tr>
              <a:tr h="57459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3</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 Cháu cảm ơn ông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6"/>
                  </a:ext>
                </a:extLst>
              </a:tr>
              <a:tr h="57459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rPr>
                        <a:t>4</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 Cảm ơn ông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9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4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7"/>
                  </a:ext>
                </a:extLst>
              </a:tr>
            </a:tbl>
          </a:graphicData>
        </a:graphic>
      </p:graphicFrame>
      <p:sp>
        <p:nvSpPr>
          <p:cNvPr id="4" name="Text Box 3"/>
          <p:cNvSpPr txBox="1">
            <a:spLocks noChangeArrowheads="1"/>
          </p:cNvSpPr>
          <p:nvPr/>
        </p:nvSpPr>
        <p:spPr bwMode="auto">
          <a:xfrm>
            <a:off x="1524000" y="415281"/>
            <a:ext cx="9372600" cy="984885"/>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r>
              <a:rPr lang="en-US" sz="3200" b="1" dirty="0" err="1" smtClean="0">
                <a:solidFill>
                  <a:srgbClr val="F4EE00"/>
                </a:solidFill>
                <a:latin typeface="Times New Roman" panose="02020603050405020304" pitchFamily="18" charset="0"/>
                <a:cs typeface="Times New Roman" panose="02020603050405020304" pitchFamily="18" charset="0"/>
              </a:rPr>
              <a:t>Luyện</a:t>
            </a:r>
            <a:r>
              <a:rPr lang="en-US" sz="3200" b="1" dirty="0" smtClean="0">
                <a:solidFill>
                  <a:srgbClr val="F4EE00"/>
                </a:solidFill>
                <a:latin typeface="Times New Roman" panose="02020603050405020304" pitchFamily="18" charset="0"/>
                <a:cs typeface="Times New Roman" panose="02020603050405020304" pitchFamily="18" charset="0"/>
              </a:rPr>
              <a:t> </a:t>
            </a:r>
            <a:r>
              <a:rPr lang="en-US" sz="3200" b="1" dirty="0" err="1">
                <a:solidFill>
                  <a:srgbClr val="F4EE00"/>
                </a:solidFill>
                <a:latin typeface="Times New Roman" panose="02020603050405020304" pitchFamily="18" charset="0"/>
                <a:cs typeface="Times New Roman" panose="02020603050405020304" pitchFamily="18" charset="0"/>
              </a:rPr>
              <a:t>tập</a:t>
            </a:r>
            <a:endParaRPr lang="en-US" sz="3200" b="1" dirty="0">
              <a:solidFill>
                <a:srgbClr val="F4EE00"/>
              </a:solidFill>
              <a:latin typeface="Times New Roman" panose="02020603050405020304" pitchFamily="18" charset="0"/>
              <a:cs typeface="Times New Roman" panose="02020603050405020304" pitchFamily="18" charset="0"/>
            </a:endParaRPr>
          </a:p>
          <a:p>
            <a:pPr algn="just"/>
            <a:r>
              <a:rPr lang="en-US" altLang="en-US" sz="2600" b="1" dirty="0" err="1" smtClean="0">
                <a:solidFill>
                  <a:srgbClr val="FFFF00"/>
                </a:solidFill>
                <a:latin typeface="Times New Roman" panose="02020603050405020304" pitchFamily="18" charset="0"/>
                <a:cs typeface="Times New Roman" panose="02020603050405020304" pitchFamily="18" charset="0"/>
              </a:rPr>
              <a:t>Hãy</a:t>
            </a:r>
            <a:r>
              <a:rPr lang="en-US" altLang="en-US" sz="2600" b="1" dirty="0" smtClean="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xác</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định</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kiểu</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câu</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và</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chức</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năng</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của</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những</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câu</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sau</a:t>
            </a:r>
            <a:r>
              <a:rPr lang="en-US" altLang="en-US" sz="2600" b="1" dirty="0">
                <a:solidFill>
                  <a:srgbClr val="FFFF00"/>
                </a:solidFill>
                <a:latin typeface="Times New Roman" panose="02020603050405020304" pitchFamily="18" charset="0"/>
                <a:cs typeface="Times New Roman" panose="02020603050405020304" pitchFamily="18" charset="0"/>
              </a:rPr>
              <a:t> </a:t>
            </a:r>
            <a:r>
              <a:rPr lang="en-US" altLang="en-US" sz="2600" b="1" dirty="0" err="1">
                <a:solidFill>
                  <a:srgbClr val="FFFF00"/>
                </a:solidFill>
                <a:latin typeface="Times New Roman" panose="02020603050405020304" pitchFamily="18" charset="0"/>
                <a:cs typeface="Times New Roman" panose="02020603050405020304" pitchFamily="18" charset="0"/>
              </a:rPr>
              <a:t>đây</a:t>
            </a:r>
            <a:r>
              <a:rPr lang="en-US" altLang="en-US" sz="2600" b="1" dirty="0">
                <a:solidFill>
                  <a:srgbClr val="FFFF00"/>
                </a:solidFill>
                <a:latin typeface="Times New Roman" panose="02020603050405020304" pitchFamily="18" charset="0"/>
                <a:cs typeface="Times New Roman" panose="02020603050405020304" pitchFamily="18" charset="0"/>
              </a:rPr>
              <a:t>:</a:t>
            </a:r>
          </a:p>
        </p:txBody>
      </p:sp>
    </p:spTree>
    <p:custDataLst>
      <p:tags r:id="rId1"/>
    </p:custDataLst>
    <p:extLst>
      <p:ext uri="{BB962C8B-B14F-4D97-AF65-F5344CB8AC3E}">
        <p14:creationId xmlns:p14="http://schemas.microsoft.com/office/powerpoint/2010/main" val="3123705818"/>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ChangeArrowheads="1"/>
          </p:cNvSpPr>
          <p:nvPr/>
        </p:nvSpPr>
        <p:spPr bwMode="auto">
          <a:xfrm>
            <a:off x="3924410" y="4000500"/>
            <a:ext cx="2343151"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vi-VN" sz="1350">
              <a:solidFill>
                <a:srgbClr val="000000"/>
              </a:solidFill>
            </a:endParaRPr>
          </a:p>
        </p:txBody>
      </p:sp>
      <p:graphicFrame>
        <p:nvGraphicFramePr>
          <p:cNvPr id="11374" name="Group 110"/>
          <p:cNvGraphicFramePr>
            <a:graphicFrameLocks noGrp="1"/>
          </p:cNvGraphicFramePr>
          <p:nvPr>
            <p:extLst>
              <p:ext uri="{D42A27DB-BD31-4B8C-83A1-F6EECF244321}">
                <p14:modId xmlns:p14="http://schemas.microsoft.com/office/powerpoint/2010/main" val="793134604"/>
              </p:ext>
            </p:extLst>
          </p:nvPr>
        </p:nvGraphicFramePr>
        <p:xfrm>
          <a:off x="1981201" y="633556"/>
          <a:ext cx="8158043" cy="5643457"/>
        </p:xfrm>
        <a:graphic>
          <a:graphicData uri="http://schemas.openxmlformats.org/drawingml/2006/table">
            <a:tbl>
              <a:tblPr/>
              <a:tblGrid>
                <a:gridCol w="457200">
                  <a:extLst>
                    <a:ext uri="{9D8B030D-6E8A-4147-A177-3AD203B41FA5}">
                      <a16:colId xmlns:a16="http://schemas.microsoft.com/office/drawing/2014/main" xmlns="" val="20000"/>
                    </a:ext>
                  </a:extLst>
                </a:gridCol>
                <a:gridCol w="2902551">
                  <a:extLst>
                    <a:ext uri="{9D8B030D-6E8A-4147-A177-3AD203B41FA5}">
                      <a16:colId xmlns:a16="http://schemas.microsoft.com/office/drawing/2014/main" xmlns="" val="20001"/>
                    </a:ext>
                  </a:extLst>
                </a:gridCol>
                <a:gridCol w="2672971">
                  <a:extLst>
                    <a:ext uri="{9D8B030D-6E8A-4147-A177-3AD203B41FA5}">
                      <a16:colId xmlns:a16="http://schemas.microsoft.com/office/drawing/2014/main" xmlns="" val="20002"/>
                    </a:ext>
                  </a:extLst>
                </a:gridCol>
                <a:gridCol w="2125321">
                  <a:extLst>
                    <a:ext uri="{9D8B030D-6E8A-4147-A177-3AD203B41FA5}">
                      <a16:colId xmlns:a16="http://schemas.microsoft.com/office/drawing/2014/main" xmlns="" val="20003"/>
                    </a:ext>
                  </a:extLst>
                </a:gridCol>
              </a:tblGrid>
              <a:tr h="4028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a</a:t>
                      </a:r>
                    </a:p>
                  </a:txBody>
                  <a:tcPr marL="68580" marR="68580" marT="34292" marB="34292"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rPr>
                        <a:t>Câu</a:t>
                      </a:r>
                      <a:endParaRPr kumimoji="0" lang="en-US" sz="2400" b="1"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rPr>
                        <a:t>Kiểu</a:t>
                      </a:r>
                      <a:r>
                        <a:rPr kumimoji="0" lang="en-US" sz="2400" b="1" i="0" u="none" strike="noStrike" cap="none" normalizeH="0" baseline="0" dirty="0" smtClean="0">
                          <a:ln>
                            <a:noFill/>
                          </a:ln>
                          <a:solidFill>
                            <a:schemeClr val="tx1"/>
                          </a:solidFill>
                          <a:effectLst/>
                          <a:latin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rPr>
                        <a:t>câu</a:t>
                      </a:r>
                      <a:endParaRPr kumimoji="0" lang="en-US" sz="24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rPr>
                        <a:t>Chức</a:t>
                      </a:r>
                      <a:r>
                        <a:rPr kumimoji="0" lang="en-US" sz="2400" b="1" i="0" u="none" strike="noStrike" cap="none" normalizeH="0" baseline="0" dirty="0" smtClean="0">
                          <a:ln>
                            <a:noFill/>
                          </a:ln>
                          <a:solidFill>
                            <a:schemeClr val="tx1"/>
                          </a:solidFill>
                          <a:effectLst/>
                          <a:latin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rPr>
                        <a:t>năng</a:t>
                      </a:r>
                      <a:endParaRPr kumimoji="0" lang="en-US" sz="2400" b="1"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0"/>
                  </a:ext>
                </a:extLst>
              </a:tr>
              <a:tr h="6572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100" b="1" i="0" u="none" strike="noStrike" cap="none" normalizeH="0" baseline="0" dirty="0" smtClean="0">
                          <a:ln>
                            <a:noFill/>
                          </a:ln>
                          <a:solidFill>
                            <a:schemeClr val="tx1"/>
                          </a:solidFill>
                          <a:effectLst/>
                          <a:latin typeface="Times New Roman" pitchFamily="18" charset="0"/>
                        </a:rPr>
                        <a:t>1</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Thế</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rồi</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Dế</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Choắt</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tắt</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thở</a:t>
                      </a:r>
                      <a:r>
                        <a:rPr kumimoji="0" lang="en-US" sz="2100" b="0" i="0" u="none" strike="noStrike" cap="none" normalizeH="0" baseline="0" dirty="0" smtClean="0">
                          <a:ln>
                            <a:noFill/>
                          </a:ln>
                          <a:solidFill>
                            <a:schemeClr val="tx1"/>
                          </a:solidFill>
                          <a:effectLst/>
                          <a:latin typeface="Times New Roman" pitchFamily="18" charset="0"/>
                        </a:rPr>
                        <a:t>.</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1"/>
                  </a:ext>
                </a:extLst>
              </a:tr>
              <a:tr h="70677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100" b="1" i="0" u="none" strike="noStrike" cap="none" normalizeH="0" baseline="0" dirty="0" smtClean="0">
                          <a:ln>
                            <a:noFill/>
                          </a:ln>
                          <a:solidFill>
                            <a:schemeClr val="tx1"/>
                          </a:solidFill>
                          <a:effectLst/>
                          <a:latin typeface="Times New Roman" pitchFamily="18" charset="0"/>
                        </a:rPr>
                        <a:t>2</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Tôi</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thương</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lắm</a:t>
                      </a:r>
                      <a:r>
                        <a:rPr kumimoji="0" lang="en-US" sz="2100" b="0" i="0" u="none" strike="noStrike" cap="none" normalizeH="0" baseline="0" dirty="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2"/>
                  </a:ext>
                </a:extLst>
              </a:tr>
              <a:tr h="6572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3</a:t>
                      </a:r>
                      <a:endParaRPr kumimoji="0" lang="en-US" sz="1500" b="1"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Vừa</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thương</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vừa</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ăn</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năn</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tội</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mình</a:t>
                      </a:r>
                      <a:r>
                        <a:rPr kumimoji="0" lang="en-US" sz="2100" b="0" i="0" u="none" strike="noStrike" cap="none" normalizeH="0" baseline="0" dirty="0" smtClean="0">
                          <a:ln>
                            <a:noFill/>
                          </a:ln>
                          <a:solidFill>
                            <a:schemeClr val="tx1"/>
                          </a:solidFill>
                          <a:effectLst/>
                          <a:latin typeface="Times New Roman" pitchFamily="18" charset="0"/>
                        </a:rPr>
                        <a:t>.</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3"/>
                  </a:ext>
                </a:extLst>
              </a:tr>
              <a:tr h="7905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b</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1</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Mã</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Lương</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nhìn</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cây</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bút</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bằng</a:t>
                      </a:r>
                      <a:r>
                        <a:rPr kumimoji="0" lang="en-US" sz="2100" b="0" i="0" u="none" strike="noStrike" cap="none" normalizeH="0" baseline="0" dirty="0" smtClean="0">
                          <a:ln>
                            <a:noFill/>
                          </a:ln>
                          <a:solidFill>
                            <a:schemeClr val="tx1"/>
                          </a:solidFill>
                          <a:effectLst/>
                          <a:latin typeface="Times New Roman" pitchFamily="18" charset="0"/>
                        </a:rPr>
                        <a:t> … </a:t>
                      </a:r>
                      <a:r>
                        <a:rPr kumimoji="0" lang="en-US" sz="2100" b="0" i="0" u="none" strike="noStrike" cap="none" normalizeH="0" baseline="0" dirty="0" err="1" smtClean="0">
                          <a:ln>
                            <a:noFill/>
                          </a:ln>
                          <a:solidFill>
                            <a:schemeClr val="tx1"/>
                          </a:solidFill>
                          <a:effectLst/>
                          <a:latin typeface="Times New Roman" pitchFamily="18" charset="0"/>
                        </a:rPr>
                        <a:t>sướng</a:t>
                      </a:r>
                      <a:r>
                        <a:rPr kumimoji="0" lang="en-US" sz="2100" b="0" i="0" u="none" strike="noStrike" cap="none" normalizeH="0" baseline="0" dirty="0" smtClean="0">
                          <a:ln>
                            <a:noFill/>
                          </a:ln>
                          <a:solidFill>
                            <a:schemeClr val="tx1"/>
                          </a:solidFill>
                          <a:effectLst/>
                          <a:latin typeface="Times New Roman" pitchFamily="18" charset="0"/>
                        </a:rPr>
                        <a:t> reo </a:t>
                      </a:r>
                      <a:r>
                        <a:rPr kumimoji="0" lang="en-US" sz="2100" b="0" i="0" u="none" strike="noStrike" cap="none" normalizeH="0" baseline="0" dirty="0" err="1" smtClean="0">
                          <a:ln>
                            <a:noFill/>
                          </a:ln>
                          <a:solidFill>
                            <a:schemeClr val="tx1"/>
                          </a:solidFill>
                          <a:effectLst/>
                          <a:latin typeface="Times New Roman" pitchFamily="18" charset="0"/>
                        </a:rPr>
                        <a:t>lên</a:t>
                      </a:r>
                      <a:r>
                        <a:rPr kumimoji="0" lang="en-US" sz="21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4"/>
                  </a:ext>
                </a:extLst>
              </a:tr>
              <a:tr h="6657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2</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Cây</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bút</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đẹp</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quá</a:t>
                      </a:r>
                      <a:r>
                        <a:rPr kumimoji="0" lang="en-US" sz="2100" b="0" i="0" u="none" strike="noStrike" cap="none" normalizeH="0" baseline="0" dirty="0" smtClean="0">
                          <a:ln>
                            <a:noFill/>
                          </a:ln>
                          <a:solidFill>
                            <a:schemeClr val="tx1"/>
                          </a:solidFill>
                          <a:effectLst/>
                          <a:latin typeface="Times New Roman" pitchFamily="18" charset="0"/>
                        </a:rPr>
                        <a:t> !</a:t>
                      </a:r>
                      <a:r>
                        <a:rPr kumimoji="0" lang="en-US" sz="1800" b="0" i="0" u="none" strike="noStrike" cap="none" normalizeH="0" baseline="0" dirty="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5"/>
                  </a:ext>
                </a:extLst>
              </a:tr>
              <a:tr h="716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3</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100" b="0" i="0" u="none" strike="noStrike" cap="none" normalizeH="0" baseline="0" smtClean="0">
                          <a:ln>
                            <a:noFill/>
                          </a:ln>
                          <a:solidFill>
                            <a:schemeClr val="tx1"/>
                          </a:solidFill>
                          <a:effectLst/>
                          <a:latin typeface="Times New Roman" pitchFamily="18" charset="0"/>
                        </a:rPr>
                        <a:t> Cháu cảm ơn ông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100" b="0" i="0" u="none" strike="noStrike" cap="none" normalizeH="0" baseline="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6"/>
                  </a:ext>
                </a:extLst>
              </a:tr>
              <a:tr h="7166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rPr>
                        <a:t>4</a:t>
                      </a:r>
                    </a:p>
                  </a:txBody>
                  <a:tcPr marL="68580" marR="68580" marT="34292" marB="3429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100" b="0" i="0" u="none" strike="noStrike" cap="none" normalizeH="0" baseline="0" dirty="0" err="1" smtClean="0">
                          <a:ln>
                            <a:noFill/>
                          </a:ln>
                          <a:solidFill>
                            <a:schemeClr val="tx1"/>
                          </a:solidFill>
                          <a:effectLst/>
                          <a:latin typeface="Times New Roman" pitchFamily="18" charset="0"/>
                        </a:rPr>
                        <a:t>Cảm</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ơn</a:t>
                      </a:r>
                      <a:r>
                        <a:rPr kumimoji="0" lang="en-US" sz="2100" b="0" i="0" u="none" strike="noStrike" cap="none" normalizeH="0" baseline="0" dirty="0" smtClean="0">
                          <a:ln>
                            <a:noFill/>
                          </a:ln>
                          <a:solidFill>
                            <a:schemeClr val="tx1"/>
                          </a:solidFill>
                          <a:effectLst/>
                          <a:latin typeface="Times New Roman" pitchFamily="18" charset="0"/>
                        </a:rPr>
                        <a:t> </a:t>
                      </a:r>
                      <a:r>
                        <a:rPr kumimoji="0" lang="en-US" sz="2100" b="0" i="0" u="none" strike="noStrike" cap="none" normalizeH="0" baseline="0" dirty="0" err="1" smtClean="0">
                          <a:ln>
                            <a:noFill/>
                          </a:ln>
                          <a:solidFill>
                            <a:schemeClr val="tx1"/>
                          </a:solidFill>
                          <a:effectLst/>
                          <a:latin typeface="Times New Roman" pitchFamily="18" charset="0"/>
                        </a:rPr>
                        <a:t>ông</a:t>
                      </a:r>
                      <a:r>
                        <a:rPr kumimoji="0" lang="en-US" sz="2100" b="0" i="0" u="none" strike="noStrike" cap="none" normalizeH="0" baseline="0" dirty="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1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dirty="0" smtClean="0">
                          <a:ln>
                            <a:noFill/>
                          </a:ln>
                          <a:solidFill>
                            <a:schemeClr val="tx1"/>
                          </a:solidFill>
                          <a:effectLst/>
                          <a:latin typeface="Times New Roman" pitchFamily="18" charset="0"/>
                        </a:rPr>
                        <a:t> </a:t>
                      </a:r>
                    </a:p>
                  </a:txBody>
                  <a:tcPr marL="68580" marR="68580" marT="34292" marB="3429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vi-VN" sz="1500" b="0" i="0" u="none" strike="noStrike" cap="none" normalizeH="0" baseline="0" dirty="0" smtClean="0">
                        <a:ln>
                          <a:noFill/>
                        </a:ln>
                        <a:solidFill>
                          <a:schemeClr val="tx1"/>
                        </a:solidFill>
                        <a:effectLst/>
                        <a:latin typeface="Times New Roman" pitchFamily="18" charset="0"/>
                      </a:endParaRPr>
                    </a:p>
                  </a:txBody>
                  <a:tcPr marL="68580" marR="68580" marT="34292" marB="3429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lt1"/>
                    </a:solidFill>
                  </a:tcPr>
                </a:tc>
                <a:extLst>
                  <a:ext uri="{0D108BD9-81ED-4DB2-BD59-A6C34878D82A}">
                    <a16:rowId xmlns:a16="http://schemas.microsoft.com/office/drawing/2014/main" xmlns="" val="10007"/>
                  </a:ext>
                </a:extLst>
              </a:tr>
            </a:tbl>
          </a:graphicData>
        </a:graphic>
      </p:graphicFrame>
      <p:sp>
        <p:nvSpPr>
          <p:cNvPr id="14387" name="Text Box 134"/>
          <p:cNvSpPr txBox="1">
            <a:spLocks noChangeArrowheads="1"/>
          </p:cNvSpPr>
          <p:nvPr/>
        </p:nvSpPr>
        <p:spPr bwMode="auto">
          <a:xfrm>
            <a:off x="5124449" y="4800602"/>
            <a:ext cx="200025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endParaRPr lang="vi-VN" sz="1350">
              <a:solidFill>
                <a:srgbClr val="000000"/>
              </a:solidFill>
            </a:endParaRPr>
          </a:p>
        </p:txBody>
      </p:sp>
      <p:sp>
        <p:nvSpPr>
          <p:cNvPr id="14388" name="Text Box 135"/>
          <p:cNvSpPr txBox="1">
            <a:spLocks noChangeArrowheads="1"/>
          </p:cNvSpPr>
          <p:nvPr/>
        </p:nvSpPr>
        <p:spPr bwMode="auto">
          <a:xfrm>
            <a:off x="5353051" y="5029202"/>
            <a:ext cx="80010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endParaRPr lang="vi-VN" sz="1350">
              <a:solidFill>
                <a:srgbClr val="000000"/>
              </a:solidFill>
            </a:endParaRPr>
          </a:p>
        </p:txBody>
      </p:sp>
      <p:sp>
        <p:nvSpPr>
          <p:cNvPr id="12424" name="Text Box 136"/>
          <p:cNvSpPr txBox="1">
            <a:spLocks noChangeArrowheads="1"/>
          </p:cNvSpPr>
          <p:nvPr/>
        </p:nvSpPr>
        <p:spPr bwMode="auto">
          <a:xfrm>
            <a:off x="5456572" y="1094847"/>
            <a:ext cx="22800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18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trần</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thuật</a:t>
            </a:r>
            <a:endParaRPr lang="en-US" sz="2400" dirty="0">
              <a:solidFill>
                <a:srgbClr val="0000FF"/>
              </a:solidFill>
              <a:latin typeface="Times New Roman" pitchFamily="18" charset="0"/>
            </a:endParaRPr>
          </a:p>
        </p:txBody>
      </p:sp>
      <p:sp>
        <p:nvSpPr>
          <p:cNvPr id="12427" name="Text Box 139"/>
          <p:cNvSpPr txBox="1">
            <a:spLocks noChangeArrowheads="1"/>
          </p:cNvSpPr>
          <p:nvPr/>
        </p:nvSpPr>
        <p:spPr bwMode="auto">
          <a:xfrm>
            <a:off x="5476416" y="1727075"/>
            <a:ext cx="2114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4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trần</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thuật</a:t>
            </a:r>
            <a:endParaRPr lang="en-US" sz="2400" dirty="0">
              <a:solidFill>
                <a:srgbClr val="0000FF"/>
              </a:solidFill>
              <a:latin typeface="Times New Roman" pitchFamily="18" charset="0"/>
            </a:endParaRPr>
          </a:p>
        </p:txBody>
      </p:sp>
      <p:sp>
        <p:nvSpPr>
          <p:cNvPr id="12428" name="Text Box 140"/>
          <p:cNvSpPr txBox="1">
            <a:spLocks noChangeArrowheads="1"/>
          </p:cNvSpPr>
          <p:nvPr/>
        </p:nvSpPr>
        <p:spPr bwMode="auto">
          <a:xfrm>
            <a:off x="5456391" y="3224452"/>
            <a:ext cx="20369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18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trần</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thuật</a:t>
            </a:r>
            <a:endParaRPr lang="en-US" sz="2400" dirty="0">
              <a:solidFill>
                <a:srgbClr val="0000FF"/>
              </a:solidFill>
              <a:latin typeface="Times New Roman" pitchFamily="18" charset="0"/>
            </a:endParaRPr>
          </a:p>
        </p:txBody>
      </p:sp>
      <p:sp>
        <p:nvSpPr>
          <p:cNvPr id="12429" name="Text Box 141"/>
          <p:cNvSpPr txBox="1">
            <a:spLocks noChangeArrowheads="1"/>
          </p:cNvSpPr>
          <p:nvPr/>
        </p:nvSpPr>
        <p:spPr bwMode="auto">
          <a:xfrm>
            <a:off x="5466861" y="4225434"/>
            <a:ext cx="20418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18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cảm</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thán</a:t>
            </a:r>
            <a:endParaRPr lang="en-US" sz="2400" dirty="0">
              <a:solidFill>
                <a:srgbClr val="0000FF"/>
              </a:solidFill>
              <a:latin typeface="Times New Roman" pitchFamily="18" charset="0"/>
            </a:endParaRPr>
          </a:p>
        </p:txBody>
      </p:sp>
      <p:sp>
        <p:nvSpPr>
          <p:cNvPr id="12431" name="Text Box 143"/>
          <p:cNvSpPr txBox="1">
            <a:spLocks noChangeArrowheads="1"/>
          </p:cNvSpPr>
          <p:nvPr/>
        </p:nvSpPr>
        <p:spPr bwMode="auto">
          <a:xfrm>
            <a:off x="5476309" y="5556791"/>
            <a:ext cx="2156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18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trần</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thuật</a:t>
            </a:r>
            <a:endParaRPr lang="en-US" sz="2400" dirty="0">
              <a:solidFill>
                <a:srgbClr val="0000FF"/>
              </a:solidFill>
              <a:latin typeface="Times New Roman" pitchFamily="18" charset="0"/>
            </a:endParaRPr>
          </a:p>
        </p:txBody>
      </p:sp>
      <p:sp>
        <p:nvSpPr>
          <p:cNvPr id="12432" name="Text Box 144"/>
          <p:cNvSpPr txBox="1">
            <a:spLocks noChangeArrowheads="1"/>
          </p:cNvSpPr>
          <p:nvPr/>
        </p:nvSpPr>
        <p:spPr bwMode="auto">
          <a:xfrm>
            <a:off x="8628463" y="1143616"/>
            <a:ext cx="125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000" b="1" dirty="0" err="1">
                <a:solidFill>
                  <a:srgbClr val="000000"/>
                </a:solidFill>
                <a:latin typeface="Times New Roman" pitchFamily="18" charset="0"/>
              </a:rPr>
              <a:t>Kể</a:t>
            </a:r>
            <a:r>
              <a:rPr lang="en-US" sz="2000" b="1" dirty="0">
                <a:solidFill>
                  <a:srgbClr val="000000"/>
                </a:solidFill>
                <a:latin typeface="Times New Roman" pitchFamily="18" charset="0"/>
              </a:rPr>
              <a:t> </a:t>
            </a:r>
          </a:p>
        </p:txBody>
      </p:sp>
      <p:sp>
        <p:nvSpPr>
          <p:cNvPr id="12433" name="Text Box 145"/>
          <p:cNvSpPr txBox="1">
            <a:spLocks noChangeArrowheads="1"/>
          </p:cNvSpPr>
          <p:nvPr/>
        </p:nvSpPr>
        <p:spPr bwMode="auto">
          <a:xfrm>
            <a:off x="8067599" y="2431538"/>
            <a:ext cx="230551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000" b="1" dirty="0" err="1">
                <a:solidFill>
                  <a:srgbClr val="000000"/>
                </a:solidFill>
                <a:latin typeface="Times New Roman" pitchFamily="18" charset="0"/>
              </a:rPr>
              <a:t>Bộc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lộ</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cảm</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xúc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thương</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ân</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hận</a:t>
            </a:r>
            <a:endParaRPr lang="en-US" sz="2000" b="1" dirty="0">
              <a:solidFill>
                <a:srgbClr val="000000"/>
              </a:solidFill>
              <a:latin typeface="Times New Roman" pitchFamily="18" charset="0"/>
            </a:endParaRPr>
          </a:p>
        </p:txBody>
      </p:sp>
      <p:sp>
        <p:nvSpPr>
          <p:cNvPr id="12434" name="Text Box 146"/>
          <p:cNvSpPr txBox="1">
            <a:spLocks noChangeArrowheads="1"/>
          </p:cNvSpPr>
          <p:nvPr/>
        </p:nvSpPr>
        <p:spPr bwMode="auto">
          <a:xfrm>
            <a:off x="8100841" y="1767092"/>
            <a:ext cx="25672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000" b="1" dirty="0" err="1">
                <a:solidFill>
                  <a:srgbClr val="000000"/>
                </a:solidFill>
                <a:latin typeface="Times New Roman" pitchFamily="18" charset="0"/>
              </a:rPr>
              <a:t>Bộc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lộ</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cảm</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xúc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thương</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tiếc</a:t>
            </a:r>
            <a:endParaRPr lang="en-US" sz="2000" b="1" dirty="0">
              <a:solidFill>
                <a:srgbClr val="000000"/>
              </a:solidFill>
              <a:latin typeface="Times New Roman" pitchFamily="18" charset="0"/>
            </a:endParaRPr>
          </a:p>
        </p:txBody>
      </p:sp>
      <p:sp>
        <p:nvSpPr>
          <p:cNvPr id="12437" name="Text Box 149"/>
          <p:cNvSpPr txBox="1">
            <a:spLocks noChangeArrowheads="1"/>
          </p:cNvSpPr>
          <p:nvPr/>
        </p:nvSpPr>
        <p:spPr bwMode="auto">
          <a:xfrm>
            <a:off x="8032743" y="3371158"/>
            <a:ext cx="22860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100" dirty="0">
                <a:solidFill>
                  <a:srgbClr val="000000"/>
                </a:solidFill>
              </a:rPr>
              <a:t> </a:t>
            </a:r>
            <a:r>
              <a:rPr lang="en-US" sz="2000" b="1" dirty="0" err="1">
                <a:solidFill>
                  <a:srgbClr val="000000"/>
                </a:solidFill>
                <a:latin typeface="Times New Roman" pitchFamily="18" charset="0"/>
              </a:rPr>
              <a:t>Kể</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và</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miêu</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tả</a:t>
            </a:r>
            <a:r>
              <a:rPr lang="en-US" sz="2000" b="1" dirty="0">
                <a:solidFill>
                  <a:srgbClr val="000000"/>
                </a:solidFill>
                <a:latin typeface="Times New Roman" pitchFamily="18" charset="0"/>
              </a:rPr>
              <a:t> </a:t>
            </a:r>
          </a:p>
        </p:txBody>
      </p:sp>
      <p:sp>
        <p:nvSpPr>
          <p:cNvPr id="12438" name="Text Box 150"/>
          <p:cNvSpPr txBox="1">
            <a:spLocks noChangeArrowheads="1"/>
          </p:cNvSpPr>
          <p:nvPr/>
        </p:nvSpPr>
        <p:spPr bwMode="auto">
          <a:xfrm>
            <a:off x="7960645" y="4030656"/>
            <a:ext cx="25192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lnSpc>
                <a:spcPct val="75000"/>
              </a:lnSpc>
              <a:spcBef>
                <a:spcPct val="50000"/>
              </a:spcBef>
              <a:spcAft>
                <a:spcPct val="0"/>
              </a:spcAft>
            </a:pPr>
            <a:r>
              <a:rPr lang="en-US" sz="2000" b="1" dirty="0" err="1">
                <a:solidFill>
                  <a:srgbClr val="000000"/>
                </a:solidFill>
                <a:latin typeface="Times New Roman" pitchFamily="18" charset="0"/>
              </a:rPr>
              <a:t>Trực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tiếp</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bộc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lộ</a:t>
            </a:r>
            <a:endParaRPr lang="en-US" sz="2000" b="1" dirty="0">
              <a:solidFill>
                <a:srgbClr val="000000"/>
              </a:solidFill>
              <a:latin typeface="Times New Roman" pitchFamily="18" charset="0"/>
            </a:endParaRPr>
          </a:p>
          <a:p>
            <a:pPr eaLnBrk="1" fontAlgn="base" hangingPunct="1">
              <a:lnSpc>
                <a:spcPct val="75000"/>
              </a:lnSpc>
              <a:spcBef>
                <a:spcPct val="50000"/>
              </a:spcBef>
              <a:spcAft>
                <a:spcPct val="0"/>
              </a:spcAft>
            </a:pP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cảm</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xúc</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vui</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mừng</a:t>
            </a:r>
            <a:r>
              <a:rPr lang="en-US" sz="2000" b="1" dirty="0">
                <a:solidFill>
                  <a:srgbClr val="000000"/>
                </a:solidFill>
              </a:rPr>
              <a:t> </a:t>
            </a:r>
          </a:p>
        </p:txBody>
      </p:sp>
      <p:sp>
        <p:nvSpPr>
          <p:cNvPr id="12440" name="Text Box 152"/>
          <p:cNvSpPr txBox="1">
            <a:spLocks noChangeArrowheads="1"/>
          </p:cNvSpPr>
          <p:nvPr/>
        </p:nvSpPr>
        <p:spPr bwMode="auto">
          <a:xfrm>
            <a:off x="8076569" y="5569202"/>
            <a:ext cx="179189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000" b="1" dirty="0" err="1">
                <a:solidFill>
                  <a:srgbClr val="000000"/>
                </a:solidFill>
                <a:latin typeface="Times New Roman" pitchFamily="18" charset="0"/>
              </a:rPr>
              <a:t>Biểu</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lộ</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tình</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cảm</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biết</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ơn</a:t>
            </a:r>
            <a:endParaRPr lang="en-US" sz="2000" b="1" dirty="0">
              <a:solidFill>
                <a:srgbClr val="000000"/>
              </a:solidFill>
              <a:latin typeface="Times New Roman" pitchFamily="18" charset="0"/>
            </a:endParaRPr>
          </a:p>
        </p:txBody>
      </p:sp>
      <p:sp>
        <p:nvSpPr>
          <p:cNvPr id="2" name="Text Box 139"/>
          <p:cNvSpPr txBox="1">
            <a:spLocks noChangeArrowheads="1"/>
          </p:cNvSpPr>
          <p:nvPr/>
        </p:nvSpPr>
        <p:spPr bwMode="auto">
          <a:xfrm>
            <a:off x="5518756" y="2431622"/>
            <a:ext cx="21145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18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trần</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thuật</a:t>
            </a:r>
            <a:endParaRPr lang="en-US" sz="2400" dirty="0">
              <a:solidFill>
                <a:srgbClr val="0000FF"/>
              </a:solidFill>
              <a:latin typeface="Times New Roman" pitchFamily="18" charset="0"/>
            </a:endParaRPr>
          </a:p>
        </p:txBody>
      </p:sp>
      <p:sp>
        <p:nvSpPr>
          <p:cNvPr id="3" name="Text Box 143"/>
          <p:cNvSpPr txBox="1">
            <a:spLocks noChangeArrowheads="1"/>
          </p:cNvSpPr>
          <p:nvPr/>
        </p:nvSpPr>
        <p:spPr bwMode="auto">
          <a:xfrm>
            <a:off x="5435495" y="4844525"/>
            <a:ext cx="2171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100" dirty="0">
                <a:solidFill>
                  <a:srgbClr val="0000FF"/>
                </a:solidFill>
              </a:rPr>
              <a:t>  </a:t>
            </a:r>
            <a:r>
              <a:rPr lang="en-US" sz="2400" dirty="0" err="1">
                <a:solidFill>
                  <a:srgbClr val="0000FF"/>
                </a:solidFill>
                <a:latin typeface="Times New Roman" pitchFamily="18" charset="0"/>
              </a:rPr>
              <a:t>Câu</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trần</a:t>
            </a:r>
            <a:r>
              <a:rPr lang="en-US" sz="2400" dirty="0">
                <a:solidFill>
                  <a:srgbClr val="0000FF"/>
                </a:solidFill>
                <a:latin typeface="Times New Roman" pitchFamily="18" charset="0"/>
              </a:rPr>
              <a:t> </a:t>
            </a:r>
            <a:r>
              <a:rPr lang="en-US" sz="2400" dirty="0" err="1">
                <a:solidFill>
                  <a:srgbClr val="0000FF"/>
                </a:solidFill>
                <a:latin typeface="Times New Roman" pitchFamily="18" charset="0"/>
              </a:rPr>
              <a:t>thuật</a:t>
            </a:r>
            <a:endParaRPr lang="en-US" sz="2400" dirty="0">
              <a:solidFill>
                <a:srgbClr val="0000FF"/>
              </a:solidFill>
              <a:latin typeface="Times New Roman" pitchFamily="18" charset="0"/>
            </a:endParaRPr>
          </a:p>
        </p:txBody>
      </p:sp>
      <p:sp>
        <p:nvSpPr>
          <p:cNvPr id="4" name="Text Box 152"/>
          <p:cNvSpPr txBox="1">
            <a:spLocks noChangeArrowheads="1"/>
          </p:cNvSpPr>
          <p:nvPr/>
        </p:nvSpPr>
        <p:spPr bwMode="auto">
          <a:xfrm>
            <a:off x="8073448" y="4799846"/>
            <a:ext cx="21775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fontAlgn="base" hangingPunct="1">
              <a:spcBef>
                <a:spcPct val="50000"/>
              </a:spcBef>
              <a:spcAft>
                <a:spcPct val="0"/>
              </a:spcAft>
            </a:pPr>
            <a:r>
              <a:rPr lang="en-US" sz="2000" b="1" dirty="0" err="1">
                <a:solidFill>
                  <a:srgbClr val="000000"/>
                </a:solidFill>
                <a:latin typeface="Times New Roman" pitchFamily="18" charset="0"/>
              </a:rPr>
              <a:t>Biểu</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lộ</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tình</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cảm</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biết</a:t>
            </a:r>
            <a:r>
              <a:rPr lang="en-US" sz="2000" b="1" dirty="0">
                <a:solidFill>
                  <a:srgbClr val="000000"/>
                </a:solidFill>
                <a:latin typeface="Times New Roman" pitchFamily="18" charset="0"/>
              </a:rPr>
              <a:t> </a:t>
            </a:r>
            <a:r>
              <a:rPr lang="en-US" sz="2000" b="1" dirty="0" err="1">
                <a:solidFill>
                  <a:srgbClr val="000000"/>
                </a:solidFill>
                <a:latin typeface="Times New Roman" pitchFamily="18" charset="0"/>
              </a:rPr>
              <a:t>ơn</a:t>
            </a:r>
            <a:endParaRPr lang="en-US" sz="2000" b="1" dirty="0">
              <a:solidFill>
                <a:srgbClr val="000000"/>
              </a:solidFill>
              <a:latin typeface="Times New Roman" pitchFamily="18" charset="0"/>
            </a:endParaRPr>
          </a:p>
        </p:txBody>
      </p:sp>
    </p:spTree>
    <p:custDataLst>
      <p:tags r:id="rId1"/>
    </p:custDataLst>
    <p:extLst>
      <p:ext uri="{BB962C8B-B14F-4D97-AF65-F5344CB8AC3E}">
        <p14:creationId xmlns:p14="http://schemas.microsoft.com/office/powerpoint/2010/main" val="2181141173"/>
      </p:ext>
    </p:extLst>
  </p:cSld>
  <p:clrMapOvr>
    <a:masterClrMapping/>
  </p:clrMapOvr>
  <mc:AlternateContent xmlns:mc="http://schemas.openxmlformats.org/markup-compatibility/2006" xmlns:p14="http://schemas.microsoft.com/office/powerpoint/2010/main">
    <mc:Choice Requires="p14">
      <p:transition spd="slow" p14:dur="2000" advClick="0" advTm="13001"/>
    </mc:Choice>
    <mc:Fallback xmlns="">
      <p:transition spd="slow" advClick="0" advTm="1300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424"/>
                                        </p:tgtEl>
                                        <p:attrNameLst>
                                          <p:attrName>style.visibility</p:attrName>
                                        </p:attrNameLst>
                                      </p:cBhvr>
                                      <p:to>
                                        <p:strVal val="visible"/>
                                      </p:to>
                                    </p:set>
                                    <p:animEffect transition="in" filter="blinds(horizontal)">
                                      <p:cBhvr>
                                        <p:cTn id="7" dur="500"/>
                                        <p:tgtEl>
                                          <p:spTgt spid="124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432"/>
                                        </p:tgtEl>
                                        <p:attrNameLst>
                                          <p:attrName>style.visibility</p:attrName>
                                        </p:attrNameLst>
                                      </p:cBhvr>
                                      <p:to>
                                        <p:strVal val="visible"/>
                                      </p:to>
                                    </p:set>
                                    <p:animEffect transition="in" filter="blinds(horizontal)">
                                      <p:cBhvr>
                                        <p:cTn id="12" dur="500"/>
                                        <p:tgtEl>
                                          <p:spTgt spid="124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427"/>
                                        </p:tgtEl>
                                        <p:attrNameLst>
                                          <p:attrName>style.visibility</p:attrName>
                                        </p:attrNameLst>
                                      </p:cBhvr>
                                      <p:to>
                                        <p:strVal val="visible"/>
                                      </p:to>
                                    </p:set>
                                    <p:animEffect transition="in" filter="checkerboard(across)">
                                      <p:cBhvr>
                                        <p:cTn id="17" dur="500"/>
                                        <p:tgtEl>
                                          <p:spTgt spid="124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434"/>
                                        </p:tgtEl>
                                        <p:attrNameLst>
                                          <p:attrName>style.visibility</p:attrName>
                                        </p:attrNameLst>
                                      </p:cBhvr>
                                      <p:to>
                                        <p:strVal val="visible"/>
                                      </p:to>
                                    </p:set>
                                    <p:animEffect transition="in" filter="box(in)">
                                      <p:cBhvr>
                                        <p:cTn id="22" dur="500"/>
                                        <p:tgtEl>
                                          <p:spTgt spid="1243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12433"/>
                                        </p:tgtEl>
                                        <p:attrNameLst>
                                          <p:attrName>style.visibility</p:attrName>
                                        </p:attrNameLst>
                                      </p:cBhvr>
                                      <p:to>
                                        <p:strVal val="visible"/>
                                      </p:to>
                                    </p:set>
                                    <p:animEffect transition="in" filter="diamond(in)">
                                      <p:cBhvr>
                                        <p:cTn id="33" dur="2000"/>
                                        <p:tgtEl>
                                          <p:spTgt spid="1243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2428"/>
                                        </p:tgtEl>
                                        <p:attrNameLst>
                                          <p:attrName>style.visibility</p:attrName>
                                        </p:attrNameLst>
                                      </p:cBhvr>
                                      <p:to>
                                        <p:strVal val="visible"/>
                                      </p:to>
                                    </p:set>
                                    <p:animEffect transition="in" filter="box(in)">
                                      <p:cBhvr>
                                        <p:cTn id="38" dur="500"/>
                                        <p:tgtEl>
                                          <p:spTgt spid="124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12437"/>
                                        </p:tgtEl>
                                        <p:attrNameLst>
                                          <p:attrName>style.visibility</p:attrName>
                                        </p:attrNameLst>
                                      </p:cBhvr>
                                      <p:to>
                                        <p:strVal val="visible"/>
                                      </p:to>
                                    </p:set>
                                    <p:animEffect transition="in" filter="diamond(in)">
                                      <p:cBhvr>
                                        <p:cTn id="43" dur="2000"/>
                                        <p:tgtEl>
                                          <p:spTgt spid="1243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2429"/>
                                        </p:tgtEl>
                                        <p:attrNameLst>
                                          <p:attrName>style.visibility</p:attrName>
                                        </p:attrNameLst>
                                      </p:cBhvr>
                                      <p:to>
                                        <p:strVal val="visible"/>
                                      </p:to>
                                    </p:set>
                                    <p:animEffect transition="in" filter="checkerboard(across)">
                                      <p:cBhvr>
                                        <p:cTn id="48" dur="500"/>
                                        <p:tgtEl>
                                          <p:spTgt spid="1242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2438"/>
                                        </p:tgtEl>
                                        <p:attrNameLst>
                                          <p:attrName>style.visibility</p:attrName>
                                        </p:attrNameLst>
                                      </p:cBhvr>
                                      <p:to>
                                        <p:strVal val="visible"/>
                                      </p:to>
                                    </p:set>
                                    <p:anim calcmode="lin" valueType="num">
                                      <p:cBhvr additive="base">
                                        <p:cTn id="53" dur="500" fill="hold"/>
                                        <p:tgtEl>
                                          <p:spTgt spid="12438"/>
                                        </p:tgtEl>
                                        <p:attrNameLst>
                                          <p:attrName>ppt_x</p:attrName>
                                        </p:attrNameLst>
                                      </p:cBhvr>
                                      <p:tavLst>
                                        <p:tav tm="0">
                                          <p:val>
                                            <p:strVal val="#ppt_x"/>
                                          </p:val>
                                        </p:tav>
                                        <p:tav tm="100000">
                                          <p:val>
                                            <p:strVal val="#ppt_x"/>
                                          </p:val>
                                        </p:tav>
                                      </p:tavLst>
                                    </p:anim>
                                    <p:anim calcmode="lin" valueType="num">
                                      <p:cBhvr additive="base">
                                        <p:cTn id="54" dur="500" fill="hold"/>
                                        <p:tgtEl>
                                          <p:spTgt spid="12438"/>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diamond(in)">
                                      <p:cBhvr>
                                        <p:cTn id="59" dur="2000"/>
                                        <p:tgtEl>
                                          <p:spTgt spid="3"/>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checkerboard(across)">
                                      <p:cBhvr>
                                        <p:cTn id="64" dur="500"/>
                                        <p:tgtEl>
                                          <p:spTgt spid="4"/>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4" presetClass="entr" presetSubtype="16" fill="hold" grpId="0" nodeType="clickEffect">
                                  <p:stCondLst>
                                    <p:cond delay="0"/>
                                  </p:stCondLst>
                                  <p:childTnLst>
                                    <p:set>
                                      <p:cBhvr>
                                        <p:cTn id="68" dur="1" fill="hold">
                                          <p:stCondLst>
                                            <p:cond delay="0"/>
                                          </p:stCondLst>
                                        </p:cTn>
                                        <p:tgtEl>
                                          <p:spTgt spid="12431"/>
                                        </p:tgtEl>
                                        <p:attrNameLst>
                                          <p:attrName>style.visibility</p:attrName>
                                        </p:attrNameLst>
                                      </p:cBhvr>
                                      <p:to>
                                        <p:strVal val="visible"/>
                                      </p:to>
                                    </p:set>
                                    <p:animEffect transition="in" filter="box(in)">
                                      <p:cBhvr>
                                        <p:cTn id="69" dur="500"/>
                                        <p:tgtEl>
                                          <p:spTgt spid="12431"/>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8" presetClass="entr" presetSubtype="16" fill="hold" grpId="0" nodeType="clickEffect">
                                  <p:stCondLst>
                                    <p:cond delay="0"/>
                                  </p:stCondLst>
                                  <p:childTnLst>
                                    <p:set>
                                      <p:cBhvr>
                                        <p:cTn id="73" dur="1" fill="hold">
                                          <p:stCondLst>
                                            <p:cond delay="0"/>
                                          </p:stCondLst>
                                        </p:cTn>
                                        <p:tgtEl>
                                          <p:spTgt spid="12440"/>
                                        </p:tgtEl>
                                        <p:attrNameLst>
                                          <p:attrName>style.visibility</p:attrName>
                                        </p:attrNameLst>
                                      </p:cBhvr>
                                      <p:to>
                                        <p:strVal val="visible"/>
                                      </p:to>
                                    </p:set>
                                    <p:animEffect transition="in" filter="diamond(in)">
                                      <p:cBhvr>
                                        <p:cTn id="74" dur="2000"/>
                                        <p:tgtEl>
                                          <p:spTgt spid="12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24" grpId="0"/>
      <p:bldP spid="12427" grpId="0"/>
      <p:bldP spid="12428" grpId="0"/>
      <p:bldP spid="12429" grpId="0"/>
      <p:bldP spid="12431" grpId="0"/>
      <p:bldP spid="12432" grpId="0"/>
      <p:bldP spid="12433" grpId="0"/>
      <p:bldP spid="12434" grpId="0"/>
      <p:bldP spid="12437" grpId="0"/>
      <p:bldP spid="12438" grpId="0"/>
      <p:bldP spid="12440" grpId="0"/>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Rectangle 3"/>
          <p:cNvSpPr>
            <a:spLocks noChangeArrowheads="1"/>
          </p:cNvSpPr>
          <p:nvPr/>
        </p:nvSpPr>
        <p:spPr bwMode="auto">
          <a:xfrm>
            <a:off x="1787768" y="479431"/>
            <a:ext cx="8686800" cy="914400"/>
          </a:xfrm>
          <a:prstGeom prst="rect">
            <a:avLst/>
          </a:prstGeom>
          <a:solidFill>
            <a:schemeClr val="bg1"/>
          </a:solidFill>
          <a:ln w="9525">
            <a:solidFill>
              <a:schemeClr val="tx1"/>
            </a:solidFill>
            <a:miter lim="800000"/>
            <a:headEnd/>
            <a:tailEnd/>
          </a:ln>
          <a:effectLst/>
        </p:spPr>
        <p:txBody>
          <a:bodyPr wrap="none"/>
          <a:lstStyle/>
          <a:p>
            <a:pPr algn="ctr">
              <a:spcBef>
                <a:spcPct val="0"/>
              </a:spcBef>
              <a:defRPr/>
            </a:pPr>
            <a:r>
              <a:rPr lang="en-US" sz="3200" b="1" dirty="0" err="1">
                <a:solidFill>
                  <a:srgbClr val="FF0000"/>
                </a:solidFill>
                <a:latin typeface="Times New Roman"/>
              </a:rPr>
              <a:t>Các</a:t>
            </a:r>
            <a:r>
              <a:rPr lang="en-US" sz="3200" b="1" dirty="0">
                <a:solidFill>
                  <a:srgbClr val="FF0000"/>
                </a:solidFill>
                <a:latin typeface="Times New Roman"/>
              </a:rPr>
              <a:t> </a:t>
            </a:r>
            <a:r>
              <a:rPr lang="en-US" sz="3200" b="1" dirty="0" err="1">
                <a:solidFill>
                  <a:srgbClr val="FF0000"/>
                </a:solidFill>
                <a:latin typeface="Times New Roman"/>
              </a:rPr>
              <a:t>kiểu</a:t>
            </a:r>
            <a:r>
              <a:rPr lang="en-US" sz="3200" b="1" dirty="0">
                <a:solidFill>
                  <a:srgbClr val="FF0000"/>
                </a:solidFill>
                <a:latin typeface="Times New Roman"/>
              </a:rPr>
              <a:t> </a:t>
            </a:r>
            <a:r>
              <a:rPr lang="en-US" sz="3200" b="1" dirty="0" err="1">
                <a:solidFill>
                  <a:srgbClr val="FF0000"/>
                </a:solidFill>
                <a:latin typeface="Times New Roman"/>
              </a:rPr>
              <a:t>câu</a:t>
            </a:r>
            <a:r>
              <a:rPr lang="en-US" sz="3200" b="1" dirty="0">
                <a:solidFill>
                  <a:srgbClr val="FF0000"/>
                </a:solidFill>
                <a:latin typeface="Times New Roman"/>
              </a:rPr>
              <a:t> </a:t>
            </a:r>
            <a:r>
              <a:rPr lang="en-US" sz="3200" b="1" dirty="0" err="1">
                <a:solidFill>
                  <a:srgbClr val="FF0000"/>
                </a:solidFill>
                <a:latin typeface="Times New Roman"/>
              </a:rPr>
              <a:t>cùng</a:t>
            </a:r>
            <a:r>
              <a:rPr lang="en-US" sz="3200" b="1" dirty="0">
                <a:solidFill>
                  <a:srgbClr val="FF0000"/>
                </a:solidFill>
                <a:latin typeface="Times New Roman"/>
              </a:rPr>
              <a:t> </a:t>
            </a:r>
            <a:r>
              <a:rPr lang="en-US" sz="3200" b="1" dirty="0" err="1">
                <a:solidFill>
                  <a:srgbClr val="FF0000"/>
                </a:solidFill>
                <a:latin typeface="Times New Roman"/>
              </a:rPr>
              <a:t>với</a:t>
            </a:r>
            <a:r>
              <a:rPr lang="en-US" sz="3200" b="1" dirty="0">
                <a:solidFill>
                  <a:srgbClr val="FF0000"/>
                </a:solidFill>
                <a:latin typeface="Times New Roman"/>
              </a:rPr>
              <a:t> </a:t>
            </a:r>
            <a:r>
              <a:rPr lang="en-US" sz="3200" b="1" dirty="0" err="1">
                <a:solidFill>
                  <a:srgbClr val="FF0000"/>
                </a:solidFill>
                <a:latin typeface="Times New Roman"/>
              </a:rPr>
              <a:t>mục</a:t>
            </a:r>
            <a:r>
              <a:rPr lang="en-US" sz="3200" b="1" dirty="0">
                <a:solidFill>
                  <a:srgbClr val="FF0000"/>
                </a:solidFill>
                <a:latin typeface="Times New Roman"/>
              </a:rPr>
              <a:t> </a:t>
            </a:r>
            <a:r>
              <a:rPr lang="vi-VN" sz="3200" b="1" dirty="0">
                <a:solidFill>
                  <a:srgbClr val="FF0000"/>
                </a:solidFill>
                <a:latin typeface="Times New Roman"/>
              </a:rPr>
              <a:t>đ</a:t>
            </a:r>
            <a:r>
              <a:rPr lang="en-US" sz="3200" b="1" dirty="0" err="1">
                <a:solidFill>
                  <a:srgbClr val="FF0000"/>
                </a:solidFill>
                <a:latin typeface="Times New Roman"/>
              </a:rPr>
              <a:t>ích</a:t>
            </a:r>
            <a:r>
              <a:rPr lang="en-US" sz="3200" b="1" dirty="0">
                <a:solidFill>
                  <a:srgbClr val="FF0000"/>
                </a:solidFill>
                <a:latin typeface="Times New Roman"/>
              </a:rPr>
              <a:t> </a:t>
            </a:r>
            <a:r>
              <a:rPr lang="en-US" sz="3200" b="1" dirty="0" err="1">
                <a:solidFill>
                  <a:srgbClr val="FF0000"/>
                </a:solidFill>
                <a:latin typeface="Times New Roman"/>
              </a:rPr>
              <a:t>giao</a:t>
            </a:r>
            <a:r>
              <a:rPr lang="en-US" sz="3200" b="1" dirty="0">
                <a:solidFill>
                  <a:srgbClr val="FF0000"/>
                </a:solidFill>
                <a:latin typeface="Times New Roman"/>
              </a:rPr>
              <a:t> </a:t>
            </a:r>
            <a:r>
              <a:rPr lang="en-US" sz="3200" b="1" dirty="0" err="1">
                <a:solidFill>
                  <a:srgbClr val="FF0000"/>
                </a:solidFill>
                <a:latin typeface="Times New Roman"/>
              </a:rPr>
              <a:t>tiếp</a:t>
            </a:r>
            <a:endParaRPr lang="en-US" sz="3200" b="1" dirty="0">
              <a:solidFill>
                <a:srgbClr val="FF0000"/>
              </a:solidFill>
              <a:latin typeface="Times New Roman"/>
            </a:endParaRPr>
          </a:p>
        </p:txBody>
      </p:sp>
      <p:grpSp>
        <p:nvGrpSpPr>
          <p:cNvPr id="2" name="Group 1"/>
          <p:cNvGrpSpPr/>
          <p:nvPr/>
        </p:nvGrpSpPr>
        <p:grpSpPr>
          <a:xfrm>
            <a:off x="1905040" y="1371601"/>
            <a:ext cx="8534399" cy="5111833"/>
            <a:chOff x="1676401" y="1007268"/>
            <a:chExt cx="8534399" cy="5111833"/>
          </a:xfrm>
        </p:grpSpPr>
        <p:sp>
          <p:nvSpPr>
            <p:cNvPr id="224260" name="Rectangle 4"/>
            <p:cNvSpPr>
              <a:spLocks noChangeArrowheads="1"/>
            </p:cNvSpPr>
            <p:nvPr/>
          </p:nvSpPr>
          <p:spPr bwMode="auto">
            <a:xfrm>
              <a:off x="1752600" y="1647825"/>
              <a:ext cx="1371600" cy="1066800"/>
            </a:xfrm>
            <a:prstGeom prst="rect">
              <a:avLst/>
            </a:prstGeom>
            <a:solidFill>
              <a:schemeClr val="bg1"/>
            </a:solidFill>
            <a:ln w="9525">
              <a:solidFill>
                <a:schemeClr val="tx1"/>
              </a:solidFill>
              <a:miter lim="800000"/>
              <a:headEnd/>
              <a:tailEnd/>
            </a:ln>
          </p:spPr>
          <p:txBody>
            <a:bodyPr wrap="none"/>
            <a:lstStyle/>
            <a:p>
              <a:pPr algn="ctr">
                <a:spcBef>
                  <a:spcPct val="0"/>
                </a:spcBef>
              </a:pPr>
              <a:r>
                <a:rPr lang="en-US" sz="2600" dirty="0" err="1">
                  <a:solidFill>
                    <a:prstClr val="black"/>
                  </a:solidFill>
                  <a:latin typeface="Times New Roman"/>
                </a:rPr>
                <a:t>Câu</a:t>
              </a:r>
              <a:r>
                <a:rPr lang="en-US" sz="2600" dirty="0">
                  <a:solidFill>
                    <a:prstClr val="black"/>
                  </a:solidFill>
                  <a:latin typeface="Times New Roman"/>
                </a:rPr>
                <a:t> </a:t>
              </a:r>
            </a:p>
            <a:p>
              <a:pPr algn="ctr">
                <a:spcBef>
                  <a:spcPct val="0"/>
                </a:spcBef>
              </a:pPr>
              <a:r>
                <a:rPr lang="en-US" sz="2600" dirty="0">
                  <a:solidFill>
                    <a:prstClr val="black"/>
                  </a:solidFill>
                  <a:latin typeface="Times New Roman"/>
                </a:rPr>
                <a:t> </a:t>
              </a:r>
              <a:r>
                <a:rPr lang="en-US" sz="2600" dirty="0" err="1">
                  <a:solidFill>
                    <a:prstClr val="black"/>
                  </a:solidFill>
                  <a:latin typeface="Times New Roman"/>
                </a:rPr>
                <a:t>nghi</a:t>
              </a:r>
              <a:r>
                <a:rPr lang="en-US" sz="2600" dirty="0">
                  <a:solidFill>
                    <a:prstClr val="black"/>
                  </a:solidFill>
                  <a:latin typeface="Times New Roman"/>
                </a:rPr>
                <a:t> </a:t>
              </a:r>
              <a:r>
                <a:rPr lang="en-US" sz="2600" dirty="0" err="1">
                  <a:solidFill>
                    <a:prstClr val="black"/>
                  </a:solidFill>
                  <a:latin typeface="Times New Roman"/>
                </a:rPr>
                <a:t>vấn</a:t>
              </a:r>
              <a:r>
                <a:rPr lang="en-US" sz="2600" dirty="0">
                  <a:solidFill>
                    <a:prstClr val="black"/>
                  </a:solidFill>
                  <a:latin typeface="Times New Roman"/>
                </a:rPr>
                <a:t> </a:t>
              </a:r>
            </a:p>
          </p:txBody>
        </p:sp>
        <p:sp>
          <p:nvSpPr>
            <p:cNvPr id="224261" name="Rectangle 5"/>
            <p:cNvSpPr>
              <a:spLocks noChangeArrowheads="1"/>
            </p:cNvSpPr>
            <p:nvPr/>
          </p:nvSpPr>
          <p:spPr bwMode="auto">
            <a:xfrm>
              <a:off x="1676401" y="3105150"/>
              <a:ext cx="1752600" cy="1459707"/>
            </a:xfrm>
            <a:prstGeom prst="rect">
              <a:avLst/>
            </a:prstGeom>
            <a:solidFill>
              <a:schemeClr val="bg1"/>
            </a:solidFill>
            <a:ln w="9525">
              <a:solidFill>
                <a:schemeClr val="tx1"/>
              </a:solidFill>
              <a:miter lim="800000"/>
              <a:headEnd/>
              <a:tailEnd/>
            </a:ln>
            <a:effectLst/>
          </p:spPr>
          <p:txBody>
            <a:bodyPr wrap="none"/>
            <a:lstStyle/>
            <a:p>
              <a:pPr>
                <a:spcBef>
                  <a:spcPct val="0"/>
                </a:spcBef>
                <a:defRPr/>
              </a:pPr>
              <a:r>
                <a:rPr lang="en-US" sz="2000" dirty="0" err="1">
                  <a:solidFill>
                    <a:prstClr val="black"/>
                  </a:solidFill>
                  <a:latin typeface="Times New Roman"/>
                </a:rPr>
                <a:t>Có</a:t>
              </a:r>
              <a:r>
                <a:rPr lang="en-US" sz="2000" dirty="0">
                  <a:solidFill>
                    <a:prstClr val="black"/>
                  </a:solidFill>
                  <a:latin typeface="Times New Roman"/>
                </a:rPr>
                <a:t> </a:t>
              </a:r>
              <a:r>
                <a:rPr lang="en-US" sz="2000" dirty="0" err="1">
                  <a:solidFill>
                    <a:prstClr val="black"/>
                  </a:solidFill>
                  <a:latin typeface="Times New Roman"/>
                </a:rPr>
                <a:t>những</a:t>
              </a:r>
              <a:r>
                <a:rPr lang="en-US" sz="2000" dirty="0">
                  <a:solidFill>
                    <a:prstClr val="black"/>
                  </a:solidFill>
                  <a:latin typeface="Times New Roman"/>
                </a:rPr>
                <a:t> </a:t>
              </a:r>
              <a:r>
                <a:rPr lang="en-US" sz="2000" dirty="0" err="1">
                  <a:solidFill>
                    <a:prstClr val="black"/>
                  </a:solidFill>
                  <a:effectLst>
                    <a:outerShdw blurRad="38100" dist="38100" dir="2700000" algn="tl">
                      <a:srgbClr val="FFFFFF"/>
                    </a:outerShdw>
                  </a:effectLst>
                  <a:latin typeface="Times New Roman"/>
                </a:rPr>
                <a:t>từ</a:t>
              </a:r>
              <a:endParaRPr lang="en-US" sz="2000" dirty="0">
                <a:solidFill>
                  <a:prstClr val="black"/>
                </a:solidFill>
                <a:effectLst>
                  <a:outerShdw blurRad="38100" dist="38100" dir="2700000" algn="tl">
                    <a:srgbClr val="FFFFFF"/>
                  </a:outerShdw>
                </a:effectLst>
                <a:latin typeface="Times New Roman"/>
              </a:endParaRPr>
            </a:p>
            <a:p>
              <a:pPr>
                <a:spcBef>
                  <a:spcPct val="0"/>
                </a:spcBef>
                <a:defRPr/>
              </a:pPr>
              <a:r>
                <a:rPr lang="en-US" sz="2000" b="1" dirty="0" err="1">
                  <a:solidFill>
                    <a:prstClr val="black"/>
                  </a:solidFill>
                  <a:effectLst>
                    <a:outerShdw blurRad="38100" dist="38100" dir="2700000" algn="tl">
                      <a:srgbClr val="FFFFFF"/>
                    </a:outerShdw>
                  </a:effectLst>
                  <a:latin typeface="Times New Roman"/>
                </a:rPr>
                <a:t>nghi</a:t>
              </a:r>
              <a:r>
                <a:rPr lang="en-US" sz="2000" b="1"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vấn</a:t>
              </a:r>
              <a:r>
                <a:rPr lang="en-US" sz="2000" b="1" dirty="0">
                  <a:solidFill>
                    <a:prstClr val="black"/>
                  </a:solidFill>
                  <a:effectLst>
                    <a:outerShdw blurRad="38100" dist="38100" dir="2700000" algn="tl">
                      <a:srgbClr val="FFFFFF"/>
                    </a:outerShdw>
                  </a:effectLst>
                  <a:latin typeface="Times New Roman"/>
                </a:rPr>
                <a:t>, </a:t>
              </a:r>
            </a:p>
            <a:p>
              <a:pPr>
                <a:spcBef>
                  <a:spcPct val="0"/>
                </a:spcBef>
                <a:defRPr/>
              </a:pPr>
              <a:r>
                <a:rPr lang="en-US" sz="2000" b="1" dirty="0" err="1">
                  <a:solidFill>
                    <a:prstClr val="black"/>
                  </a:solidFill>
                  <a:effectLst>
                    <a:outerShdw blurRad="38100" dist="38100" dir="2700000" algn="tl">
                      <a:srgbClr val="FFFFFF"/>
                    </a:outerShdw>
                  </a:effectLst>
                  <a:latin typeface="Times New Roman"/>
                </a:rPr>
                <a:t>dùng</a:t>
              </a:r>
              <a:r>
                <a:rPr lang="en-US" sz="2000" b="1"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dấu</a:t>
              </a:r>
              <a:r>
                <a:rPr lang="en-US" sz="2000" b="1"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hỏi</a:t>
              </a:r>
              <a:r>
                <a:rPr lang="en-US" sz="2000" b="1" dirty="0">
                  <a:solidFill>
                    <a:prstClr val="black"/>
                  </a:solidFill>
                  <a:effectLst>
                    <a:outerShdw blurRad="38100" dist="38100" dir="2700000" algn="tl">
                      <a:srgbClr val="FFFFFF"/>
                    </a:outerShdw>
                  </a:effectLst>
                  <a:latin typeface="Times New Roman"/>
                </a:rPr>
                <a:t> </a:t>
              </a:r>
            </a:p>
            <a:p>
              <a:pPr>
                <a:spcBef>
                  <a:spcPct val="0"/>
                </a:spcBef>
                <a:defRPr/>
              </a:pPr>
              <a:r>
                <a:rPr lang="en-US" sz="2000" b="1" dirty="0" err="1">
                  <a:solidFill>
                    <a:prstClr val="black"/>
                  </a:solidFill>
                  <a:effectLst>
                    <a:outerShdw blurRad="38100" dist="38100" dir="2700000" algn="tl">
                      <a:srgbClr val="FFFFFF"/>
                    </a:outerShdw>
                  </a:effectLst>
                  <a:latin typeface="Times New Roman"/>
                </a:rPr>
                <a:t>chấm</a:t>
              </a:r>
              <a:r>
                <a:rPr lang="en-US" sz="2000" b="1" dirty="0">
                  <a:solidFill>
                    <a:prstClr val="black"/>
                  </a:solidFill>
                  <a:effectLst>
                    <a:outerShdw blurRad="38100" dist="38100" dir="2700000" algn="tl">
                      <a:srgbClr val="FFFFFF"/>
                    </a:outerShdw>
                  </a:effectLst>
                  <a:latin typeface="Times New Roman"/>
                </a:rPr>
                <a:t>.</a:t>
              </a:r>
              <a:endParaRPr lang="en-US" sz="2000" dirty="0">
                <a:solidFill>
                  <a:prstClr val="black"/>
                </a:solidFill>
                <a:latin typeface="Times New Roman"/>
              </a:endParaRPr>
            </a:p>
          </p:txBody>
        </p:sp>
        <p:sp>
          <p:nvSpPr>
            <p:cNvPr id="224262" name="Rectangle 6"/>
            <p:cNvSpPr>
              <a:spLocks noChangeArrowheads="1"/>
            </p:cNvSpPr>
            <p:nvPr/>
          </p:nvSpPr>
          <p:spPr bwMode="auto">
            <a:xfrm>
              <a:off x="1752600" y="5033648"/>
              <a:ext cx="1371600" cy="1057275"/>
            </a:xfrm>
            <a:prstGeom prst="rect">
              <a:avLst/>
            </a:prstGeom>
            <a:solidFill>
              <a:schemeClr val="bg1"/>
            </a:solidFill>
            <a:ln w="9525">
              <a:solidFill>
                <a:schemeClr val="tx1"/>
              </a:solidFill>
              <a:miter lim="800000"/>
              <a:headEnd/>
              <a:tailEnd/>
            </a:ln>
          </p:spPr>
          <p:txBody>
            <a:bodyPr wrap="none"/>
            <a:lstStyle/>
            <a:p>
              <a:pPr>
                <a:spcBef>
                  <a:spcPct val="0"/>
                </a:spcBef>
              </a:pPr>
              <a:r>
                <a:rPr lang="en-US" dirty="0" err="1">
                  <a:solidFill>
                    <a:prstClr val="black"/>
                  </a:solidFill>
                  <a:latin typeface="Times New Roman"/>
                </a:rPr>
                <a:t>Chức</a:t>
              </a:r>
              <a:r>
                <a:rPr lang="en-US" dirty="0">
                  <a:solidFill>
                    <a:prstClr val="black"/>
                  </a:solidFill>
                  <a:latin typeface="Times New Roman"/>
                </a:rPr>
                <a:t> n</a:t>
              </a:r>
              <a:r>
                <a:rPr lang="vi-VN" dirty="0">
                  <a:solidFill>
                    <a:prstClr val="black"/>
                  </a:solidFill>
                  <a:latin typeface="Times New Roman"/>
                </a:rPr>
                <a:t>ă</a:t>
              </a:r>
              <a:r>
                <a:rPr lang="en-US" dirty="0">
                  <a:solidFill>
                    <a:prstClr val="black"/>
                  </a:solidFill>
                  <a:latin typeface="Times New Roman"/>
                </a:rPr>
                <a:t>ng </a:t>
              </a:r>
            </a:p>
            <a:p>
              <a:pPr>
                <a:spcBef>
                  <a:spcPct val="0"/>
                </a:spcBef>
              </a:pPr>
              <a:r>
                <a:rPr lang="en-US" dirty="0" err="1">
                  <a:solidFill>
                    <a:prstClr val="black"/>
                  </a:solidFill>
                  <a:latin typeface="Times New Roman"/>
                </a:rPr>
                <a:t>chính</a:t>
              </a:r>
              <a:r>
                <a:rPr lang="en-US" dirty="0">
                  <a:solidFill>
                    <a:prstClr val="black"/>
                  </a:solidFill>
                  <a:latin typeface="Times New Roman"/>
                </a:rPr>
                <a:t> : </a:t>
              </a:r>
              <a:r>
                <a:rPr lang="en-US" sz="2000" b="1" dirty="0" err="1">
                  <a:solidFill>
                    <a:prstClr val="black"/>
                  </a:solidFill>
                  <a:latin typeface="Times New Roman"/>
                </a:rPr>
                <a:t>hỏi</a:t>
              </a:r>
              <a:endParaRPr lang="en-US" sz="2000" b="1" dirty="0">
                <a:solidFill>
                  <a:prstClr val="black"/>
                </a:solidFill>
                <a:latin typeface="Times New Roman"/>
              </a:endParaRPr>
            </a:p>
          </p:txBody>
        </p:sp>
        <p:sp>
          <p:nvSpPr>
            <p:cNvPr id="224263" name="Line 7"/>
            <p:cNvSpPr>
              <a:spLocks noChangeShapeType="1"/>
            </p:cNvSpPr>
            <p:nvPr/>
          </p:nvSpPr>
          <p:spPr bwMode="auto">
            <a:xfrm flipH="1">
              <a:off x="4405313" y="1007268"/>
              <a:ext cx="1604361" cy="650077"/>
            </a:xfrm>
            <a:prstGeom prst="line">
              <a:avLst/>
            </a:prstGeom>
            <a:noFill/>
            <a:ln w="9525">
              <a:solidFill>
                <a:schemeClr val="tx1"/>
              </a:solidFill>
              <a:round/>
              <a:headEnd/>
              <a:tailEnd type="triangle" w="med" len="med"/>
            </a:ln>
          </p:spPr>
          <p:txBody>
            <a:bodyPr/>
            <a:lstStyle/>
            <a:p>
              <a:endParaRPr lang="en-US">
                <a:solidFill>
                  <a:prstClr val="black"/>
                </a:solidFill>
              </a:endParaRPr>
            </a:p>
          </p:txBody>
        </p:sp>
        <p:sp>
          <p:nvSpPr>
            <p:cNvPr id="224264" name="Line 8"/>
            <p:cNvSpPr>
              <a:spLocks noChangeShapeType="1"/>
            </p:cNvSpPr>
            <p:nvPr/>
          </p:nvSpPr>
          <p:spPr bwMode="auto">
            <a:xfrm>
              <a:off x="5955506" y="1007269"/>
              <a:ext cx="3033712" cy="790575"/>
            </a:xfrm>
            <a:prstGeom prst="line">
              <a:avLst/>
            </a:prstGeom>
            <a:noFill/>
            <a:ln w="9525">
              <a:solidFill>
                <a:schemeClr val="tx1"/>
              </a:solidFill>
              <a:round/>
              <a:headEnd/>
              <a:tailEnd type="triangle" w="med" len="med"/>
            </a:ln>
          </p:spPr>
          <p:txBody>
            <a:bodyPr/>
            <a:lstStyle/>
            <a:p>
              <a:endParaRPr lang="en-US">
                <a:solidFill>
                  <a:prstClr val="black"/>
                </a:solidFill>
              </a:endParaRPr>
            </a:p>
          </p:txBody>
        </p:sp>
        <p:sp>
          <p:nvSpPr>
            <p:cNvPr id="224265" name="Line 9"/>
            <p:cNvSpPr>
              <a:spLocks noChangeShapeType="1"/>
            </p:cNvSpPr>
            <p:nvPr/>
          </p:nvSpPr>
          <p:spPr bwMode="auto">
            <a:xfrm>
              <a:off x="5973680" y="1019179"/>
              <a:ext cx="941470" cy="704846"/>
            </a:xfrm>
            <a:prstGeom prst="line">
              <a:avLst/>
            </a:prstGeom>
            <a:noFill/>
            <a:ln w="9525">
              <a:solidFill>
                <a:schemeClr val="tx1"/>
              </a:solidFill>
              <a:round/>
              <a:headEnd/>
              <a:tailEnd type="triangle" w="med" len="med"/>
            </a:ln>
          </p:spPr>
          <p:txBody>
            <a:bodyPr/>
            <a:lstStyle/>
            <a:p>
              <a:endParaRPr lang="en-US">
                <a:solidFill>
                  <a:prstClr val="black"/>
                </a:solidFill>
              </a:endParaRPr>
            </a:p>
          </p:txBody>
        </p:sp>
        <p:sp>
          <p:nvSpPr>
            <p:cNvPr id="224266" name="Line 10"/>
            <p:cNvSpPr>
              <a:spLocks noChangeShapeType="1"/>
            </p:cNvSpPr>
            <p:nvPr/>
          </p:nvSpPr>
          <p:spPr bwMode="auto">
            <a:xfrm flipH="1">
              <a:off x="2514600" y="1019179"/>
              <a:ext cx="3505200" cy="609600"/>
            </a:xfrm>
            <a:prstGeom prst="line">
              <a:avLst/>
            </a:prstGeom>
            <a:noFill/>
            <a:ln w="9525">
              <a:solidFill>
                <a:schemeClr val="tx1"/>
              </a:solidFill>
              <a:round/>
              <a:headEnd/>
              <a:tailEnd type="triangle" w="med" len="med"/>
            </a:ln>
          </p:spPr>
          <p:txBody>
            <a:bodyPr/>
            <a:lstStyle/>
            <a:p>
              <a:endParaRPr lang="en-US">
                <a:solidFill>
                  <a:prstClr val="black"/>
                </a:solidFill>
              </a:endParaRPr>
            </a:p>
          </p:txBody>
        </p:sp>
        <p:sp>
          <p:nvSpPr>
            <p:cNvPr id="224267" name="Rectangle 11"/>
            <p:cNvSpPr>
              <a:spLocks noChangeArrowheads="1"/>
            </p:cNvSpPr>
            <p:nvPr/>
          </p:nvSpPr>
          <p:spPr bwMode="auto">
            <a:xfrm>
              <a:off x="3819524" y="1666874"/>
              <a:ext cx="1371600" cy="1066800"/>
            </a:xfrm>
            <a:prstGeom prst="rect">
              <a:avLst/>
            </a:prstGeom>
            <a:solidFill>
              <a:schemeClr val="bg1"/>
            </a:solidFill>
            <a:ln w="9525">
              <a:solidFill>
                <a:schemeClr val="tx1"/>
              </a:solidFill>
              <a:miter lim="800000"/>
              <a:headEnd/>
              <a:tailEnd/>
            </a:ln>
          </p:spPr>
          <p:txBody>
            <a:bodyPr wrap="none"/>
            <a:lstStyle/>
            <a:p>
              <a:pPr algn="ctr">
                <a:spcBef>
                  <a:spcPct val="0"/>
                </a:spcBef>
              </a:pPr>
              <a:r>
                <a:rPr lang="en-US" sz="2600" dirty="0" err="1">
                  <a:solidFill>
                    <a:prstClr val="black"/>
                  </a:solidFill>
                  <a:latin typeface="Times New Roman"/>
                </a:rPr>
                <a:t>Câu</a:t>
              </a:r>
              <a:r>
                <a:rPr lang="en-US" sz="2600" dirty="0">
                  <a:solidFill>
                    <a:prstClr val="black"/>
                  </a:solidFill>
                  <a:latin typeface="Times New Roman"/>
                </a:rPr>
                <a:t> </a:t>
              </a:r>
            </a:p>
            <a:p>
              <a:pPr algn="ctr">
                <a:spcBef>
                  <a:spcPct val="0"/>
                </a:spcBef>
              </a:pPr>
              <a:r>
                <a:rPr lang="en-US" sz="2600" dirty="0">
                  <a:solidFill>
                    <a:prstClr val="black"/>
                  </a:solidFill>
                  <a:latin typeface="Times New Roman"/>
                </a:rPr>
                <a:t> </a:t>
              </a:r>
              <a:r>
                <a:rPr lang="en-US" sz="2600" dirty="0" err="1">
                  <a:solidFill>
                    <a:prstClr val="black"/>
                  </a:solidFill>
                  <a:latin typeface="Times New Roman"/>
                </a:rPr>
                <a:t>cầu</a:t>
              </a:r>
              <a:r>
                <a:rPr lang="en-US" sz="2600" dirty="0">
                  <a:solidFill>
                    <a:prstClr val="black"/>
                  </a:solidFill>
                  <a:latin typeface="Times New Roman"/>
                </a:rPr>
                <a:t> </a:t>
              </a:r>
              <a:r>
                <a:rPr lang="en-US" sz="2600" dirty="0" err="1">
                  <a:solidFill>
                    <a:prstClr val="black"/>
                  </a:solidFill>
                  <a:latin typeface="Times New Roman"/>
                </a:rPr>
                <a:t>khiến</a:t>
              </a:r>
              <a:r>
                <a:rPr lang="en-US" sz="2600" dirty="0">
                  <a:solidFill>
                    <a:prstClr val="black"/>
                  </a:solidFill>
                  <a:latin typeface="Times New Roman"/>
                </a:rPr>
                <a:t> </a:t>
              </a:r>
            </a:p>
          </p:txBody>
        </p:sp>
        <p:sp>
          <p:nvSpPr>
            <p:cNvPr id="224268" name="Rectangle 12"/>
            <p:cNvSpPr>
              <a:spLocks noChangeArrowheads="1"/>
            </p:cNvSpPr>
            <p:nvPr/>
          </p:nvSpPr>
          <p:spPr bwMode="auto">
            <a:xfrm>
              <a:off x="6300788" y="1724025"/>
              <a:ext cx="1371600" cy="1066800"/>
            </a:xfrm>
            <a:prstGeom prst="rect">
              <a:avLst/>
            </a:prstGeom>
            <a:solidFill>
              <a:schemeClr val="bg1"/>
            </a:solidFill>
            <a:ln w="9525">
              <a:solidFill>
                <a:schemeClr val="tx1"/>
              </a:solidFill>
              <a:miter lim="800000"/>
              <a:headEnd/>
              <a:tailEnd/>
            </a:ln>
          </p:spPr>
          <p:txBody>
            <a:bodyPr wrap="none"/>
            <a:lstStyle/>
            <a:p>
              <a:pPr algn="ctr">
                <a:spcBef>
                  <a:spcPct val="0"/>
                </a:spcBef>
              </a:pPr>
              <a:r>
                <a:rPr lang="en-US" sz="2600" dirty="0" err="1">
                  <a:solidFill>
                    <a:prstClr val="black"/>
                  </a:solidFill>
                  <a:latin typeface="Times New Roman"/>
                </a:rPr>
                <a:t>Câu</a:t>
              </a:r>
              <a:r>
                <a:rPr lang="en-US" sz="2600" dirty="0">
                  <a:solidFill>
                    <a:prstClr val="black"/>
                  </a:solidFill>
                  <a:latin typeface="Times New Roman"/>
                </a:rPr>
                <a:t> </a:t>
              </a:r>
            </a:p>
            <a:p>
              <a:pPr algn="ctr">
                <a:spcBef>
                  <a:spcPct val="0"/>
                </a:spcBef>
              </a:pPr>
              <a:r>
                <a:rPr lang="en-US" sz="2600" dirty="0">
                  <a:solidFill>
                    <a:prstClr val="black"/>
                  </a:solidFill>
                  <a:latin typeface="Times New Roman"/>
                </a:rPr>
                <a:t> </a:t>
              </a:r>
              <a:r>
                <a:rPr lang="en-US" sz="2600" dirty="0" err="1">
                  <a:solidFill>
                    <a:prstClr val="black"/>
                  </a:solidFill>
                  <a:latin typeface="Times New Roman"/>
                </a:rPr>
                <a:t>cảm</a:t>
              </a:r>
              <a:r>
                <a:rPr lang="en-US" sz="2600" dirty="0">
                  <a:solidFill>
                    <a:prstClr val="black"/>
                  </a:solidFill>
                  <a:latin typeface="Times New Roman"/>
                </a:rPr>
                <a:t> </a:t>
              </a:r>
              <a:r>
                <a:rPr lang="en-US" sz="2600" dirty="0" err="1">
                  <a:solidFill>
                    <a:prstClr val="black"/>
                  </a:solidFill>
                  <a:latin typeface="Times New Roman"/>
                </a:rPr>
                <a:t>thán</a:t>
              </a:r>
              <a:r>
                <a:rPr lang="en-US" sz="2600" dirty="0">
                  <a:solidFill>
                    <a:prstClr val="black"/>
                  </a:solidFill>
                  <a:latin typeface="Times New Roman"/>
                </a:rPr>
                <a:t> </a:t>
              </a:r>
            </a:p>
          </p:txBody>
        </p:sp>
        <p:sp>
          <p:nvSpPr>
            <p:cNvPr id="224269" name="Rectangle 13"/>
            <p:cNvSpPr>
              <a:spLocks noChangeArrowheads="1"/>
            </p:cNvSpPr>
            <p:nvPr/>
          </p:nvSpPr>
          <p:spPr bwMode="auto">
            <a:xfrm>
              <a:off x="8596313" y="1838325"/>
              <a:ext cx="1371600" cy="1066800"/>
            </a:xfrm>
            <a:prstGeom prst="rect">
              <a:avLst/>
            </a:prstGeom>
            <a:solidFill>
              <a:schemeClr val="bg1"/>
            </a:solidFill>
            <a:ln w="9525">
              <a:solidFill>
                <a:schemeClr val="tx1"/>
              </a:solidFill>
              <a:miter lim="800000"/>
              <a:headEnd/>
              <a:tailEnd/>
            </a:ln>
          </p:spPr>
          <p:txBody>
            <a:bodyPr wrap="none"/>
            <a:lstStyle/>
            <a:p>
              <a:pPr algn="ctr">
                <a:spcBef>
                  <a:spcPct val="0"/>
                </a:spcBef>
              </a:pPr>
              <a:r>
                <a:rPr lang="en-US" sz="2600" dirty="0" err="1">
                  <a:solidFill>
                    <a:prstClr val="black"/>
                  </a:solidFill>
                  <a:latin typeface="Times New Roman"/>
                </a:rPr>
                <a:t>Câu</a:t>
              </a:r>
              <a:r>
                <a:rPr lang="en-US" sz="2600" dirty="0">
                  <a:solidFill>
                    <a:prstClr val="black"/>
                  </a:solidFill>
                  <a:latin typeface="Times New Roman"/>
                </a:rPr>
                <a:t> </a:t>
              </a:r>
            </a:p>
            <a:p>
              <a:pPr algn="ctr">
                <a:spcBef>
                  <a:spcPct val="0"/>
                </a:spcBef>
              </a:pPr>
              <a:r>
                <a:rPr lang="en-US" sz="2600" dirty="0" err="1">
                  <a:solidFill>
                    <a:prstClr val="black"/>
                  </a:solidFill>
                  <a:latin typeface="Times New Roman"/>
                </a:rPr>
                <a:t>trần</a:t>
              </a:r>
              <a:r>
                <a:rPr lang="en-US" sz="2600" dirty="0">
                  <a:solidFill>
                    <a:prstClr val="black"/>
                  </a:solidFill>
                  <a:latin typeface="Times New Roman"/>
                </a:rPr>
                <a:t> </a:t>
              </a:r>
              <a:r>
                <a:rPr lang="en-US" sz="2600" dirty="0" err="1">
                  <a:solidFill>
                    <a:prstClr val="black"/>
                  </a:solidFill>
                  <a:latin typeface="Times New Roman"/>
                </a:rPr>
                <a:t>thuật</a:t>
              </a:r>
              <a:endParaRPr lang="en-US" sz="2600" dirty="0">
                <a:solidFill>
                  <a:prstClr val="black"/>
                </a:solidFill>
                <a:latin typeface="Times New Roman"/>
              </a:endParaRPr>
            </a:p>
          </p:txBody>
        </p:sp>
        <p:sp>
          <p:nvSpPr>
            <p:cNvPr id="224270" name="Line 14"/>
            <p:cNvSpPr>
              <a:spLocks noChangeShapeType="1"/>
            </p:cNvSpPr>
            <p:nvPr/>
          </p:nvSpPr>
          <p:spPr bwMode="auto">
            <a:xfrm>
              <a:off x="2362200" y="2686055"/>
              <a:ext cx="0" cy="428625"/>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71" name="Line 15"/>
            <p:cNvSpPr>
              <a:spLocks noChangeShapeType="1"/>
            </p:cNvSpPr>
            <p:nvPr/>
          </p:nvSpPr>
          <p:spPr bwMode="auto">
            <a:xfrm flipH="1">
              <a:off x="2376435" y="4564856"/>
              <a:ext cx="0" cy="457200"/>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72" name="Rectangle 16"/>
            <p:cNvSpPr>
              <a:spLocks noChangeArrowheads="1"/>
            </p:cNvSpPr>
            <p:nvPr/>
          </p:nvSpPr>
          <p:spPr bwMode="auto">
            <a:xfrm>
              <a:off x="3810000" y="3159920"/>
              <a:ext cx="1757363" cy="1404936"/>
            </a:xfrm>
            <a:prstGeom prst="rect">
              <a:avLst/>
            </a:prstGeom>
            <a:solidFill>
              <a:schemeClr val="bg1"/>
            </a:solidFill>
            <a:ln w="9525">
              <a:solidFill>
                <a:schemeClr val="tx1"/>
              </a:solidFill>
              <a:miter lim="800000"/>
              <a:headEnd/>
              <a:tailEnd/>
            </a:ln>
            <a:effectLst/>
          </p:spPr>
          <p:txBody>
            <a:bodyPr wrap="none"/>
            <a:lstStyle/>
            <a:p>
              <a:pPr>
                <a:spcBef>
                  <a:spcPct val="0"/>
                </a:spcBef>
                <a:defRPr/>
              </a:pPr>
              <a:r>
                <a:rPr lang="en-US" sz="2000" dirty="0" err="1">
                  <a:solidFill>
                    <a:prstClr val="black"/>
                  </a:solidFill>
                  <a:latin typeface="Times New Roman"/>
                </a:rPr>
                <a:t>Có</a:t>
              </a:r>
              <a:r>
                <a:rPr lang="en-US" sz="2000" dirty="0">
                  <a:solidFill>
                    <a:prstClr val="black"/>
                  </a:solidFill>
                  <a:latin typeface="Times New Roman"/>
                </a:rPr>
                <a:t> </a:t>
              </a:r>
              <a:r>
                <a:rPr lang="en-US" sz="2000" dirty="0" err="1">
                  <a:solidFill>
                    <a:prstClr val="black"/>
                  </a:solidFill>
                  <a:latin typeface="Times New Roman"/>
                </a:rPr>
                <a:t>những</a:t>
              </a:r>
              <a:r>
                <a:rPr lang="en-US" sz="2000" dirty="0">
                  <a:solidFill>
                    <a:prstClr val="black"/>
                  </a:solidFill>
                  <a:latin typeface="Times New Roman"/>
                </a:rPr>
                <a:t> </a:t>
              </a:r>
              <a:r>
                <a:rPr lang="en-US" sz="2000" dirty="0" err="1">
                  <a:solidFill>
                    <a:prstClr val="black"/>
                  </a:solidFill>
                  <a:effectLst>
                    <a:outerShdw blurRad="38100" dist="38100" dir="2700000" algn="tl">
                      <a:srgbClr val="FFFFFF"/>
                    </a:outerShdw>
                  </a:effectLst>
                  <a:latin typeface="Times New Roman"/>
                </a:rPr>
                <a:t>từ</a:t>
              </a:r>
              <a:endParaRPr lang="en-US" sz="2000" dirty="0">
                <a:solidFill>
                  <a:prstClr val="black"/>
                </a:solidFill>
                <a:effectLst>
                  <a:outerShdw blurRad="38100" dist="38100" dir="2700000" algn="tl">
                    <a:srgbClr val="FFFFFF"/>
                  </a:outerShdw>
                </a:effectLst>
                <a:latin typeface="Times New Roman"/>
              </a:endParaRPr>
            </a:p>
            <a:p>
              <a:pPr>
                <a:spcBef>
                  <a:spcPct val="0"/>
                </a:spcBef>
                <a:defRPr/>
              </a:pPr>
              <a:r>
                <a:rPr lang="en-US" sz="2000" b="1" dirty="0" err="1">
                  <a:solidFill>
                    <a:prstClr val="black"/>
                  </a:solidFill>
                  <a:effectLst>
                    <a:outerShdw blurRad="38100" dist="38100" dir="2700000" algn="tl">
                      <a:srgbClr val="FFFFFF"/>
                    </a:outerShdw>
                  </a:effectLst>
                  <a:latin typeface="Times New Roman"/>
                </a:rPr>
                <a:t>Cầu</a:t>
              </a:r>
              <a:r>
                <a:rPr lang="en-US" sz="2000" b="1"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khiến</a:t>
              </a:r>
              <a:endParaRPr lang="en-US" sz="2000" b="1" dirty="0">
                <a:solidFill>
                  <a:prstClr val="black"/>
                </a:solidFill>
                <a:effectLst>
                  <a:outerShdw blurRad="38100" dist="38100" dir="2700000" algn="tl">
                    <a:srgbClr val="FFFFFF"/>
                  </a:outerShdw>
                </a:effectLst>
                <a:latin typeface="Times New Roman"/>
              </a:endParaRPr>
            </a:p>
            <a:p>
              <a:pPr>
                <a:spcBef>
                  <a:spcPct val="0"/>
                </a:spcBef>
                <a:defRPr/>
              </a:pPr>
              <a:r>
                <a:rPr lang="en-US" sz="2000"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ngữ</a:t>
              </a:r>
              <a:r>
                <a:rPr lang="en-US" sz="2000" b="1"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điệu</a:t>
              </a:r>
              <a:r>
                <a:rPr lang="en-US" sz="2000" b="1" dirty="0">
                  <a:solidFill>
                    <a:prstClr val="black"/>
                  </a:solidFill>
                  <a:latin typeface="Times New Roman"/>
                </a:rPr>
                <a:t> </a:t>
              </a:r>
            </a:p>
            <a:p>
              <a:pPr>
                <a:spcBef>
                  <a:spcPct val="0"/>
                </a:spcBef>
                <a:defRPr/>
              </a:pPr>
              <a:r>
                <a:rPr lang="en-US" sz="2000" b="1" dirty="0" err="1">
                  <a:solidFill>
                    <a:prstClr val="black"/>
                  </a:solidFill>
                  <a:latin typeface="Times New Roman"/>
                </a:rPr>
                <a:t>cầu</a:t>
              </a:r>
              <a:r>
                <a:rPr lang="en-US" sz="2000" b="1" dirty="0">
                  <a:solidFill>
                    <a:prstClr val="black"/>
                  </a:solidFill>
                  <a:latin typeface="Times New Roman"/>
                </a:rPr>
                <a:t> </a:t>
              </a:r>
              <a:r>
                <a:rPr lang="en-US" sz="2000" b="1" dirty="0" err="1">
                  <a:solidFill>
                    <a:prstClr val="black"/>
                  </a:solidFill>
                  <a:latin typeface="Times New Roman"/>
                </a:rPr>
                <a:t>khiến</a:t>
              </a:r>
              <a:r>
                <a:rPr lang="en-US" sz="2000" dirty="0">
                  <a:solidFill>
                    <a:prstClr val="black"/>
                  </a:solidFill>
                  <a:effectLst>
                    <a:outerShdw blurRad="38100" dist="38100" dir="2700000" algn="tl">
                      <a:srgbClr val="FFFFFF"/>
                    </a:outerShdw>
                  </a:effectLst>
                  <a:latin typeface="Times New Roman"/>
                </a:rPr>
                <a:t>)</a:t>
              </a:r>
            </a:p>
            <a:p>
              <a:pPr>
                <a:spcBef>
                  <a:spcPct val="0"/>
                </a:spcBef>
                <a:defRPr/>
              </a:pPr>
              <a:endParaRPr lang="en-US" sz="1600" dirty="0">
                <a:solidFill>
                  <a:prstClr val="black"/>
                </a:solidFill>
                <a:effectLst>
                  <a:outerShdw blurRad="38100" dist="38100" dir="2700000" algn="tl">
                    <a:srgbClr val="FFFFFF"/>
                  </a:outerShdw>
                </a:effectLst>
                <a:latin typeface="Times New Roman"/>
              </a:endParaRPr>
            </a:p>
            <a:p>
              <a:pPr>
                <a:spcBef>
                  <a:spcPct val="0"/>
                </a:spcBef>
                <a:defRPr/>
              </a:pPr>
              <a:r>
                <a:rPr lang="en-US" sz="1600" dirty="0">
                  <a:solidFill>
                    <a:prstClr val="black"/>
                  </a:solidFill>
                  <a:latin typeface="Times New Roman"/>
                </a:rPr>
                <a:t>  </a:t>
              </a:r>
            </a:p>
          </p:txBody>
        </p:sp>
        <p:sp>
          <p:nvSpPr>
            <p:cNvPr id="224273" name="Rectangle 17"/>
            <p:cNvSpPr>
              <a:spLocks noChangeArrowheads="1"/>
            </p:cNvSpPr>
            <p:nvPr/>
          </p:nvSpPr>
          <p:spPr bwMode="auto">
            <a:xfrm>
              <a:off x="3958318" y="5018970"/>
              <a:ext cx="1371600" cy="1004887"/>
            </a:xfrm>
            <a:prstGeom prst="rect">
              <a:avLst/>
            </a:prstGeom>
            <a:solidFill>
              <a:schemeClr val="bg1"/>
            </a:solidFill>
            <a:ln w="9525">
              <a:solidFill>
                <a:schemeClr val="tx1"/>
              </a:solidFill>
              <a:miter lim="800000"/>
              <a:headEnd/>
              <a:tailEnd/>
            </a:ln>
          </p:spPr>
          <p:txBody>
            <a:bodyPr wrap="none"/>
            <a:lstStyle/>
            <a:p>
              <a:pPr>
                <a:spcBef>
                  <a:spcPct val="0"/>
                </a:spcBef>
              </a:pPr>
              <a:r>
                <a:rPr lang="en-US" dirty="0" err="1">
                  <a:solidFill>
                    <a:prstClr val="black"/>
                  </a:solidFill>
                  <a:latin typeface="Times New Roman"/>
                </a:rPr>
                <a:t>Chức</a:t>
              </a:r>
              <a:r>
                <a:rPr lang="en-US" dirty="0">
                  <a:solidFill>
                    <a:prstClr val="black"/>
                  </a:solidFill>
                  <a:latin typeface="Times New Roman"/>
                </a:rPr>
                <a:t> n</a:t>
              </a:r>
              <a:r>
                <a:rPr lang="vi-VN" dirty="0">
                  <a:solidFill>
                    <a:prstClr val="black"/>
                  </a:solidFill>
                  <a:latin typeface="Times New Roman"/>
                </a:rPr>
                <a:t>ă</a:t>
              </a:r>
              <a:r>
                <a:rPr lang="en-US" dirty="0">
                  <a:solidFill>
                    <a:prstClr val="black"/>
                  </a:solidFill>
                  <a:latin typeface="Times New Roman"/>
                </a:rPr>
                <a:t>ng </a:t>
              </a:r>
            </a:p>
            <a:p>
              <a:pPr>
                <a:spcBef>
                  <a:spcPct val="0"/>
                </a:spcBef>
              </a:pPr>
              <a:r>
                <a:rPr lang="en-US" dirty="0" err="1">
                  <a:solidFill>
                    <a:prstClr val="black"/>
                  </a:solidFill>
                  <a:latin typeface="Times New Roman"/>
                </a:rPr>
                <a:t>chính</a:t>
              </a:r>
              <a:r>
                <a:rPr lang="en-US" dirty="0">
                  <a:solidFill>
                    <a:prstClr val="black"/>
                  </a:solidFill>
                  <a:latin typeface="Times New Roman"/>
                </a:rPr>
                <a:t> : </a:t>
              </a:r>
              <a:r>
                <a:rPr lang="en-US" b="1" dirty="0" err="1">
                  <a:solidFill>
                    <a:prstClr val="black"/>
                  </a:solidFill>
                  <a:latin typeface="Times New Roman"/>
                </a:rPr>
                <a:t>yêu</a:t>
              </a:r>
              <a:endParaRPr lang="en-US" b="1" dirty="0">
                <a:solidFill>
                  <a:prstClr val="black"/>
                </a:solidFill>
                <a:latin typeface="Times New Roman"/>
              </a:endParaRPr>
            </a:p>
            <a:p>
              <a:pPr>
                <a:spcBef>
                  <a:spcPct val="0"/>
                </a:spcBef>
              </a:pPr>
              <a:r>
                <a:rPr lang="en-US" b="1" dirty="0" err="1">
                  <a:solidFill>
                    <a:prstClr val="black"/>
                  </a:solidFill>
                  <a:latin typeface="Times New Roman"/>
                </a:rPr>
                <a:t>cầu</a:t>
              </a:r>
              <a:r>
                <a:rPr lang="en-US" b="1" dirty="0">
                  <a:solidFill>
                    <a:prstClr val="black"/>
                  </a:solidFill>
                  <a:latin typeface="Times New Roman"/>
                </a:rPr>
                <a:t>, </a:t>
              </a:r>
              <a:r>
                <a:rPr lang="en-US" b="1" dirty="0" err="1">
                  <a:solidFill>
                    <a:prstClr val="black"/>
                  </a:solidFill>
                  <a:latin typeface="Times New Roman"/>
                </a:rPr>
                <a:t>ra</a:t>
              </a:r>
              <a:r>
                <a:rPr lang="en-US" b="1" dirty="0">
                  <a:solidFill>
                    <a:prstClr val="black"/>
                  </a:solidFill>
                  <a:latin typeface="Times New Roman"/>
                </a:rPr>
                <a:t> </a:t>
              </a:r>
              <a:r>
                <a:rPr lang="en-US" b="1" dirty="0" err="1">
                  <a:solidFill>
                    <a:prstClr val="black"/>
                  </a:solidFill>
                  <a:latin typeface="Times New Roman"/>
                </a:rPr>
                <a:t>lệnh</a:t>
              </a:r>
              <a:endParaRPr lang="en-US" b="1" dirty="0">
                <a:solidFill>
                  <a:prstClr val="black"/>
                </a:solidFill>
                <a:latin typeface="Times New Roman"/>
              </a:endParaRPr>
            </a:p>
          </p:txBody>
        </p:sp>
        <p:sp>
          <p:nvSpPr>
            <p:cNvPr id="224274" name="Line 18"/>
            <p:cNvSpPr>
              <a:spLocks noChangeShapeType="1"/>
            </p:cNvSpPr>
            <p:nvPr/>
          </p:nvSpPr>
          <p:spPr bwMode="auto">
            <a:xfrm>
              <a:off x="4457700" y="2733675"/>
              <a:ext cx="0" cy="428625"/>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75" name="Line 19"/>
            <p:cNvSpPr>
              <a:spLocks noChangeShapeType="1"/>
            </p:cNvSpPr>
            <p:nvPr/>
          </p:nvSpPr>
          <p:spPr bwMode="auto">
            <a:xfrm flipH="1">
              <a:off x="4648200" y="4572000"/>
              <a:ext cx="0" cy="457200"/>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76" name="Rectangle 20"/>
            <p:cNvSpPr>
              <a:spLocks noChangeArrowheads="1"/>
            </p:cNvSpPr>
            <p:nvPr/>
          </p:nvSpPr>
          <p:spPr bwMode="auto">
            <a:xfrm>
              <a:off x="6248401" y="3198154"/>
              <a:ext cx="1476375" cy="1366702"/>
            </a:xfrm>
            <a:prstGeom prst="rect">
              <a:avLst/>
            </a:prstGeom>
            <a:solidFill>
              <a:schemeClr val="bg1"/>
            </a:solidFill>
            <a:ln w="9525">
              <a:solidFill>
                <a:schemeClr val="tx1"/>
              </a:solidFill>
              <a:miter lim="800000"/>
              <a:headEnd/>
              <a:tailEnd/>
            </a:ln>
            <a:effectLst/>
          </p:spPr>
          <p:txBody>
            <a:bodyPr wrap="none"/>
            <a:lstStyle/>
            <a:p>
              <a:pPr>
                <a:spcBef>
                  <a:spcPct val="0"/>
                </a:spcBef>
                <a:defRPr/>
              </a:pPr>
              <a:endParaRPr lang="en-US" sz="2000" dirty="0">
                <a:solidFill>
                  <a:prstClr val="black"/>
                </a:solidFill>
                <a:latin typeface="Times New Roman"/>
              </a:endParaRPr>
            </a:p>
            <a:p>
              <a:pPr>
                <a:spcBef>
                  <a:spcPct val="0"/>
                </a:spcBef>
                <a:defRPr/>
              </a:pPr>
              <a:r>
                <a:rPr lang="en-US" sz="2000" dirty="0" err="1">
                  <a:solidFill>
                    <a:prstClr val="black"/>
                  </a:solidFill>
                  <a:latin typeface="Times New Roman"/>
                </a:rPr>
                <a:t>Có</a:t>
              </a:r>
              <a:r>
                <a:rPr lang="en-US" sz="2000" dirty="0">
                  <a:solidFill>
                    <a:prstClr val="black"/>
                  </a:solidFill>
                  <a:latin typeface="Times New Roman"/>
                </a:rPr>
                <a:t> </a:t>
              </a:r>
              <a:r>
                <a:rPr lang="en-US" sz="2000" dirty="0" err="1">
                  <a:solidFill>
                    <a:prstClr val="black"/>
                  </a:solidFill>
                  <a:latin typeface="Times New Roman"/>
                </a:rPr>
                <a:t>những</a:t>
              </a:r>
              <a:r>
                <a:rPr lang="en-US" sz="2000" dirty="0">
                  <a:solidFill>
                    <a:prstClr val="black"/>
                  </a:solidFill>
                  <a:latin typeface="Times New Roman"/>
                </a:rPr>
                <a:t> </a:t>
              </a:r>
              <a:r>
                <a:rPr lang="en-US" sz="2000" dirty="0" err="1">
                  <a:solidFill>
                    <a:prstClr val="black"/>
                  </a:solidFill>
                  <a:effectLst>
                    <a:outerShdw blurRad="38100" dist="38100" dir="2700000" algn="tl">
                      <a:srgbClr val="FFFFFF"/>
                    </a:outerShdw>
                  </a:effectLst>
                  <a:latin typeface="Times New Roman"/>
                </a:rPr>
                <a:t>từ</a:t>
              </a:r>
              <a:endParaRPr lang="en-US" sz="2000" dirty="0">
                <a:solidFill>
                  <a:prstClr val="black"/>
                </a:solidFill>
                <a:effectLst>
                  <a:outerShdw blurRad="38100" dist="38100" dir="2700000" algn="tl">
                    <a:srgbClr val="FFFFFF"/>
                  </a:outerShdw>
                </a:effectLst>
                <a:latin typeface="Times New Roman"/>
              </a:endParaRPr>
            </a:p>
            <a:p>
              <a:pPr>
                <a:spcBef>
                  <a:spcPct val="0"/>
                </a:spcBef>
                <a:defRPr/>
              </a:pPr>
              <a:r>
                <a:rPr lang="en-US" sz="2000" b="1" dirty="0" err="1">
                  <a:solidFill>
                    <a:prstClr val="black"/>
                  </a:solidFill>
                  <a:effectLst>
                    <a:outerShdw blurRad="38100" dist="38100" dir="2700000" algn="tl">
                      <a:srgbClr val="FFFFFF"/>
                    </a:outerShdw>
                  </a:effectLst>
                  <a:latin typeface="Times New Roman"/>
                </a:rPr>
                <a:t>cảm</a:t>
              </a:r>
              <a:r>
                <a:rPr lang="en-US" sz="2000" b="1" dirty="0">
                  <a:solidFill>
                    <a:prstClr val="black"/>
                  </a:solidFill>
                  <a:effectLst>
                    <a:outerShdw blurRad="38100" dist="38100" dir="2700000" algn="tl">
                      <a:srgbClr val="FFFFFF"/>
                    </a:outerShdw>
                  </a:effectLst>
                  <a:latin typeface="Times New Roman"/>
                </a:rPr>
                <a:t> </a:t>
              </a:r>
              <a:r>
                <a:rPr lang="en-US" sz="2000" b="1" dirty="0" err="1">
                  <a:solidFill>
                    <a:prstClr val="black"/>
                  </a:solidFill>
                  <a:effectLst>
                    <a:outerShdw blurRad="38100" dist="38100" dir="2700000" algn="tl">
                      <a:srgbClr val="FFFFFF"/>
                    </a:outerShdw>
                  </a:effectLst>
                  <a:latin typeface="Times New Roman"/>
                </a:rPr>
                <a:t>thán</a:t>
              </a:r>
              <a:r>
                <a:rPr lang="en-US" sz="2000" b="1" dirty="0">
                  <a:solidFill>
                    <a:prstClr val="black"/>
                  </a:solidFill>
                  <a:effectLst>
                    <a:outerShdw blurRad="38100" dist="38100" dir="2700000" algn="tl">
                      <a:srgbClr val="FFFFFF"/>
                    </a:outerShdw>
                  </a:effectLst>
                  <a:latin typeface="Times New Roman"/>
                </a:rPr>
                <a:t> </a:t>
              </a:r>
              <a:endParaRPr lang="en-US" sz="2000" dirty="0">
                <a:solidFill>
                  <a:prstClr val="black"/>
                </a:solidFill>
                <a:latin typeface="Times New Roman"/>
              </a:endParaRPr>
            </a:p>
          </p:txBody>
        </p:sp>
        <p:sp>
          <p:nvSpPr>
            <p:cNvPr id="224277" name="Rectangle 21"/>
            <p:cNvSpPr>
              <a:spLocks noChangeArrowheads="1"/>
            </p:cNvSpPr>
            <p:nvPr/>
          </p:nvSpPr>
          <p:spPr bwMode="auto">
            <a:xfrm>
              <a:off x="6448478" y="5018969"/>
              <a:ext cx="1371600" cy="976312"/>
            </a:xfrm>
            <a:prstGeom prst="rect">
              <a:avLst/>
            </a:prstGeom>
            <a:solidFill>
              <a:schemeClr val="bg1"/>
            </a:solidFill>
            <a:ln w="9525">
              <a:solidFill>
                <a:schemeClr val="tx1"/>
              </a:solidFill>
              <a:miter lim="800000"/>
              <a:headEnd/>
              <a:tailEnd/>
            </a:ln>
          </p:spPr>
          <p:txBody>
            <a:bodyPr wrap="none"/>
            <a:lstStyle/>
            <a:p>
              <a:pPr>
                <a:spcBef>
                  <a:spcPct val="0"/>
                </a:spcBef>
              </a:pPr>
              <a:r>
                <a:rPr lang="en-US">
                  <a:solidFill>
                    <a:prstClr val="black"/>
                  </a:solidFill>
                  <a:latin typeface="Times New Roman"/>
                </a:rPr>
                <a:t>Chức n</a:t>
              </a:r>
              <a:r>
                <a:rPr lang="vi-VN">
                  <a:solidFill>
                    <a:prstClr val="black"/>
                  </a:solidFill>
                  <a:latin typeface="Times New Roman"/>
                </a:rPr>
                <a:t>ă</a:t>
              </a:r>
              <a:r>
                <a:rPr lang="en-US">
                  <a:solidFill>
                    <a:prstClr val="black"/>
                  </a:solidFill>
                  <a:latin typeface="Times New Roman"/>
                </a:rPr>
                <a:t>ng </a:t>
              </a:r>
            </a:p>
            <a:p>
              <a:pPr>
                <a:spcBef>
                  <a:spcPct val="0"/>
                </a:spcBef>
              </a:pPr>
              <a:r>
                <a:rPr lang="en-US">
                  <a:solidFill>
                    <a:prstClr val="black"/>
                  </a:solidFill>
                  <a:latin typeface="Times New Roman"/>
                </a:rPr>
                <a:t>chính : </a:t>
              </a:r>
              <a:r>
                <a:rPr lang="en-US" sz="2000" b="1">
                  <a:solidFill>
                    <a:prstClr val="black"/>
                  </a:solidFill>
                  <a:latin typeface="Times New Roman"/>
                </a:rPr>
                <a:t>bộc</a:t>
              </a:r>
            </a:p>
            <a:p>
              <a:pPr>
                <a:spcBef>
                  <a:spcPct val="0"/>
                </a:spcBef>
              </a:pPr>
              <a:r>
                <a:rPr lang="en-US" sz="2000" b="1">
                  <a:solidFill>
                    <a:prstClr val="black"/>
                  </a:solidFill>
                  <a:latin typeface="Times New Roman"/>
                </a:rPr>
                <a:t>lộ cảm xúc </a:t>
              </a:r>
            </a:p>
          </p:txBody>
        </p:sp>
        <p:sp>
          <p:nvSpPr>
            <p:cNvPr id="224278" name="Line 22"/>
            <p:cNvSpPr>
              <a:spLocks noChangeShapeType="1"/>
            </p:cNvSpPr>
            <p:nvPr/>
          </p:nvSpPr>
          <p:spPr bwMode="auto">
            <a:xfrm>
              <a:off x="6915150" y="2767018"/>
              <a:ext cx="0" cy="428625"/>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79" name="Line 23"/>
            <p:cNvSpPr>
              <a:spLocks noChangeShapeType="1"/>
            </p:cNvSpPr>
            <p:nvPr/>
          </p:nvSpPr>
          <p:spPr bwMode="auto">
            <a:xfrm flipH="1">
              <a:off x="7010400" y="4561768"/>
              <a:ext cx="0" cy="457200"/>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80" name="Rectangle 24"/>
            <p:cNvSpPr>
              <a:spLocks noChangeArrowheads="1"/>
            </p:cNvSpPr>
            <p:nvPr/>
          </p:nvSpPr>
          <p:spPr bwMode="auto">
            <a:xfrm>
              <a:off x="8639175" y="3286125"/>
              <a:ext cx="1571625" cy="1370889"/>
            </a:xfrm>
            <a:prstGeom prst="rect">
              <a:avLst/>
            </a:prstGeom>
            <a:solidFill>
              <a:schemeClr val="bg1"/>
            </a:solidFill>
            <a:ln w="9525">
              <a:solidFill>
                <a:schemeClr val="tx1"/>
              </a:solidFill>
              <a:miter lim="800000"/>
              <a:headEnd/>
              <a:tailEnd/>
            </a:ln>
            <a:effectLst/>
          </p:spPr>
          <p:txBody>
            <a:bodyPr wrap="none"/>
            <a:lstStyle/>
            <a:p>
              <a:pPr>
                <a:spcBef>
                  <a:spcPct val="0"/>
                </a:spcBef>
                <a:defRPr/>
              </a:pPr>
              <a:r>
                <a:rPr lang="en-US" sz="2000" dirty="0" err="1">
                  <a:solidFill>
                    <a:prstClr val="black"/>
                  </a:solidFill>
                  <a:latin typeface="Times New Roman"/>
                </a:rPr>
                <a:t>không</a:t>
              </a:r>
              <a:r>
                <a:rPr lang="en-US" sz="2000" dirty="0">
                  <a:solidFill>
                    <a:prstClr val="black"/>
                  </a:solidFill>
                  <a:latin typeface="Times New Roman"/>
                </a:rPr>
                <a:t> </a:t>
              </a:r>
              <a:r>
                <a:rPr lang="en-US" sz="2000" dirty="0" err="1">
                  <a:solidFill>
                    <a:prstClr val="black"/>
                  </a:solidFill>
                  <a:latin typeface="Times New Roman"/>
                </a:rPr>
                <a:t>có</a:t>
              </a:r>
              <a:r>
                <a:rPr lang="en-US" sz="2000" dirty="0">
                  <a:solidFill>
                    <a:prstClr val="black"/>
                  </a:solidFill>
                  <a:latin typeface="Times New Roman"/>
                </a:rPr>
                <a:t> </a:t>
              </a:r>
              <a:r>
                <a:rPr lang="vi-VN" sz="2000" dirty="0">
                  <a:solidFill>
                    <a:prstClr val="black"/>
                  </a:solidFill>
                  <a:latin typeface="Times New Roman"/>
                </a:rPr>
                <a:t>đ</a:t>
              </a:r>
              <a:r>
                <a:rPr lang="en-US" sz="2000" dirty="0" err="1">
                  <a:solidFill>
                    <a:prstClr val="black"/>
                  </a:solidFill>
                  <a:latin typeface="Times New Roman"/>
                </a:rPr>
                <a:t>ặc</a:t>
              </a:r>
              <a:r>
                <a:rPr lang="en-US" sz="2000" dirty="0">
                  <a:solidFill>
                    <a:prstClr val="black"/>
                  </a:solidFill>
                  <a:latin typeface="Times New Roman"/>
                </a:rPr>
                <a:t> </a:t>
              </a:r>
            </a:p>
            <a:p>
              <a:pPr>
                <a:spcBef>
                  <a:spcPct val="0"/>
                </a:spcBef>
                <a:defRPr/>
              </a:pPr>
              <a:r>
                <a:rPr lang="vi-VN" sz="2000" dirty="0">
                  <a:solidFill>
                    <a:prstClr val="black"/>
                  </a:solidFill>
                  <a:latin typeface="Times New Roman"/>
                </a:rPr>
                <a:t>đ</a:t>
              </a:r>
              <a:r>
                <a:rPr lang="en-US" sz="2000" dirty="0" err="1">
                  <a:solidFill>
                    <a:prstClr val="black"/>
                  </a:solidFill>
                  <a:latin typeface="Times New Roman"/>
                </a:rPr>
                <a:t>iểm</a:t>
              </a:r>
              <a:r>
                <a:rPr lang="en-US" sz="2000" dirty="0">
                  <a:solidFill>
                    <a:prstClr val="black"/>
                  </a:solidFill>
                  <a:latin typeface="Times New Roman"/>
                </a:rPr>
                <a:t> </a:t>
              </a:r>
              <a:r>
                <a:rPr lang="en-US" sz="2000" dirty="0" err="1">
                  <a:solidFill>
                    <a:prstClr val="black"/>
                  </a:solidFill>
                  <a:latin typeface="Times New Roman"/>
                </a:rPr>
                <a:t>của</a:t>
              </a:r>
              <a:r>
                <a:rPr lang="en-US" sz="2000" dirty="0">
                  <a:solidFill>
                    <a:prstClr val="black"/>
                  </a:solidFill>
                  <a:latin typeface="Times New Roman"/>
                </a:rPr>
                <a:t> </a:t>
              </a:r>
              <a:r>
                <a:rPr lang="en-US" sz="2000" dirty="0" err="1">
                  <a:solidFill>
                    <a:prstClr val="black"/>
                  </a:solidFill>
                  <a:latin typeface="Times New Roman"/>
                </a:rPr>
                <a:t>các</a:t>
              </a:r>
              <a:r>
                <a:rPr lang="en-US" sz="2000" dirty="0">
                  <a:solidFill>
                    <a:prstClr val="black"/>
                  </a:solidFill>
                  <a:latin typeface="Times New Roman"/>
                </a:rPr>
                <a:t> </a:t>
              </a:r>
            </a:p>
            <a:p>
              <a:pPr>
                <a:spcBef>
                  <a:spcPct val="0"/>
                </a:spcBef>
                <a:defRPr/>
              </a:pPr>
              <a:r>
                <a:rPr lang="en-US" sz="2000" dirty="0" err="1">
                  <a:solidFill>
                    <a:prstClr val="black"/>
                  </a:solidFill>
                  <a:latin typeface="Times New Roman"/>
                </a:rPr>
                <a:t>kiểu</a:t>
              </a:r>
              <a:r>
                <a:rPr lang="en-US" sz="2000" dirty="0">
                  <a:solidFill>
                    <a:prstClr val="black"/>
                  </a:solidFill>
                  <a:latin typeface="Times New Roman"/>
                </a:rPr>
                <a:t> </a:t>
              </a:r>
              <a:r>
                <a:rPr lang="en-US" sz="2000" dirty="0" err="1">
                  <a:solidFill>
                    <a:prstClr val="black"/>
                  </a:solidFill>
                  <a:latin typeface="Times New Roman"/>
                </a:rPr>
                <a:t>câu</a:t>
              </a:r>
              <a:r>
                <a:rPr lang="en-US" sz="2000" dirty="0">
                  <a:solidFill>
                    <a:prstClr val="black"/>
                  </a:solidFill>
                  <a:latin typeface="Times New Roman"/>
                </a:rPr>
                <a:t> NV, </a:t>
              </a:r>
            </a:p>
            <a:p>
              <a:pPr>
                <a:spcBef>
                  <a:spcPct val="0"/>
                </a:spcBef>
                <a:defRPr/>
              </a:pPr>
              <a:r>
                <a:rPr lang="en-US" sz="2000" dirty="0">
                  <a:solidFill>
                    <a:prstClr val="black"/>
                  </a:solidFill>
                  <a:latin typeface="Times New Roman"/>
                </a:rPr>
                <a:t>CT, CK</a:t>
              </a:r>
              <a:endParaRPr lang="en-US" sz="2000" dirty="0">
                <a:solidFill>
                  <a:prstClr val="black"/>
                </a:solidFill>
                <a:effectLst>
                  <a:outerShdw blurRad="38100" dist="38100" dir="2700000" algn="tl">
                    <a:srgbClr val="FFFFFF"/>
                  </a:outerShdw>
                </a:effectLst>
                <a:latin typeface="Times New Roman"/>
              </a:endParaRPr>
            </a:p>
            <a:p>
              <a:pPr>
                <a:spcBef>
                  <a:spcPct val="0"/>
                </a:spcBef>
                <a:defRPr/>
              </a:pPr>
              <a:r>
                <a:rPr lang="en-US" sz="1600" dirty="0">
                  <a:solidFill>
                    <a:prstClr val="black"/>
                  </a:solidFill>
                  <a:latin typeface="Times New Roman"/>
                </a:rPr>
                <a:t>  </a:t>
              </a:r>
            </a:p>
          </p:txBody>
        </p:sp>
        <p:sp>
          <p:nvSpPr>
            <p:cNvPr id="224281" name="Rectangle 25"/>
            <p:cNvSpPr>
              <a:spLocks noChangeArrowheads="1"/>
            </p:cNvSpPr>
            <p:nvPr/>
          </p:nvSpPr>
          <p:spPr bwMode="auto">
            <a:xfrm>
              <a:off x="8839199" y="5114214"/>
              <a:ext cx="1371600" cy="1004887"/>
            </a:xfrm>
            <a:prstGeom prst="rect">
              <a:avLst/>
            </a:prstGeom>
            <a:solidFill>
              <a:schemeClr val="bg1"/>
            </a:solidFill>
            <a:ln w="9525">
              <a:solidFill>
                <a:schemeClr val="tx1"/>
              </a:solidFill>
              <a:miter lim="800000"/>
              <a:headEnd/>
              <a:tailEnd/>
            </a:ln>
          </p:spPr>
          <p:txBody>
            <a:bodyPr wrap="none"/>
            <a:lstStyle/>
            <a:p>
              <a:pPr>
                <a:spcBef>
                  <a:spcPct val="0"/>
                </a:spcBef>
              </a:pPr>
              <a:r>
                <a:rPr lang="en-US" dirty="0" err="1">
                  <a:solidFill>
                    <a:prstClr val="black"/>
                  </a:solidFill>
                  <a:latin typeface="Times New Roman"/>
                </a:rPr>
                <a:t>Chức</a:t>
              </a:r>
              <a:r>
                <a:rPr lang="en-US" dirty="0">
                  <a:solidFill>
                    <a:prstClr val="black"/>
                  </a:solidFill>
                  <a:latin typeface="Times New Roman"/>
                </a:rPr>
                <a:t> n</a:t>
              </a:r>
              <a:r>
                <a:rPr lang="vi-VN" dirty="0">
                  <a:solidFill>
                    <a:prstClr val="black"/>
                  </a:solidFill>
                  <a:latin typeface="Times New Roman"/>
                </a:rPr>
                <a:t>ă</a:t>
              </a:r>
              <a:r>
                <a:rPr lang="en-US" dirty="0">
                  <a:solidFill>
                    <a:prstClr val="black"/>
                  </a:solidFill>
                  <a:latin typeface="Times New Roman"/>
                </a:rPr>
                <a:t>ng </a:t>
              </a:r>
            </a:p>
            <a:p>
              <a:pPr>
                <a:spcBef>
                  <a:spcPct val="0"/>
                </a:spcBef>
              </a:pPr>
              <a:r>
                <a:rPr lang="en-US" dirty="0" err="1">
                  <a:solidFill>
                    <a:prstClr val="black"/>
                  </a:solidFill>
                  <a:latin typeface="Times New Roman"/>
                </a:rPr>
                <a:t>chính</a:t>
              </a:r>
              <a:r>
                <a:rPr lang="en-US" dirty="0">
                  <a:solidFill>
                    <a:prstClr val="black"/>
                  </a:solidFill>
                  <a:latin typeface="Times New Roman"/>
                </a:rPr>
                <a:t> : </a:t>
              </a:r>
              <a:r>
                <a:rPr lang="en-US" sz="2000" b="1" dirty="0" err="1">
                  <a:solidFill>
                    <a:prstClr val="black"/>
                  </a:solidFill>
                  <a:latin typeface="Times New Roman"/>
                </a:rPr>
                <a:t>kể</a:t>
              </a:r>
              <a:r>
                <a:rPr lang="en-US" sz="2000" b="1" dirty="0">
                  <a:solidFill>
                    <a:prstClr val="black"/>
                  </a:solidFill>
                  <a:latin typeface="Times New Roman"/>
                </a:rPr>
                <a:t>,</a:t>
              </a:r>
            </a:p>
            <a:p>
              <a:pPr>
                <a:spcBef>
                  <a:spcPct val="0"/>
                </a:spcBef>
              </a:pPr>
              <a:r>
                <a:rPr lang="en-US" sz="2000" b="1" dirty="0" err="1">
                  <a:solidFill>
                    <a:prstClr val="black"/>
                  </a:solidFill>
                  <a:latin typeface="Times New Roman"/>
                </a:rPr>
                <a:t>miêu</a:t>
              </a:r>
              <a:r>
                <a:rPr lang="en-US" sz="2000" b="1" dirty="0">
                  <a:solidFill>
                    <a:prstClr val="black"/>
                  </a:solidFill>
                  <a:latin typeface="Times New Roman"/>
                </a:rPr>
                <a:t> </a:t>
              </a:r>
              <a:r>
                <a:rPr lang="en-US" sz="2000" b="1" dirty="0" err="1">
                  <a:solidFill>
                    <a:prstClr val="black"/>
                  </a:solidFill>
                  <a:latin typeface="Times New Roman"/>
                </a:rPr>
                <a:t>tả</a:t>
              </a:r>
              <a:r>
                <a:rPr lang="en-US" sz="2000" b="1" dirty="0">
                  <a:solidFill>
                    <a:prstClr val="black"/>
                  </a:solidFill>
                  <a:latin typeface="Times New Roman"/>
                </a:rPr>
                <a:t>, …</a:t>
              </a:r>
            </a:p>
          </p:txBody>
        </p:sp>
        <p:sp>
          <p:nvSpPr>
            <p:cNvPr id="224282" name="Line 26"/>
            <p:cNvSpPr>
              <a:spLocks noChangeShapeType="1"/>
            </p:cNvSpPr>
            <p:nvPr/>
          </p:nvSpPr>
          <p:spPr bwMode="auto">
            <a:xfrm>
              <a:off x="9372600" y="2890837"/>
              <a:ext cx="0" cy="428625"/>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sp>
          <p:nvSpPr>
            <p:cNvPr id="224283" name="Line 27"/>
            <p:cNvSpPr>
              <a:spLocks noChangeShapeType="1"/>
            </p:cNvSpPr>
            <p:nvPr/>
          </p:nvSpPr>
          <p:spPr bwMode="auto">
            <a:xfrm flipH="1">
              <a:off x="9448800" y="4657013"/>
              <a:ext cx="0" cy="457200"/>
            </a:xfrm>
            <a:prstGeom prst="line">
              <a:avLst/>
            </a:prstGeom>
            <a:noFill/>
            <a:ln w="38100" cmpd="dbl">
              <a:solidFill>
                <a:schemeClr val="tx1"/>
              </a:solidFill>
              <a:round/>
              <a:headEnd/>
              <a:tailEnd/>
            </a:ln>
          </p:spPr>
          <p:txBody>
            <a:bodyPr>
              <a:spAutoFit/>
            </a:bodyPr>
            <a:lstStyle/>
            <a:p>
              <a:endParaRPr lang="en-US">
                <a:solidFill>
                  <a:prstClr val="black"/>
                </a:solidFill>
              </a:endParaRPr>
            </a:p>
          </p:txBody>
        </p:sp>
      </p:grpSp>
    </p:spTree>
    <p:custDataLst>
      <p:tags r:id="rId1"/>
    </p:custDataLst>
    <p:extLst>
      <p:ext uri="{BB962C8B-B14F-4D97-AF65-F5344CB8AC3E}">
        <p14:creationId xmlns:p14="http://schemas.microsoft.com/office/powerpoint/2010/main" val="674190573"/>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3600" y="799157"/>
            <a:ext cx="3581400" cy="584775"/>
          </a:xfrm>
          <a:prstGeom prst="rect">
            <a:avLst/>
          </a:prstGeom>
          <a:noFill/>
        </p:spPr>
        <p:txBody>
          <a:bodyPr wrap="square" rtlCol="0">
            <a:spAutoFit/>
          </a:bodyPr>
          <a:lstStyle/>
          <a:p>
            <a:r>
              <a:rPr lang="en-US" sz="3200" b="1"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Ngữ</a:t>
            </a:r>
            <a:r>
              <a:rPr lang="en-US" sz="32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v</a:t>
            </a:r>
            <a:r>
              <a:rPr lang="en-US" sz="3200" b="1" dirty="0" err="1" smtClean="0">
                <a:solidFill>
                  <a:prstClr val="white"/>
                </a:solidFill>
                <a:latin typeface="Times New Roman" panose="02020603050405020304" pitchFamily="18" charset="0"/>
                <a:ea typeface="Tahoma" panose="020B0604030504040204" pitchFamily="34" charset="0"/>
                <a:cs typeface="Times New Roman" panose="02020603050405020304" pitchFamily="18" charset="0"/>
              </a:rPr>
              <a:t>ăn</a:t>
            </a:r>
            <a:r>
              <a:rPr lang="en-US" sz="3200" b="1" dirty="0" smtClean="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lớp</a:t>
            </a:r>
            <a:r>
              <a:rPr lang="en-US" sz="32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8 </a:t>
            </a:r>
          </a:p>
        </p:txBody>
      </p:sp>
      <p:sp>
        <p:nvSpPr>
          <p:cNvPr id="4" name="TextBox 3"/>
          <p:cNvSpPr txBox="1"/>
          <p:nvPr/>
        </p:nvSpPr>
        <p:spPr>
          <a:xfrm>
            <a:off x="3352800" y="2590800"/>
            <a:ext cx="7620000" cy="1785104"/>
          </a:xfrm>
          <a:prstGeom prst="rect">
            <a:avLst/>
          </a:prstGeom>
          <a:noFill/>
        </p:spPr>
        <p:txBody>
          <a:bodyPr wrap="square" rtlCol="0">
            <a:spAutoFit/>
          </a:bodyPr>
          <a:lstStyle/>
          <a:p>
            <a:r>
              <a:rPr lang="en-US" sz="5500" b="1" dirty="0" smtClean="0">
                <a:solidFill>
                  <a:srgbClr val="F4EE00"/>
                </a:solidFill>
                <a:latin typeface="Times New Roman" panose="02020603050405020304" pitchFamily="18" charset="0"/>
                <a:cs typeface="Times New Roman" panose="02020603050405020304" pitchFamily="18" charset="0"/>
              </a:rPr>
              <a:t>CÂU PHỦ ĐỊNH</a:t>
            </a:r>
          </a:p>
          <a:p>
            <a:r>
              <a:rPr lang="en-US" sz="5500" b="1" dirty="0" smtClean="0">
                <a:solidFill>
                  <a:srgbClr val="F4EE00"/>
                </a:solidFill>
                <a:latin typeface="Times New Roman" panose="02020603050405020304" pitchFamily="18" charset="0"/>
                <a:cs typeface="Times New Roman" panose="02020603050405020304" pitchFamily="18" charset="0"/>
              </a:rPr>
              <a:t> </a:t>
            </a:r>
            <a:endParaRPr lang="en-US" sz="5500" b="1" dirty="0">
              <a:solidFill>
                <a:srgbClr val="F4EE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78196501"/>
      </p:ext>
    </p:extLst>
  </p:cSld>
  <p:clrMapOvr>
    <a:masterClrMapping/>
  </p:clrMapOvr>
  <p:transition advClick="0"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609766"/>
            <a:ext cx="9968752" cy="5105399"/>
          </a:xfrm>
        </p:spPr>
        <p:txBody>
          <a:bodyPr>
            <a:normAutofit/>
          </a:bodyPr>
          <a:lstStyle/>
          <a:p>
            <a:pPr marR="0" lvl="0" algn="l">
              <a:spcBef>
                <a:spcPts val="0"/>
              </a:spcBef>
              <a:spcAft>
                <a:spcPts val="0"/>
              </a:spcAft>
              <a:tabLst>
                <a:tab pos="457200" algn="l"/>
              </a:tabLst>
            </a:pPr>
            <a:r>
              <a:rPr lang="en-US" sz="2800" b="1" dirty="0" smtClean="0">
                <a:solidFill>
                  <a:srgbClr val="F4EE00"/>
                </a:solidFill>
                <a:effectLst/>
                <a:latin typeface="Times New Roman" panose="02020603050405020304" pitchFamily="18" charset="0"/>
                <a:ea typeface="Times New Roman"/>
                <a:cs typeface="Times New Roman" panose="02020603050405020304" pitchFamily="18" charset="0"/>
              </a:rPr>
              <a:t>                                     MỤC TIÊU BÀI DẠY</a:t>
            </a:r>
            <a:r>
              <a:rPr lang="en-US" sz="2400" dirty="0">
                <a:solidFill>
                  <a:srgbClr val="F4EE00"/>
                </a:solidFill>
                <a:effectLst/>
                <a:latin typeface="Times New Roman" panose="02020603050405020304" pitchFamily="18" charset="0"/>
                <a:ea typeface="Times New Roman"/>
                <a:cs typeface="Times New Roman" panose="02020603050405020304" pitchFamily="18" charset="0"/>
              </a:rPr>
              <a:t/>
            </a:r>
            <a:br>
              <a:rPr lang="en-US" sz="2400" dirty="0">
                <a:solidFill>
                  <a:srgbClr val="F4EE00"/>
                </a:solidFill>
                <a:effectLst/>
                <a:latin typeface="Times New Roman" panose="02020603050405020304" pitchFamily="18" charset="0"/>
                <a:ea typeface="Times New Roman"/>
                <a:cs typeface="Times New Roman" panose="02020603050405020304" pitchFamily="18" charset="0"/>
              </a:rPr>
            </a:br>
            <a:r>
              <a:rPr lang="en-US" sz="2700" dirty="0" smtClean="0">
                <a:latin typeface="Times New Roman" panose="02020603050405020304" pitchFamily="18" charset="0"/>
                <a:cs typeface="Times New Roman" panose="02020603050405020304" pitchFamily="18" charset="0"/>
              </a:rPr>
              <a:t/>
            </a:r>
            <a:br>
              <a:rPr lang="en-US" sz="2700" dirty="0" smtClean="0">
                <a:latin typeface="Times New Roman" panose="02020603050405020304" pitchFamily="18" charset="0"/>
                <a:cs typeface="Times New Roman" panose="02020603050405020304" pitchFamily="18" charset="0"/>
              </a:rPr>
            </a:br>
            <a:r>
              <a:rPr lang="vi-VN" sz="2800" b="1" dirty="0" smtClean="0">
                <a:solidFill>
                  <a:srgbClr val="F4EE00"/>
                </a:solidFill>
                <a:latin typeface="Times New Roman" panose="02020603050405020304" pitchFamily="18" charset="0"/>
                <a:cs typeface="Times New Roman" panose="02020603050405020304" pitchFamily="18" charset="0"/>
              </a:rPr>
              <a:t>1.Kiến thứ</a:t>
            </a:r>
            <a:r>
              <a:rPr lang="en-US" sz="2800" b="1" dirty="0" smtClean="0">
                <a:solidFill>
                  <a:srgbClr val="F4EE00"/>
                </a:solidFill>
                <a:latin typeface="Times New Roman" panose="02020603050405020304" pitchFamily="18" charset="0"/>
                <a:cs typeface="Times New Roman" panose="02020603050405020304" pitchFamily="18" charset="0"/>
              </a:rPr>
              <a:t>c</a:t>
            </a:r>
            <a:br>
              <a:rPr lang="en-US" sz="2800" b="1" dirty="0" smtClean="0">
                <a:solidFill>
                  <a:srgbClr val="F4EE00"/>
                </a:solidFill>
                <a:latin typeface="Times New Roman" panose="02020603050405020304" pitchFamily="18" charset="0"/>
                <a:cs typeface="Times New Roman" panose="02020603050405020304" pitchFamily="18" charset="0"/>
              </a:rPr>
            </a:br>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Hiểu rõ đặc điểm hình thức, chức năng của </a:t>
            </a:r>
            <a:r>
              <a:rPr lang="vi-VN" sz="2800" dirty="0" smtClean="0">
                <a:latin typeface="Times New Roman" panose="02020603050405020304" pitchFamily="18" charset="0"/>
                <a:cs typeface="Times New Roman" panose="02020603050405020304" pitchFamily="18" charset="0"/>
              </a:rPr>
              <a:t>câu câu trần thuật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câu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phủ</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định</a:t>
            </a:r>
            <a:r>
              <a:rPr lang="en-US" sz="2800" dirty="0" smtClean="0">
                <a:latin typeface="Times New Roman" panose="02020603050405020304" pitchFamily="18" charset="0"/>
                <a:cs typeface="Times New Roman" panose="02020603050405020304" pitchFamily="18" charset="0"/>
              </a:rPr>
              <a:t>.</a:t>
            </a:r>
            <a:br>
              <a:rPr lang="en-US" sz="2800" dirty="0" smtClean="0">
                <a:latin typeface="Times New Roman" panose="02020603050405020304" pitchFamily="18" charset="0"/>
                <a:cs typeface="Times New Roman" panose="02020603050405020304" pitchFamily="18" charset="0"/>
              </a:rPr>
            </a:br>
            <a:r>
              <a:rPr lang="vi-VN" sz="2800" b="1" dirty="0" smtClean="0">
                <a:solidFill>
                  <a:srgbClr val="F4EE00"/>
                </a:solidFill>
                <a:latin typeface="Times New Roman" panose="02020603050405020304" pitchFamily="18" charset="0"/>
                <a:cs typeface="Times New Roman" panose="02020603050405020304" pitchFamily="18" charset="0"/>
              </a:rPr>
              <a:t>2. Kĩ năng</a:t>
            </a:r>
            <a:r>
              <a:rPr lang="vi-VN" sz="2800" b="1" dirty="0">
                <a:solidFill>
                  <a:srgbClr val="F4EE00"/>
                </a:solidFill>
                <a:latin typeface="Times New Roman" panose="02020603050405020304" pitchFamily="18" charset="0"/>
                <a:cs typeface="Times New Roman" panose="02020603050405020304" pitchFamily="18" charset="0"/>
              </a:rPr>
              <a:t/>
            </a:r>
            <a:br>
              <a:rPr lang="vi-VN" sz="2800" b="1" dirty="0">
                <a:solidFill>
                  <a:srgbClr val="F4EE00"/>
                </a:solidFill>
                <a:latin typeface="Times New Roman" panose="02020603050405020304" pitchFamily="18" charset="0"/>
                <a:cs typeface="Times New Roman" panose="02020603050405020304" pitchFamily="18" charset="0"/>
              </a:rPr>
            </a:br>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Sử dụng </a:t>
            </a:r>
            <a:r>
              <a:rPr lang="vi-VN" sz="2800" dirty="0" smtClean="0">
                <a:latin typeface="Times New Roman" panose="02020603050405020304" pitchFamily="18" charset="0"/>
                <a:cs typeface="Times New Roman" panose="02020603050405020304" pitchFamily="18" charset="0"/>
              </a:rPr>
              <a:t>câu </a:t>
            </a:r>
            <a:r>
              <a:rPr lang="vi-VN" sz="2800" dirty="0">
                <a:latin typeface="Times New Roman" panose="02020603050405020304" pitchFamily="18" charset="0"/>
                <a:cs typeface="Times New Roman" panose="02020603050405020304" pitchFamily="18" charset="0"/>
              </a:rPr>
              <a:t>trần </a:t>
            </a:r>
            <a:r>
              <a:rPr lang="vi-VN" sz="2800" dirty="0" smtClean="0">
                <a:latin typeface="Times New Roman" panose="02020603050405020304" pitchFamily="18" charset="0"/>
                <a:cs typeface="Times New Roman" panose="02020603050405020304" pitchFamily="18" charset="0"/>
              </a:rPr>
              <a:t>thuật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câu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phủ</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định</a:t>
            </a:r>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đúng hoàn cảnh giao tiếp.</a:t>
            </a:r>
            <a:br>
              <a:rPr lang="vi-VN" sz="2800" dirty="0">
                <a:latin typeface="Times New Roman" panose="02020603050405020304" pitchFamily="18" charset="0"/>
                <a:cs typeface="Times New Roman" panose="02020603050405020304" pitchFamily="18" charset="0"/>
              </a:rPr>
            </a:b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Phân </a:t>
            </a:r>
            <a:r>
              <a:rPr lang="vi-VN" sz="2800" dirty="0">
                <a:latin typeface="Times New Roman" panose="02020603050405020304" pitchFamily="18" charset="0"/>
                <a:cs typeface="Times New Roman" panose="02020603050405020304" pitchFamily="18" charset="0"/>
              </a:rPr>
              <a:t>biệt được các kiểu </a:t>
            </a:r>
            <a:r>
              <a:rPr lang="vi-VN" sz="2800" dirty="0" smtClean="0">
                <a:latin typeface="Times New Roman" panose="02020603050405020304" pitchFamily="18" charset="0"/>
                <a:cs typeface="Times New Roman" panose="02020603050405020304" pitchFamily="18" charset="0"/>
              </a:rPr>
              <a:t>câu</a:t>
            </a:r>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vi-VN" sz="2800" dirty="0" smtClean="0">
                <a:latin typeface="Times New Roman" panose="02020603050405020304" pitchFamily="18" charset="0"/>
                <a:cs typeface="Times New Roman" panose="02020603050405020304" pitchFamily="18" charset="0"/>
              </a:rPr>
              <a:t> </a:t>
            </a:r>
            <a:r>
              <a:rPr lang="vi-VN" sz="2800" b="1" dirty="0">
                <a:solidFill>
                  <a:srgbClr val="F4EE00"/>
                </a:solidFill>
                <a:latin typeface="Times New Roman" panose="02020603050405020304" pitchFamily="18" charset="0"/>
                <a:cs typeface="Times New Roman" panose="02020603050405020304" pitchFamily="18" charset="0"/>
              </a:rPr>
              <a:t>3.Thái độ</a:t>
            </a:r>
            <a:r>
              <a:rPr lang="vi-VN" sz="2800">
                <a:latin typeface="Times New Roman" panose="02020603050405020304" pitchFamily="18" charset="0"/>
                <a:cs typeface="Times New Roman" panose="02020603050405020304" pitchFamily="18" charset="0"/>
              </a:rPr>
              <a:t/>
            </a:r>
            <a:br>
              <a:rPr lang="vi-VN" sz="2800">
                <a:latin typeface="Times New Roman" panose="02020603050405020304" pitchFamily="18" charset="0"/>
                <a:cs typeface="Times New Roman" panose="02020603050405020304" pitchFamily="18" charset="0"/>
              </a:rPr>
            </a:br>
            <a:r>
              <a:rPr lang="en-US" sz="280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Có </a:t>
            </a:r>
            <a:r>
              <a:rPr lang="vi-VN" sz="2800" dirty="0">
                <a:latin typeface="Times New Roman" panose="02020603050405020304" pitchFamily="18" charset="0"/>
                <a:cs typeface="Times New Roman" panose="02020603050405020304" pitchFamily="18" charset="0"/>
              </a:rPr>
              <a:t>ý thức sử dụng các kiểu câu đúng hoàn cảnh giao tiếp.</a:t>
            </a:r>
            <a:endParaRPr lang="en-US" sz="28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391400" y="6362700"/>
            <a:ext cx="5791200" cy="990600"/>
          </a:xfrm>
        </p:spPr>
        <p:txBody>
          <a:bodyPr/>
          <a:lstStyle/>
          <a:p>
            <a:endParaRPr lang="en-US" dirty="0"/>
          </a:p>
        </p:txBody>
      </p:sp>
    </p:spTree>
    <p:custDataLst>
      <p:tags r:id="rId1"/>
    </p:custDataLst>
    <p:extLst>
      <p:ext uri="{BB962C8B-B14F-4D97-AF65-F5344CB8AC3E}">
        <p14:creationId xmlns:p14="http://schemas.microsoft.com/office/powerpoint/2010/main" val="1588729959"/>
      </p:ext>
    </p:extLst>
  </p:cSld>
  <p:clrMapOvr>
    <a:masterClrMapping/>
  </p:clrMapOvr>
  <mc:AlternateContent xmlns:mc="http://schemas.openxmlformats.org/markup-compatibility/2006" xmlns:p14="http://schemas.microsoft.com/office/powerpoint/2010/main">
    <mc:Choice Requires="p14">
      <p:transition spd="slow" p14:dur="2000" advClick="0" advTm="20137"/>
    </mc:Choice>
    <mc:Fallback xmlns="">
      <p:transition spd="slow" advClick="0" advTm="20137"/>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1828800"/>
            <a:ext cx="7848600" cy="1077218"/>
          </a:xfrm>
          <a:prstGeom prst="rect">
            <a:avLst/>
          </a:prstGeom>
        </p:spPr>
        <p:txBody>
          <a:bodyPr wrap="square">
            <a:spAutoFit/>
          </a:bodyPr>
          <a:lstStyle/>
          <a:p>
            <a:pPr algn="just">
              <a:spcBef>
                <a:spcPct val="0"/>
              </a:spcBef>
            </a:pPr>
            <a:r>
              <a:rPr lang="en-US" sz="3200" b="1" dirty="0">
                <a:solidFill>
                  <a:srgbClr val="F4EE00"/>
                </a:solidFill>
                <a:effectLst>
                  <a:outerShdw blurRad="38100" dist="38100" dir="2700000" algn="tl">
                    <a:srgbClr val="000000">
                      <a:alpha val="43137"/>
                    </a:srgbClr>
                  </a:outerShdw>
                </a:effectLst>
                <a:latin typeface="Times New Roman" pitchFamily="18" charset="0"/>
              </a:rPr>
              <a:t>I/ </a:t>
            </a:r>
            <a:r>
              <a:rPr lang="en-US" sz="3200" b="1" dirty="0" err="1">
                <a:solidFill>
                  <a:srgbClr val="F4EE00"/>
                </a:solidFill>
                <a:effectLst>
                  <a:outerShdw blurRad="38100" dist="38100" dir="2700000" algn="tl">
                    <a:srgbClr val="000000">
                      <a:alpha val="43137"/>
                    </a:srgbClr>
                  </a:outerShdw>
                </a:effectLst>
                <a:latin typeface="Times New Roman" pitchFamily="18" charset="0"/>
              </a:rPr>
              <a:t>Đặc</a:t>
            </a:r>
            <a:r>
              <a:rPr lang="en-US" sz="3200" b="1" dirty="0">
                <a:solidFill>
                  <a:srgbClr val="F4EE00"/>
                </a:solidFill>
                <a:effectLst>
                  <a:outerShdw blurRad="38100" dist="38100" dir="2700000" algn="tl">
                    <a:srgbClr val="000000">
                      <a:alpha val="43137"/>
                    </a:srgbClr>
                  </a:outerShdw>
                </a:effectLst>
                <a:latin typeface="Times New Roman" pitchFamily="18" charset="0"/>
              </a:rPr>
              <a:t> </a:t>
            </a:r>
            <a:r>
              <a:rPr lang="en-US" sz="3200" b="1" dirty="0" err="1">
                <a:solidFill>
                  <a:srgbClr val="F4EE00"/>
                </a:solidFill>
                <a:effectLst>
                  <a:outerShdw blurRad="38100" dist="38100" dir="2700000" algn="tl">
                    <a:srgbClr val="000000">
                      <a:alpha val="43137"/>
                    </a:srgbClr>
                  </a:outerShdw>
                </a:effectLst>
                <a:latin typeface="Times New Roman" pitchFamily="18" charset="0"/>
              </a:rPr>
              <a:t>điểm</a:t>
            </a:r>
            <a:r>
              <a:rPr lang="en-US" sz="3200" b="1" dirty="0">
                <a:solidFill>
                  <a:srgbClr val="F4EE00"/>
                </a:solidFill>
                <a:effectLst>
                  <a:outerShdw blurRad="38100" dist="38100" dir="2700000" algn="tl">
                    <a:srgbClr val="000000">
                      <a:alpha val="43137"/>
                    </a:srgbClr>
                  </a:outerShdw>
                </a:effectLst>
                <a:latin typeface="Times New Roman" pitchFamily="18" charset="0"/>
              </a:rPr>
              <a:t>  </a:t>
            </a:r>
            <a:r>
              <a:rPr lang="en-US" sz="3200" b="1" dirty="0" err="1">
                <a:solidFill>
                  <a:srgbClr val="F4EE00"/>
                </a:solidFill>
                <a:effectLst>
                  <a:outerShdw blurRad="38100" dist="38100" dir="2700000" algn="tl">
                    <a:srgbClr val="000000">
                      <a:alpha val="43137"/>
                    </a:srgbClr>
                  </a:outerShdw>
                </a:effectLst>
                <a:latin typeface="Times New Roman" pitchFamily="18" charset="0"/>
              </a:rPr>
              <a:t>hình</a:t>
            </a:r>
            <a:r>
              <a:rPr lang="en-US" sz="3200" b="1" dirty="0">
                <a:solidFill>
                  <a:srgbClr val="F4EE00"/>
                </a:solidFill>
                <a:effectLst>
                  <a:outerShdw blurRad="38100" dist="38100" dir="2700000" algn="tl">
                    <a:srgbClr val="000000">
                      <a:alpha val="43137"/>
                    </a:srgbClr>
                  </a:outerShdw>
                </a:effectLst>
                <a:latin typeface="Times New Roman" pitchFamily="18" charset="0"/>
              </a:rPr>
              <a:t> </a:t>
            </a:r>
            <a:r>
              <a:rPr lang="en-US" sz="3200" b="1" dirty="0" err="1">
                <a:solidFill>
                  <a:srgbClr val="F4EE00"/>
                </a:solidFill>
                <a:effectLst>
                  <a:outerShdw blurRad="38100" dist="38100" dir="2700000" algn="tl">
                    <a:srgbClr val="000000">
                      <a:alpha val="43137"/>
                    </a:srgbClr>
                  </a:outerShdw>
                </a:effectLst>
                <a:latin typeface="Times New Roman" pitchFamily="18" charset="0"/>
              </a:rPr>
              <a:t>thức</a:t>
            </a:r>
            <a:r>
              <a:rPr lang="en-US" sz="3200" b="1" dirty="0">
                <a:solidFill>
                  <a:srgbClr val="F4EE00"/>
                </a:solidFill>
                <a:effectLst>
                  <a:outerShdw blurRad="38100" dist="38100" dir="2700000" algn="tl">
                    <a:srgbClr val="000000">
                      <a:alpha val="43137"/>
                    </a:srgbClr>
                  </a:outerShdw>
                </a:effectLst>
                <a:latin typeface="Times New Roman" pitchFamily="18" charset="0"/>
              </a:rPr>
              <a:t> </a:t>
            </a:r>
            <a:r>
              <a:rPr lang="en-US" sz="3200" b="1" dirty="0" err="1">
                <a:solidFill>
                  <a:srgbClr val="F4EE00"/>
                </a:solidFill>
                <a:effectLst>
                  <a:outerShdw blurRad="38100" dist="38100" dir="2700000" algn="tl">
                    <a:srgbClr val="000000">
                      <a:alpha val="43137"/>
                    </a:srgbClr>
                  </a:outerShdw>
                </a:effectLst>
                <a:latin typeface="Times New Roman" pitchFamily="18" charset="0"/>
              </a:rPr>
              <a:t>và</a:t>
            </a:r>
            <a:r>
              <a:rPr lang="en-US" sz="3200" b="1" dirty="0">
                <a:solidFill>
                  <a:srgbClr val="F4EE00"/>
                </a:solidFill>
                <a:effectLst>
                  <a:outerShdw blurRad="38100" dist="38100" dir="2700000" algn="tl">
                    <a:srgbClr val="000000">
                      <a:alpha val="43137"/>
                    </a:srgbClr>
                  </a:outerShdw>
                </a:effectLst>
                <a:latin typeface="Times New Roman" pitchFamily="18" charset="0"/>
              </a:rPr>
              <a:t> </a:t>
            </a:r>
            <a:r>
              <a:rPr lang="en-US" sz="3200" b="1" dirty="0" err="1">
                <a:solidFill>
                  <a:srgbClr val="F4EE00"/>
                </a:solidFill>
                <a:effectLst>
                  <a:outerShdw blurRad="38100" dist="38100" dir="2700000" algn="tl">
                    <a:srgbClr val="000000">
                      <a:alpha val="43137"/>
                    </a:srgbClr>
                  </a:outerShdw>
                </a:effectLst>
                <a:latin typeface="Times New Roman" pitchFamily="18" charset="0"/>
              </a:rPr>
              <a:t>ch</a:t>
            </a:r>
            <a:r>
              <a:rPr lang="vi-VN" sz="3200" b="1" dirty="0">
                <a:solidFill>
                  <a:srgbClr val="F4EE00"/>
                </a:solidFill>
                <a:effectLst>
                  <a:outerShdw blurRad="38100" dist="38100" dir="2700000" algn="tl">
                    <a:srgbClr val="000000">
                      <a:alpha val="43137"/>
                    </a:srgbClr>
                  </a:outerShdw>
                </a:effectLst>
                <a:latin typeface="Times New Roman" pitchFamily="18" charset="0"/>
              </a:rPr>
              <a:t>ức năng</a:t>
            </a:r>
            <a:r>
              <a:rPr lang="en-US" sz="3200" b="1" dirty="0">
                <a:solidFill>
                  <a:srgbClr val="F4EE00"/>
                </a:solidFill>
                <a:effectLst>
                  <a:outerShdw blurRad="38100" dist="38100" dir="2700000" algn="tl">
                    <a:srgbClr val="000000">
                      <a:alpha val="43137"/>
                    </a:srgbClr>
                  </a:outerShdw>
                </a:effectLst>
                <a:latin typeface="Times New Roman" pitchFamily="18" charset="0"/>
              </a:rPr>
              <a:t>: </a:t>
            </a:r>
          </a:p>
          <a:p>
            <a:pPr algn="just">
              <a:spcBef>
                <a:spcPct val="0"/>
              </a:spcBef>
            </a:pPr>
            <a:r>
              <a:rPr lang="en-US" sz="3200" b="1" dirty="0">
                <a:solidFill>
                  <a:srgbClr val="F4EE00"/>
                </a:solidFill>
                <a:effectLst>
                  <a:outerShdw blurRad="38100" dist="38100" dir="2700000" algn="tl">
                    <a:srgbClr val="000000">
                      <a:alpha val="43137"/>
                    </a:srgbClr>
                  </a:outerShdw>
                </a:effectLst>
                <a:latin typeface="Times New Roman" pitchFamily="18" charset="0"/>
              </a:rPr>
              <a:t>1. </a:t>
            </a:r>
            <a:r>
              <a:rPr lang="en-US" sz="3200" b="1" dirty="0" err="1">
                <a:solidFill>
                  <a:srgbClr val="F4EE00"/>
                </a:solidFill>
                <a:effectLst>
                  <a:outerShdw blurRad="38100" dist="38100" dir="2700000" algn="tl">
                    <a:srgbClr val="000000">
                      <a:alpha val="43137"/>
                    </a:srgbClr>
                  </a:outerShdw>
                </a:effectLst>
                <a:latin typeface="Times New Roman" pitchFamily="18" charset="0"/>
              </a:rPr>
              <a:t>Ví</a:t>
            </a:r>
            <a:r>
              <a:rPr lang="en-US" sz="3200" b="1" dirty="0">
                <a:solidFill>
                  <a:srgbClr val="F4EE00"/>
                </a:solidFill>
                <a:effectLst>
                  <a:outerShdw blurRad="38100" dist="38100" dir="2700000" algn="tl">
                    <a:srgbClr val="000000">
                      <a:alpha val="43137"/>
                    </a:srgbClr>
                  </a:outerShdw>
                </a:effectLst>
                <a:latin typeface="Times New Roman" pitchFamily="18" charset="0"/>
              </a:rPr>
              <a:t> </a:t>
            </a:r>
            <a:r>
              <a:rPr lang="en-US" sz="3200" b="1" dirty="0" err="1">
                <a:solidFill>
                  <a:srgbClr val="F4EE00"/>
                </a:solidFill>
                <a:effectLst>
                  <a:outerShdw blurRad="38100" dist="38100" dir="2700000" algn="tl">
                    <a:srgbClr val="000000">
                      <a:alpha val="43137"/>
                    </a:srgbClr>
                  </a:outerShdw>
                </a:effectLst>
                <a:latin typeface="Times New Roman" pitchFamily="18" charset="0"/>
              </a:rPr>
              <a:t>dụ</a:t>
            </a:r>
            <a:endParaRPr lang="en-US" dirty="0">
              <a:solidFill>
                <a:prstClr val="black"/>
              </a:solidFill>
            </a:endParaRPr>
          </a:p>
        </p:txBody>
      </p:sp>
    </p:spTree>
    <p:custDataLst>
      <p:tags r:id="rId1"/>
    </p:custDataLst>
    <p:extLst>
      <p:ext uri="{BB962C8B-B14F-4D97-AF65-F5344CB8AC3E}">
        <p14:creationId xmlns:p14="http://schemas.microsoft.com/office/powerpoint/2010/main" val="2336576886"/>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ChangeArrowheads="1"/>
          </p:cNvSpPr>
          <p:nvPr/>
        </p:nvSpPr>
        <p:spPr bwMode="auto">
          <a:xfrm>
            <a:off x="1516185" y="1752600"/>
            <a:ext cx="6502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33400" indent="-533400" eaLnBrk="1" hangingPunct="1">
              <a:spcBef>
                <a:spcPct val="20000"/>
              </a:spcBef>
            </a:pPr>
            <a:endParaRPr lang="en-US" sz="3600" dirty="0">
              <a:solidFill>
                <a:srgbClr val="0000FF"/>
              </a:solidFill>
            </a:endParaRPr>
          </a:p>
          <a:p>
            <a:pPr marL="533400" indent="-533400" eaLnBrk="1" hangingPunct="1">
              <a:spcBef>
                <a:spcPct val="20000"/>
              </a:spcBef>
            </a:pPr>
            <a:r>
              <a:rPr lang="en-US" sz="2400" b="0" dirty="0">
                <a:solidFill>
                  <a:schemeClr val="bg1"/>
                </a:solidFill>
                <a:latin typeface="Times New Roman" panose="02020603050405020304" pitchFamily="18" charset="0"/>
                <a:cs typeface="Times New Roman" panose="02020603050405020304" pitchFamily="18" charset="0"/>
              </a:rPr>
              <a:t>b) Nam                 </a:t>
            </a:r>
            <a:r>
              <a:rPr lang="en-US" sz="2400" b="0" dirty="0" err="1">
                <a:solidFill>
                  <a:schemeClr val="bg1"/>
                </a:solidFill>
                <a:latin typeface="Times New Roman" panose="02020603050405020304" pitchFamily="18" charset="0"/>
                <a:cs typeface="Times New Roman" panose="02020603050405020304" pitchFamily="18" charset="0"/>
              </a:rPr>
              <a:t>đi</a:t>
            </a:r>
            <a:r>
              <a:rPr lang="en-US" sz="2400" b="0" dirty="0">
                <a:solidFill>
                  <a:schemeClr val="bg1"/>
                </a:solidFill>
                <a:latin typeface="Times New Roman" panose="02020603050405020304" pitchFamily="18" charset="0"/>
                <a:cs typeface="Times New Roman" panose="02020603050405020304" pitchFamily="18" charset="0"/>
              </a:rPr>
              <a:t> </a:t>
            </a:r>
            <a:r>
              <a:rPr lang="en-US" sz="2400" b="0" dirty="0" err="1">
                <a:solidFill>
                  <a:schemeClr val="bg1"/>
                </a:solidFill>
                <a:latin typeface="Times New Roman" panose="02020603050405020304" pitchFamily="18" charset="0"/>
                <a:cs typeface="Times New Roman" panose="02020603050405020304" pitchFamily="18" charset="0"/>
              </a:rPr>
              <a:t>Huế</a:t>
            </a:r>
            <a:r>
              <a:rPr lang="en-US" sz="2400" b="0" dirty="0">
                <a:solidFill>
                  <a:schemeClr val="bg1"/>
                </a:solidFill>
                <a:latin typeface="Times New Roman" panose="02020603050405020304" pitchFamily="18" charset="0"/>
                <a:cs typeface="Times New Roman" panose="02020603050405020304" pitchFamily="18" charset="0"/>
              </a:rPr>
              <a:t>.</a:t>
            </a:r>
          </a:p>
          <a:p>
            <a:pPr marL="533400" indent="-533400" eaLnBrk="1" hangingPunct="1">
              <a:spcBef>
                <a:spcPct val="20000"/>
              </a:spcBef>
            </a:pPr>
            <a:r>
              <a:rPr lang="en-US" sz="2400" b="0" dirty="0">
                <a:solidFill>
                  <a:schemeClr val="bg1"/>
                </a:solidFill>
                <a:latin typeface="Times New Roman" panose="02020603050405020304" pitchFamily="18" charset="0"/>
                <a:cs typeface="Times New Roman" panose="02020603050405020304" pitchFamily="18" charset="0"/>
              </a:rPr>
              <a:t>c) Nam                 </a:t>
            </a:r>
            <a:r>
              <a:rPr lang="en-US" sz="2400" b="0" dirty="0" err="1">
                <a:solidFill>
                  <a:schemeClr val="bg1"/>
                </a:solidFill>
                <a:latin typeface="Times New Roman" panose="02020603050405020304" pitchFamily="18" charset="0"/>
                <a:cs typeface="Times New Roman" panose="02020603050405020304" pitchFamily="18" charset="0"/>
              </a:rPr>
              <a:t>đi</a:t>
            </a:r>
            <a:r>
              <a:rPr lang="en-US" sz="2400" b="0" dirty="0">
                <a:solidFill>
                  <a:schemeClr val="bg1"/>
                </a:solidFill>
                <a:latin typeface="Times New Roman" panose="02020603050405020304" pitchFamily="18" charset="0"/>
                <a:cs typeface="Times New Roman" panose="02020603050405020304" pitchFamily="18" charset="0"/>
              </a:rPr>
              <a:t> </a:t>
            </a:r>
            <a:r>
              <a:rPr lang="en-US" sz="2400" b="0" dirty="0" err="1">
                <a:solidFill>
                  <a:schemeClr val="bg1"/>
                </a:solidFill>
                <a:latin typeface="Times New Roman" panose="02020603050405020304" pitchFamily="18" charset="0"/>
                <a:cs typeface="Times New Roman" panose="02020603050405020304" pitchFamily="18" charset="0"/>
              </a:rPr>
              <a:t>Huế</a:t>
            </a:r>
            <a:r>
              <a:rPr lang="en-US" sz="2400" b="0" dirty="0">
                <a:solidFill>
                  <a:schemeClr val="bg1"/>
                </a:solidFill>
                <a:latin typeface="Times New Roman" panose="02020603050405020304" pitchFamily="18" charset="0"/>
                <a:cs typeface="Times New Roman" panose="02020603050405020304" pitchFamily="18" charset="0"/>
              </a:rPr>
              <a:t>.</a:t>
            </a:r>
          </a:p>
          <a:p>
            <a:pPr marL="533400" indent="-533400" eaLnBrk="1" hangingPunct="1">
              <a:spcBef>
                <a:spcPct val="20000"/>
              </a:spcBef>
            </a:pPr>
            <a:r>
              <a:rPr lang="en-US" sz="2400" b="0" dirty="0">
                <a:solidFill>
                  <a:schemeClr val="bg1"/>
                </a:solidFill>
                <a:latin typeface="Times New Roman" panose="02020603050405020304" pitchFamily="18" charset="0"/>
                <a:cs typeface="Times New Roman" panose="02020603050405020304" pitchFamily="18" charset="0"/>
              </a:rPr>
              <a:t>d) Nam                 </a:t>
            </a:r>
            <a:r>
              <a:rPr lang="en-US" sz="2400" b="0" dirty="0" err="1">
                <a:solidFill>
                  <a:schemeClr val="bg1"/>
                </a:solidFill>
                <a:latin typeface="Times New Roman" panose="02020603050405020304" pitchFamily="18" charset="0"/>
                <a:cs typeface="Times New Roman" panose="02020603050405020304" pitchFamily="18" charset="0"/>
              </a:rPr>
              <a:t>đi</a:t>
            </a:r>
            <a:r>
              <a:rPr lang="en-US" sz="2400" b="0" dirty="0">
                <a:solidFill>
                  <a:schemeClr val="bg1"/>
                </a:solidFill>
                <a:latin typeface="Times New Roman" panose="02020603050405020304" pitchFamily="18" charset="0"/>
                <a:cs typeface="Times New Roman" panose="02020603050405020304" pitchFamily="18" charset="0"/>
              </a:rPr>
              <a:t> </a:t>
            </a:r>
            <a:r>
              <a:rPr lang="en-US" sz="2400" b="0" dirty="0" err="1">
                <a:solidFill>
                  <a:schemeClr val="bg1"/>
                </a:solidFill>
                <a:latin typeface="Times New Roman" panose="02020603050405020304" pitchFamily="18" charset="0"/>
                <a:cs typeface="Times New Roman" panose="02020603050405020304" pitchFamily="18" charset="0"/>
              </a:rPr>
              <a:t>Huế</a:t>
            </a:r>
            <a:r>
              <a:rPr lang="en-US" sz="2400" b="0" dirty="0">
                <a:solidFill>
                  <a:schemeClr val="bg1"/>
                </a:solidFill>
                <a:latin typeface="Times New Roman" panose="02020603050405020304" pitchFamily="18" charset="0"/>
                <a:cs typeface="Times New Roman" panose="02020603050405020304" pitchFamily="18" charset="0"/>
              </a:rPr>
              <a:t>.</a:t>
            </a:r>
          </a:p>
          <a:p>
            <a:pPr marL="533400" indent="-533400" eaLnBrk="1" hangingPunct="1">
              <a:spcBef>
                <a:spcPct val="20000"/>
              </a:spcBef>
            </a:pPr>
            <a:endParaRPr lang="en-US" sz="3600" b="0" dirty="0">
              <a:solidFill>
                <a:srgbClr val="0000FF"/>
              </a:solidFill>
            </a:endParaRPr>
          </a:p>
        </p:txBody>
      </p:sp>
      <p:sp>
        <p:nvSpPr>
          <p:cNvPr id="10244" name="Text Box 4"/>
          <p:cNvSpPr txBox="1">
            <a:spLocks noChangeArrowheads="1"/>
          </p:cNvSpPr>
          <p:nvPr/>
        </p:nvSpPr>
        <p:spPr bwMode="auto">
          <a:xfrm>
            <a:off x="2641600" y="23622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400" dirty="0" err="1">
                <a:solidFill>
                  <a:schemeClr val="bg1"/>
                </a:solidFill>
              </a:rPr>
              <a:t>không</a:t>
            </a:r>
            <a:r>
              <a:rPr lang="en-US" sz="2400" dirty="0">
                <a:solidFill>
                  <a:srgbClr val="0000FF"/>
                </a:solidFill>
              </a:rPr>
              <a:t> </a:t>
            </a:r>
          </a:p>
        </p:txBody>
      </p:sp>
      <p:sp>
        <p:nvSpPr>
          <p:cNvPr id="10245" name="Text Box 5"/>
          <p:cNvSpPr txBox="1">
            <a:spLocks noChangeArrowheads="1"/>
          </p:cNvSpPr>
          <p:nvPr/>
        </p:nvSpPr>
        <p:spPr bwMode="auto">
          <a:xfrm>
            <a:off x="2641600" y="3234383"/>
            <a:ext cx="193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400" dirty="0" err="1">
                <a:solidFill>
                  <a:schemeClr val="bg1"/>
                </a:solidFill>
              </a:rPr>
              <a:t>chẳng</a:t>
            </a:r>
            <a:endParaRPr lang="en-US" sz="2400" dirty="0">
              <a:solidFill>
                <a:schemeClr val="bg1"/>
              </a:solidFill>
            </a:endParaRPr>
          </a:p>
        </p:txBody>
      </p:sp>
      <p:sp>
        <p:nvSpPr>
          <p:cNvPr id="10246" name="Text Box 6"/>
          <p:cNvSpPr txBox="1">
            <a:spLocks noChangeArrowheads="1"/>
          </p:cNvSpPr>
          <p:nvPr/>
        </p:nvSpPr>
        <p:spPr bwMode="auto">
          <a:xfrm>
            <a:off x="2641600" y="2794175"/>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400" dirty="0" err="1">
                <a:solidFill>
                  <a:schemeClr val="bg1"/>
                </a:solidFill>
              </a:rPr>
              <a:t>chưa</a:t>
            </a:r>
            <a:r>
              <a:rPr lang="en-US" sz="2400" dirty="0">
                <a:solidFill>
                  <a:schemeClr val="bg1"/>
                </a:solidFill>
              </a:rPr>
              <a:t> </a:t>
            </a:r>
          </a:p>
        </p:txBody>
      </p:sp>
      <p:sp>
        <p:nvSpPr>
          <p:cNvPr id="10247" name="Text Box 7"/>
          <p:cNvSpPr txBox="1">
            <a:spLocks noChangeArrowheads="1"/>
          </p:cNvSpPr>
          <p:nvPr/>
        </p:nvSpPr>
        <p:spPr bwMode="auto">
          <a:xfrm>
            <a:off x="5740400" y="1580597"/>
            <a:ext cx="5791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400" dirty="0" err="1">
                <a:solidFill>
                  <a:schemeClr val="bg1"/>
                </a:solidFill>
              </a:rPr>
              <a:t>Thông</a:t>
            </a:r>
            <a:r>
              <a:rPr lang="en-US" sz="2400" dirty="0">
                <a:solidFill>
                  <a:schemeClr val="bg1"/>
                </a:solidFill>
              </a:rPr>
              <a:t> </a:t>
            </a:r>
            <a:r>
              <a:rPr lang="en-US" sz="2400" dirty="0" err="1">
                <a:solidFill>
                  <a:schemeClr val="bg1"/>
                </a:solidFill>
              </a:rPr>
              <a:t>báo</a:t>
            </a:r>
            <a:r>
              <a:rPr lang="en-US" sz="2400" dirty="0">
                <a:solidFill>
                  <a:schemeClr val="bg1"/>
                </a:solidFill>
              </a:rPr>
              <a:t> </a:t>
            </a:r>
            <a:r>
              <a:rPr lang="en-US" sz="2400" dirty="0" err="1">
                <a:solidFill>
                  <a:srgbClr val="FFFF00"/>
                </a:solidFill>
              </a:rPr>
              <a:t>có</a:t>
            </a:r>
            <a:r>
              <a:rPr lang="en-US" sz="2400" dirty="0">
                <a:solidFill>
                  <a:schemeClr val="bg1"/>
                </a:solidFill>
              </a:rPr>
              <a:t>  </a:t>
            </a:r>
            <a:r>
              <a:rPr lang="en-US" sz="2400" dirty="0" err="1">
                <a:solidFill>
                  <a:schemeClr val="bg1"/>
                </a:solidFill>
              </a:rPr>
              <a:t>sự</a:t>
            </a:r>
            <a:r>
              <a:rPr lang="en-US" sz="2400" dirty="0">
                <a:solidFill>
                  <a:schemeClr val="bg1"/>
                </a:solidFill>
              </a:rPr>
              <a:t> </a:t>
            </a:r>
            <a:r>
              <a:rPr lang="en-US" sz="2400" dirty="0" err="1">
                <a:solidFill>
                  <a:schemeClr val="bg1"/>
                </a:solidFill>
              </a:rPr>
              <a:t>việc</a:t>
            </a:r>
            <a:r>
              <a:rPr lang="en-US" sz="2400" dirty="0">
                <a:solidFill>
                  <a:schemeClr val="bg1"/>
                </a:solidFill>
              </a:rPr>
              <a:t> Nam </a:t>
            </a:r>
            <a:r>
              <a:rPr lang="en-US" sz="2400" dirty="0" err="1">
                <a:solidFill>
                  <a:schemeClr val="bg1"/>
                </a:solidFill>
              </a:rPr>
              <a:t>đi</a:t>
            </a:r>
            <a:r>
              <a:rPr lang="en-US" sz="2400" dirty="0">
                <a:solidFill>
                  <a:schemeClr val="bg1"/>
                </a:solidFill>
              </a:rPr>
              <a:t> </a:t>
            </a:r>
            <a:r>
              <a:rPr lang="en-US" sz="2400" dirty="0" err="1">
                <a:solidFill>
                  <a:schemeClr val="bg1"/>
                </a:solidFill>
              </a:rPr>
              <a:t>Huế</a:t>
            </a:r>
            <a:r>
              <a:rPr lang="en-US" sz="2400" dirty="0">
                <a:solidFill>
                  <a:schemeClr val="bg1"/>
                </a:solidFill>
              </a:rPr>
              <a:t>.</a:t>
            </a:r>
          </a:p>
        </p:txBody>
      </p:sp>
      <p:sp>
        <p:nvSpPr>
          <p:cNvPr id="10248" name="AutoShape 8"/>
          <p:cNvSpPr>
            <a:spLocks/>
          </p:cNvSpPr>
          <p:nvPr/>
        </p:nvSpPr>
        <p:spPr bwMode="auto">
          <a:xfrm>
            <a:off x="5080000" y="1676400"/>
            <a:ext cx="508000" cy="533400"/>
          </a:xfrm>
          <a:prstGeom prst="leftBracket">
            <a:avLst>
              <a:gd name="adj" fmla="val 11667"/>
            </a:avLst>
          </a:prstGeom>
          <a:noFill/>
          <a:ln w="28575">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vi-VN">
              <a:solidFill>
                <a:srgbClr val="0000FF"/>
              </a:solidFill>
            </a:endParaRPr>
          </a:p>
        </p:txBody>
      </p:sp>
      <p:sp>
        <p:nvSpPr>
          <p:cNvPr id="10250" name="Text Box 10"/>
          <p:cNvSpPr txBox="1">
            <a:spLocks noChangeArrowheads="1"/>
          </p:cNvSpPr>
          <p:nvPr/>
        </p:nvSpPr>
        <p:spPr bwMode="auto">
          <a:xfrm>
            <a:off x="6230816" y="2743201"/>
            <a:ext cx="375146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lgn="ctr">
              <a:spcBef>
                <a:spcPct val="50000"/>
              </a:spcBef>
            </a:pPr>
            <a:r>
              <a:rPr lang="en-US" sz="2600" dirty="0" err="1">
                <a:solidFill>
                  <a:schemeClr val="bg1"/>
                </a:solidFill>
              </a:rPr>
              <a:t>Thông</a:t>
            </a:r>
            <a:r>
              <a:rPr lang="en-US" sz="2600" dirty="0">
                <a:solidFill>
                  <a:schemeClr val="bg1"/>
                </a:solidFill>
              </a:rPr>
              <a:t> </a:t>
            </a:r>
            <a:r>
              <a:rPr lang="en-US" sz="2600" dirty="0" err="1">
                <a:solidFill>
                  <a:schemeClr val="bg1"/>
                </a:solidFill>
              </a:rPr>
              <a:t>báo</a:t>
            </a:r>
            <a:r>
              <a:rPr lang="en-US" sz="2600" dirty="0">
                <a:solidFill>
                  <a:schemeClr val="bg1"/>
                </a:solidFill>
              </a:rPr>
              <a:t> </a:t>
            </a:r>
            <a:r>
              <a:rPr lang="en-US" sz="2600" dirty="0" err="1">
                <a:solidFill>
                  <a:srgbClr val="FFFF00"/>
                </a:solidFill>
              </a:rPr>
              <a:t>không</a:t>
            </a:r>
            <a:r>
              <a:rPr lang="en-US" sz="2600" dirty="0">
                <a:solidFill>
                  <a:srgbClr val="FFFF00"/>
                </a:solidFill>
              </a:rPr>
              <a:t> </a:t>
            </a:r>
            <a:r>
              <a:rPr lang="en-US" sz="2600" dirty="0">
                <a:solidFill>
                  <a:schemeClr val="bg1"/>
                </a:solidFill>
              </a:rPr>
              <a:t/>
            </a:r>
            <a:br>
              <a:rPr lang="en-US" sz="2600" dirty="0">
                <a:solidFill>
                  <a:schemeClr val="bg1"/>
                </a:solidFill>
              </a:rPr>
            </a:br>
            <a:r>
              <a:rPr lang="en-US" sz="2600" dirty="0" err="1">
                <a:solidFill>
                  <a:schemeClr val="bg1"/>
                </a:solidFill>
              </a:rPr>
              <a:t>có</a:t>
            </a:r>
            <a:r>
              <a:rPr lang="en-US" sz="2600" dirty="0">
                <a:solidFill>
                  <a:schemeClr val="bg1"/>
                </a:solidFill>
              </a:rPr>
              <a:t> </a:t>
            </a:r>
            <a:r>
              <a:rPr lang="en-US" sz="2600" dirty="0" err="1">
                <a:solidFill>
                  <a:schemeClr val="bg1"/>
                </a:solidFill>
              </a:rPr>
              <a:t>sự</a:t>
            </a:r>
            <a:r>
              <a:rPr lang="en-US" sz="2600" dirty="0">
                <a:solidFill>
                  <a:schemeClr val="bg1"/>
                </a:solidFill>
              </a:rPr>
              <a:t> </a:t>
            </a:r>
            <a:r>
              <a:rPr lang="en-US" sz="2600" dirty="0" err="1">
                <a:solidFill>
                  <a:schemeClr val="bg1"/>
                </a:solidFill>
              </a:rPr>
              <a:t>việc</a:t>
            </a:r>
            <a:r>
              <a:rPr lang="en-US" sz="2600" dirty="0">
                <a:solidFill>
                  <a:schemeClr val="bg1"/>
                </a:solidFill>
              </a:rPr>
              <a:t> Nam </a:t>
            </a:r>
            <a:r>
              <a:rPr lang="en-US" sz="2600" dirty="0" err="1">
                <a:solidFill>
                  <a:schemeClr val="bg1"/>
                </a:solidFill>
              </a:rPr>
              <a:t>đi</a:t>
            </a:r>
            <a:r>
              <a:rPr lang="en-US" sz="2600" dirty="0">
                <a:solidFill>
                  <a:schemeClr val="bg1"/>
                </a:solidFill>
              </a:rPr>
              <a:t> </a:t>
            </a:r>
            <a:r>
              <a:rPr lang="en-US" sz="2600" dirty="0" err="1">
                <a:solidFill>
                  <a:schemeClr val="bg1"/>
                </a:solidFill>
              </a:rPr>
              <a:t>Huế</a:t>
            </a:r>
            <a:r>
              <a:rPr lang="en-US" sz="2600" dirty="0">
                <a:solidFill>
                  <a:schemeClr val="bg1"/>
                </a:solidFill>
              </a:rPr>
              <a:t>.</a:t>
            </a:r>
          </a:p>
        </p:txBody>
      </p:sp>
      <p:sp>
        <p:nvSpPr>
          <p:cNvPr id="10251" name="AutoShape 11"/>
          <p:cNvSpPr>
            <a:spLocks/>
          </p:cNvSpPr>
          <p:nvPr/>
        </p:nvSpPr>
        <p:spPr bwMode="auto">
          <a:xfrm rot="10800000">
            <a:off x="5148220" y="2706056"/>
            <a:ext cx="611717" cy="785813"/>
          </a:xfrm>
          <a:prstGeom prst="leftBrace">
            <a:avLst>
              <a:gd name="adj1" fmla="val 14273"/>
              <a:gd name="adj2" fmla="val 51144"/>
            </a:avLst>
          </a:prstGeom>
          <a:noFill/>
          <a:ln w="38100">
            <a:solidFill>
              <a:srgbClr val="F4EE00"/>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p>
            <a:endParaRPr lang="vi-VN"/>
          </a:p>
        </p:txBody>
      </p:sp>
      <p:sp>
        <p:nvSpPr>
          <p:cNvPr id="10252" name="Text Box 12"/>
          <p:cNvSpPr txBox="1">
            <a:spLocks noChangeArrowheads="1"/>
          </p:cNvSpPr>
          <p:nvPr/>
        </p:nvSpPr>
        <p:spPr bwMode="auto">
          <a:xfrm>
            <a:off x="1516185" y="1700926"/>
            <a:ext cx="447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400" b="0" dirty="0">
                <a:solidFill>
                  <a:schemeClr val="bg1"/>
                </a:solidFill>
              </a:rPr>
              <a:t>a) Nam </a:t>
            </a:r>
            <a:r>
              <a:rPr lang="en-US" sz="2400" b="0" dirty="0" err="1">
                <a:solidFill>
                  <a:schemeClr val="bg1"/>
                </a:solidFill>
              </a:rPr>
              <a:t>đi</a:t>
            </a:r>
            <a:r>
              <a:rPr lang="en-US" sz="2400" b="0" dirty="0">
                <a:solidFill>
                  <a:schemeClr val="bg1"/>
                </a:solidFill>
              </a:rPr>
              <a:t> </a:t>
            </a:r>
            <a:r>
              <a:rPr lang="en-US" sz="2400" b="0" dirty="0" err="1">
                <a:solidFill>
                  <a:schemeClr val="bg1"/>
                </a:solidFill>
              </a:rPr>
              <a:t>Huế</a:t>
            </a:r>
            <a:r>
              <a:rPr lang="en-US" sz="2400" b="0" dirty="0">
                <a:solidFill>
                  <a:schemeClr val="bg1"/>
                </a:solidFill>
              </a:rPr>
              <a:t>.</a:t>
            </a:r>
          </a:p>
        </p:txBody>
      </p:sp>
      <p:sp>
        <p:nvSpPr>
          <p:cNvPr id="10256" name="Line 16"/>
          <p:cNvSpPr>
            <a:spLocks noChangeShapeType="1"/>
          </p:cNvSpPr>
          <p:nvPr/>
        </p:nvSpPr>
        <p:spPr bwMode="auto">
          <a:xfrm>
            <a:off x="6554093" y="2217742"/>
            <a:ext cx="609600" cy="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257" name="Text Box 17"/>
          <p:cNvSpPr txBox="1">
            <a:spLocks noChangeArrowheads="1"/>
          </p:cNvSpPr>
          <p:nvPr/>
        </p:nvSpPr>
        <p:spPr bwMode="auto">
          <a:xfrm>
            <a:off x="7188200" y="1950885"/>
            <a:ext cx="2641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400" dirty="0" err="1" smtClean="0">
                <a:solidFill>
                  <a:schemeClr val="bg1"/>
                </a:solidFill>
              </a:rPr>
              <a:t>Câu</a:t>
            </a:r>
            <a:r>
              <a:rPr lang="en-US" sz="2400" dirty="0" smtClean="0">
                <a:solidFill>
                  <a:schemeClr val="bg1"/>
                </a:solidFill>
              </a:rPr>
              <a:t> </a:t>
            </a:r>
            <a:r>
              <a:rPr lang="en-US" sz="2400" dirty="0" err="1" smtClean="0">
                <a:solidFill>
                  <a:schemeClr val="bg1"/>
                </a:solidFill>
              </a:rPr>
              <a:t>khẳng</a:t>
            </a:r>
            <a:r>
              <a:rPr lang="en-US" sz="2400" dirty="0" smtClean="0">
                <a:solidFill>
                  <a:schemeClr val="bg1"/>
                </a:solidFill>
              </a:rPr>
              <a:t> </a:t>
            </a:r>
            <a:r>
              <a:rPr lang="en-US" sz="2400" dirty="0" err="1">
                <a:solidFill>
                  <a:schemeClr val="bg1"/>
                </a:solidFill>
              </a:rPr>
              <a:t>định</a:t>
            </a:r>
            <a:r>
              <a:rPr lang="en-US" sz="2400" dirty="0">
                <a:solidFill>
                  <a:schemeClr val="bg1"/>
                </a:solidFill>
              </a:rPr>
              <a:t>.</a:t>
            </a:r>
          </a:p>
        </p:txBody>
      </p:sp>
      <p:sp>
        <p:nvSpPr>
          <p:cNvPr id="6157" name="Text Box 26"/>
          <p:cNvSpPr txBox="1">
            <a:spLocks noChangeArrowheads="1"/>
          </p:cNvSpPr>
          <p:nvPr/>
        </p:nvSpPr>
        <p:spPr bwMode="auto">
          <a:xfrm>
            <a:off x="508000" y="4953000"/>
            <a:ext cx="3251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endParaRPr lang="vi-VN"/>
          </a:p>
        </p:txBody>
      </p:sp>
      <p:sp>
        <p:nvSpPr>
          <p:cNvPr id="10268" name="Line 28"/>
          <p:cNvSpPr>
            <a:spLocks noChangeShapeType="1"/>
          </p:cNvSpPr>
          <p:nvPr/>
        </p:nvSpPr>
        <p:spPr bwMode="auto">
          <a:xfrm>
            <a:off x="1822863" y="2217742"/>
            <a:ext cx="168234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1"/>
          <p:cNvGrpSpPr/>
          <p:nvPr/>
        </p:nvGrpSpPr>
        <p:grpSpPr>
          <a:xfrm>
            <a:off x="1472608" y="4477315"/>
            <a:ext cx="9516287" cy="1212640"/>
            <a:chOff x="687755" y="4388342"/>
            <a:chExt cx="10310445" cy="1212640"/>
          </a:xfrm>
        </p:grpSpPr>
        <p:sp>
          <p:nvSpPr>
            <p:cNvPr id="41016" name="Rectangle 56"/>
            <p:cNvSpPr>
              <a:spLocks noChangeArrowheads="1"/>
            </p:cNvSpPr>
            <p:nvPr/>
          </p:nvSpPr>
          <p:spPr bwMode="auto">
            <a:xfrm>
              <a:off x="3505200" y="4499253"/>
              <a:ext cx="2307570" cy="1052596"/>
            </a:xfrm>
            <a:prstGeom prst="rect">
              <a:avLst/>
            </a:prstGeom>
            <a:noFill/>
            <a:ln>
              <a:solidFill>
                <a:srgbClr val="FFFF00"/>
              </a:solidFill>
            </a:ln>
            <a:effectLst/>
            <a:extLst/>
          </p:spPr>
          <p:txBody>
            <a:bodyPr wrap="square">
              <a:spAutoFit/>
            </a:bodyPr>
            <a:lstStyle/>
            <a:p>
              <a:pPr algn="just">
                <a:lnSpc>
                  <a:spcPct val="130000"/>
                </a:lnSpc>
                <a:spcBef>
                  <a:spcPct val="30000"/>
                </a:spcBef>
                <a:spcAft>
                  <a:spcPct val="30000"/>
                </a:spcAft>
                <a:defRPr/>
              </a:pPr>
              <a:r>
                <a:rPr lang="en-US" sz="2400" b="1" dirty="0" err="1">
                  <a:solidFill>
                    <a:srgbClr val="F4EE00"/>
                  </a:solidFill>
                  <a:latin typeface="Times New Roman" panose="02020603050405020304" pitchFamily="18" charset="0"/>
                  <a:cs typeface="Times New Roman" panose="02020603050405020304" pitchFamily="18" charset="0"/>
                </a:rPr>
                <a:t>Có</a:t>
              </a:r>
              <a:r>
                <a:rPr lang="en-US" sz="2400" b="1" dirty="0">
                  <a:solidFill>
                    <a:srgbClr val="F4EE00"/>
                  </a:solidFill>
                  <a:latin typeface="Times New Roman" panose="02020603050405020304" pitchFamily="18" charset="0"/>
                  <a:cs typeface="Times New Roman" panose="02020603050405020304" pitchFamily="18" charset="0"/>
                </a:rPr>
                <a:t> </a:t>
              </a:r>
              <a:r>
                <a:rPr lang="en-US" sz="2400" b="1" dirty="0" err="1">
                  <a:solidFill>
                    <a:srgbClr val="F4EE00"/>
                  </a:solidFill>
                  <a:latin typeface="Times New Roman" panose="02020603050405020304" pitchFamily="18" charset="0"/>
                  <a:cs typeface="Times New Roman" panose="02020603050405020304" pitchFamily="18" charset="0"/>
                </a:rPr>
                <a:t>từ</a:t>
              </a:r>
              <a:r>
                <a:rPr lang="en-US" sz="2400" b="1" dirty="0">
                  <a:solidFill>
                    <a:srgbClr val="F4EE00"/>
                  </a:solidFill>
                  <a:latin typeface="Times New Roman" panose="02020603050405020304" pitchFamily="18" charset="0"/>
                  <a:cs typeface="Times New Roman" panose="02020603050405020304" pitchFamily="18" charset="0"/>
                </a:rPr>
                <a:t> </a:t>
              </a:r>
              <a:r>
                <a:rPr lang="en-US" sz="2400" b="1" dirty="0" err="1">
                  <a:solidFill>
                    <a:srgbClr val="F4EE00"/>
                  </a:solidFill>
                  <a:latin typeface="Times New Roman" panose="02020603050405020304" pitchFamily="18" charset="0"/>
                  <a:cs typeface="Times New Roman" panose="02020603050405020304" pitchFamily="18" charset="0"/>
                </a:rPr>
                <a:t>ngữ</a:t>
              </a:r>
              <a:r>
                <a:rPr lang="en-US" sz="2400" b="1" dirty="0">
                  <a:solidFill>
                    <a:srgbClr val="F4EE00"/>
                  </a:solidFill>
                  <a:latin typeface="Times New Roman" panose="02020603050405020304" pitchFamily="18" charset="0"/>
                  <a:cs typeface="Times New Roman" panose="02020603050405020304" pitchFamily="18" charset="0"/>
                </a:rPr>
                <a:t> </a:t>
              </a:r>
              <a:r>
                <a:rPr lang="en-US" sz="2400" b="1" dirty="0" err="1">
                  <a:solidFill>
                    <a:srgbClr val="F4EE00"/>
                  </a:solidFill>
                  <a:latin typeface="Times New Roman" panose="02020603050405020304" pitchFamily="18" charset="0"/>
                  <a:cs typeface="Times New Roman" panose="02020603050405020304" pitchFamily="18" charset="0"/>
                </a:rPr>
                <a:t>phủ</a:t>
              </a:r>
              <a:r>
                <a:rPr lang="en-US" sz="2400" b="1" dirty="0">
                  <a:solidFill>
                    <a:srgbClr val="F4EE00"/>
                  </a:solidFill>
                  <a:latin typeface="Times New Roman" panose="02020603050405020304" pitchFamily="18" charset="0"/>
                  <a:cs typeface="Times New Roman" panose="02020603050405020304" pitchFamily="18" charset="0"/>
                </a:rPr>
                <a:t> </a:t>
              </a:r>
              <a:r>
                <a:rPr lang="en-US" sz="2400" b="1" dirty="0" err="1">
                  <a:solidFill>
                    <a:srgbClr val="F4EE00"/>
                  </a:solidFill>
                  <a:latin typeface="Times New Roman" panose="02020603050405020304" pitchFamily="18" charset="0"/>
                  <a:cs typeface="Times New Roman" panose="02020603050405020304" pitchFamily="18" charset="0"/>
                </a:rPr>
                <a:t>định</a:t>
              </a:r>
              <a:r>
                <a:rPr lang="en-US" sz="2400" b="1" dirty="0">
                  <a:solidFill>
                    <a:srgbClr val="F4EE00"/>
                  </a:solidFill>
                  <a:latin typeface="Times New Roman" panose="02020603050405020304" pitchFamily="18" charset="0"/>
                  <a:cs typeface="Times New Roman" panose="02020603050405020304" pitchFamily="18" charset="0"/>
                </a:rPr>
                <a:t>.</a:t>
              </a:r>
            </a:p>
          </p:txBody>
        </p:sp>
        <p:sp>
          <p:nvSpPr>
            <p:cNvPr id="41018" name="AutoShape 58"/>
            <p:cNvSpPr>
              <a:spLocks noChangeArrowheads="1"/>
            </p:cNvSpPr>
            <p:nvPr/>
          </p:nvSpPr>
          <p:spPr bwMode="auto">
            <a:xfrm>
              <a:off x="6089239" y="4648200"/>
              <a:ext cx="609600" cy="733663"/>
            </a:xfrm>
            <a:prstGeom prst="rightArrow">
              <a:avLst>
                <a:gd name="adj1" fmla="val 50000"/>
                <a:gd name="adj2" fmla="val 29388"/>
              </a:avLst>
            </a:prstGeom>
            <a:solidFill>
              <a:schemeClr val="bg1"/>
            </a:solidFill>
            <a:ln w="9525" algn="ctr">
              <a:noFill/>
              <a:miter lim="800000"/>
              <a:headEnd/>
              <a:tailEnd/>
            </a:ln>
          </p:spPr>
          <p:txBody>
            <a:bodyPr anchor="ctr">
              <a:spAutoFit/>
            </a:bodyPr>
            <a:lstStyle/>
            <a:p>
              <a:endParaRPr lang="en-US">
                <a:latin typeface="Times New Roman" panose="02020603050405020304" pitchFamily="18" charset="0"/>
                <a:cs typeface="Times New Roman" panose="02020603050405020304" pitchFamily="18" charset="0"/>
              </a:endParaRPr>
            </a:p>
          </p:txBody>
        </p:sp>
        <p:sp>
          <p:nvSpPr>
            <p:cNvPr id="41019" name="Rectangle 59"/>
            <p:cNvSpPr>
              <a:spLocks noChangeArrowheads="1"/>
            </p:cNvSpPr>
            <p:nvPr/>
          </p:nvSpPr>
          <p:spPr bwMode="auto">
            <a:xfrm>
              <a:off x="6934200" y="4696375"/>
              <a:ext cx="4064000" cy="652486"/>
            </a:xfrm>
            <a:prstGeom prst="rect">
              <a:avLst/>
            </a:prstGeom>
            <a:noFill/>
            <a:ln w="9525" algn="ctr">
              <a:solidFill>
                <a:srgbClr val="F4EE00"/>
              </a:solidFill>
              <a:miter lim="800000"/>
              <a:headEnd/>
              <a:tailEnd/>
            </a:ln>
            <a:effectLst/>
            <a:extLst/>
          </p:spPr>
          <p:txBody>
            <a:bodyPr>
              <a:spAutoFit/>
            </a:bodyPr>
            <a:lstStyle/>
            <a:p>
              <a:pPr algn="ctr">
                <a:lnSpc>
                  <a:spcPct val="130000"/>
                </a:lnSpc>
                <a:spcBef>
                  <a:spcPct val="30000"/>
                </a:spcBef>
                <a:spcAft>
                  <a:spcPct val="30000"/>
                </a:spcAft>
                <a:defRPr/>
              </a:pPr>
              <a:r>
                <a:rPr lang="en-US" sz="2800" b="1" dirty="0" smtClean="0">
                  <a:solidFill>
                    <a:srgbClr val="FFFF00"/>
                  </a:solidFill>
                  <a:latin typeface="Times New Roman" panose="02020603050405020304" pitchFamily="18" charset="0"/>
                  <a:cs typeface="Times New Roman" panose="02020603050405020304" pitchFamily="18" charset="0"/>
                </a:rPr>
                <a:t>CÂU PHỦ ĐỊNH</a:t>
              </a:r>
              <a:endParaRPr lang="en-US" sz="2800" b="1" dirty="0">
                <a:solidFill>
                  <a:srgbClr val="FFFF00"/>
                </a:solidFill>
                <a:latin typeface="Times New Roman" panose="02020603050405020304" pitchFamily="18" charset="0"/>
                <a:cs typeface="Times New Roman" panose="02020603050405020304" pitchFamily="18" charset="0"/>
              </a:endParaRPr>
            </a:p>
          </p:txBody>
        </p:sp>
        <p:sp>
          <p:nvSpPr>
            <p:cNvPr id="41020" name="Rectangle 60"/>
            <p:cNvSpPr>
              <a:spLocks noChangeArrowheads="1"/>
            </p:cNvSpPr>
            <p:nvPr/>
          </p:nvSpPr>
          <p:spPr bwMode="auto">
            <a:xfrm>
              <a:off x="687755" y="4388342"/>
              <a:ext cx="1611845" cy="1212640"/>
            </a:xfrm>
            <a:prstGeom prst="rect">
              <a:avLst/>
            </a:prstGeom>
            <a:noFill/>
            <a:ln w="9525" algn="ctr">
              <a:solidFill>
                <a:srgbClr val="FFFF00"/>
              </a:solidFill>
              <a:miter lim="800000"/>
              <a:headEnd/>
              <a:tailEnd/>
            </a:ln>
            <a:effectLst/>
            <a:extLst/>
          </p:spPr>
          <p:txBody>
            <a:bodyPr wrap="square">
              <a:spAutoFit/>
            </a:bodyPr>
            <a:lstStyle/>
            <a:p>
              <a:pPr algn="ctr">
                <a:spcBef>
                  <a:spcPct val="30000"/>
                </a:spcBef>
                <a:spcAft>
                  <a:spcPct val="30000"/>
                </a:spcAft>
                <a:defRPr/>
              </a:pPr>
              <a:r>
                <a:rPr lang="en-US" sz="2800" b="1" dirty="0">
                  <a:solidFill>
                    <a:srgbClr val="F4EE00"/>
                  </a:solidFill>
                  <a:latin typeface="Times New Roman" panose="02020603050405020304" pitchFamily="18" charset="0"/>
                  <a:cs typeface="Times New Roman" panose="02020603050405020304" pitchFamily="18" charset="0"/>
                </a:rPr>
                <a:t>ĐẶC </a:t>
              </a:r>
            </a:p>
            <a:p>
              <a:pPr algn="ctr">
                <a:spcBef>
                  <a:spcPct val="30000"/>
                </a:spcBef>
                <a:spcAft>
                  <a:spcPct val="30000"/>
                </a:spcAft>
                <a:defRPr/>
              </a:pPr>
              <a:r>
                <a:rPr lang="en-US" sz="2800" b="1" dirty="0">
                  <a:solidFill>
                    <a:srgbClr val="F4EE00"/>
                  </a:solidFill>
                  <a:latin typeface="Times New Roman" panose="02020603050405020304" pitchFamily="18" charset="0"/>
                  <a:cs typeface="Times New Roman" panose="02020603050405020304" pitchFamily="18" charset="0"/>
                </a:rPr>
                <a:t>ĐIỂM</a:t>
              </a:r>
            </a:p>
          </p:txBody>
        </p:sp>
        <p:sp>
          <p:nvSpPr>
            <p:cNvPr id="41021" name="AutoShape 61"/>
            <p:cNvSpPr>
              <a:spLocks noChangeArrowheads="1"/>
            </p:cNvSpPr>
            <p:nvPr/>
          </p:nvSpPr>
          <p:spPr bwMode="auto">
            <a:xfrm>
              <a:off x="2520540" y="4586168"/>
              <a:ext cx="623198" cy="733663"/>
            </a:xfrm>
            <a:prstGeom prst="rightArrow">
              <a:avLst>
                <a:gd name="adj1" fmla="val 50000"/>
                <a:gd name="adj2" fmla="val 25000"/>
              </a:avLst>
            </a:prstGeom>
            <a:solidFill>
              <a:schemeClr val="bg1"/>
            </a:solidFill>
            <a:ln w="9525" algn="ctr">
              <a:noFill/>
              <a:miter lim="800000"/>
              <a:headEnd/>
              <a:tailEnd/>
            </a:ln>
          </p:spPr>
          <p:txBody>
            <a:bodyPr wrap="square" anchor="ctr">
              <a:spAutoFit/>
            </a:bodyPr>
            <a:lstStyle/>
            <a:p>
              <a:endParaRPr lang="en-US">
                <a:latin typeface="Times New Roman" panose="02020603050405020304" pitchFamily="18" charset="0"/>
                <a:cs typeface="Times New Roman" panose="02020603050405020304" pitchFamily="18" charset="0"/>
              </a:endParaRPr>
            </a:p>
          </p:txBody>
        </p:sp>
      </p:grpSp>
      <p:sp>
        <p:nvSpPr>
          <p:cNvPr id="6172" name="Rectangle 65"/>
          <p:cNvSpPr>
            <a:spLocks noChangeArrowheads="1"/>
          </p:cNvSpPr>
          <p:nvPr/>
        </p:nvSpPr>
        <p:spPr bwMode="auto">
          <a:xfrm>
            <a:off x="703385" y="1176167"/>
            <a:ext cx="1727200" cy="457200"/>
          </a:xfrm>
          <a:prstGeom prst="rect">
            <a:avLst/>
          </a:prstGeom>
          <a:noFill/>
          <a:ln w="9525">
            <a:noFill/>
            <a:miter lim="800000"/>
            <a:headEnd/>
            <a:tailEnd/>
          </a:ln>
        </p:spPr>
        <p:txBody>
          <a:bodyPr wrap="none" anchor="ctr"/>
          <a:lstStyle/>
          <a:p>
            <a:pPr algn="ctr"/>
            <a:r>
              <a:rPr lang="en-US" sz="3200" b="1" dirty="0" err="1">
                <a:solidFill>
                  <a:srgbClr val="F4EE00"/>
                </a:solidFill>
                <a:latin typeface="Times New Roman" panose="02020603050405020304" pitchFamily="18" charset="0"/>
                <a:cs typeface="Times New Roman" panose="02020603050405020304" pitchFamily="18" charset="0"/>
              </a:rPr>
              <a:t>Ví</a:t>
            </a:r>
            <a:r>
              <a:rPr lang="en-US" sz="3200" b="1" dirty="0">
                <a:solidFill>
                  <a:srgbClr val="F4EE00"/>
                </a:solidFill>
                <a:latin typeface="Times New Roman" panose="02020603050405020304" pitchFamily="18" charset="0"/>
                <a:cs typeface="Times New Roman" panose="02020603050405020304" pitchFamily="18" charset="0"/>
              </a:rPr>
              <a:t> </a:t>
            </a:r>
            <a:r>
              <a:rPr lang="en-US" sz="3200" b="1" dirty="0" err="1">
                <a:solidFill>
                  <a:srgbClr val="F4EE00"/>
                </a:solidFill>
                <a:latin typeface="Times New Roman" panose="02020603050405020304" pitchFamily="18" charset="0"/>
                <a:cs typeface="Times New Roman" panose="02020603050405020304" pitchFamily="18" charset="0"/>
              </a:rPr>
              <a:t>dụ</a:t>
            </a:r>
            <a:r>
              <a:rPr lang="en-US" sz="3200" b="1" dirty="0">
                <a:solidFill>
                  <a:srgbClr val="F4EE00"/>
                </a:solidFill>
                <a:latin typeface="Times New Roman" panose="02020603050405020304" pitchFamily="18" charset="0"/>
                <a:cs typeface="Times New Roman" panose="02020603050405020304" pitchFamily="18" charset="0"/>
              </a:rPr>
              <a:t> 1:</a:t>
            </a:r>
          </a:p>
        </p:txBody>
      </p:sp>
    </p:spTree>
    <p:custDataLst>
      <p:tags r:id="rId1"/>
    </p:custDataLst>
    <p:extLst>
      <p:ext uri="{BB962C8B-B14F-4D97-AF65-F5344CB8AC3E}">
        <p14:creationId xmlns:p14="http://schemas.microsoft.com/office/powerpoint/2010/main" val="3895837308"/>
      </p:ext>
    </p:extLst>
  </p:cSld>
  <p:clrMapOvr>
    <a:masterClrMapping/>
  </p:clrMapOvr>
  <p:transition advClick="0" advTm="8401">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68"/>
                                        </p:tgtEl>
                                        <p:attrNameLst>
                                          <p:attrName>style.visibility</p:attrName>
                                        </p:attrNameLst>
                                      </p:cBhvr>
                                      <p:to>
                                        <p:strVal val="visible"/>
                                      </p:to>
                                    </p:set>
                                    <p:animEffect transition="in" filter="checkerboard(across)">
                                      <p:cBhvr>
                                        <p:cTn id="7" dur="500"/>
                                        <p:tgtEl>
                                          <p:spTgt spid="102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8"/>
                                        </p:tgtEl>
                                        <p:attrNameLst>
                                          <p:attrName>style.visibility</p:attrName>
                                        </p:attrNameLst>
                                      </p:cBhvr>
                                      <p:to>
                                        <p:strVal val="visible"/>
                                      </p:to>
                                    </p:set>
                                    <p:animEffect transition="in" filter="checkerboard(across)">
                                      <p:cBhvr>
                                        <p:cTn id="12" dur="500"/>
                                        <p:tgtEl>
                                          <p:spTgt spid="10248"/>
                                        </p:tgtEl>
                                      </p:cBhvr>
                                    </p:animEffect>
                                  </p:childTnLst>
                                </p:cTn>
                              </p:par>
                              <p:par>
                                <p:cTn id="13" presetID="5" presetClass="entr" presetSubtype="10" fill="hold" nodeType="withEffect">
                                  <p:stCondLst>
                                    <p:cond delay="0"/>
                                  </p:stCondLst>
                                  <p:childTnLst>
                                    <p:set>
                                      <p:cBhvr>
                                        <p:cTn id="14" dur="1" fill="hold">
                                          <p:stCondLst>
                                            <p:cond delay="0"/>
                                          </p:stCondLst>
                                        </p:cTn>
                                        <p:tgtEl>
                                          <p:spTgt spid="10247"/>
                                        </p:tgtEl>
                                        <p:attrNameLst>
                                          <p:attrName>style.visibility</p:attrName>
                                        </p:attrNameLst>
                                      </p:cBhvr>
                                      <p:to>
                                        <p:strVal val="visible"/>
                                      </p:to>
                                    </p:set>
                                    <p:animEffect transition="in" filter="checkerboard(across)">
                                      <p:cBhvr>
                                        <p:cTn id="15" dur="500"/>
                                        <p:tgtEl>
                                          <p:spTgt spid="1024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0256"/>
                                        </p:tgtEl>
                                        <p:attrNameLst>
                                          <p:attrName>style.visibility</p:attrName>
                                        </p:attrNameLst>
                                      </p:cBhvr>
                                      <p:to>
                                        <p:strVal val="visible"/>
                                      </p:to>
                                    </p:set>
                                    <p:animEffect transition="in" filter="diamond(in)">
                                      <p:cBhvr>
                                        <p:cTn id="20" dur="2000"/>
                                        <p:tgtEl>
                                          <p:spTgt spid="10256"/>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10257"/>
                                        </p:tgtEl>
                                        <p:attrNameLst>
                                          <p:attrName>style.visibility</p:attrName>
                                        </p:attrNameLst>
                                      </p:cBhvr>
                                      <p:to>
                                        <p:strVal val="visible"/>
                                      </p:to>
                                    </p:set>
                                    <p:animEffect transition="in" filter="diamond(in)">
                                      <p:cBhvr>
                                        <p:cTn id="23" dur="2000"/>
                                        <p:tgtEl>
                                          <p:spTgt spid="1025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0251"/>
                                        </p:tgtEl>
                                        <p:attrNameLst>
                                          <p:attrName>style.visibility</p:attrName>
                                        </p:attrNameLst>
                                      </p:cBhvr>
                                      <p:to>
                                        <p:strVal val="visible"/>
                                      </p:to>
                                    </p:set>
                                    <p:animEffect transition="in" filter="checkerboard(across)">
                                      <p:cBhvr>
                                        <p:cTn id="28" dur="500"/>
                                        <p:tgtEl>
                                          <p:spTgt spid="1025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0" presetClass="emph" presetSubtype="0" fill="hold" grpId="0" nodeType="clickEffect">
                                  <p:stCondLst>
                                    <p:cond delay="0"/>
                                  </p:stCondLst>
                                  <p:iterate type="lt">
                                    <p:tmPct val="10000"/>
                                  </p:iterate>
                                  <p:childTnLst>
                                    <p:set>
                                      <p:cBhvr override="childStyle">
                                        <p:cTn id="32" dur="500" autoRev="1" fill="hold"/>
                                        <p:tgtEl>
                                          <p:spTgt spid="10244"/>
                                        </p:tgtEl>
                                        <p:attrNameLst>
                                          <p:attrName>style.color</p:attrName>
                                        </p:attrNameLst>
                                      </p:cBhvr>
                                      <p:to>
                                        <p:clrVal>
                                          <a:srgbClr val="FF0000"/>
                                        </p:clrVal>
                                      </p:to>
                                    </p:set>
                                    <p:set>
                                      <p:cBhvr>
                                        <p:cTn id="33" dur="500" autoRev="1" fill="hold"/>
                                        <p:tgtEl>
                                          <p:spTgt spid="10244"/>
                                        </p:tgtEl>
                                        <p:attrNameLst>
                                          <p:attrName>fillcolor</p:attrName>
                                        </p:attrNameLst>
                                      </p:cBhvr>
                                      <p:to>
                                        <p:clrVal>
                                          <a:srgbClr val="FF0000"/>
                                        </p:clrVal>
                                      </p:to>
                                    </p:set>
                                    <p:set>
                                      <p:cBhvr>
                                        <p:cTn id="34" dur="500" autoRev="1" fill="hold"/>
                                        <p:tgtEl>
                                          <p:spTgt spid="10244"/>
                                        </p:tgtEl>
                                        <p:attrNameLst>
                                          <p:attrName>fill.type</p:attrName>
                                        </p:attrNameLst>
                                      </p:cBhvr>
                                      <p:to>
                                        <p:strVal val="solid"/>
                                      </p:to>
                                    </p:set>
                                  </p:childTnLst>
                                </p:cTn>
                              </p:par>
                              <p:par>
                                <p:cTn id="35" presetID="20" presetClass="emph" presetSubtype="0" fill="hold" grpId="0" nodeType="withEffect">
                                  <p:stCondLst>
                                    <p:cond delay="0"/>
                                  </p:stCondLst>
                                  <p:iterate type="lt">
                                    <p:tmPct val="10000"/>
                                  </p:iterate>
                                  <p:childTnLst>
                                    <p:set>
                                      <p:cBhvr override="childStyle">
                                        <p:cTn id="36" dur="500" autoRev="1" fill="hold"/>
                                        <p:tgtEl>
                                          <p:spTgt spid="10246"/>
                                        </p:tgtEl>
                                        <p:attrNameLst>
                                          <p:attrName>style.color</p:attrName>
                                        </p:attrNameLst>
                                      </p:cBhvr>
                                      <p:to>
                                        <p:clrVal>
                                          <a:srgbClr val="FF0000"/>
                                        </p:clrVal>
                                      </p:to>
                                    </p:set>
                                    <p:set>
                                      <p:cBhvr>
                                        <p:cTn id="37" dur="500" autoRev="1" fill="hold"/>
                                        <p:tgtEl>
                                          <p:spTgt spid="10246"/>
                                        </p:tgtEl>
                                        <p:attrNameLst>
                                          <p:attrName>fillcolor</p:attrName>
                                        </p:attrNameLst>
                                      </p:cBhvr>
                                      <p:to>
                                        <p:clrVal>
                                          <a:srgbClr val="FF0000"/>
                                        </p:clrVal>
                                      </p:to>
                                    </p:set>
                                    <p:set>
                                      <p:cBhvr>
                                        <p:cTn id="38" dur="500" autoRev="1" fill="hold"/>
                                        <p:tgtEl>
                                          <p:spTgt spid="10246"/>
                                        </p:tgtEl>
                                        <p:attrNameLst>
                                          <p:attrName>fill.type</p:attrName>
                                        </p:attrNameLst>
                                      </p:cBhvr>
                                      <p:to>
                                        <p:strVal val="solid"/>
                                      </p:to>
                                    </p:set>
                                  </p:childTnLst>
                                </p:cTn>
                              </p:par>
                              <p:par>
                                <p:cTn id="39" presetID="20" presetClass="emph" presetSubtype="0" fill="hold" grpId="0" nodeType="withEffect">
                                  <p:stCondLst>
                                    <p:cond delay="0"/>
                                  </p:stCondLst>
                                  <p:iterate type="lt">
                                    <p:tmPct val="10000"/>
                                  </p:iterate>
                                  <p:childTnLst>
                                    <p:set>
                                      <p:cBhvr override="childStyle">
                                        <p:cTn id="40" dur="500" autoRev="1" fill="hold"/>
                                        <p:tgtEl>
                                          <p:spTgt spid="10245"/>
                                        </p:tgtEl>
                                        <p:attrNameLst>
                                          <p:attrName>style.color</p:attrName>
                                        </p:attrNameLst>
                                      </p:cBhvr>
                                      <p:to>
                                        <p:clrVal>
                                          <a:srgbClr val="FF0000"/>
                                        </p:clrVal>
                                      </p:to>
                                    </p:set>
                                    <p:set>
                                      <p:cBhvr>
                                        <p:cTn id="41" dur="500" autoRev="1" fill="hold"/>
                                        <p:tgtEl>
                                          <p:spTgt spid="10245"/>
                                        </p:tgtEl>
                                        <p:attrNameLst>
                                          <p:attrName>fillcolor</p:attrName>
                                        </p:attrNameLst>
                                      </p:cBhvr>
                                      <p:to>
                                        <p:clrVal>
                                          <a:srgbClr val="FF0000"/>
                                        </p:clrVal>
                                      </p:to>
                                    </p:set>
                                    <p:set>
                                      <p:cBhvr>
                                        <p:cTn id="42" dur="500" autoRev="1" fill="hold"/>
                                        <p:tgtEl>
                                          <p:spTgt spid="10245"/>
                                        </p:tgtEl>
                                        <p:attrNameLst>
                                          <p:attrName>fill.type</p:attrName>
                                        </p:attrNameLst>
                                      </p:cBhvr>
                                      <p:to>
                                        <p:strVal val="solid"/>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6" presetClass="emph" presetSubtype="0" fill="hold" grpId="1" nodeType="clickEffect">
                                  <p:stCondLst>
                                    <p:cond delay="0"/>
                                  </p:stCondLst>
                                  <p:iterate type="lt">
                                    <p:tmPct val="10000"/>
                                  </p:iterate>
                                  <p:childTnLst>
                                    <p:animScale>
                                      <p:cBhvr>
                                        <p:cTn id="46" dur="250" autoRev="1" fill="hold">
                                          <p:stCondLst>
                                            <p:cond delay="0"/>
                                          </p:stCondLst>
                                        </p:cTn>
                                        <p:tgtEl>
                                          <p:spTgt spid="10244"/>
                                        </p:tgtEl>
                                      </p:cBhvr>
                                      <p:to x="80000" y="100000"/>
                                    </p:animScale>
                                    <p:anim by="(#ppt_w*0.10)" calcmode="lin" valueType="num">
                                      <p:cBhvr>
                                        <p:cTn id="47" dur="250" autoRev="1" fill="hold">
                                          <p:stCondLst>
                                            <p:cond delay="0"/>
                                          </p:stCondLst>
                                        </p:cTn>
                                        <p:tgtEl>
                                          <p:spTgt spid="10244"/>
                                        </p:tgtEl>
                                        <p:attrNameLst>
                                          <p:attrName>ppt_x</p:attrName>
                                        </p:attrNameLst>
                                      </p:cBhvr>
                                    </p:anim>
                                    <p:anim by="(-#ppt_w*0.10)" calcmode="lin" valueType="num">
                                      <p:cBhvr>
                                        <p:cTn id="48" dur="250" autoRev="1" fill="hold">
                                          <p:stCondLst>
                                            <p:cond delay="0"/>
                                          </p:stCondLst>
                                        </p:cTn>
                                        <p:tgtEl>
                                          <p:spTgt spid="10244"/>
                                        </p:tgtEl>
                                        <p:attrNameLst>
                                          <p:attrName>ppt_y</p:attrName>
                                        </p:attrNameLst>
                                      </p:cBhvr>
                                    </p:anim>
                                    <p:animRot by="-480000">
                                      <p:cBhvr>
                                        <p:cTn id="49" dur="250" autoRev="1" fill="hold">
                                          <p:stCondLst>
                                            <p:cond delay="0"/>
                                          </p:stCondLst>
                                        </p:cTn>
                                        <p:tgtEl>
                                          <p:spTgt spid="10244"/>
                                        </p:tgtEl>
                                        <p:attrNameLst>
                                          <p:attrName>r</p:attrName>
                                        </p:attrNameLst>
                                      </p:cBhvr>
                                    </p:animRot>
                                  </p:childTnLst>
                                </p:cTn>
                              </p:par>
                              <p:par>
                                <p:cTn id="50" presetID="36" presetClass="emph" presetSubtype="0" fill="hold" grpId="1" nodeType="withEffect">
                                  <p:stCondLst>
                                    <p:cond delay="0"/>
                                  </p:stCondLst>
                                  <p:iterate type="lt">
                                    <p:tmPct val="10000"/>
                                  </p:iterate>
                                  <p:childTnLst>
                                    <p:animScale>
                                      <p:cBhvr>
                                        <p:cTn id="51" dur="250" autoRev="1" fill="hold">
                                          <p:stCondLst>
                                            <p:cond delay="0"/>
                                          </p:stCondLst>
                                        </p:cTn>
                                        <p:tgtEl>
                                          <p:spTgt spid="10246"/>
                                        </p:tgtEl>
                                      </p:cBhvr>
                                      <p:to x="80000" y="100000"/>
                                    </p:animScale>
                                    <p:anim by="(#ppt_w*0.10)" calcmode="lin" valueType="num">
                                      <p:cBhvr>
                                        <p:cTn id="52" dur="250" autoRev="1" fill="hold">
                                          <p:stCondLst>
                                            <p:cond delay="0"/>
                                          </p:stCondLst>
                                        </p:cTn>
                                        <p:tgtEl>
                                          <p:spTgt spid="10246"/>
                                        </p:tgtEl>
                                        <p:attrNameLst>
                                          <p:attrName>ppt_x</p:attrName>
                                        </p:attrNameLst>
                                      </p:cBhvr>
                                    </p:anim>
                                    <p:anim by="(-#ppt_w*0.10)" calcmode="lin" valueType="num">
                                      <p:cBhvr>
                                        <p:cTn id="53" dur="250" autoRev="1" fill="hold">
                                          <p:stCondLst>
                                            <p:cond delay="0"/>
                                          </p:stCondLst>
                                        </p:cTn>
                                        <p:tgtEl>
                                          <p:spTgt spid="10246"/>
                                        </p:tgtEl>
                                        <p:attrNameLst>
                                          <p:attrName>ppt_y</p:attrName>
                                        </p:attrNameLst>
                                      </p:cBhvr>
                                    </p:anim>
                                    <p:animRot by="-480000">
                                      <p:cBhvr>
                                        <p:cTn id="54" dur="250" autoRev="1" fill="hold">
                                          <p:stCondLst>
                                            <p:cond delay="0"/>
                                          </p:stCondLst>
                                        </p:cTn>
                                        <p:tgtEl>
                                          <p:spTgt spid="10246"/>
                                        </p:tgtEl>
                                        <p:attrNameLst>
                                          <p:attrName>r</p:attrName>
                                        </p:attrNameLst>
                                      </p:cBhvr>
                                    </p:animRot>
                                  </p:childTnLst>
                                </p:cTn>
                              </p:par>
                              <p:par>
                                <p:cTn id="55" presetID="36" presetClass="emph" presetSubtype="0" fill="hold" grpId="1" nodeType="withEffect">
                                  <p:stCondLst>
                                    <p:cond delay="0"/>
                                  </p:stCondLst>
                                  <p:iterate type="lt">
                                    <p:tmPct val="10000"/>
                                  </p:iterate>
                                  <p:childTnLst>
                                    <p:animScale>
                                      <p:cBhvr>
                                        <p:cTn id="56" dur="250" autoRev="1" fill="hold">
                                          <p:stCondLst>
                                            <p:cond delay="0"/>
                                          </p:stCondLst>
                                        </p:cTn>
                                        <p:tgtEl>
                                          <p:spTgt spid="10245"/>
                                        </p:tgtEl>
                                      </p:cBhvr>
                                      <p:to x="80000" y="100000"/>
                                    </p:animScale>
                                    <p:anim by="(#ppt_w*0.10)" calcmode="lin" valueType="num">
                                      <p:cBhvr>
                                        <p:cTn id="57" dur="250" autoRev="1" fill="hold">
                                          <p:stCondLst>
                                            <p:cond delay="0"/>
                                          </p:stCondLst>
                                        </p:cTn>
                                        <p:tgtEl>
                                          <p:spTgt spid="10245"/>
                                        </p:tgtEl>
                                        <p:attrNameLst>
                                          <p:attrName>ppt_x</p:attrName>
                                        </p:attrNameLst>
                                      </p:cBhvr>
                                    </p:anim>
                                    <p:anim by="(-#ppt_w*0.10)" calcmode="lin" valueType="num">
                                      <p:cBhvr>
                                        <p:cTn id="58" dur="250" autoRev="1" fill="hold">
                                          <p:stCondLst>
                                            <p:cond delay="0"/>
                                          </p:stCondLst>
                                        </p:cTn>
                                        <p:tgtEl>
                                          <p:spTgt spid="10245"/>
                                        </p:tgtEl>
                                        <p:attrNameLst>
                                          <p:attrName>ppt_y</p:attrName>
                                        </p:attrNameLst>
                                      </p:cBhvr>
                                    </p:anim>
                                    <p:animRot by="-480000">
                                      <p:cBhvr>
                                        <p:cTn id="59" dur="250" autoRev="1" fill="hold">
                                          <p:stCondLst>
                                            <p:cond delay="0"/>
                                          </p:stCondLst>
                                        </p:cTn>
                                        <p:tgtEl>
                                          <p:spTgt spid="10245"/>
                                        </p:tgtEl>
                                        <p:attrNameLst>
                                          <p:attrName>r</p:attrName>
                                        </p:attrNameLst>
                                      </p:cBhvr>
                                    </p:animRot>
                                  </p:childTnLst>
                                </p:cTn>
                              </p:par>
                              <p:par>
                                <p:cTn id="60" presetID="5" presetClass="entr" presetSubtype="10" fill="hold" nodeType="withEffect">
                                  <p:stCondLst>
                                    <p:cond delay="0"/>
                                  </p:stCondLst>
                                  <p:childTnLst>
                                    <p:set>
                                      <p:cBhvr>
                                        <p:cTn id="61" dur="1" fill="hold">
                                          <p:stCondLst>
                                            <p:cond delay="0"/>
                                          </p:stCondLst>
                                        </p:cTn>
                                        <p:tgtEl>
                                          <p:spTgt spid="10250"/>
                                        </p:tgtEl>
                                        <p:attrNameLst>
                                          <p:attrName>style.visibility</p:attrName>
                                        </p:attrNameLst>
                                      </p:cBhvr>
                                      <p:to>
                                        <p:strVal val="visible"/>
                                      </p:to>
                                    </p:set>
                                    <p:animEffect transition="in" filter="checkerboard(across)">
                                      <p:cBhvr>
                                        <p:cTn id="62" dur="500"/>
                                        <p:tgtEl>
                                          <p:spTgt spid="10250"/>
                                        </p:tgtEl>
                                      </p:cBhvr>
                                    </p:animEffect>
                                  </p:childTnLst>
                                </p:cTn>
                              </p:par>
                              <p:par>
                                <p:cTn id="63" presetID="5" presetClass="exit" presetSubtype="10" fill="hold" grpId="0" nodeType="withEffect">
                                  <p:stCondLst>
                                    <p:cond delay="0"/>
                                  </p:stCondLst>
                                  <p:childTnLst>
                                    <p:animEffect transition="out" filter="checkerboard(across)">
                                      <p:cBhvr>
                                        <p:cTn id="64" dur="500"/>
                                        <p:tgtEl>
                                          <p:spTgt spid="10252"/>
                                        </p:tgtEl>
                                      </p:cBhvr>
                                    </p:animEffect>
                                    <p:set>
                                      <p:cBhvr>
                                        <p:cTn id="65" dur="1" fill="hold">
                                          <p:stCondLst>
                                            <p:cond delay="499"/>
                                          </p:stCondLst>
                                        </p:cTn>
                                        <p:tgtEl>
                                          <p:spTgt spid="10252"/>
                                        </p:tgtEl>
                                        <p:attrNameLst>
                                          <p:attrName>style.visibility</p:attrName>
                                        </p:attrNameLst>
                                      </p:cBhvr>
                                      <p:to>
                                        <p:strVal val="hidden"/>
                                      </p:to>
                                    </p:set>
                                  </p:childTnLst>
                                </p:cTn>
                              </p:par>
                              <p:par>
                                <p:cTn id="66" presetID="5" presetClass="exit" presetSubtype="10" fill="hold" grpId="1" nodeType="withEffect">
                                  <p:stCondLst>
                                    <p:cond delay="0"/>
                                  </p:stCondLst>
                                  <p:childTnLst>
                                    <p:animEffect transition="out" filter="checkerboard(across)">
                                      <p:cBhvr>
                                        <p:cTn id="67" dur="500"/>
                                        <p:tgtEl>
                                          <p:spTgt spid="10268"/>
                                        </p:tgtEl>
                                      </p:cBhvr>
                                    </p:animEffect>
                                    <p:set>
                                      <p:cBhvr>
                                        <p:cTn id="68" dur="1" fill="hold">
                                          <p:stCondLst>
                                            <p:cond delay="499"/>
                                          </p:stCondLst>
                                        </p:cTn>
                                        <p:tgtEl>
                                          <p:spTgt spid="10268"/>
                                        </p:tgtEl>
                                        <p:attrNameLst>
                                          <p:attrName>style.visibility</p:attrName>
                                        </p:attrNameLst>
                                      </p:cBhvr>
                                      <p:to>
                                        <p:strVal val="hidden"/>
                                      </p:to>
                                    </p:set>
                                  </p:childTnLst>
                                </p:cTn>
                              </p:par>
                              <p:par>
                                <p:cTn id="69" presetID="5" presetClass="exit" presetSubtype="10" fill="hold" grpId="1" nodeType="withEffect">
                                  <p:stCondLst>
                                    <p:cond delay="0"/>
                                  </p:stCondLst>
                                  <p:childTnLst>
                                    <p:animEffect transition="out" filter="checkerboard(across)">
                                      <p:cBhvr>
                                        <p:cTn id="70" dur="500"/>
                                        <p:tgtEl>
                                          <p:spTgt spid="10248"/>
                                        </p:tgtEl>
                                      </p:cBhvr>
                                    </p:animEffect>
                                    <p:set>
                                      <p:cBhvr>
                                        <p:cTn id="71" dur="1" fill="hold">
                                          <p:stCondLst>
                                            <p:cond delay="499"/>
                                          </p:stCondLst>
                                        </p:cTn>
                                        <p:tgtEl>
                                          <p:spTgt spid="10248"/>
                                        </p:tgtEl>
                                        <p:attrNameLst>
                                          <p:attrName>style.visibility</p:attrName>
                                        </p:attrNameLst>
                                      </p:cBhvr>
                                      <p:to>
                                        <p:strVal val="hidden"/>
                                      </p:to>
                                    </p:set>
                                  </p:childTnLst>
                                </p:cTn>
                              </p:par>
                              <p:par>
                                <p:cTn id="72" presetID="5" presetClass="exit" presetSubtype="10" fill="hold" grpId="0" nodeType="withEffect">
                                  <p:stCondLst>
                                    <p:cond delay="0"/>
                                  </p:stCondLst>
                                  <p:childTnLst>
                                    <p:animEffect transition="out" filter="checkerboard(across)">
                                      <p:cBhvr>
                                        <p:cTn id="73" dur="500"/>
                                        <p:tgtEl>
                                          <p:spTgt spid="10247"/>
                                        </p:tgtEl>
                                      </p:cBhvr>
                                    </p:animEffect>
                                    <p:set>
                                      <p:cBhvr>
                                        <p:cTn id="74" dur="1" fill="hold">
                                          <p:stCondLst>
                                            <p:cond delay="499"/>
                                          </p:stCondLst>
                                        </p:cTn>
                                        <p:tgtEl>
                                          <p:spTgt spid="10247"/>
                                        </p:tgtEl>
                                        <p:attrNameLst>
                                          <p:attrName>style.visibility</p:attrName>
                                        </p:attrNameLst>
                                      </p:cBhvr>
                                      <p:to>
                                        <p:strVal val="hidden"/>
                                      </p:to>
                                    </p:set>
                                  </p:childTnLst>
                                </p:cTn>
                              </p:par>
                              <p:par>
                                <p:cTn id="75" presetID="5" presetClass="exit" presetSubtype="10" fill="hold" grpId="1" nodeType="withEffect">
                                  <p:stCondLst>
                                    <p:cond delay="0"/>
                                  </p:stCondLst>
                                  <p:childTnLst>
                                    <p:animEffect transition="out" filter="checkerboard(across)">
                                      <p:cBhvr>
                                        <p:cTn id="76" dur="500"/>
                                        <p:tgtEl>
                                          <p:spTgt spid="10256"/>
                                        </p:tgtEl>
                                      </p:cBhvr>
                                    </p:animEffect>
                                    <p:set>
                                      <p:cBhvr>
                                        <p:cTn id="77" dur="1" fill="hold">
                                          <p:stCondLst>
                                            <p:cond delay="499"/>
                                          </p:stCondLst>
                                        </p:cTn>
                                        <p:tgtEl>
                                          <p:spTgt spid="10256"/>
                                        </p:tgtEl>
                                        <p:attrNameLst>
                                          <p:attrName>style.visibility</p:attrName>
                                        </p:attrNameLst>
                                      </p:cBhvr>
                                      <p:to>
                                        <p:strVal val="hidden"/>
                                      </p:to>
                                    </p:set>
                                  </p:childTnLst>
                                </p:cTn>
                              </p:par>
                              <p:par>
                                <p:cTn id="78" presetID="5" presetClass="exit" presetSubtype="10" fill="hold" grpId="1" nodeType="withEffect">
                                  <p:stCondLst>
                                    <p:cond delay="0"/>
                                  </p:stCondLst>
                                  <p:childTnLst>
                                    <p:animEffect transition="out" filter="checkerboard(across)">
                                      <p:cBhvr>
                                        <p:cTn id="79" dur="500"/>
                                        <p:tgtEl>
                                          <p:spTgt spid="10257"/>
                                        </p:tgtEl>
                                      </p:cBhvr>
                                    </p:animEffect>
                                    <p:set>
                                      <p:cBhvr>
                                        <p:cTn id="80" dur="1" fill="hold">
                                          <p:stCondLst>
                                            <p:cond delay="499"/>
                                          </p:stCondLst>
                                        </p:cTn>
                                        <p:tgtEl>
                                          <p:spTgt spid="10257"/>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fade">
                                      <p:cBhvr>
                                        <p:cTn id="85" dur="1000"/>
                                        <p:tgtEl>
                                          <p:spTgt spid="2"/>
                                        </p:tgtEl>
                                      </p:cBhvr>
                                    </p:animEffect>
                                    <p:anim calcmode="lin" valueType="num">
                                      <p:cBhvr>
                                        <p:cTn id="86" dur="1000" fill="hold"/>
                                        <p:tgtEl>
                                          <p:spTgt spid="2"/>
                                        </p:tgtEl>
                                        <p:attrNameLst>
                                          <p:attrName>ppt_x</p:attrName>
                                        </p:attrNameLst>
                                      </p:cBhvr>
                                      <p:tavLst>
                                        <p:tav tm="0">
                                          <p:val>
                                            <p:strVal val="#ppt_x"/>
                                          </p:val>
                                        </p:tav>
                                        <p:tav tm="100000">
                                          <p:val>
                                            <p:strVal val="#ppt_x"/>
                                          </p:val>
                                        </p:tav>
                                      </p:tavLst>
                                    </p:anim>
                                    <p:anim calcmode="lin" valueType="num">
                                      <p:cBhvr>
                                        <p:cTn id="8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4" grpId="1"/>
      <p:bldP spid="10245" grpId="0"/>
      <p:bldP spid="10245" grpId="1"/>
      <p:bldP spid="10246" grpId="0"/>
      <p:bldP spid="10246" grpId="1"/>
      <p:bldP spid="10247" grpId="0"/>
      <p:bldP spid="10248" grpId="0" animBg="1"/>
      <p:bldP spid="10248" grpId="1" animBg="1"/>
      <p:bldP spid="10251" grpId="0" animBg="1"/>
      <p:bldP spid="10252" grpId="0"/>
      <p:bldP spid="10256" grpId="0" animBg="1"/>
      <p:bldP spid="10256" grpId="1" animBg="1"/>
      <p:bldP spid="10257" grpId="0"/>
      <p:bldP spid="10257" grpId="1"/>
      <p:bldP spid="10268" grpId="0" animBg="1"/>
      <p:bldP spid="1026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01600" y="2819483"/>
            <a:ext cx="1828800" cy="3108543"/>
          </a:xfrm>
          <a:prstGeom prst="rect">
            <a:avLst/>
          </a:prstGeom>
          <a:solidFill>
            <a:srgbClr val="CCFFCC"/>
          </a:solidFill>
          <a:ln w="38100">
            <a:solidFill>
              <a:srgbClr val="FF0000"/>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dirty="0" smtClean="0">
                <a:solidFill>
                  <a:srgbClr val="800000"/>
                </a:solidFill>
              </a:rPr>
              <a:t>CÂU PHỦ ĐỊNH</a:t>
            </a:r>
          </a:p>
          <a:p>
            <a:pPr eaLnBrk="0" fontAlgn="base" hangingPunct="0">
              <a:spcBef>
                <a:spcPct val="50000"/>
              </a:spcBef>
              <a:spcAft>
                <a:spcPct val="0"/>
              </a:spcAft>
            </a:pPr>
            <a:r>
              <a:rPr lang="en-US" sz="2800" dirty="0" smtClean="0">
                <a:solidFill>
                  <a:srgbClr val="800000"/>
                </a:solidFill>
              </a:rPr>
              <a:t> </a:t>
            </a:r>
          </a:p>
          <a:p>
            <a:pPr eaLnBrk="0" fontAlgn="base" hangingPunct="0">
              <a:spcBef>
                <a:spcPct val="50000"/>
              </a:spcBef>
              <a:spcAft>
                <a:spcPct val="0"/>
              </a:spcAft>
            </a:pPr>
            <a:r>
              <a:rPr lang="en-US" sz="2800" dirty="0" smtClean="0">
                <a:solidFill>
                  <a:srgbClr val="800000"/>
                </a:solidFill>
              </a:rPr>
              <a:t>(</a:t>
            </a:r>
            <a:r>
              <a:rPr lang="en-US" sz="2800" dirty="0" err="1" smtClean="0">
                <a:solidFill>
                  <a:srgbClr val="800000"/>
                </a:solidFill>
              </a:rPr>
              <a:t>Không</a:t>
            </a:r>
            <a:r>
              <a:rPr lang="en-US" sz="2800" dirty="0" smtClean="0">
                <a:solidFill>
                  <a:srgbClr val="800000"/>
                </a:solidFill>
              </a:rPr>
              <a:t> </a:t>
            </a:r>
            <a:r>
              <a:rPr lang="en-US" sz="2800" dirty="0" err="1" smtClean="0">
                <a:solidFill>
                  <a:srgbClr val="800000"/>
                </a:solidFill>
              </a:rPr>
              <a:t>có</a:t>
            </a:r>
            <a:r>
              <a:rPr lang="en-US" sz="2800" dirty="0" smtClean="0">
                <a:solidFill>
                  <a:srgbClr val="800000"/>
                </a:solidFill>
              </a:rPr>
              <a:t>) </a:t>
            </a:r>
            <a:br>
              <a:rPr lang="en-US" sz="2800" dirty="0" smtClean="0">
                <a:solidFill>
                  <a:srgbClr val="800000"/>
                </a:solidFill>
              </a:rPr>
            </a:br>
            <a:endParaRPr lang="en-US" sz="2800" dirty="0" smtClean="0">
              <a:solidFill>
                <a:srgbClr val="800000"/>
              </a:solidFill>
            </a:endParaRPr>
          </a:p>
        </p:txBody>
      </p:sp>
      <p:sp>
        <p:nvSpPr>
          <p:cNvPr id="11267" name="Text Box 3"/>
          <p:cNvSpPr txBox="1">
            <a:spLocks noChangeArrowheads="1"/>
          </p:cNvSpPr>
          <p:nvPr/>
        </p:nvSpPr>
        <p:spPr bwMode="auto">
          <a:xfrm>
            <a:off x="2438400" y="2619541"/>
            <a:ext cx="2032000" cy="584775"/>
          </a:xfrm>
          <a:prstGeom prst="rect">
            <a:avLst/>
          </a:prstGeom>
          <a:solidFill>
            <a:srgbClr val="FFFF99"/>
          </a:solidFill>
          <a:ln w="38100">
            <a:solidFill>
              <a:srgbClr val="3333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b="0" smtClean="0">
                <a:solidFill>
                  <a:srgbClr val="009999"/>
                </a:solidFill>
              </a:rPr>
              <a:t>Sự việc</a:t>
            </a:r>
          </a:p>
        </p:txBody>
      </p:sp>
      <p:sp>
        <p:nvSpPr>
          <p:cNvPr id="11268" name="Text Box 4"/>
          <p:cNvSpPr txBox="1">
            <a:spLocks noChangeArrowheads="1"/>
          </p:cNvSpPr>
          <p:nvPr/>
        </p:nvSpPr>
        <p:spPr bwMode="auto">
          <a:xfrm>
            <a:off x="2540000" y="3505200"/>
            <a:ext cx="2032000" cy="584775"/>
          </a:xfrm>
          <a:prstGeom prst="rect">
            <a:avLst/>
          </a:prstGeom>
          <a:solidFill>
            <a:srgbClr val="FFFF99"/>
          </a:solidFill>
          <a:ln w="38100">
            <a:solidFill>
              <a:srgbClr val="3333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b="0" smtClean="0">
                <a:solidFill>
                  <a:srgbClr val="009999"/>
                </a:solidFill>
              </a:rPr>
              <a:t>Sự vật</a:t>
            </a:r>
          </a:p>
        </p:txBody>
      </p:sp>
      <p:sp>
        <p:nvSpPr>
          <p:cNvPr id="11269" name="Text Box 5"/>
          <p:cNvSpPr txBox="1">
            <a:spLocks noChangeArrowheads="1"/>
          </p:cNvSpPr>
          <p:nvPr/>
        </p:nvSpPr>
        <p:spPr bwMode="auto">
          <a:xfrm>
            <a:off x="2438400" y="4411830"/>
            <a:ext cx="2438400" cy="584775"/>
          </a:xfrm>
          <a:prstGeom prst="rect">
            <a:avLst/>
          </a:prstGeom>
          <a:solidFill>
            <a:srgbClr val="FFFF99"/>
          </a:solidFill>
          <a:ln w="38100">
            <a:solidFill>
              <a:srgbClr val="3333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b="0" smtClean="0">
                <a:solidFill>
                  <a:srgbClr val="009999"/>
                </a:solidFill>
              </a:rPr>
              <a:t>Quan hệ</a:t>
            </a:r>
          </a:p>
        </p:txBody>
      </p:sp>
      <p:sp>
        <p:nvSpPr>
          <p:cNvPr id="11270" name="Text Box 6"/>
          <p:cNvSpPr txBox="1">
            <a:spLocks noChangeArrowheads="1"/>
          </p:cNvSpPr>
          <p:nvPr/>
        </p:nvSpPr>
        <p:spPr bwMode="auto">
          <a:xfrm>
            <a:off x="2336800" y="5562766"/>
            <a:ext cx="2641600" cy="584775"/>
          </a:xfrm>
          <a:prstGeom prst="rect">
            <a:avLst/>
          </a:prstGeom>
          <a:solidFill>
            <a:srgbClr val="FFFF99"/>
          </a:solidFill>
          <a:ln w="38100">
            <a:solidFill>
              <a:srgbClr val="3333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b="0" smtClean="0">
                <a:solidFill>
                  <a:srgbClr val="009999"/>
                </a:solidFill>
              </a:rPr>
              <a:t>Tính chất</a:t>
            </a:r>
          </a:p>
        </p:txBody>
      </p:sp>
      <p:sp>
        <p:nvSpPr>
          <p:cNvPr id="11271" name="Rectangle 7"/>
          <p:cNvSpPr>
            <a:spLocks noChangeArrowheads="1"/>
          </p:cNvSpPr>
          <p:nvPr/>
        </p:nvSpPr>
        <p:spPr bwMode="auto">
          <a:xfrm>
            <a:off x="4673600" y="4267200"/>
            <a:ext cx="7315200" cy="1143000"/>
          </a:xfrm>
          <a:prstGeom prst="rect">
            <a:avLst/>
          </a:prstGeom>
          <a:solidFill>
            <a:schemeClr val="bg1"/>
          </a:solidFill>
          <a:ln w="38100">
            <a:solidFill>
              <a:srgbClr val="3333FF"/>
            </a:solidFill>
            <a:miter lim="800000"/>
            <a:headEnd/>
            <a:tailEnd/>
          </a:ln>
        </p:spPr>
        <p:txBody>
          <a:bodyPr wrap="none" anchor="ctr"/>
          <a:lstStyle/>
          <a:p>
            <a:pPr eaLnBrk="0" fontAlgn="base" hangingPunct="0">
              <a:spcBef>
                <a:spcPct val="0"/>
              </a:spcBef>
              <a:spcAft>
                <a:spcPct val="0"/>
              </a:spcAft>
            </a:pPr>
            <a:endParaRPr lang="vi-VN" sz="3200" b="1" smtClean="0">
              <a:solidFill>
                <a:srgbClr val="000000"/>
              </a:solidFill>
            </a:endParaRPr>
          </a:p>
        </p:txBody>
      </p:sp>
      <p:sp>
        <p:nvSpPr>
          <p:cNvPr id="11272" name="Rectangle 8"/>
          <p:cNvSpPr>
            <a:spLocks noChangeArrowheads="1"/>
          </p:cNvSpPr>
          <p:nvPr/>
        </p:nvSpPr>
        <p:spPr bwMode="auto">
          <a:xfrm>
            <a:off x="4775200" y="5486400"/>
            <a:ext cx="7213600" cy="1143000"/>
          </a:xfrm>
          <a:prstGeom prst="rect">
            <a:avLst/>
          </a:prstGeom>
          <a:solidFill>
            <a:schemeClr val="bg1"/>
          </a:solidFill>
          <a:ln w="38100">
            <a:solidFill>
              <a:srgbClr val="3333FF"/>
            </a:solidFill>
            <a:miter lim="800000"/>
            <a:headEnd/>
            <a:tailEnd/>
          </a:ln>
        </p:spPr>
        <p:txBody>
          <a:bodyPr wrap="none" anchor="ctr"/>
          <a:lstStyle/>
          <a:p>
            <a:pPr eaLnBrk="0" fontAlgn="base" hangingPunct="0">
              <a:spcBef>
                <a:spcPct val="0"/>
              </a:spcBef>
              <a:spcAft>
                <a:spcPct val="0"/>
              </a:spcAft>
            </a:pPr>
            <a:endParaRPr lang="vi-VN" sz="3200" b="1" smtClean="0">
              <a:solidFill>
                <a:srgbClr val="000000"/>
              </a:solidFill>
            </a:endParaRPr>
          </a:p>
        </p:txBody>
      </p:sp>
      <p:sp>
        <p:nvSpPr>
          <p:cNvPr id="11273" name="Rectangle 9"/>
          <p:cNvSpPr>
            <a:spLocks noChangeArrowheads="1"/>
          </p:cNvSpPr>
          <p:nvPr/>
        </p:nvSpPr>
        <p:spPr bwMode="auto">
          <a:xfrm>
            <a:off x="4470400" y="2590800"/>
            <a:ext cx="7416800" cy="685800"/>
          </a:xfrm>
          <a:prstGeom prst="rect">
            <a:avLst/>
          </a:prstGeom>
          <a:solidFill>
            <a:schemeClr val="bg1"/>
          </a:solidFill>
          <a:ln w="38100">
            <a:solidFill>
              <a:srgbClr val="3333FF"/>
            </a:solidFill>
            <a:miter lim="800000"/>
            <a:headEnd/>
            <a:tailEnd/>
          </a:ln>
        </p:spPr>
        <p:txBody>
          <a:bodyPr wrap="none" anchor="ctr"/>
          <a:lstStyle/>
          <a:p>
            <a:pPr eaLnBrk="0" fontAlgn="base" hangingPunct="0">
              <a:spcBef>
                <a:spcPct val="0"/>
              </a:spcBef>
              <a:spcAft>
                <a:spcPct val="0"/>
              </a:spcAft>
            </a:pPr>
            <a:endParaRPr lang="vi-VN" sz="3200" b="1" smtClean="0">
              <a:solidFill>
                <a:srgbClr val="000000"/>
              </a:solidFill>
            </a:endParaRPr>
          </a:p>
        </p:txBody>
      </p:sp>
      <p:sp>
        <p:nvSpPr>
          <p:cNvPr id="11274" name="Rectangle 10"/>
          <p:cNvSpPr>
            <a:spLocks noChangeArrowheads="1"/>
          </p:cNvSpPr>
          <p:nvPr/>
        </p:nvSpPr>
        <p:spPr bwMode="auto">
          <a:xfrm>
            <a:off x="4775200" y="3429000"/>
            <a:ext cx="7213600" cy="685800"/>
          </a:xfrm>
          <a:prstGeom prst="rect">
            <a:avLst/>
          </a:prstGeom>
          <a:solidFill>
            <a:schemeClr val="bg1"/>
          </a:solidFill>
          <a:ln w="38100">
            <a:solidFill>
              <a:srgbClr val="3333FF"/>
            </a:solidFill>
            <a:miter lim="800000"/>
            <a:headEnd/>
            <a:tailEnd/>
          </a:ln>
        </p:spPr>
        <p:txBody>
          <a:bodyPr wrap="none" anchor="ctr"/>
          <a:lstStyle/>
          <a:p>
            <a:pPr eaLnBrk="0" fontAlgn="base" hangingPunct="0">
              <a:spcBef>
                <a:spcPct val="0"/>
              </a:spcBef>
              <a:spcAft>
                <a:spcPct val="0"/>
              </a:spcAft>
            </a:pPr>
            <a:endParaRPr lang="vi-VN" sz="3200" b="1" smtClean="0">
              <a:solidFill>
                <a:srgbClr val="000000"/>
              </a:solidFill>
            </a:endParaRPr>
          </a:p>
        </p:txBody>
      </p:sp>
      <p:sp>
        <p:nvSpPr>
          <p:cNvPr id="11275" name="Text Box 11"/>
          <p:cNvSpPr txBox="1">
            <a:spLocks noChangeArrowheads="1"/>
          </p:cNvSpPr>
          <p:nvPr/>
        </p:nvSpPr>
        <p:spPr bwMode="auto">
          <a:xfrm>
            <a:off x="3149600" y="1023938"/>
            <a:ext cx="7315200" cy="523220"/>
          </a:xfrm>
          <a:prstGeom prst="rect">
            <a:avLst/>
          </a:prstGeom>
          <a:solidFill>
            <a:srgbClr val="CCFFFF"/>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b="0" smtClean="0">
                <a:solidFill>
                  <a:srgbClr val="800000"/>
                </a:solidFill>
              </a:rPr>
              <a:t>Nam đi Huế</a:t>
            </a:r>
            <a:r>
              <a:rPr lang="en-US" sz="2800" b="0" smtClean="0">
                <a:solidFill>
                  <a:srgbClr val="CC6600"/>
                </a:solidFill>
              </a:rPr>
              <a:t> </a:t>
            </a:r>
            <a:r>
              <a:rPr lang="en-US" sz="2800" b="0" smtClean="0">
                <a:solidFill>
                  <a:srgbClr val="FF0000"/>
                </a:solidFill>
              </a:rPr>
              <a:t>không phải</a:t>
            </a:r>
            <a:r>
              <a:rPr lang="en-US" sz="2800" b="0" smtClean="0">
                <a:solidFill>
                  <a:srgbClr val="CC6600"/>
                </a:solidFill>
              </a:rPr>
              <a:t> </a:t>
            </a:r>
            <a:r>
              <a:rPr lang="en-US" sz="2800" b="0" u="sng" smtClean="0">
                <a:solidFill>
                  <a:srgbClr val="990099"/>
                </a:solidFill>
              </a:rPr>
              <a:t>bằng tàu</a:t>
            </a:r>
            <a:r>
              <a:rPr lang="en-US" sz="2800" b="0" smtClean="0">
                <a:solidFill>
                  <a:srgbClr val="990099"/>
                </a:solidFill>
              </a:rPr>
              <a:t>.</a:t>
            </a:r>
          </a:p>
        </p:txBody>
      </p:sp>
      <p:sp>
        <p:nvSpPr>
          <p:cNvPr id="11276" name="Text Box 12"/>
          <p:cNvSpPr txBox="1">
            <a:spLocks noChangeArrowheads="1"/>
          </p:cNvSpPr>
          <p:nvPr/>
        </p:nvSpPr>
        <p:spPr bwMode="auto">
          <a:xfrm>
            <a:off x="3149600" y="252413"/>
            <a:ext cx="5791200" cy="523220"/>
          </a:xfrm>
          <a:prstGeom prst="rect">
            <a:avLst/>
          </a:prstGeom>
          <a:solidFill>
            <a:srgbClr val="CCFFFF"/>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b="0" smtClean="0">
                <a:solidFill>
                  <a:srgbClr val="800000"/>
                </a:solidFill>
              </a:rPr>
              <a:t>Nam</a:t>
            </a:r>
            <a:r>
              <a:rPr lang="en-US" sz="2800" b="0" smtClean="0">
                <a:solidFill>
                  <a:srgbClr val="CC6600"/>
                </a:solidFill>
              </a:rPr>
              <a:t> </a:t>
            </a:r>
            <a:r>
              <a:rPr lang="en-US" sz="2800" b="0" smtClean="0">
                <a:solidFill>
                  <a:srgbClr val="FF0000"/>
                </a:solidFill>
              </a:rPr>
              <a:t>không phải</a:t>
            </a:r>
            <a:r>
              <a:rPr lang="en-US" sz="2800" b="0" smtClean="0">
                <a:solidFill>
                  <a:srgbClr val="CC6600"/>
                </a:solidFill>
              </a:rPr>
              <a:t> </a:t>
            </a:r>
            <a:r>
              <a:rPr lang="en-US" sz="2800" b="0" smtClean="0">
                <a:solidFill>
                  <a:srgbClr val="FF3300"/>
                </a:solidFill>
              </a:rPr>
              <a:t>là </a:t>
            </a:r>
            <a:r>
              <a:rPr lang="en-US" sz="2800" b="0" u="sng" smtClean="0">
                <a:solidFill>
                  <a:srgbClr val="990099"/>
                </a:solidFill>
              </a:rPr>
              <a:t>em tôi</a:t>
            </a:r>
            <a:r>
              <a:rPr lang="en-US" sz="2800" b="0" smtClean="0">
                <a:solidFill>
                  <a:srgbClr val="990099"/>
                </a:solidFill>
              </a:rPr>
              <a:t>.</a:t>
            </a:r>
          </a:p>
        </p:txBody>
      </p:sp>
      <p:sp>
        <p:nvSpPr>
          <p:cNvPr id="11277" name="Text Box 13"/>
          <p:cNvSpPr txBox="1">
            <a:spLocks noChangeArrowheads="1"/>
          </p:cNvSpPr>
          <p:nvPr/>
        </p:nvSpPr>
        <p:spPr bwMode="auto">
          <a:xfrm>
            <a:off x="3149600" y="1828801"/>
            <a:ext cx="5994400" cy="523220"/>
          </a:xfrm>
          <a:prstGeom prst="rect">
            <a:avLst/>
          </a:prstGeom>
          <a:solidFill>
            <a:srgbClr val="CCFFFF"/>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b="0" smtClean="0">
                <a:solidFill>
                  <a:srgbClr val="800000"/>
                </a:solidFill>
              </a:rPr>
              <a:t>Nam làm việc đó</a:t>
            </a:r>
            <a:r>
              <a:rPr lang="en-US" sz="2800" b="0" smtClean="0">
                <a:solidFill>
                  <a:srgbClr val="CC6600"/>
                </a:solidFill>
              </a:rPr>
              <a:t> </a:t>
            </a:r>
            <a:r>
              <a:rPr lang="en-US" sz="2800" b="0" smtClean="0">
                <a:solidFill>
                  <a:srgbClr val="FF0000"/>
                </a:solidFill>
              </a:rPr>
              <a:t>không </a:t>
            </a:r>
            <a:r>
              <a:rPr lang="en-US" sz="2800" b="0" u="sng" smtClean="0">
                <a:solidFill>
                  <a:srgbClr val="990099"/>
                </a:solidFill>
              </a:rPr>
              <a:t>sai</a:t>
            </a:r>
            <a:r>
              <a:rPr lang="en-US" sz="2800" b="0" smtClean="0">
                <a:solidFill>
                  <a:srgbClr val="990099"/>
                </a:solidFill>
              </a:rPr>
              <a:t>.</a:t>
            </a:r>
          </a:p>
        </p:txBody>
      </p:sp>
      <p:sp>
        <p:nvSpPr>
          <p:cNvPr id="11278" name="Text Box 14"/>
          <p:cNvSpPr txBox="1">
            <a:spLocks noChangeArrowheads="1"/>
          </p:cNvSpPr>
          <p:nvPr/>
        </p:nvSpPr>
        <p:spPr bwMode="auto">
          <a:xfrm>
            <a:off x="5080000" y="2590966"/>
            <a:ext cx="5384800" cy="584775"/>
          </a:xfrm>
          <a:prstGeom prst="rect">
            <a:avLst/>
          </a:prstGeom>
          <a:solidFill>
            <a:srgbClr val="CCFFCC"/>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b="0" smtClean="0">
                <a:solidFill>
                  <a:srgbClr val="800000"/>
                </a:solidFill>
              </a:rPr>
              <a:t>Nam</a:t>
            </a:r>
            <a:r>
              <a:rPr lang="en-US" b="0" smtClean="0">
                <a:solidFill>
                  <a:srgbClr val="CC6600"/>
                </a:solidFill>
              </a:rPr>
              <a:t> </a:t>
            </a:r>
            <a:r>
              <a:rPr lang="en-US" b="0" smtClean="0">
                <a:solidFill>
                  <a:srgbClr val="FF0000"/>
                </a:solidFill>
              </a:rPr>
              <a:t>không</a:t>
            </a:r>
            <a:r>
              <a:rPr lang="en-US" b="0" smtClean="0">
                <a:solidFill>
                  <a:srgbClr val="CC6600"/>
                </a:solidFill>
              </a:rPr>
              <a:t> </a:t>
            </a:r>
            <a:r>
              <a:rPr lang="en-US" b="0" u="sng" smtClean="0">
                <a:solidFill>
                  <a:srgbClr val="990099"/>
                </a:solidFill>
              </a:rPr>
              <a:t>đi Huế</a:t>
            </a:r>
            <a:r>
              <a:rPr lang="en-US" b="0" smtClean="0">
                <a:solidFill>
                  <a:srgbClr val="990099"/>
                </a:solidFill>
              </a:rPr>
              <a:t>.</a:t>
            </a:r>
          </a:p>
        </p:txBody>
      </p:sp>
      <p:sp>
        <p:nvSpPr>
          <p:cNvPr id="11279" name="Text Box 15"/>
          <p:cNvSpPr txBox="1">
            <a:spLocks noChangeArrowheads="1"/>
          </p:cNvSpPr>
          <p:nvPr/>
        </p:nvSpPr>
        <p:spPr bwMode="auto">
          <a:xfrm>
            <a:off x="4737100" y="3505201"/>
            <a:ext cx="7213600" cy="523220"/>
          </a:xfrm>
          <a:prstGeom prst="rect">
            <a:avLst/>
          </a:prstGeom>
          <a:solidFill>
            <a:srgbClr val="CCFFFF"/>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b="0" smtClean="0">
                <a:solidFill>
                  <a:srgbClr val="800000"/>
                </a:solidFill>
              </a:rPr>
              <a:t>Nam đi Huế</a:t>
            </a:r>
            <a:r>
              <a:rPr lang="en-US" sz="2800" b="0" smtClean="0">
                <a:solidFill>
                  <a:srgbClr val="CC6600"/>
                </a:solidFill>
              </a:rPr>
              <a:t> </a:t>
            </a:r>
            <a:r>
              <a:rPr lang="en-US" sz="2800" b="0" smtClean="0">
                <a:solidFill>
                  <a:srgbClr val="FF0000"/>
                </a:solidFill>
              </a:rPr>
              <a:t>không phải</a:t>
            </a:r>
            <a:r>
              <a:rPr lang="en-US" sz="2800" b="0" smtClean="0">
                <a:solidFill>
                  <a:srgbClr val="CC6600"/>
                </a:solidFill>
              </a:rPr>
              <a:t> </a:t>
            </a:r>
            <a:r>
              <a:rPr lang="en-US" sz="2800" b="0" u="sng" smtClean="0">
                <a:solidFill>
                  <a:srgbClr val="990099"/>
                </a:solidFill>
              </a:rPr>
              <a:t>bằng tàu</a:t>
            </a:r>
            <a:r>
              <a:rPr lang="en-US" sz="2800" b="0" smtClean="0">
                <a:solidFill>
                  <a:srgbClr val="990099"/>
                </a:solidFill>
              </a:rPr>
              <a:t>.</a:t>
            </a:r>
          </a:p>
        </p:txBody>
      </p:sp>
      <p:sp>
        <p:nvSpPr>
          <p:cNvPr id="11280" name="Line 16"/>
          <p:cNvSpPr>
            <a:spLocks noChangeShapeType="1"/>
          </p:cNvSpPr>
          <p:nvPr/>
        </p:nvSpPr>
        <p:spPr bwMode="auto">
          <a:xfrm flipV="1">
            <a:off x="1930400" y="2862263"/>
            <a:ext cx="508000" cy="4572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1281" name="Line 17"/>
          <p:cNvSpPr>
            <a:spLocks noChangeShapeType="1"/>
          </p:cNvSpPr>
          <p:nvPr/>
        </p:nvSpPr>
        <p:spPr bwMode="auto">
          <a:xfrm>
            <a:off x="1930400" y="3319463"/>
            <a:ext cx="609600" cy="4572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1282" name="Line 18"/>
          <p:cNvSpPr>
            <a:spLocks noChangeShapeType="1"/>
          </p:cNvSpPr>
          <p:nvPr/>
        </p:nvSpPr>
        <p:spPr bwMode="auto">
          <a:xfrm>
            <a:off x="1930400" y="3395663"/>
            <a:ext cx="508000" cy="12954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1283" name="Line 19"/>
          <p:cNvSpPr>
            <a:spLocks noChangeShapeType="1"/>
          </p:cNvSpPr>
          <p:nvPr/>
        </p:nvSpPr>
        <p:spPr bwMode="auto">
          <a:xfrm>
            <a:off x="1930400" y="3352800"/>
            <a:ext cx="406400" cy="23622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1284" name="Text Box 20"/>
          <p:cNvSpPr txBox="1">
            <a:spLocks noChangeArrowheads="1"/>
          </p:cNvSpPr>
          <p:nvPr/>
        </p:nvSpPr>
        <p:spPr bwMode="auto">
          <a:xfrm>
            <a:off x="4978400" y="4595813"/>
            <a:ext cx="5791200" cy="523220"/>
          </a:xfrm>
          <a:prstGeom prst="rect">
            <a:avLst/>
          </a:prstGeom>
          <a:solidFill>
            <a:srgbClr val="CCFFFF"/>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b="0" smtClean="0">
                <a:solidFill>
                  <a:srgbClr val="800000"/>
                </a:solidFill>
              </a:rPr>
              <a:t>Nam</a:t>
            </a:r>
            <a:r>
              <a:rPr lang="en-US" sz="2800" b="0" smtClean="0">
                <a:solidFill>
                  <a:srgbClr val="CC6600"/>
                </a:solidFill>
              </a:rPr>
              <a:t> </a:t>
            </a:r>
            <a:r>
              <a:rPr lang="en-US" sz="2800" b="0" smtClean="0">
                <a:solidFill>
                  <a:srgbClr val="FF0000"/>
                </a:solidFill>
              </a:rPr>
              <a:t>không </a:t>
            </a:r>
            <a:r>
              <a:rPr lang="en-US" sz="2800" b="0" smtClean="0">
                <a:solidFill>
                  <a:srgbClr val="FF3300"/>
                </a:solidFill>
              </a:rPr>
              <a:t>phải là</a:t>
            </a:r>
            <a:r>
              <a:rPr lang="en-US" sz="2800" b="0" smtClean="0">
                <a:solidFill>
                  <a:srgbClr val="CC0099"/>
                </a:solidFill>
              </a:rPr>
              <a:t> </a:t>
            </a:r>
            <a:r>
              <a:rPr lang="en-US" sz="2800" b="0" u="sng" smtClean="0">
                <a:solidFill>
                  <a:srgbClr val="990099"/>
                </a:solidFill>
              </a:rPr>
              <a:t>em tôi</a:t>
            </a:r>
            <a:r>
              <a:rPr lang="en-US" sz="2800" smtClean="0">
                <a:solidFill>
                  <a:srgbClr val="990099"/>
                </a:solidFill>
              </a:rPr>
              <a:t>.</a:t>
            </a:r>
          </a:p>
        </p:txBody>
      </p:sp>
      <p:sp>
        <p:nvSpPr>
          <p:cNvPr id="11285" name="Text Box 21"/>
          <p:cNvSpPr txBox="1">
            <a:spLocks noChangeArrowheads="1"/>
          </p:cNvSpPr>
          <p:nvPr/>
        </p:nvSpPr>
        <p:spPr bwMode="auto">
          <a:xfrm>
            <a:off x="5080000" y="5791201"/>
            <a:ext cx="5994400" cy="523220"/>
          </a:xfrm>
          <a:prstGeom prst="rect">
            <a:avLst/>
          </a:prstGeom>
          <a:solidFill>
            <a:srgbClr val="CCFFFF"/>
          </a:solidFill>
          <a:ln w="38100">
            <a:solidFill>
              <a:srgbClr val="FF99FF"/>
            </a:solidFill>
            <a:miter lim="800000"/>
            <a:headEnd/>
            <a:tailEnd/>
          </a:ln>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b="0" smtClean="0">
                <a:solidFill>
                  <a:srgbClr val="800000"/>
                </a:solidFill>
              </a:rPr>
              <a:t>Nam làm việc đó</a:t>
            </a:r>
            <a:r>
              <a:rPr lang="en-US" sz="2800" b="0" smtClean="0">
                <a:solidFill>
                  <a:srgbClr val="CC6600"/>
                </a:solidFill>
              </a:rPr>
              <a:t> </a:t>
            </a:r>
            <a:r>
              <a:rPr lang="en-US" sz="2800" b="0" smtClean="0">
                <a:solidFill>
                  <a:srgbClr val="FF0000"/>
                </a:solidFill>
              </a:rPr>
              <a:t>không </a:t>
            </a:r>
            <a:r>
              <a:rPr lang="en-US" sz="2800" b="0" u="sng" smtClean="0">
                <a:solidFill>
                  <a:srgbClr val="990099"/>
                </a:solidFill>
              </a:rPr>
              <a:t>sai</a:t>
            </a:r>
            <a:r>
              <a:rPr lang="en-US" sz="2800" b="0" smtClean="0">
                <a:solidFill>
                  <a:srgbClr val="990099"/>
                </a:solidFill>
              </a:rPr>
              <a:t>.</a:t>
            </a:r>
          </a:p>
        </p:txBody>
      </p:sp>
      <p:sp>
        <p:nvSpPr>
          <p:cNvPr id="11286" name="AutoShape 22">
            <a:hlinkClick r:id="" action="ppaction://noaction" highlightClick="1"/>
          </p:cNvPr>
          <p:cNvSpPr>
            <a:spLocks noChangeArrowheads="1"/>
          </p:cNvSpPr>
          <p:nvPr/>
        </p:nvSpPr>
        <p:spPr bwMode="auto">
          <a:xfrm>
            <a:off x="2032000" y="252413"/>
            <a:ext cx="711200" cy="685800"/>
          </a:xfrm>
          <a:prstGeom prst="actionButtonBlank">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r>
              <a:rPr lang="en-US" sz="3200" b="1" smtClean="0">
                <a:solidFill>
                  <a:srgbClr val="FF0000"/>
                </a:solidFill>
              </a:rPr>
              <a:t>1</a:t>
            </a:r>
          </a:p>
        </p:txBody>
      </p:sp>
      <p:sp>
        <p:nvSpPr>
          <p:cNvPr id="11287" name="AutoShape 23">
            <a:hlinkClick r:id="" action="ppaction://noaction" highlightClick="1"/>
          </p:cNvPr>
          <p:cNvSpPr>
            <a:spLocks noChangeArrowheads="1"/>
          </p:cNvSpPr>
          <p:nvPr/>
        </p:nvSpPr>
        <p:spPr bwMode="auto">
          <a:xfrm>
            <a:off x="2032000" y="990600"/>
            <a:ext cx="711200" cy="685800"/>
          </a:xfrm>
          <a:prstGeom prst="actionButtonBlank">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r>
              <a:rPr lang="en-US" sz="3200" b="1" smtClean="0">
                <a:solidFill>
                  <a:srgbClr val="FF0000"/>
                </a:solidFill>
              </a:rPr>
              <a:t>2</a:t>
            </a:r>
          </a:p>
        </p:txBody>
      </p:sp>
      <p:sp>
        <p:nvSpPr>
          <p:cNvPr id="11288" name="AutoShape 24">
            <a:hlinkClick r:id="" action="ppaction://noaction" highlightClick="1"/>
          </p:cNvPr>
          <p:cNvSpPr>
            <a:spLocks noChangeArrowheads="1"/>
          </p:cNvSpPr>
          <p:nvPr/>
        </p:nvSpPr>
        <p:spPr bwMode="auto">
          <a:xfrm>
            <a:off x="2032000" y="1776413"/>
            <a:ext cx="711200" cy="685800"/>
          </a:xfrm>
          <a:prstGeom prst="actionButtonBlank">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r>
              <a:rPr lang="en-US" sz="3200" b="1" smtClean="0">
                <a:solidFill>
                  <a:srgbClr val="FF0000"/>
                </a:solidFill>
              </a:rPr>
              <a:t>3</a:t>
            </a:r>
          </a:p>
        </p:txBody>
      </p:sp>
      <p:sp>
        <p:nvSpPr>
          <p:cNvPr id="8217" name="Line 29"/>
          <p:cNvSpPr>
            <a:spLocks noChangeShapeType="1"/>
          </p:cNvSpPr>
          <p:nvPr/>
        </p:nvSpPr>
        <p:spPr bwMode="auto">
          <a:xfrm>
            <a:off x="38100" y="0"/>
            <a:ext cx="0" cy="685800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8218" name="Line 30"/>
          <p:cNvSpPr>
            <a:spLocks noChangeShapeType="1"/>
          </p:cNvSpPr>
          <p:nvPr/>
        </p:nvSpPr>
        <p:spPr bwMode="auto">
          <a:xfrm>
            <a:off x="12153900" y="0"/>
            <a:ext cx="0" cy="685800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8219" name="Line 31"/>
          <p:cNvSpPr>
            <a:spLocks noChangeShapeType="1"/>
          </p:cNvSpPr>
          <p:nvPr/>
        </p:nvSpPr>
        <p:spPr bwMode="auto">
          <a:xfrm>
            <a:off x="0" y="28575"/>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8220" name="Line 32"/>
          <p:cNvSpPr>
            <a:spLocks noChangeShapeType="1"/>
          </p:cNvSpPr>
          <p:nvPr/>
        </p:nvSpPr>
        <p:spPr bwMode="auto">
          <a:xfrm>
            <a:off x="0" y="6829425"/>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Tree>
    <p:custDataLst>
      <p:tags r:id="rId1"/>
    </p:custDataLst>
    <p:extLst>
      <p:ext uri="{BB962C8B-B14F-4D97-AF65-F5344CB8AC3E}">
        <p14:creationId xmlns:p14="http://schemas.microsoft.com/office/powerpoint/2010/main" val="1631046163"/>
      </p:ext>
    </p:extLst>
  </p:cSld>
  <p:clrMapOvr>
    <a:masterClrMapping/>
  </p:clrMapOvr>
  <p:transition spd="med" advClick="0" advTm="5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1287"/>
                                        </p:tgtEl>
                                      </p:cBhvr>
                                    </p:animEffect>
                                    <p:set>
                                      <p:cBhvr>
                                        <p:cTn id="7" dur="1" fill="hold">
                                          <p:stCondLst>
                                            <p:cond delay="499"/>
                                          </p:stCondLst>
                                        </p:cTn>
                                        <p:tgtEl>
                                          <p:spTgt spid="11287"/>
                                        </p:tgtEl>
                                        <p:attrNameLst>
                                          <p:attrName>style.visibility</p:attrName>
                                        </p:attrNameLst>
                                      </p:cBhvr>
                                      <p:to>
                                        <p:strVal val="hidden"/>
                                      </p:to>
                                    </p:set>
                                  </p:childTnLst>
                                </p:cTn>
                              </p:par>
                              <p:par>
                                <p:cTn id="8" presetID="5" presetClass="exit" presetSubtype="10" fill="hold" grpId="0" nodeType="withEffect">
                                  <p:stCondLst>
                                    <p:cond delay="0"/>
                                  </p:stCondLst>
                                  <p:childTnLst>
                                    <p:animEffect transition="out" filter="checkerboard(across)">
                                      <p:cBhvr>
                                        <p:cTn id="9" dur="500"/>
                                        <p:tgtEl>
                                          <p:spTgt spid="11275"/>
                                        </p:tgtEl>
                                      </p:cBhvr>
                                    </p:animEffect>
                                    <p:set>
                                      <p:cBhvr>
                                        <p:cTn id="10" dur="1" fill="hold">
                                          <p:stCondLst>
                                            <p:cond delay="499"/>
                                          </p:stCondLst>
                                        </p:cTn>
                                        <p:tgtEl>
                                          <p:spTgt spid="11275"/>
                                        </p:tgtEl>
                                        <p:attrNameLst>
                                          <p:attrName>style.visibility</p:attrName>
                                        </p:attrNameLst>
                                      </p:cBhvr>
                                      <p:to>
                                        <p:strVal val="hidden"/>
                                      </p:to>
                                    </p:set>
                                  </p:childTnLst>
                                </p:cTn>
                              </p:par>
                              <p:par>
                                <p:cTn id="11" presetID="53" presetClass="entr" presetSubtype="0" fill="hold" grpId="0" nodeType="withEffect">
                                  <p:stCondLst>
                                    <p:cond delay="0"/>
                                  </p:stCondLst>
                                  <p:childTnLst>
                                    <p:set>
                                      <p:cBhvr>
                                        <p:cTn id="12" dur="1" fill="hold">
                                          <p:stCondLst>
                                            <p:cond delay="0"/>
                                          </p:stCondLst>
                                        </p:cTn>
                                        <p:tgtEl>
                                          <p:spTgt spid="11279"/>
                                        </p:tgtEl>
                                        <p:attrNameLst>
                                          <p:attrName>style.visibility</p:attrName>
                                        </p:attrNameLst>
                                      </p:cBhvr>
                                      <p:to>
                                        <p:strVal val="visible"/>
                                      </p:to>
                                    </p:set>
                                    <p:anim calcmode="lin" valueType="num">
                                      <p:cBhvr>
                                        <p:cTn id="13" dur="500" fill="hold"/>
                                        <p:tgtEl>
                                          <p:spTgt spid="11279"/>
                                        </p:tgtEl>
                                        <p:attrNameLst>
                                          <p:attrName>ppt_w</p:attrName>
                                        </p:attrNameLst>
                                      </p:cBhvr>
                                      <p:tavLst>
                                        <p:tav tm="0">
                                          <p:val>
                                            <p:fltVal val="0"/>
                                          </p:val>
                                        </p:tav>
                                        <p:tav tm="100000">
                                          <p:val>
                                            <p:strVal val="#ppt_w"/>
                                          </p:val>
                                        </p:tav>
                                      </p:tavLst>
                                    </p:anim>
                                    <p:anim calcmode="lin" valueType="num">
                                      <p:cBhvr>
                                        <p:cTn id="14" dur="500" fill="hold"/>
                                        <p:tgtEl>
                                          <p:spTgt spid="11279"/>
                                        </p:tgtEl>
                                        <p:attrNameLst>
                                          <p:attrName>ppt_h</p:attrName>
                                        </p:attrNameLst>
                                      </p:cBhvr>
                                      <p:tavLst>
                                        <p:tav tm="0">
                                          <p:val>
                                            <p:fltVal val="0"/>
                                          </p:val>
                                        </p:tav>
                                        <p:tav tm="100000">
                                          <p:val>
                                            <p:strVal val="#ppt_h"/>
                                          </p:val>
                                        </p:tav>
                                      </p:tavLst>
                                    </p:anim>
                                    <p:animEffect transition="in" filter="fade">
                                      <p:cBhvr>
                                        <p:cTn id="15" dur="500"/>
                                        <p:tgtEl>
                                          <p:spTgt spid="1127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xit" presetSubtype="0" fill="hold" grpId="0" nodeType="clickEffect">
                                  <p:stCondLst>
                                    <p:cond delay="0"/>
                                  </p:stCondLst>
                                  <p:childTnLst>
                                    <p:animEffect transition="out" filter="dissolve">
                                      <p:cBhvr>
                                        <p:cTn id="19" dur="500"/>
                                        <p:tgtEl>
                                          <p:spTgt spid="11286"/>
                                        </p:tgtEl>
                                      </p:cBhvr>
                                    </p:animEffect>
                                    <p:set>
                                      <p:cBhvr>
                                        <p:cTn id="20" dur="1" fill="hold">
                                          <p:stCondLst>
                                            <p:cond delay="499"/>
                                          </p:stCondLst>
                                        </p:cTn>
                                        <p:tgtEl>
                                          <p:spTgt spid="11286"/>
                                        </p:tgtEl>
                                        <p:attrNameLst>
                                          <p:attrName>style.visibility</p:attrName>
                                        </p:attrNameLst>
                                      </p:cBhvr>
                                      <p:to>
                                        <p:strVal val="hidden"/>
                                      </p:to>
                                    </p:set>
                                  </p:childTnLst>
                                </p:cTn>
                              </p:par>
                              <p:par>
                                <p:cTn id="21" presetID="9" presetClass="exit" presetSubtype="0" fill="hold" grpId="0" nodeType="withEffect">
                                  <p:stCondLst>
                                    <p:cond delay="0"/>
                                  </p:stCondLst>
                                  <p:childTnLst>
                                    <p:animEffect transition="out" filter="dissolve">
                                      <p:cBhvr>
                                        <p:cTn id="22" dur="500"/>
                                        <p:tgtEl>
                                          <p:spTgt spid="11276"/>
                                        </p:tgtEl>
                                      </p:cBhvr>
                                    </p:animEffect>
                                    <p:set>
                                      <p:cBhvr>
                                        <p:cTn id="23" dur="1" fill="hold">
                                          <p:stCondLst>
                                            <p:cond delay="499"/>
                                          </p:stCondLst>
                                        </p:cTn>
                                        <p:tgtEl>
                                          <p:spTgt spid="11276"/>
                                        </p:tgtEl>
                                        <p:attrNameLst>
                                          <p:attrName>style.visibility</p:attrName>
                                        </p:attrNameLst>
                                      </p:cBhvr>
                                      <p:to>
                                        <p:strVal val="hidden"/>
                                      </p:to>
                                    </p:set>
                                  </p:childTnLst>
                                </p:cTn>
                              </p:par>
                              <p:par>
                                <p:cTn id="24" presetID="5" presetClass="entr" presetSubtype="10" fill="hold" grpId="0" nodeType="withEffect">
                                  <p:stCondLst>
                                    <p:cond delay="0"/>
                                  </p:stCondLst>
                                  <p:childTnLst>
                                    <p:set>
                                      <p:cBhvr>
                                        <p:cTn id="25" dur="1" fill="hold">
                                          <p:stCondLst>
                                            <p:cond delay="0"/>
                                          </p:stCondLst>
                                        </p:cTn>
                                        <p:tgtEl>
                                          <p:spTgt spid="11284"/>
                                        </p:tgtEl>
                                        <p:attrNameLst>
                                          <p:attrName>style.visibility</p:attrName>
                                        </p:attrNameLst>
                                      </p:cBhvr>
                                      <p:to>
                                        <p:strVal val="visible"/>
                                      </p:to>
                                    </p:set>
                                    <p:animEffect transition="in" filter="checkerboard(across)">
                                      <p:cBhvr>
                                        <p:cTn id="26" dur="500"/>
                                        <p:tgtEl>
                                          <p:spTgt spid="1128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xit" presetSubtype="0" fill="hold" grpId="0" nodeType="clickEffect">
                                  <p:stCondLst>
                                    <p:cond delay="0"/>
                                  </p:stCondLst>
                                  <p:childTnLst>
                                    <p:animEffect transition="out" filter="dissolve">
                                      <p:cBhvr>
                                        <p:cTn id="30" dur="500"/>
                                        <p:tgtEl>
                                          <p:spTgt spid="11288"/>
                                        </p:tgtEl>
                                      </p:cBhvr>
                                    </p:animEffect>
                                    <p:set>
                                      <p:cBhvr>
                                        <p:cTn id="31" dur="1" fill="hold">
                                          <p:stCondLst>
                                            <p:cond delay="499"/>
                                          </p:stCondLst>
                                        </p:cTn>
                                        <p:tgtEl>
                                          <p:spTgt spid="11288"/>
                                        </p:tgtEl>
                                        <p:attrNameLst>
                                          <p:attrName>style.visibility</p:attrName>
                                        </p:attrNameLst>
                                      </p:cBhvr>
                                      <p:to>
                                        <p:strVal val="hidden"/>
                                      </p:to>
                                    </p:set>
                                  </p:childTnLst>
                                </p:cTn>
                              </p:par>
                              <p:par>
                                <p:cTn id="32" presetID="9" presetClass="exit" presetSubtype="0" fill="hold" grpId="0" nodeType="withEffect">
                                  <p:stCondLst>
                                    <p:cond delay="0"/>
                                  </p:stCondLst>
                                  <p:childTnLst>
                                    <p:animEffect transition="out" filter="dissolve">
                                      <p:cBhvr>
                                        <p:cTn id="33" dur="500"/>
                                        <p:tgtEl>
                                          <p:spTgt spid="11277"/>
                                        </p:tgtEl>
                                      </p:cBhvr>
                                    </p:animEffect>
                                    <p:set>
                                      <p:cBhvr>
                                        <p:cTn id="34" dur="1" fill="hold">
                                          <p:stCondLst>
                                            <p:cond delay="499"/>
                                          </p:stCondLst>
                                        </p:cTn>
                                        <p:tgtEl>
                                          <p:spTgt spid="11277"/>
                                        </p:tgtEl>
                                        <p:attrNameLst>
                                          <p:attrName>style.visibility</p:attrName>
                                        </p:attrNameLst>
                                      </p:cBhvr>
                                      <p:to>
                                        <p:strVal val="hidden"/>
                                      </p:to>
                                    </p:set>
                                  </p:childTnLst>
                                </p:cTn>
                              </p:par>
                              <p:par>
                                <p:cTn id="35" presetID="53" presetClass="entr" presetSubtype="0" fill="hold" grpId="0" nodeType="withEffect">
                                  <p:stCondLst>
                                    <p:cond delay="0"/>
                                  </p:stCondLst>
                                  <p:childTnLst>
                                    <p:set>
                                      <p:cBhvr>
                                        <p:cTn id="36" dur="1" fill="hold">
                                          <p:stCondLst>
                                            <p:cond delay="0"/>
                                          </p:stCondLst>
                                        </p:cTn>
                                        <p:tgtEl>
                                          <p:spTgt spid="11285"/>
                                        </p:tgtEl>
                                        <p:attrNameLst>
                                          <p:attrName>style.visibility</p:attrName>
                                        </p:attrNameLst>
                                      </p:cBhvr>
                                      <p:to>
                                        <p:strVal val="visible"/>
                                      </p:to>
                                    </p:set>
                                    <p:anim calcmode="lin" valueType="num">
                                      <p:cBhvr>
                                        <p:cTn id="37" dur="500" fill="hold"/>
                                        <p:tgtEl>
                                          <p:spTgt spid="11285"/>
                                        </p:tgtEl>
                                        <p:attrNameLst>
                                          <p:attrName>ppt_w</p:attrName>
                                        </p:attrNameLst>
                                      </p:cBhvr>
                                      <p:tavLst>
                                        <p:tav tm="0">
                                          <p:val>
                                            <p:fltVal val="0"/>
                                          </p:val>
                                        </p:tav>
                                        <p:tav tm="100000">
                                          <p:val>
                                            <p:strVal val="#ppt_w"/>
                                          </p:val>
                                        </p:tav>
                                      </p:tavLst>
                                    </p:anim>
                                    <p:anim calcmode="lin" valueType="num">
                                      <p:cBhvr>
                                        <p:cTn id="38" dur="500" fill="hold"/>
                                        <p:tgtEl>
                                          <p:spTgt spid="11285"/>
                                        </p:tgtEl>
                                        <p:attrNameLst>
                                          <p:attrName>ppt_h</p:attrName>
                                        </p:attrNameLst>
                                      </p:cBhvr>
                                      <p:tavLst>
                                        <p:tav tm="0">
                                          <p:val>
                                            <p:fltVal val="0"/>
                                          </p:val>
                                        </p:tav>
                                        <p:tav tm="100000">
                                          <p:val>
                                            <p:strVal val="#ppt_h"/>
                                          </p:val>
                                        </p:tav>
                                      </p:tavLst>
                                    </p:anim>
                                    <p:animEffect transition="in" filter="fade">
                                      <p:cBhvr>
                                        <p:cTn id="39" dur="500"/>
                                        <p:tgtEl>
                                          <p:spTgt spid="11285"/>
                                        </p:tgtEl>
                                      </p:cBhvr>
                                    </p:animEffect>
                                  </p:childTnLst>
                                </p:cTn>
                              </p:par>
                              <p:par>
                                <p:cTn id="40" presetID="64" presetClass="path" presetSubtype="0" accel="50000" decel="50000" fill="hold" grpId="0" nodeType="withEffect">
                                  <p:stCondLst>
                                    <p:cond delay="0"/>
                                  </p:stCondLst>
                                  <p:childTnLst>
                                    <p:animMotion origin="layout" path="M 0 0  L 0 -0.33295  E" pathEditMode="relative" ptsTypes="">
                                      <p:cBhvr>
                                        <p:cTn id="41" dur="2000" fill="hold"/>
                                        <p:tgtEl>
                                          <p:spTgt spid="11274"/>
                                        </p:tgtEl>
                                        <p:attrNameLst>
                                          <p:attrName>ppt_x</p:attrName>
                                          <p:attrName>ppt_y</p:attrName>
                                        </p:attrNameLst>
                                      </p:cBhvr>
                                    </p:animMotion>
                                  </p:childTnLst>
                                </p:cTn>
                              </p:par>
                              <p:par>
                                <p:cTn id="42" presetID="64" presetClass="path" presetSubtype="0" accel="50000" decel="50000" fill="hold" grpId="1" nodeType="withEffect">
                                  <p:stCondLst>
                                    <p:cond delay="0"/>
                                  </p:stCondLst>
                                  <p:childTnLst>
                                    <p:animMotion origin="layout" path="M 0 0  L 0 -0.33295  E" pathEditMode="relative" ptsTypes="">
                                      <p:cBhvr>
                                        <p:cTn id="43" dur="2000" fill="hold"/>
                                        <p:tgtEl>
                                          <p:spTgt spid="11279"/>
                                        </p:tgtEl>
                                        <p:attrNameLst>
                                          <p:attrName>ppt_x</p:attrName>
                                          <p:attrName>ppt_y</p:attrName>
                                        </p:attrNameLst>
                                      </p:cBhvr>
                                    </p:animMotion>
                                  </p:childTnLst>
                                </p:cTn>
                              </p:par>
                              <p:par>
                                <p:cTn id="44" presetID="64" presetClass="path" presetSubtype="0" accel="50000" decel="50000" fill="hold" grpId="0" nodeType="withEffect">
                                  <p:stCondLst>
                                    <p:cond delay="0"/>
                                  </p:stCondLst>
                                  <p:childTnLst>
                                    <p:animMotion origin="layout" path="M 0 0  L 0 -0.33295  E" pathEditMode="relative" ptsTypes="">
                                      <p:cBhvr>
                                        <p:cTn id="45" dur="2000" fill="hold"/>
                                        <p:tgtEl>
                                          <p:spTgt spid="11273"/>
                                        </p:tgtEl>
                                        <p:attrNameLst>
                                          <p:attrName>ppt_x</p:attrName>
                                          <p:attrName>ppt_y</p:attrName>
                                        </p:attrNameLst>
                                      </p:cBhvr>
                                    </p:animMotion>
                                  </p:childTnLst>
                                </p:cTn>
                              </p:par>
                              <p:par>
                                <p:cTn id="46" presetID="64" presetClass="path" presetSubtype="0" accel="50000" decel="50000" fill="hold" grpId="0" nodeType="withEffect">
                                  <p:stCondLst>
                                    <p:cond delay="0"/>
                                  </p:stCondLst>
                                  <p:childTnLst>
                                    <p:animMotion origin="layout" path="M 0 0  L 0 -0.33295  E" pathEditMode="relative" ptsTypes="">
                                      <p:cBhvr>
                                        <p:cTn id="47" dur="2000" fill="hold"/>
                                        <p:tgtEl>
                                          <p:spTgt spid="11278"/>
                                        </p:tgtEl>
                                        <p:attrNameLst>
                                          <p:attrName>ppt_x</p:attrName>
                                          <p:attrName>ppt_y</p:attrName>
                                        </p:attrNameLst>
                                      </p:cBhvr>
                                    </p:animMotion>
                                  </p:childTnLst>
                                </p:cTn>
                              </p:par>
                              <p:par>
                                <p:cTn id="48" presetID="64" presetClass="path" presetSubtype="0" accel="50000" decel="50000" fill="hold" grpId="0" nodeType="withEffect">
                                  <p:stCondLst>
                                    <p:cond delay="0"/>
                                  </p:stCondLst>
                                  <p:childTnLst>
                                    <p:animMotion origin="layout" path="M 0 0  L 0 -0.33295  E" pathEditMode="relative" ptsTypes="">
                                      <p:cBhvr>
                                        <p:cTn id="49" dur="2000" fill="hold"/>
                                        <p:tgtEl>
                                          <p:spTgt spid="11267"/>
                                        </p:tgtEl>
                                        <p:attrNameLst>
                                          <p:attrName>ppt_x</p:attrName>
                                          <p:attrName>ppt_y</p:attrName>
                                        </p:attrNameLst>
                                      </p:cBhvr>
                                    </p:animMotion>
                                  </p:childTnLst>
                                </p:cTn>
                              </p:par>
                              <p:par>
                                <p:cTn id="50" presetID="64" presetClass="path" presetSubtype="0" accel="50000" decel="50000" fill="hold" grpId="0" nodeType="withEffect">
                                  <p:stCondLst>
                                    <p:cond delay="0"/>
                                  </p:stCondLst>
                                  <p:childTnLst>
                                    <p:animMotion origin="layout" path="M 0 0  L 0 -0.33295  E" pathEditMode="relative" ptsTypes="">
                                      <p:cBhvr>
                                        <p:cTn id="51" dur="2000" fill="hold"/>
                                        <p:tgtEl>
                                          <p:spTgt spid="11268"/>
                                        </p:tgtEl>
                                        <p:attrNameLst>
                                          <p:attrName>ppt_x</p:attrName>
                                          <p:attrName>ppt_y</p:attrName>
                                        </p:attrNameLst>
                                      </p:cBhvr>
                                    </p:animMotion>
                                  </p:childTnLst>
                                </p:cTn>
                              </p:par>
                              <p:par>
                                <p:cTn id="52" presetID="64" presetClass="path" presetSubtype="0" accel="50000" decel="50000" fill="hold" grpId="0" nodeType="withEffect">
                                  <p:stCondLst>
                                    <p:cond delay="0"/>
                                  </p:stCondLst>
                                  <p:childTnLst>
                                    <p:animMotion origin="layout" path="M 0 0  L 0 -0.33295  E" pathEditMode="relative" ptsTypes="">
                                      <p:cBhvr>
                                        <p:cTn id="53" dur="2000" fill="hold"/>
                                        <p:tgtEl>
                                          <p:spTgt spid="11271"/>
                                        </p:tgtEl>
                                        <p:attrNameLst>
                                          <p:attrName>ppt_x</p:attrName>
                                          <p:attrName>ppt_y</p:attrName>
                                        </p:attrNameLst>
                                      </p:cBhvr>
                                    </p:animMotion>
                                  </p:childTnLst>
                                </p:cTn>
                              </p:par>
                              <p:par>
                                <p:cTn id="54" presetID="64" presetClass="path" presetSubtype="0" accel="50000" decel="50000" fill="hold" grpId="1" nodeType="withEffect">
                                  <p:stCondLst>
                                    <p:cond delay="0"/>
                                  </p:stCondLst>
                                  <p:childTnLst>
                                    <p:animMotion origin="layout" path="M 0 0  L 0 -0.33295  E" pathEditMode="relative" ptsTypes="">
                                      <p:cBhvr>
                                        <p:cTn id="55" dur="2000" fill="hold"/>
                                        <p:tgtEl>
                                          <p:spTgt spid="11284"/>
                                        </p:tgtEl>
                                        <p:attrNameLst>
                                          <p:attrName>ppt_x</p:attrName>
                                          <p:attrName>ppt_y</p:attrName>
                                        </p:attrNameLst>
                                      </p:cBhvr>
                                    </p:animMotion>
                                  </p:childTnLst>
                                </p:cTn>
                              </p:par>
                              <p:par>
                                <p:cTn id="56" presetID="64" presetClass="path" presetSubtype="0" accel="50000" decel="50000" fill="hold" grpId="0" nodeType="withEffect">
                                  <p:stCondLst>
                                    <p:cond delay="0"/>
                                  </p:stCondLst>
                                  <p:childTnLst>
                                    <p:animMotion origin="layout" path="M 0 0  L 0 -0.33295  E" pathEditMode="relative" ptsTypes="">
                                      <p:cBhvr>
                                        <p:cTn id="57" dur="2000" fill="hold"/>
                                        <p:tgtEl>
                                          <p:spTgt spid="11272"/>
                                        </p:tgtEl>
                                        <p:attrNameLst>
                                          <p:attrName>ppt_x</p:attrName>
                                          <p:attrName>ppt_y</p:attrName>
                                        </p:attrNameLst>
                                      </p:cBhvr>
                                    </p:animMotion>
                                  </p:childTnLst>
                                </p:cTn>
                              </p:par>
                              <p:par>
                                <p:cTn id="58" presetID="64" presetClass="path" presetSubtype="0" accel="50000" decel="50000" fill="hold" grpId="1" nodeType="withEffect">
                                  <p:stCondLst>
                                    <p:cond delay="0"/>
                                  </p:stCondLst>
                                  <p:childTnLst>
                                    <p:animMotion origin="layout" path="M 0 0  L 0 -0.33295  E" pathEditMode="relative" ptsTypes="">
                                      <p:cBhvr>
                                        <p:cTn id="59" dur="2000" fill="hold"/>
                                        <p:tgtEl>
                                          <p:spTgt spid="11285"/>
                                        </p:tgtEl>
                                        <p:attrNameLst>
                                          <p:attrName>ppt_x</p:attrName>
                                          <p:attrName>ppt_y</p:attrName>
                                        </p:attrNameLst>
                                      </p:cBhvr>
                                    </p:animMotion>
                                  </p:childTnLst>
                                </p:cTn>
                              </p:par>
                              <p:par>
                                <p:cTn id="60" presetID="64" presetClass="path" presetSubtype="0" accel="50000" decel="50000" fill="hold" grpId="0" nodeType="withEffect">
                                  <p:stCondLst>
                                    <p:cond delay="0"/>
                                  </p:stCondLst>
                                  <p:childTnLst>
                                    <p:animMotion origin="layout" path="M 0 0  L 0 -0.33295  E" pathEditMode="relative" ptsTypes="">
                                      <p:cBhvr>
                                        <p:cTn id="61" dur="2000" fill="hold"/>
                                        <p:tgtEl>
                                          <p:spTgt spid="11270"/>
                                        </p:tgtEl>
                                        <p:attrNameLst>
                                          <p:attrName>ppt_x</p:attrName>
                                          <p:attrName>ppt_y</p:attrName>
                                        </p:attrNameLst>
                                      </p:cBhvr>
                                    </p:animMotion>
                                  </p:childTnLst>
                                </p:cTn>
                              </p:par>
                              <p:par>
                                <p:cTn id="62" presetID="64" presetClass="path" presetSubtype="0" accel="50000" decel="50000" fill="hold" grpId="0" nodeType="withEffect">
                                  <p:stCondLst>
                                    <p:cond delay="0"/>
                                  </p:stCondLst>
                                  <p:childTnLst>
                                    <p:animMotion origin="layout" path="M 0 0  L 0 -0.33295  E" pathEditMode="relative" ptsTypes="">
                                      <p:cBhvr>
                                        <p:cTn id="63" dur="2000" fill="hold"/>
                                        <p:tgtEl>
                                          <p:spTgt spid="11269"/>
                                        </p:tgtEl>
                                        <p:attrNameLst>
                                          <p:attrName>ppt_x</p:attrName>
                                          <p:attrName>ppt_y</p:attrName>
                                        </p:attrNameLst>
                                      </p:cBhvr>
                                    </p:animMotion>
                                  </p:childTnLst>
                                </p:cTn>
                              </p:par>
                              <p:par>
                                <p:cTn id="64" presetID="64" presetClass="path" presetSubtype="0" accel="50000" decel="50000" fill="hold" grpId="0" nodeType="withEffect">
                                  <p:stCondLst>
                                    <p:cond delay="0"/>
                                  </p:stCondLst>
                                  <p:childTnLst>
                                    <p:animMotion origin="layout" path="M 0 0  L 0 -0.33295  E" pathEditMode="relative" ptsTypes="">
                                      <p:cBhvr>
                                        <p:cTn id="65" dur="2000" fill="hold"/>
                                        <p:tgtEl>
                                          <p:spTgt spid="11283"/>
                                        </p:tgtEl>
                                        <p:attrNameLst>
                                          <p:attrName>ppt_x</p:attrName>
                                          <p:attrName>ppt_y</p:attrName>
                                        </p:attrNameLst>
                                      </p:cBhvr>
                                    </p:animMotion>
                                  </p:childTnLst>
                                </p:cTn>
                              </p:par>
                              <p:par>
                                <p:cTn id="66" presetID="64" presetClass="path" presetSubtype="0" accel="50000" decel="50000" fill="hold" grpId="0" nodeType="withEffect">
                                  <p:stCondLst>
                                    <p:cond delay="0"/>
                                  </p:stCondLst>
                                  <p:childTnLst>
                                    <p:animMotion origin="layout" path="M 0 0  L 0 -0.33295  E" pathEditMode="relative" ptsTypes="">
                                      <p:cBhvr>
                                        <p:cTn id="67" dur="2000" fill="hold"/>
                                        <p:tgtEl>
                                          <p:spTgt spid="11282"/>
                                        </p:tgtEl>
                                        <p:attrNameLst>
                                          <p:attrName>ppt_x</p:attrName>
                                          <p:attrName>ppt_y</p:attrName>
                                        </p:attrNameLst>
                                      </p:cBhvr>
                                    </p:animMotion>
                                  </p:childTnLst>
                                </p:cTn>
                              </p:par>
                              <p:par>
                                <p:cTn id="68" presetID="64" presetClass="path" presetSubtype="0" accel="50000" decel="50000" fill="hold" grpId="0" nodeType="withEffect">
                                  <p:stCondLst>
                                    <p:cond delay="0"/>
                                  </p:stCondLst>
                                  <p:childTnLst>
                                    <p:animMotion origin="layout" path="M 0 0  L 0 -0.33295  E" pathEditMode="relative" ptsTypes="">
                                      <p:cBhvr>
                                        <p:cTn id="69" dur="2000" fill="hold"/>
                                        <p:tgtEl>
                                          <p:spTgt spid="11281"/>
                                        </p:tgtEl>
                                        <p:attrNameLst>
                                          <p:attrName>ppt_x</p:attrName>
                                          <p:attrName>ppt_y</p:attrName>
                                        </p:attrNameLst>
                                      </p:cBhvr>
                                    </p:animMotion>
                                  </p:childTnLst>
                                </p:cTn>
                              </p:par>
                              <p:par>
                                <p:cTn id="70" presetID="64" presetClass="path" presetSubtype="0" accel="50000" decel="50000" fill="hold" grpId="0" nodeType="withEffect">
                                  <p:stCondLst>
                                    <p:cond delay="0"/>
                                  </p:stCondLst>
                                  <p:childTnLst>
                                    <p:animMotion origin="layout" path="M 0 0  L 0 -0.33295  E" pathEditMode="relative" ptsTypes="">
                                      <p:cBhvr>
                                        <p:cTn id="71" dur="2000" fill="hold"/>
                                        <p:tgtEl>
                                          <p:spTgt spid="11280"/>
                                        </p:tgtEl>
                                        <p:attrNameLst>
                                          <p:attrName>ppt_x</p:attrName>
                                          <p:attrName>ppt_y</p:attrName>
                                        </p:attrNameLst>
                                      </p:cBhvr>
                                    </p:animMotion>
                                  </p:childTnLst>
                                </p:cTn>
                              </p:par>
                              <p:par>
                                <p:cTn id="72" presetID="64" presetClass="path" presetSubtype="0" accel="50000" decel="50000" fill="hold" grpId="0" nodeType="withEffect">
                                  <p:stCondLst>
                                    <p:cond delay="0"/>
                                  </p:stCondLst>
                                  <p:childTnLst>
                                    <p:animMotion origin="layout" path="M 0 0  L 0 -0.33295  E" pathEditMode="relative" ptsTypes="">
                                      <p:cBhvr>
                                        <p:cTn id="73" dur="2000" fill="hold"/>
                                        <p:tgtEl>
                                          <p:spTgt spid="1126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68" grpId="0" animBg="1"/>
      <p:bldP spid="11269" grpId="0" animBg="1"/>
      <p:bldP spid="11270" grpId="0" animBg="1"/>
      <p:bldP spid="11271" grpId="0" animBg="1"/>
      <p:bldP spid="11272" grpId="0" animBg="1"/>
      <p:bldP spid="11273" grpId="0" animBg="1"/>
      <p:bldP spid="11274" grpId="0" animBg="1"/>
      <p:bldP spid="11275" grpId="0" animBg="1"/>
      <p:bldP spid="11276" grpId="0" animBg="1"/>
      <p:bldP spid="11277" grpId="0" animBg="1"/>
      <p:bldP spid="11278" grpId="0" animBg="1"/>
      <p:bldP spid="11279" grpId="0" animBg="1"/>
      <p:bldP spid="11279" grpId="1" animBg="1"/>
      <p:bldP spid="11280" grpId="0" animBg="1"/>
      <p:bldP spid="11281" grpId="0" animBg="1"/>
      <p:bldP spid="11282" grpId="0" animBg="1"/>
      <p:bldP spid="11283" grpId="0" animBg="1"/>
      <p:bldP spid="11284" grpId="0" animBg="1"/>
      <p:bldP spid="11284" grpId="1" animBg="1"/>
      <p:bldP spid="11285" grpId="0" animBg="1"/>
      <p:bldP spid="11285" grpId="1" animBg="1"/>
      <p:bldP spid="11286" grpId="0" animBg="1"/>
      <p:bldP spid="11287" grpId="0" animBg="1"/>
      <p:bldP spid="1128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617787" y="1747510"/>
            <a:ext cx="9525000" cy="38862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42900" indent="-342900" algn="just" eaLnBrk="1" hangingPunct="1">
              <a:spcBef>
                <a:spcPct val="20000"/>
              </a:spcBef>
            </a:pPr>
            <a:r>
              <a:rPr lang="en-US" sz="2800" b="0" dirty="0" err="1">
                <a:solidFill>
                  <a:schemeClr val="bg1"/>
                </a:solidFill>
                <a:latin typeface="Times New Roman" panose="02020603050405020304" pitchFamily="18" charset="0"/>
                <a:cs typeface="Times New Roman" panose="02020603050405020304" pitchFamily="18" charset="0"/>
              </a:rPr>
              <a:t>Thầy</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sờ</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vòi</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bảo</a:t>
            </a:r>
            <a:r>
              <a:rPr lang="en-US" sz="2800" b="0" dirty="0">
                <a:solidFill>
                  <a:schemeClr val="bg1"/>
                </a:solidFill>
                <a:latin typeface="Times New Roman" panose="02020603050405020304" pitchFamily="18" charset="0"/>
                <a:cs typeface="Times New Roman" panose="02020603050405020304" pitchFamily="18" charset="0"/>
              </a:rPr>
              <a:t>:</a:t>
            </a:r>
          </a:p>
          <a:p>
            <a:pPr marL="342900" indent="-342900" algn="just" eaLnBrk="1" hangingPunct="1">
              <a:spcBef>
                <a:spcPct val="20000"/>
              </a:spcBef>
            </a:pP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smtClean="0">
                <a:solidFill>
                  <a:schemeClr val="bg1"/>
                </a:solidFill>
                <a:latin typeface="Times New Roman" panose="02020603050405020304" pitchFamily="18" charset="0"/>
                <a:cs typeface="Times New Roman" panose="02020603050405020304" pitchFamily="18" charset="0"/>
              </a:rPr>
              <a:t>- </a:t>
            </a:r>
            <a:r>
              <a:rPr lang="en-US" sz="2800" b="0" dirty="0" err="1" smtClean="0">
                <a:solidFill>
                  <a:schemeClr val="bg1"/>
                </a:solidFill>
                <a:latin typeface="Times New Roman" panose="02020603050405020304" pitchFamily="18" charset="0"/>
                <a:cs typeface="Times New Roman" panose="02020603050405020304" pitchFamily="18" charset="0"/>
              </a:rPr>
              <a:t>Tưởng</a:t>
            </a:r>
            <a:r>
              <a:rPr lang="en-US" sz="2800" b="0" dirty="0" smtClean="0">
                <a:solidFill>
                  <a:schemeClr val="bg1"/>
                </a:solidFill>
                <a:latin typeface="Times New Roman" panose="02020603050405020304" pitchFamily="18" charset="0"/>
                <a:cs typeface="Times New Roman" panose="02020603050405020304" pitchFamily="18" charset="0"/>
              </a:rPr>
              <a:t> </a:t>
            </a:r>
            <a:r>
              <a:rPr lang="en-US" sz="2800" b="0" dirty="0">
                <a:solidFill>
                  <a:schemeClr val="bg1"/>
                </a:solidFill>
                <a:latin typeface="Times New Roman" panose="02020603050405020304" pitchFamily="18" charset="0"/>
                <a:cs typeface="Times New Roman" panose="02020603050405020304" pitchFamily="18" charset="0"/>
              </a:rPr>
              <a:t>con </a:t>
            </a:r>
            <a:r>
              <a:rPr lang="en-US" sz="2800" b="0" dirty="0" err="1">
                <a:solidFill>
                  <a:schemeClr val="bg1"/>
                </a:solidFill>
                <a:latin typeface="Times New Roman" panose="02020603050405020304" pitchFamily="18" charset="0"/>
                <a:cs typeface="Times New Roman" panose="02020603050405020304" pitchFamily="18" charset="0"/>
              </a:rPr>
              <a:t>voi</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như</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thế</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nào</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hóa</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ra</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smtClean="0">
                <a:solidFill>
                  <a:schemeClr val="bg1"/>
                </a:solidFill>
                <a:latin typeface="Times New Roman" panose="02020603050405020304" pitchFamily="18" charset="0"/>
                <a:cs typeface="Times New Roman" panose="02020603050405020304" pitchFamily="18" charset="0"/>
              </a:rPr>
              <a:t>nó</a:t>
            </a:r>
            <a:r>
              <a:rPr lang="en-US" sz="2800" b="0" dirty="0" smtClean="0">
                <a:solidFill>
                  <a:schemeClr val="bg1"/>
                </a:solidFill>
                <a:latin typeface="Times New Roman" panose="02020603050405020304" pitchFamily="18" charset="0"/>
                <a:cs typeface="Times New Roman" panose="02020603050405020304" pitchFamily="18" charset="0"/>
              </a:rPr>
              <a:t> </a:t>
            </a:r>
            <a:r>
              <a:rPr lang="en-US" sz="2800" b="0" dirty="0">
                <a:solidFill>
                  <a:schemeClr val="bg1"/>
                </a:solidFill>
                <a:latin typeface="Times New Roman" panose="02020603050405020304" pitchFamily="18" charset="0"/>
                <a:cs typeface="Times New Roman" panose="02020603050405020304" pitchFamily="18" charset="0"/>
              </a:rPr>
              <a:t>sun </a:t>
            </a:r>
            <a:r>
              <a:rPr lang="en-US" sz="2800" b="0" dirty="0" err="1">
                <a:solidFill>
                  <a:schemeClr val="bg1"/>
                </a:solidFill>
                <a:latin typeface="Times New Roman" panose="02020603050405020304" pitchFamily="18" charset="0"/>
                <a:cs typeface="Times New Roman" panose="02020603050405020304" pitchFamily="18" charset="0"/>
              </a:rPr>
              <a:t>sun</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như</a:t>
            </a:r>
            <a:r>
              <a:rPr lang="en-US" sz="2800" b="0" dirty="0">
                <a:solidFill>
                  <a:schemeClr val="bg1"/>
                </a:solidFill>
                <a:latin typeface="Times New Roman" panose="02020603050405020304" pitchFamily="18" charset="0"/>
                <a:cs typeface="Times New Roman" panose="02020603050405020304" pitchFamily="18" charset="0"/>
              </a:rPr>
              <a:t> con </a:t>
            </a:r>
            <a:r>
              <a:rPr lang="en-US" sz="2800" b="0" dirty="0" err="1" smtClean="0">
                <a:solidFill>
                  <a:schemeClr val="bg1"/>
                </a:solidFill>
                <a:latin typeface="Times New Roman" panose="02020603050405020304" pitchFamily="18" charset="0"/>
                <a:cs typeface="Times New Roman" panose="02020603050405020304" pitchFamily="18" charset="0"/>
              </a:rPr>
              <a:t>đỉa</a:t>
            </a:r>
            <a:r>
              <a:rPr lang="en-US" sz="2800" dirty="0">
                <a:solidFill>
                  <a:schemeClr val="bg1"/>
                </a:solidFill>
                <a:latin typeface="Times New Roman" panose="02020603050405020304" pitchFamily="18" charset="0"/>
                <a:cs typeface="Times New Roman" panose="02020603050405020304" pitchFamily="18" charset="0"/>
              </a:rPr>
              <a:t>.</a:t>
            </a:r>
            <a:endParaRPr lang="en-US" sz="2800" b="0" dirty="0">
              <a:solidFill>
                <a:schemeClr val="bg1"/>
              </a:solidFill>
              <a:latin typeface="Times New Roman" panose="02020603050405020304" pitchFamily="18" charset="0"/>
              <a:cs typeface="Times New Roman" panose="02020603050405020304" pitchFamily="18" charset="0"/>
            </a:endParaRPr>
          </a:p>
          <a:p>
            <a:pPr marL="342900" indent="-342900" algn="just" eaLnBrk="1" hangingPunct="1">
              <a:spcBef>
                <a:spcPct val="20000"/>
              </a:spcBef>
            </a:pPr>
            <a:r>
              <a:rPr lang="en-US" sz="2800" b="0" dirty="0" err="1">
                <a:solidFill>
                  <a:schemeClr val="bg1"/>
                </a:solidFill>
                <a:latin typeface="Times New Roman" panose="02020603050405020304" pitchFamily="18" charset="0"/>
                <a:cs typeface="Times New Roman" panose="02020603050405020304" pitchFamily="18" charset="0"/>
              </a:rPr>
              <a:t>Thầy</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sờ</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ngà</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bảo</a:t>
            </a:r>
            <a:r>
              <a:rPr lang="en-US" sz="2800" b="0" dirty="0">
                <a:solidFill>
                  <a:schemeClr val="bg1"/>
                </a:solidFill>
                <a:latin typeface="Times New Roman" panose="02020603050405020304" pitchFamily="18" charset="0"/>
                <a:cs typeface="Times New Roman" panose="02020603050405020304" pitchFamily="18" charset="0"/>
              </a:rPr>
              <a:t>:</a:t>
            </a:r>
          </a:p>
          <a:p>
            <a:pPr marL="342900" indent="-342900" algn="just" eaLnBrk="1" hangingPunct="1">
              <a:spcBef>
                <a:spcPct val="20000"/>
              </a:spcBef>
            </a:pP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nó</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chần</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chẫn</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như</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cái</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đòn</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càn</a:t>
            </a:r>
            <a:r>
              <a:rPr lang="en-US" sz="2800" b="0" dirty="0">
                <a:solidFill>
                  <a:schemeClr val="bg1"/>
                </a:solidFill>
                <a:latin typeface="Times New Roman" panose="02020603050405020304" pitchFamily="18" charset="0"/>
                <a:cs typeface="Times New Roman" panose="02020603050405020304" pitchFamily="18" charset="0"/>
              </a:rPr>
              <a:t>.</a:t>
            </a:r>
          </a:p>
          <a:p>
            <a:pPr marL="342900" indent="-342900" algn="just" eaLnBrk="1" hangingPunct="1">
              <a:spcBef>
                <a:spcPct val="20000"/>
              </a:spcBef>
            </a:pPr>
            <a:r>
              <a:rPr lang="en-US" sz="2800" b="0" dirty="0" err="1">
                <a:solidFill>
                  <a:schemeClr val="bg1"/>
                </a:solidFill>
                <a:latin typeface="Times New Roman" panose="02020603050405020304" pitchFamily="18" charset="0"/>
                <a:cs typeface="Times New Roman" panose="02020603050405020304" pitchFamily="18" charset="0"/>
              </a:rPr>
              <a:t>Thầy</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sờ</a:t>
            </a:r>
            <a:r>
              <a:rPr lang="en-US" sz="2800" b="0" dirty="0">
                <a:solidFill>
                  <a:schemeClr val="bg1"/>
                </a:solidFill>
                <a:latin typeface="Times New Roman" panose="02020603050405020304" pitchFamily="18" charset="0"/>
                <a:cs typeface="Times New Roman" panose="02020603050405020304" pitchFamily="18" charset="0"/>
              </a:rPr>
              <a:t> tai </a:t>
            </a:r>
            <a:r>
              <a:rPr lang="en-US" sz="2800" b="0" dirty="0" err="1">
                <a:solidFill>
                  <a:schemeClr val="bg1"/>
                </a:solidFill>
                <a:latin typeface="Times New Roman" panose="02020603050405020304" pitchFamily="18" charset="0"/>
                <a:cs typeface="Times New Roman" panose="02020603050405020304" pitchFamily="18" charset="0"/>
              </a:rPr>
              <a:t>bảo</a:t>
            </a:r>
            <a:r>
              <a:rPr lang="en-US" sz="2800" b="0" dirty="0">
                <a:solidFill>
                  <a:schemeClr val="bg1"/>
                </a:solidFill>
                <a:latin typeface="Times New Roman" panose="02020603050405020304" pitchFamily="18" charset="0"/>
                <a:cs typeface="Times New Roman" panose="02020603050405020304" pitchFamily="18" charset="0"/>
              </a:rPr>
              <a:t>:</a:t>
            </a:r>
          </a:p>
          <a:p>
            <a:pPr marL="342900" indent="-342900" algn="just" eaLnBrk="1" hangingPunct="1">
              <a:spcBef>
                <a:spcPct val="20000"/>
              </a:spcBef>
            </a:pP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Nó</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bè</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bè</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như</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cái</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quạt</a:t>
            </a:r>
            <a:r>
              <a:rPr lang="en-US" sz="2800" b="0" dirty="0">
                <a:solidFill>
                  <a:schemeClr val="bg1"/>
                </a:solidFill>
                <a:latin typeface="Times New Roman" panose="02020603050405020304" pitchFamily="18" charset="0"/>
                <a:cs typeface="Times New Roman" panose="02020603050405020304" pitchFamily="18" charset="0"/>
              </a:rPr>
              <a:t> </a:t>
            </a:r>
            <a:r>
              <a:rPr lang="en-US" sz="2800" b="0" dirty="0" err="1">
                <a:solidFill>
                  <a:schemeClr val="bg1"/>
                </a:solidFill>
                <a:latin typeface="Times New Roman" panose="02020603050405020304" pitchFamily="18" charset="0"/>
                <a:cs typeface="Times New Roman" panose="02020603050405020304" pitchFamily="18" charset="0"/>
              </a:rPr>
              <a:t>thóc</a:t>
            </a:r>
            <a:r>
              <a:rPr lang="en-US" sz="2800" b="0" dirty="0">
                <a:solidFill>
                  <a:schemeClr val="bg1"/>
                </a:solidFill>
                <a:latin typeface="Times New Roman" panose="02020603050405020304" pitchFamily="18" charset="0"/>
                <a:cs typeface="Times New Roman" panose="02020603050405020304" pitchFamily="18" charset="0"/>
              </a:rPr>
              <a:t>.</a:t>
            </a:r>
          </a:p>
          <a:p>
            <a:pPr marL="342900" indent="-342900" algn="just" eaLnBrk="1" hangingPunct="1">
              <a:spcBef>
                <a:spcPct val="20000"/>
              </a:spcBef>
            </a:pPr>
            <a:r>
              <a:rPr lang="en-US" sz="2800" b="0" i="1" dirty="0">
                <a:solidFill>
                  <a:schemeClr val="bg1"/>
                </a:solidFill>
                <a:latin typeface="Times New Roman" panose="02020603050405020304" pitchFamily="18" charset="0"/>
                <a:cs typeface="Times New Roman" panose="02020603050405020304" pitchFamily="18" charset="0"/>
              </a:rPr>
              <a:t>                                                               ( </a:t>
            </a:r>
            <a:r>
              <a:rPr lang="en-US" sz="2800" b="0" i="1" dirty="0" err="1">
                <a:solidFill>
                  <a:schemeClr val="bg1"/>
                </a:solidFill>
                <a:latin typeface="Times New Roman" panose="02020603050405020304" pitchFamily="18" charset="0"/>
                <a:cs typeface="Times New Roman" panose="02020603050405020304" pitchFamily="18" charset="0"/>
              </a:rPr>
              <a:t>Thầy</a:t>
            </a:r>
            <a:r>
              <a:rPr lang="en-US" sz="2800" b="0" i="1" dirty="0">
                <a:solidFill>
                  <a:schemeClr val="bg1"/>
                </a:solidFill>
                <a:latin typeface="Times New Roman" panose="02020603050405020304" pitchFamily="18" charset="0"/>
                <a:cs typeface="Times New Roman" panose="02020603050405020304" pitchFamily="18" charset="0"/>
              </a:rPr>
              <a:t> </a:t>
            </a:r>
            <a:r>
              <a:rPr lang="en-US" sz="2800" b="0" i="1" dirty="0" err="1">
                <a:solidFill>
                  <a:schemeClr val="bg1"/>
                </a:solidFill>
                <a:latin typeface="Times New Roman" panose="02020603050405020304" pitchFamily="18" charset="0"/>
                <a:cs typeface="Times New Roman" panose="02020603050405020304" pitchFamily="18" charset="0"/>
              </a:rPr>
              <a:t>bói</a:t>
            </a:r>
            <a:r>
              <a:rPr lang="en-US" sz="2800" b="0" i="1" dirty="0">
                <a:solidFill>
                  <a:schemeClr val="bg1"/>
                </a:solidFill>
                <a:latin typeface="Times New Roman" panose="02020603050405020304" pitchFamily="18" charset="0"/>
                <a:cs typeface="Times New Roman" panose="02020603050405020304" pitchFamily="18" charset="0"/>
              </a:rPr>
              <a:t> </a:t>
            </a:r>
            <a:r>
              <a:rPr lang="en-US" sz="2800" b="0" i="1" dirty="0" err="1">
                <a:solidFill>
                  <a:schemeClr val="bg1"/>
                </a:solidFill>
                <a:latin typeface="Times New Roman" panose="02020603050405020304" pitchFamily="18" charset="0"/>
                <a:cs typeface="Times New Roman" panose="02020603050405020304" pitchFamily="18" charset="0"/>
              </a:rPr>
              <a:t>xem</a:t>
            </a:r>
            <a:r>
              <a:rPr lang="en-US" sz="2800" b="0" i="1" dirty="0">
                <a:solidFill>
                  <a:schemeClr val="bg1"/>
                </a:solidFill>
                <a:latin typeface="Times New Roman" panose="02020603050405020304" pitchFamily="18" charset="0"/>
                <a:cs typeface="Times New Roman" panose="02020603050405020304" pitchFamily="18" charset="0"/>
              </a:rPr>
              <a:t> </a:t>
            </a:r>
            <a:r>
              <a:rPr lang="en-US" sz="2800" b="0" i="1" dirty="0" err="1">
                <a:solidFill>
                  <a:schemeClr val="bg1"/>
                </a:solidFill>
                <a:latin typeface="Times New Roman" panose="02020603050405020304" pitchFamily="18" charset="0"/>
                <a:cs typeface="Times New Roman" panose="02020603050405020304" pitchFamily="18" charset="0"/>
              </a:rPr>
              <a:t>voi</a:t>
            </a:r>
            <a:r>
              <a:rPr lang="en-US" sz="2800" b="0" i="1" dirty="0">
                <a:solidFill>
                  <a:schemeClr val="bg1"/>
                </a:solidFill>
                <a:latin typeface="Times New Roman" panose="02020603050405020304" pitchFamily="18" charset="0"/>
                <a:cs typeface="Times New Roman" panose="02020603050405020304" pitchFamily="18" charset="0"/>
              </a:rPr>
              <a:t>)</a:t>
            </a:r>
          </a:p>
        </p:txBody>
      </p:sp>
      <p:sp>
        <p:nvSpPr>
          <p:cNvPr id="13316" name="Text Box 4">
            <a:hlinkClick r:id="" action="ppaction://noaction"/>
          </p:cNvPr>
          <p:cNvSpPr txBox="1">
            <a:spLocks noChangeArrowheads="1"/>
          </p:cNvSpPr>
          <p:nvPr/>
        </p:nvSpPr>
        <p:spPr bwMode="auto">
          <a:xfrm>
            <a:off x="1619740" y="3320753"/>
            <a:ext cx="345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600" dirty="0" smtClean="0">
                <a:solidFill>
                  <a:schemeClr val="bg1"/>
                </a:solidFill>
              </a:rPr>
              <a:t>- </a:t>
            </a:r>
            <a:r>
              <a:rPr lang="en-US" sz="2800" b="0" dirty="0" err="1" smtClean="0">
                <a:solidFill>
                  <a:schemeClr val="bg1"/>
                </a:solidFill>
              </a:rPr>
              <a:t>Không</a:t>
            </a:r>
            <a:r>
              <a:rPr lang="en-US" sz="2800" b="0" dirty="0" smtClean="0">
                <a:solidFill>
                  <a:schemeClr val="bg1"/>
                </a:solidFill>
              </a:rPr>
              <a:t> </a:t>
            </a:r>
            <a:r>
              <a:rPr lang="en-US" sz="2800" b="0" dirty="0" err="1">
                <a:solidFill>
                  <a:schemeClr val="bg1"/>
                </a:solidFill>
              </a:rPr>
              <a:t>phải</a:t>
            </a:r>
            <a:r>
              <a:rPr lang="en-US" sz="2800" dirty="0">
                <a:solidFill>
                  <a:schemeClr val="bg1"/>
                </a:solidFill>
              </a:rPr>
              <a:t>, </a:t>
            </a:r>
          </a:p>
        </p:txBody>
      </p:sp>
      <p:sp>
        <p:nvSpPr>
          <p:cNvPr id="13317" name="Text Box 5">
            <a:hlinkClick r:id="" action="ppaction://noaction"/>
          </p:cNvPr>
          <p:cNvSpPr txBox="1">
            <a:spLocks noChangeArrowheads="1"/>
          </p:cNvSpPr>
          <p:nvPr/>
        </p:nvSpPr>
        <p:spPr bwMode="auto">
          <a:xfrm>
            <a:off x="1752600" y="4357521"/>
            <a:ext cx="172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spcBef>
                <a:spcPct val="50000"/>
              </a:spcBef>
            </a:pPr>
            <a:r>
              <a:rPr lang="en-US" sz="2800" b="0" dirty="0" smtClean="0">
                <a:solidFill>
                  <a:schemeClr val="bg1"/>
                </a:solidFill>
              </a:rPr>
              <a:t>- </a:t>
            </a:r>
            <a:r>
              <a:rPr lang="en-US" sz="2800" b="0" dirty="0" err="1" smtClean="0">
                <a:solidFill>
                  <a:schemeClr val="bg1"/>
                </a:solidFill>
              </a:rPr>
              <a:t>Đâu</a:t>
            </a:r>
            <a:r>
              <a:rPr lang="en-US" sz="2800" b="0" dirty="0" smtClean="0">
                <a:solidFill>
                  <a:schemeClr val="bg1"/>
                </a:solidFill>
              </a:rPr>
              <a:t> </a:t>
            </a:r>
            <a:r>
              <a:rPr lang="en-US" sz="2800" b="0" dirty="0" err="1">
                <a:solidFill>
                  <a:schemeClr val="bg1"/>
                </a:solidFill>
              </a:rPr>
              <a:t>có</a:t>
            </a:r>
            <a:r>
              <a:rPr lang="en-US" sz="2800" b="0" dirty="0">
                <a:solidFill>
                  <a:schemeClr val="bg1"/>
                </a:solidFill>
              </a:rPr>
              <a:t>!</a:t>
            </a:r>
            <a:r>
              <a:rPr lang="en-US" sz="2800" dirty="0">
                <a:solidFill>
                  <a:schemeClr val="bg1"/>
                </a:solidFill>
              </a:rPr>
              <a:t> </a:t>
            </a:r>
          </a:p>
        </p:txBody>
      </p:sp>
      <p:sp>
        <p:nvSpPr>
          <p:cNvPr id="13318" name="Line 6"/>
          <p:cNvSpPr>
            <a:spLocks noChangeShapeType="1"/>
          </p:cNvSpPr>
          <p:nvPr/>
        </p:nvSpPr>
        <p:spPr bwMode="auto">
          <a:xfrm flipH="1">
            <a:off x="1924539" y="3835958"/>
            <a:ext cx="1563076" cy="534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319" name="Line 7"/>
          <p:cNvSpPr>
            <a:spLocks noChangeShapeType="1"/>
          </p:cNvSpPr>
          <p:nvPr/>
        </p:nvSpPr>
        <p:spPr bwMode="auto">
          <a:xfrm flipV="1">
            <a:off x="1924539" y="4880658"/>
            <a:ext cx="12192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Rectangle 26"/>
          <p:cNvSpPr>
            <a:spLocks noChangeArrowheads="1"/>
          </p:cNvSpPr>
          <p:nvPr/>
        </p:nvSpPr>
        <p:spPr bwMode="auto">
          <a:xfrm>
            <a:off x="76200" y="914400"/>
            <a:ext cx="2844800" cy="457200"/>
          </a:xfrm>
          <a:prstGeom prst="rect">
            <a:avLst/>
          </a:prstGeom>
          <a:noFill/>
          <a:ln w="9525">
            <a:noFill/>
            <a:miter lim="800000"/>
            <a:headEnd/>
            <a:tailEnd/>
          </a:ln>
        </p:spPr>
        <p:txBody>
          <a:bodyPr wrap="none" anchor="ctr"/>
          <a:lstStyle/>
          <a:p>
            <a:pPr algn="ctr"/>
            <a:r>
              <a:rPr lang="en-US" sz="3200" b="1" dirty="0" err="1" smtClean="0">
                <a:solidFill>
                  <a:srgbClr val="F4EE00"/>
                </a:solidFill>
                <a:latin typeface="Times New Roman" panose="02020603050405020304" pitchFamily="18" charset="0"/>
                <a:cs typeface="Times New Roman" panose="02020603050405020304" pitchFamily="18" charset="0"/>
              </a:rPr>
              <a:t>Ví</a:t>
            </a:r>
            <a:r>
              <a:rPr lang="en-US" sz="3200" b="1" dirty="0" smtClean="0">
                <a:solidFill>
                  <a:srgbClr val="F4EE00"/>
                </a:solidFill>
                <a:latin typeface="Times New Roman" panose="02020603050405020304" pitchFamily="18" charset="0"/>
                <a:cs typeface="Times New Roman" panose="02020603050405020304" pitchFamily="18" charset="0"/>
              </a:rPr>
              <a:t> </a:t>
            </a:r>
            <a:r>
              <a:rPr lang="en-US" sz="3200" b="1" dirty="0" err="1" smtClean="0">
                <a:solidFill>
                  <a:srgbClr val="F4EE00"/>
                </a:solidFill>
                <a:latin typeface="Times New Roman" panose="02020603050405020304" pitchFamily="18" charset="0"/>
                <a:cs typeface="Times New Roman" panose="02020603050405020304" pitchFamily="18" charset="0"/>
              </a:rPr>
              <a:t>dụ</a:t>
            </a:r>
            <a:r>
              <a:rPr lang="en-US" sz="3200" b="1" dirty="0" smtClean="0">
                <a:solidFill>
                  <a:srgbClr val="F4EE00"/>
                </a:solidFill>
                <a:latin typeface="Times New Roman" panose="02020603050405020304" pitchFamily="18" charset="0"/>
                <a:cs typeface="Times New Roman" panose="02020603050405020304" pitchFamily="18" charset="0"/>
              </a:rPr>
              <a:t> 2:</a:t>
            </a:r>
            <a:endParaRPr lang="en-US" sz="3200" b="1" dirty="0">
              <a:solidFill>
                <a:srgbClr val="F4EE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6796331"/>
      </p:ext>
    </p:extLst>
  </p:cSld>
  <p:clrMapOvr>
    <a:masterClrMapping/>
  </p:clrMapOvr>
  <p:transition spd="med" advClick="0" advTm="7201">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checkerboard(across)">
                                      <p:cBhvr>
                                        <p:cTn id="7" dur="500"/>
                                        <p:tgtEl>
                                          <p:spTgt spid="133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diamond(in)">
                                      <p:cBhvr>
                                        <p:cTn id="12" dur="2000"/>
                                        <p:tgtEl>
                                          <p:spTgt spid="133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mph" presetSubtype="0" fill="hold" grpId="0" nodeType="clickEffect">
                                  <p:stCondLst>
                                    <p:cond delay="0"/>
                                  </p:stCondLst>
                                  <p:iterate type="lt">
                                    <p:tmPct val="10000"/>
                                  </p:iterate>
                                  <p:childTnLst>
                                    <p:set>
                                      <p:cBhvr override="childStyle">
                                        <p:cTn id="16" dur="250" autoRev="1" fill="hold"/>
                                        <p:tgtEl>
                                          <p:spTgt spid="13316"/>
                                        </p:tgtEl>
                                        <p:attrNameLst>
                                          <p:attrName>style.color</p:attrName>
                                        </p:attrNameLst>
                                      </p:cBhvr>
                                      <p:to>
                                        <p:clrVal>
                                          <a:srgbClr val="FF0000"/>
                                        </p:clrVal>
                                      </p:to>
                                    </p:set>
                                    <p:set>
                                      <p:cBhvr>
                                        <p:cTn id="17" dur="250" autoRev="1" fill="hold"/>
                                        <p:tgtEl>
                                          <p:spTgt spid="13316"/>
                                        </p:tgtEl>
                                        <p:attrNameLst>
                                          <p:attrName>fillcolor</p:attrName>
                                        </p:attrNameLst>
                                      </p:cBhvr>
                                      <p:to>
                                        <p:clrVal>
                                          <a:srgbClr val="FF0000"/>
                                        </p:clrVal>
                                      </p:to>
                                    </p:set>
                                    <p:set>
                                      <p:cBhvr>
                                        <p:cTn id="18" dur="250" autoRev="1" fill="hold"/>
                                        <p:tgtEl>
                                          <p:spTgt spid="13316"/>
                                        </p:tgtEl>
                                        <p:attrNameLst>
                                          <p:attrName>fill.type</p:attrName>
                                        </p:attrNameLst>
                                      </p:cBhvr>
                                      <p:to>
                                        <p:strVal val="solid"/>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20" presetClass="emph" presetSubtype="0" fill="hold" grpId="0" nodeType="clickEffect">
                                  <p:stCondLst>
                                    <p:cond delay="0"/>
                                  </p:stCondLst>
                                  <p:iterate type="lt">
                                    <p:tmPct val="10000"/>
                                  </p:iterate>
                                  <p:childTnLst>
                                    <p:set>
                                      <p:cBhvr override="childStyle">
                                        <p:cTn id="22" dur="500" autoRev="1" fill="hold"/>
                                        <p:tgtEl>
                                          <p:spTgt spid="13317"/>
                                        </p:tgtEl>
                                        <p:attrNameLst>
                                          <p:attrName>style.color</p:attrName>
                                        </p:attrNameLst>
                                      </p:cBhvr>
                                      <p:to>
                                        <p:clrVal>
                                          <a:srgbClr val="FF3300"/>
                                        </p:clrVal>
                                      </p:to>
                                    </p:set>
                                    <p:set>
                                      <p:cBhvr>
                                        <p:cTn id="23" dur="500" autoRev="1" fill="hold"/>
                                        <p:tgtEl>
                                          <p:spTgt spid="13317"/>
                                        </p:tgtEl>
                                        <p:attrNameLst>
                                          <p:attrName>fillcolor</p:attrName>
                                        </p:attrNameLst>
                                      </p:cBhvr>
                                      <p:to>
                                        <p:clrVal>
                                          <a:srgbClr val="FF3300"/>
                                        </p:clrVal>
                                      </p:to>
                                    </p:set>
                                    <p:set>
                                      <p:cBhvr>
                                        <p:cTn id="24" dur="500" autoRev="1" fill="hold"/>
                                        <p:tgtEl>
                                          <p:spTgt spid="133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8" grpId="0" animBg="1"/>
      <p:bldP spid="133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Line 2"/>
          <p:cNvSpPr>
            <a:spLocks noChangeShapeType="1"/>
          </p:cNvSpPr>
          <p:nvPr/>
        </p:nvSpPr>
        <p:spPr bwMode="auto">
          <a:xfrm>
            <a:off x="0" y="381000"/>
            <a:ext cx="10363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none">
            <a:spAutoFit/>
          </a:bodyPr>
          <a:lstStyle/>
          <a:p>
            <a:pPr fontAlgn="base">
              <a:spcBef>
                <a:spcPct val="0"/>
              </a:spcBef>
              <a:spcAft>
                <a:spcPct val="0"/>
              </a:spcAft>
            </a:pPr>
            <a:endParaRPr lang="en-US" smtClean="0">
              <a:solidFill>
                <a:srgbClr val="000000"/>
              </a:solidFill>
            </a:endParaRPr>
          </a:p>
        </p:txBody>
      </p:sp>
      <p:sp>
        <p:nvSpPr>
          <p:cNvPr id="11268" name="Line 4"/>
          <p:cNvSpPr>
            <a:spLocks noChangeShapeType="1"/>
          </p:cNvSpPr>
          <p:nvPr/>
        </p:nvSpPr>
        <p:spPr bwMode="auto">
          <a:xfrm flipV="1">
            <a:off x="0" y="685941"/>
            <a:ext cx="12192000" cy="317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fontAlgn="base">
              <a:spcBef>
                <a:spcPct val="0"/>
              </a:spcBef>
              <a:spcAft>
                <a:spcPct val="0"/>
              </a:spcAft>
            </a:pPr>
            <a:endParaRPr lang="en-US" smtClean="0">
              <a:solidFill>
                <a:srgbClr val="000000"/>
              </a:solidFill>
            </a:endParaRPr>
          </a:p>
        </p:txBody>
      </p:sp>
      <p:sp>
        <p:nvSpPr>
          <p:cNvPr id="212998" name="Rectangle 6"/>
          <p:cNvSpPr>
            <a:spLocks noChangeArrowheads="1"/>
          </p:cNvSpPr>
          <p:nvPr/>
        </p:nvSpPr>
        <p:spPr bwMode="auto">
          <a:xfrm>
            <a:off x="2624667" y="1219200"/>
            <a:ext cx="4267200" cy="1963738"/>
          </a:xfrm>
          <a:prstGeom prst="rect">
            <a:avLst/>
          </a:prstGeom>
          <a:noFill/>
          <a:ln w="9525" algn="ctr">
            <a:solidFill>
              <a:schemeClr val="tx1"/>
            </a:solidFill>
            <a:miter lim="800000"/>
            <a:headEnd/>
            <a:tailEnd/>
          </a:ln>
          <a:effectLst/>
        </p:spPr>
        <p:txBody>
          <a:bodyPr lIns="182880" rIns="182880">
            <a:spAutoFit/>
          </a:bodyPr>
          <a:lstStyle/>
          <a:p>
            <a:pPr marL="342900" indent="-342900" algn="just" eaLnBrk="0" fontAlgn="base" hangingPunct="0">
              <a:lnSpc>
                <a:spcPct val="130000"/>
              </a:lnSpc>
              <a:spcBef>
                <a:spcPct val="30000"/>
              </a:spcBef>
              <a:spcAft>
                <a:spcPct val="30000"/>
              </a:spcAft>
              <a:defRPr/>
            </a:pPr>
            <a:r>
              <a:rPr lang="en-US" sz="2400">
                <a:solidFill>
                  <a:srgbClr val="000000"/>
                </a:solidFill>
                <a:effectLst>
                  <a:outerShdw blurRad="38100" dist="38100" dir="2700000" algn="tl">
                    <a:srgbClr val="C0C0C0"/>
                  </a:outerShdw>
                </a:effectLst>
                <a:latin typeface="Times New Roman" pitchFamily="18" charset="0"/>
              </a:rPr>
              <a:t>b. Nam </a:t>
            </a:r>
            <a:r>
              <a:rPr lang="en-US" sz="2400">
                <a:solidFill>
                  <a:srgbClr val="00FF00"/>
                </a:solidFill>
                <a:effectLst>
                  <a:outerShdw blurRad="38100" dist="38100" dir="2700000" algn="tl">
                    <a:srgbClr val="C0C0C0"/>
                  </a:outerShdw>
                </a:effectLst>
                <a:latin typeface="Times New Roman" pitchFamily="18" charset="0"/>
              </a:rPr>
              <a:t>không</a:t>
            </a:r>
            <a:r>
              <a:rPr lang="en-US" sz="2400">
                <a:solidFill>
                  <a:srgbClr val="000000"/>
                </a:solidFill>
                <a:effectLst>
                  <a:outerShdw blurRad="38100" dist="38100" dir="2700000" algn="tl">
                    <a:srgbClr val="C0C0C0"/>
                  </a:outerShdw>
                </a:effectLst>
                <a:latin typeface="Times New Roman" pitchFamily="18" charset="0"/>
              </a:rPr>
              <a:t> đi Huế.</a:t>
            </a:r>
          </a:p>
          <a:p>
            <a:pPr marL="342900" indent="-342900" algn="just" eaLnBrk="0" fontAlgn="base" hangingPunct="0">
              <a:lnSpc>
                <a:spcPct val="130000"/>
              </a:lnSpc>
              <a:spcBef>
                <a:spcPct val="30000"/>
              </a:spcBef>
              <a:spcAft>
                <a:spcPct val="30000"/>
              </a:spcAft>
              <a:defRPr/>
            </a:pPr>
            <a:r>
              <a:rPr lang="en-US" sz="2400">
                <a:solidFill>
                  <a:srgbClr val="000000"/>
                </a:solidFill>
                <a:effectLst>
                  <a:outerShdw blurRad="38100" dist="38100" dir="2700000" algn="tl">
                    <a:srgbClr val="C0C0C0"/>
                  </a:outerShdw>
                </a:effectLst>
                <a:latin typeface="Times New Roman" pitchFamily="18" charset="0"/>
              </a:rPr>
              <a:t>c. Nam </a:t>
            </a:r>
            <a:r>
              <a:rPr lang="en-US" sz="2400">
                <a:solidFill>
                  <a:srgbClr val="00FF00"/>
                </a:solidFill>
                <a:effectLst>
                  <a:outerShdw blurRad="38100" dist="38100" dir="2700000" algn="tl">
                    <a:srgbClr val="C0C0C0"/>
                  </a:outerShdw>
                </a:effectLst>
                <a:latin typeface="Times New Roman" pitchFamily="18" charset="0"/>
              </a:rPr>
              <a:t>chưa</a:t>
            </a:r>
            <a:r>
              <a:rPr lang="en-US" sz="2400">
                <a:solidFill>
                  <a:srgbClr val="000000"/>
                </a:solidFill>
                <a:effectLst>
                  <a:outerShdw blurRad="38100" dist="38100" dir="2700000" algn="tl">
                    <a:srgbClr val="C0C0C0"/>
                  </a:outerShdw>
                </a:effectLst>
                <a:latin typeface="Times New Roman" pitchFamily="18" charset="0"/>
              </a:rPr>
              <a:t> đi Huế.</a:t>
            </a:r>
          </a:p>
          <a:p>
            <a:pPr marL="342900" indent="-342900" algn="just" eaLnBrk="0" fontAlgn="base" hangingPunct="0">
              <a:lnSpc>
                <a:spcPct val="130000"/>
              </a:lnSpc>
              <a:spcBef>
                <a:spcPct val="30000"/>
              </a:spcBef>
              <a:spcAft>
                <a:spcPct val="30000"/>
              </a:spcAft>
              <a:defRPr/>
            </a:pPr>
            <a:r>
              <a:rPr lang="en-US" sz="2400">
                <a:solidFill>
                  <a:srgbClr val="000000"/>
                </a:solidFill>
                <a:effectLst>
                  <a:outerShdw blurRad="38100" dist="38100" dir="2700000" algn="tl">
                    <a:srgbClr val="C0C0C0"/>
                  </a:outerShdw>
                </a:effectLst>
                <a:latin typeface="Times New Roman" pitchFamily="18" charset="0"/>
              </a:rPr>
              <a:t>d. Nam </a:t>
            </a:r>
            <a:r>
              <a:rPr lang="en-US" sz="2400">
                <a:solidFill>
                  <a:srgbClr val="00FF00"/>
                </a:solidFill>
                <a:effectLst>
                  <a:outerShdw blurRad="38100" dist="38100" dir="2700000" algn="tl">
                    <a:srgbClr val="C0C0C0"/>
                  </a:outerShdw>
                </a:effectLst>
                <a:latin typeface="Times New Roman" pitchFamily="18" charset="0"/>
              </a:rPr>
              <a:t>chẳng</a:t>
            </a:r>
            <a:r>
              <a:rPr lang="en-US" sz="2400">
                <a:solidFill>
                  <a:srgbClr val="000000"/>
                </a:solidFill>
                <a:effectLst>
                  <a:outerShdw blurRad="38100" dist="38100" dir="2700000" algn="tl">
                    <a:srgbClr val="C0C0C0"/>
                  </a:outerShdw>
                </a:effectLst>
                <a:latin typeface="Times New Roman" pitchFamily="18" charset="0"/>
              </a:rPr>
              <a:t> đi Huế.</a:t>
            </a:r>
          </a:p>
        </p:txBody>
      </p:sp>
      <p:sp>
        <p:nvSpPr>
          <p:cNvPr id="212999" name="Rectangle 7"/>
          <p:cNvSpPr>
            <a:spLocks noChangeArrowheads="1"/>
          </p:cNvSpPr>
          <p:nvPr/>
        </p:nvSpPr>
        <p:spPr bwMode="auto">
          <a:xfrm>
            <a:off x="7924800" y="1881671"/>
            <a:ext cx="4064000" cy="1181862"/>
          </a:xfrm>
          <a:prstGeom prst="rect">
            <a:avLst/>
          </a:prstGeom>
          <a:noFill/>
          <a:ln w="9525" algn="ctr">
            <a:solidFill>
              <a:schemeClr val="tx1"/>
            </a:solidFill>
            <a:miter lim="800000"/>
            <a:headEnd/>
            <a:tailEnd/>
          </a:ln>
          <a:effectLst/>
        </p:spPr>
        <p:txBody>
          <a:bodyPr lIns="0" tIns="109728" rIns="0" bIns="109728" anchor="ctr">
            <a:spAutoFit/>
          </a:bodyPr>
          <a:lstStyle/>
          <a:p>
            <a:pPr algn="ctr" eaLnBrk="0" fontAlgn="base" hangingPunct="0">
              <a:lnSpc>
                <a:spcPct val="130000"/>
              </a:lnSpc>
              <a:spcBef>
                <a:spcPct val="30000"/>
              </a:spcBef>
              <a:spcAft>
                <a:spcPct val="30000"/>
              </a:spcAft>
              <a:defRPr/>
            </a:pPr>
            <a:r>
              <a:rPr lang="en-US" sz="2400" dirty="0" err="1">
                <a:solidFill>
                  <a:srgbClr val="000000"/>
                </a:solidFill>
                <a:effectLst>
                  <a:outerShdw blurRad="38100" dist="38100" dir="2700000" algn="tl">
                    <a:srgbClr val="C0C0C0"/>
                  </a:outerShdw>
                </a:effectLst>
                <a:latin typeface="Times New Roman" pitchFamily="18" charset="0"/>
              </a:rPr>
              <a:t>Thông</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báo</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xác</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nhận</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không</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có</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sự</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việc</a:t>
            </a:r>
            <a:r>
              <a:rPr lang="en-US" sz="2400" dirty="0">
                <a:solidFill>
                  <a:srgbClr val="000000"/>
                </a:solidFill>
                <a:effectLst>
                  <a:outerShdw blurRad="38100" dist="38100" dir="2700000" algn="tl">
                    <a:srgbClr val="C0C0C0"/>
                  </a:outerShdw>
                </a:effectLst>
                <a:latin typeface="Times New Roman" pitchFamily="18" charset="0"/>
              </a:rPr>
              <a:t>…(</a:t>
            </a:r>
            <a:r>
              <a:rPr lang="en-US" sz="2400" dirty="0" err="1">
                <a:solidFill>
                  <a:srgbClr val="000000"/>
                </a:solidFill>
                <a:effectLst>
                  <a:outerShdw blurRad="38100" dist="38100" dir="2700000" algn="tl">
                    <a:srgbClr val="C0C0C0"/>
                  </a:outerShdw>
                </a:effectLst>
                <a:latin typeface="Times New Roman" pitchFamily="18" charset="0"/>
              </a:rPr>
              <a:t>Câu</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phủ</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định</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miêu</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tả</a:t>
            </a:r>
            <a:r>
              <a:rPr lang="en-US" sz="2400" dirty="0">
                <a:solidFill>
                  <a:srgbClr val="000000"/>
                </a:solidFill>
                <a:effectLst>
                  <a:outerShdw blurRad="38100" dist="38100" dir="2700000" algn="tl">
                    <a:srgbClr val="C0C0C0"/>
                  </a:outerShdw>
                </a:effectLst>
                <a:latin typeface="Times New Roman" pitchFamily="18" charset="0"/>
              </a:rPr>
              <a:t>)</a:t>
            </a:r>
          </a:p>
        </p:txBody>
      </p:sp>
      <p:sp>
        <p:nvSpPr>
          <p:cNvPr id="213000" name="Rectangle 8"/>
          <p:cNvSpPr>
            <a:spLocks noChangeArrowheads="1"/>
          </p:cNvSpPr>
          <p:nvPr/>
        </p:nvSpPr>
        <p:spPr bwMode="auto">
          <a:xfrm>
            <a:off x="2641600" y="4275138"/>
            <a:ext cx="4470400" cy="1744662"/>
          </a:xfrm>
          <a:prstGeom prst="rect">
            <a:avLst/>
          </a:prstGeom>
          <a:noFill/>
          <a:ln w="9525" algn="ctr">
            <a:solidFill>
              <a:schemeClr val="tx1"/>
            </a:solidFill>
            <a:miter lim="800000"/>
            <a:headEnd/>
            <a:tailEnd/>
          </a:ln>
          <a:effectLst/>
        </p:spPr>
        <p:txBody>
          <a:bodyPr>
            <a:spAutoFit/>
          </a:bodyPr>
          <a:lstStyle/>
          <a:p>
            <a:pPr algn="just" eaLnBrk="0" fontAlgn="base" hangingPunct="0">
              <a:lnSpc>
                <a:spcPct val="130000"/>
              </a:lnSpc>
              <a:spcBef>
                <a:spcPct val="30000"/>
              </a:spcBef>
              <a:spcAft>
                <a:spcPct val="30000"/>
              </a:spcAft>
              <a:defRPr/>
            </a:pPr>
            <a:r>
              <a:rPr lang="en-US" sz="2400">
                <a:solidFill>
                  <a:srgbClr val="000000"/>
                </a:solidFill>
                <a:effectLst>
                  <a:outerShdw blurRad="38100" dist="38100" dir="2700000" algn="tl">
                    <a:srgbClr val="C0C0C0"/>
                  </a:outerShdw>
                </a:effectLst>
                <a:latin typeface="Times New Roman" pitchFamily="18" charset="0"/>
              </a:rPr>
              <a:t>1.</a:t>
            </a:r>
            <a:r>
              <a:rPr lang="en-US" sz="2400">
                <a:solidFill>
                  <a:srgbClr val="FF3300"/>
                </a:solidFill>
                <a:effectLst>
                  <a:outerShdw blurRad="38100" dist="38100" dir="2700000" algn="tl">
                    <a:srgbClr val="C0C0C0"/>
                  </a:outerShdw>
                </a:effectLst>
                <a:latin typeface="Times New Roman" pitchFamily="18" charset="0"/>
              </a:rPr>
              <a:t> Không phải</a:t>
            </a:r>
            <a:r>
              <a:rPr lang="en-US" sz="2400">
                <a:solidFill>
                  <a:srgbClr val="000000"/>
                </a:solidFill>
                <a:effectLst>
                  <a:outerShdw blurRad="38100" dist="38100" dir="2700000" algn="tl">
                    <a:srgbClr val="C0C0C0"/>
                  </a:outerShdw>
                </a:effectLst>
                <a:latin typeface="Times New Roman" pitchFamily="18" charset="0"/>
              </a:rPr>
              <a:t>, nó chần chẫn như cái đòn càn</a:t>
            </a:r>
          </a:p>
          <a:p>
            <a:pPr algn="just" eaLnBrk="0" fontAlgn="base" hangingPunct="0">
              <a:lnSpc>
                <a:spcPct val="130000"/>
              </a:lnSpc>
              <a:spcBef>
                <a:spcPct val="30000"/>
              </a:spcBef>
              <a:spcAft>
                <a:spcPct val="30000"/>
              </a:spcAft>
              <a:defRPr/>
            </a:pPr>
            <a:r>
              <a:rPr lang="en-US" sz="2400">
                <a:solidFill>
                  <a:srgbClr val="000000"/>
                </a:solidFill>
                <a:effectLst>
                  <a:outerShdw blurRad="38100" dist="38100" dir="2700000" algn="tl">
                    <a:srgbClr val="C0C0C0"/>
                  </a:outerShdw>
                </a:effectLst>
                <a:latin typeface="Times New Roman" pitchFamily="18" charset="0"/>
              </a:rPr>
              <a:t>2.</a:t>
            </a:r>
            <a:r>
              <a:rPr lang="en-US" sz="2400">
                <a:solidFill>
                  <a:srgbClr val="FF3300"/>
                </a:solidFill>
                <a:effectLst>
                  <a:outerShdw blurRad="38100" dist="38100" dir="2700000" algn="tl">
                    <a:srgbClr val="C0C0C0"/>
                  </a:outerShdw>
                </a:effectLst>
                <a:latin typeface="Times New Roman" pitchFamily="18" charset="0"/>
              </a:rPr>
              <a:t> Đâu có!</a:t>
            </a:r>
            <a:r>
              <a:rPr lang="en-US" sz="2400">
                <a:solidFill>
                  <a:srgbClr val="000000"/>
                </a:solidFill>
                <a:effectLst>
                  <a:outerShdw blurRad="38100" dist="38100" dir="2700000" algn="tl">
                    <a:srgbClr val="C0C0C0"/>
                  </a:outerShdw>
                </a:effectLst>
                <a:latin typeface="Times New Roman" pitchFamily="18" charset="0"/>
              </a:rPr>
              <a:t> </a:t>
            </a:r>
          </a:p>
        </p:txBody>
      </p:sp>
      <p:sp>
        <p:nvSpPr>
          <p:cNvPr id="213001" name="Rectangle 9"/>
          <p:cNvSpPr>
            <a:spLocks noChangeArrowheads="1"/>
          </p:cNvSpPr>
          <p:nvPr/>
        </p:nvSpPr>
        <p:spPr bwMode="auto">
          <a:xfrm>
            <a:off x="8161867" y="4812637"/>
            <a:ext cx="2743200" cy="1661993"/>
          </a:xfrm>
          <a:prstGeom prst="rect">
            <a:avLst/>
          </a:prstGeom>
          <a:noFill/>
          <a:ln w="9525" algn="ctr">
            <a:solidFill>
              <a:schemeClr val="tx1"/>
            </a:solidFill>
            <a:miter lim="800000"/>
            <a:headEnd/>
            <a:tailEnd/>
          </a:ln>
          <a:effectLst/>
        </p:spPr>
        <p:txBody>
          <a:bodyPr lIns="0" tIns="137160" rIns="0" bIns="137160" anchor="ctr">
            <a:spAutoFit/>
          </a:bodyPr>
          <a:lstStyle/>
          <a:p>
            <a:pPr algn="ctr" eaLnBrk="0" fontAlgn="base" hangingPunct="0">
              <a:lnSpc>
                <a:spcPct val="125000"/>
              </a:lnSpc>
              <a:spcBef>
                <a:spcPct val="20000"/>
              </a:spcBef>
              <a:spcAft>
                <a:spcPct val="20000"/>
              </a:spcAft>
              <a:defRPr/>
            </a:pPr>
            <a:r>
              <a:rPr lang="en-US" sz="2400" dirty="0" err="1">
                <a:solidFill>
                  <a:srgbClr val="000000"/>
                </a:solidFill>
                <a:effectLst>
                  <a:outerShdw blurRad="38100" dist="38100" dir="2700000" algn="tl">
                    <a:srgbClr val="C0C0C0"/>
                  </a:outerShdw>
                </a:effectLst>
                <a:latin typeface="Times New Roman" pitchFamily="18" charset="0"/>
              </a:rPr>
              <a:t>Bác</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bỏ</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một</a:t>
            </a:r>
            <a:r>
              <a:rPr lang="en-US" sz="2400" dirty="0">
                <a:solidFill>
                  <a:srgbClr val="000000"/>
                </a:solidFill>
                <a:effectLst>
                  <a:outerShdw blurRad="38100" dist="38100" dir="2700000" algn="tl">
                    <a:srgbClr val="C0C0C0"/>
                  </a:outerShdw>
                </a:effectLst>
                <a:latin typeface="Times New Roman" pitchFamily="18" charset="0"/>
              </a:rPr>
              <a:t> ý </a:t>
            </a:r>
            <a:r>
              <a:rPr lang="en-US" sz="2400" dirty="0" err="1">
                <a:solidFill>
                  <a:srgbClr val="000000"/>
                </a:solidFill>
                <a:effectLst>
                  <a:outerShdw blurRad="38100" dist="38100" dir="2700000" algn="tl">
                    <a:srgbClr val="C0C0C0"/>
                  </a:outerShdw>
                </a:effectLst>
                <a:latin typeface="Times New Roman" pitchFamily="18" charset="0"/>
              </a:rPr>
              <a:t>kiến</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nhận</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định</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Câu</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phủ</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định</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bác</a:t>
            </a:r>
            <a:r>
              <a:rPr lang="en-US" sz="2400" dirty="0">
                <a:solidFill>
                  <a:srgbClr val="000000"/>
                </a:solidFill>
                <a:effectLst>
                  <a:outerShdw blurRad="38100" dist="38100" dir="2700000" algn="tl">
                    <a:srgbClr val="C0C0C0"/>
                  </a:outerShdw>
                </a:effectLst>
                <a:latin typeface="Times New Roman" pitchFamily="18" charset="0"/>
              </a:rPr>
              <a:t> </a:t>
            </a:r>
            <a:r>
              <a:rPr lang="en-US" sz="2400" dirty="0" err="1">
                <a:solidFill>
                  <a:srgbClr val="000000"/>
                </a:solidFill>
                <a:effectLst>
                  <a:outerShdw blurRad="38100" dist="38100" dir="2700000" algn="tl">
                    <a:srgbClr val="C0C0C0"/>
                  </a:outerShdw>
                </a:effectLst>
                <a:latin typeface="Times New Roman" pitchFamily="18" charset="0"/>
              </a:rPr>
              <a:t>bỏ</a:t>
            </a:r>
            <a:r>
              <a:rPr lang="en-US" sz="2400" dirty="0">
                <a:solidFill>
                  <a:srgbClr val="000000"/>
                </a:solidFill>
                <a:effectLst>
                  <a:outerShdw blurRad="38100" dist="38100" dir="2700000" algn="tl">
                    <a:srgbClr val="C0C0C0"/>
                  </a:outerShdw>
                </a:effectLst>
                <a:latin typeface="Times New Roman" pitchFamily="18" charset="0"/>
              </a:rPr>
              <a:t>)</a:t>
            </a:r>
          </a:p>
        </p:txBody>
      </p:sp>
      <p:sp>
        <p:nvSpPr>
          <p:cNvPr id="213002" name="AutoShape 10"/>
          <p:cNvSpPr>
            <a:spLocks noChangeArrowheads="1"/>
          </p:cNvSpPr>
          <p:nvPr/>
        </p:nvSpPr>
        <p:spPr bwMode="auto">
          <a:xfrm>
            <a:off x="6959601" y="1843109"/>
            <a:ext cx="948267" cy="733663"/>
          </a:xfrm>
          <a:prstGeom prst="rightArrow">
            <a:avLst>
              <a:gd name="adj1" fmla="val 50000"/>
              <a:gd name="adj2" fmla="val 58333"/>
            </a:avLst>
          </a:prstGeom>
          <a:solidFill>
            <a:schemeClr val="accent1"/>
          </a:solidFill>
          <a:ln w="9525" algn="ctr">
            <a:solidFill>
              <a:schemeClr val="folHlink"/>
            </a:solidFill>
            <a:miter lim="800000"/>
            <a:headEnd/>
            <a:tailEnd/>
          </a:ln>
        </p:spPr>
        <p:txBody>
          <a:bodyPr anchor="ctr">
            <a:spAutoFit/>
          </a:bodyPr>
          <a:lstStyle/>
          <a:p>
            <a:pPr fontAlgn="base">
              <a:spcBef>
                <a:spcPct val="0"/>
              </a:spcBef>
              <a:spcAft>
                <a:spcPct val="0"/>
              </a:spcAft>
            </a:pPr>
            <a:endParaRPr lang="en-US" smtClean="0">
              <a:solidFill>
                <a:srgbClr val="000000"/>
              </a:solidFill>
            </a:endParaRPr>
          </a:p>
        </p:txBody>
      </p:sp>
      <p:sp>
        <p:nvSpPr>
          <p:cNvPr id="213004" name="AutoShape 12"/>
          <p:cNvSpPr>
            <a:spLocks noChangeArrowheads="1"/>
          </p:cNvSpPr>
          <p:nvPr/>
        </p:nvSpPr>
        <p:spPr bwMode="auto">
          <a:xfrm>
            <a:off x="7179733" y="4814909"/>
            <a:ext cx="948267" cy="733663"/>
          </a:xfrm>
          <a:prstGeom prst="rightArrow">
            <a:avLst>
              <a:gd name="adj1" fmla="val 50000"/>
              <a:gd name="adj2" fmla="val 58333"/>
            </a:avLst>
          </a:prstGeom>
          <a:solidFill>
            <a:schemeClr val="accent1"/>
          </a:solidFill>
          <a:ln w="9525" algn="ctr">
            <a:solidFill>
              <a:schemeClr val="folHlink"/>
            </a:solidFill>
            <a:miter lim="800000"/>
            <a:headEnd/>
            <a:tailEnd/>
          </a:ln>
        </p:spPr>
        <p:txBody>
          <a:bodyPr anchor="ctr">
            <a:spAutoFit/>
          </a:bodyPr>
          <a:lstStyle/>
          <a:p>
            <a:pPr fontAlgn="base">
              <a:spcBef>
                <a:spcPct val="0"/>
              </a:spcBef>
              <a:spcAft>
                <a:spcPct val="0"/>
              </a:spcAft>
            </a:pPr>
            <a:endParaRPr lang="en-US" smtClean="0">
              <a:solidFill>
                <a:srgbClr val="000000"/>
              </a:solidFill>
            </a:endParaRPr>
          </a:p>
        </p:txBody>
      </p:sp>
      <p:sp>
        <p:nvSpPr>
          <p:cNvPr id="11275" name="Rectangle 13"/>
          <p:cNvSpPr>
            <a:spLocks noChangeArrowheads="1"/>
          </p:cNvSpPr>
          <p:nvPr/>
        </p:nvSpPr>
        <p:spPr bwMode="auto">
          <a:xfrm>
            <a:off x="525026" y="3472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fontAlgn="base">
              <a:spcBef>
                <a:spcPct val="0"/>
              </a:spcBef>
              <a:spcAft>
                <a:spcPct val="0"/>
              </a:spcAft>
            </a:pPr>
            <a:endParaRPr lang="en-US" smtClean="0">
              <a:solidFill>
                <a:srgbClr val="000000"/>
              </a:solidFill>
            </a:endParaRPr>
          </a:p>
        </p:txBody>
      </p:sp>
      <p:sp>
        <p:nvSpPr>
          <p:cNvPr id="213006" name="Rectangle 14"/>
          <p:cNvSpPr>
            <a:spLocks noChangeArrowheads="1"/>
          </p:cNvSpPr>
          <p:nvPr/>
        </p:nvSpPr>
        <p:spPr bwMode="auto">
          <a:xfrm>
            <a:off x="524933" y="2895604"/>
            <a:ext cx="1320800" cy="1452563"/>
          </a:xfrm>
          <a:prstGeom prst="rect">
            <a:avLst/>
          </a:prstGeom>
          <a:noFill/>
          <a:ln w="9525" algn="ctr">
            <a:solidFill>
              <a:srgbClr val="FFFF00"/>
            </a:solidFill>
            <a:miter lim="800000"/>
            <a:headEnd/>
            <a:tailEnd/>
          </a:ln>
          <a:effectLst/>
        </p:spPr>
        <p:txBody>
          <a:bodyPr>
            <a:spAutoFit/>
          </a:bodyPr>
          <a:lstStyle/>
          <a:p>
            <a:pPr algn="ctr" eaLnBrk="0" fontAlgn="base" hangingPunct="0">
              <a:lnSpc>
                <a:spcPct val="110000"/>
              </a:lnSpc>
              <a:spcBef>
                <a:spcPct val="10000"/>
              </a:spcBef>
              <a:spcAft>
                <a:spcPct val="10000"/>
              </a:spcAft>
              <a:defRPr/>
            </a:pPr>
            <a:r>
              <a:rPr lang="en-US" sz="2400">
                <a:solidFill>
                  <a:srgbClr val="000000"/>
                </a:solidFill>
                <a:effectLst>
                  <a:outerShdw blurRad="38100" dist="38100" dir="2700000" algn="tl">
                    <a:srgbClr val="C0C0C0"/>
                  </a:outerShdw>
                </a:effectLst>
                <a:latin typeface="Times New Roman" pitchFamily="18" charset="0"/>
              </a:rPr>
              <a:t>CÂU </a:t>
            </a:r>
          </a:p>
          <a:p>
            <a:pPr algn="ctr" eaLnBrk="0" fontAlgn="base" hangingPunct="0">
              <a:lnSpc>
                <a:spcPct val="110000"/>
              </a:lnSpc>
              <a:spcBef>
                <a:spcPct val="10000"/>
              </a:spcBef>
              <a:spcAft>
                <a:spcPct val="10000"/>
              </a:spcAft>
              <a:defRPr/>
            </a:pPr>
            <a:r>
              <a:rPr lang="en-US" sz="2400">
                <a:solidFill>
                  <a:srgbClr val="000000"/>
                </a:solidFill>
                <a:effectLst>
                  <a:outerShdw blurRad="38100" dist="38100" dir="2700000" algn="tl">
                    <a:srgbClr val="C0C0C0"/>
                  </a:outerShdw>
                </a:effectLst>
                <a:latin typeface="Times New Roman" pitchFamily="18" charset="0"/>
              </a:rPr>
              <a:t>PHỦ</a:t>
            </a:r>
          </a:p>
          <a:p>
            <a:pPr algn="ctr" eaLnBrk="0" fontAlgn="base" hangingPunct="0">
              <a:lnSpc>
                <a:spcPct val="110000"/>
              </a:lnSpc>
              <a:spcBef>
                <a:spcPct val="10000"/>
              </a:spcBef>
              <a:spcAft>
                <a:spcPct val="10000"/>
              </a:spcAft>
              <a:defRPr/>
            </a:pPr>
            <a:r>
              <a:rPr lang="en-US" sz="2400">
                <a:solidFill>
                  <a:srgbClr val="000000"/>
                </a:solidFill>
                <a:effectLst>
                  <a:outerShdw blurRad="38100" dist="38100" dir="2700000" algn="tl">
                    <a:srgbClr val="C0C0C0"/>
                  </a:outerShdw>
                </a:effectLst>
                <a:latin typeface="Times New Roman" pitchFamily="18" charset="0"/>
              </a:rPr>
              <a:t>ĐỊNH</a:t>
            </a:r>
          </a:p>
        </p:txBody>
      </p:sp>
      <p:grpSp>
        <p:nvGrpSpPr>
          <p:cNvPr id="2" name="Group 27"/>
          <p:cNvGrpSpPr>
            <a:grpSpLocks/>
          </p:cNvGrpSpPr>
          <p:nvPr/>
        </p:nvGrpSpPr>
        <p:grpSpPr bwMode="auto">
          <a:xfrm>
            <a:off x="1134533" y="1728929"/>
            <a:ext cx="1405467" cy="887413"/>
            <a:chOff x="536" y="1089"/>
            <a:chExt cx="664" cy="559"/>
          </a:xfrm>
        </p:grpSpPr>
        <p:sp>
          <p:nvSpPr>
            <p:cNvPr id="11281" name="Rectangle 19"/>
            <p:cNvSpPr>
              <a:spLocks noChangeArrowheads="1"/>
            </p:cNvSpPr>
            <p:nvPr/>
          </p:nvSpPr>
          <p:spPr bwMode="auto">
            <a:xfrm>
              <a:off x="536" y="1415"/>
              <a:ext cx="87" cy="233"/>
            </a:xfrm>
            <a:prstGeom prst="rect">
              <a:avLst/>
            </a:prstGeom>
            <a:solidFill>
              <a:srgbClr val="FF00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fontAlgn="base">
                <a:spcBef>
                  <a:spcPct val="0"/>
                </a:spcBef>
                <a:spcAft>
                  <a:spcPct val="0"/>
                </a:spcAft>
              </a:pPr>
              <a:endParaRPr lang="en-US" smtClean="0">
                <a:solidFill>
                  <a:srgbClr val="000000"/>
                </a:solidFill>
              </a:endParaRPr>
            </a:p>
          </p:txBody>
        </p:sp>
        <p:sp>
          <p:nvSpPr>
            <p:cNvPr id="11282" name="AutoShape 20"/>
            <p:cNvSpPr>
              <a:spLocks noChangeArrowheads="1"/>
            </p:cNvSpPr>
            <p:nvPr/>
          </p:nvSpPr>
          <p:spPr bwMode="auto">
            <a:xfrm>
              <a:off x="536" y="1089"/>
              <a:ext cx="664" cy="462"/>
            </a:xfrm>
            <a:prstGeom prst="rightArrow">
              <a:avLst>
                <a:gd name="adj1" fmla="val 50000"/>
                <a:gd name="adj2" fmla="val 69167"/>
              </a:avLst>
            </a:prstGeom>
            <a:solidFill>
              <a:srgbClr val="FF00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fontAlgn="base">
                <a:spcBef>
                  <a:spcPct val="0"/>
                </a:spcBef>
                <a:spcAft>
                  <a:spcPct val="0"/>
                </a:spcAft>
              </a:pPr>
              <a:endParaRPr lang="en-US" smtClean="0">
                <a:solidFill>
                  <a:srgbClr val="000000"/>
                </a:solidFill>
              </a:endParaRPr>
            </a:p>
          </p:txBody>
        </p:sp>
      </p:grpSp>
      <p:grpSp>
        <p:nvGrpSpPr>
          <p:cNvPr id="3" name="Group 28"/>
          <p:cNvGrpSpPr>
            <a:grpSpLocks/>
          </p:cNvGrpSpPr>
          <p:nvPr/>
        </p:nvGrpSpPr>
        <p:grpSpPr bwMode="auto">
          <a:xfrm>
            <a:off x="1202269" y="4646619"/>
            <a:ext cx="1354667" cy="879476"/>
            <a:chOff x="568" y="2927"/>
            <a:chExt cx="640" cy="554"/>
          </a:xfrm>
        </p:grpSpPr>
        <p:sp>
          <p:nvSpPr>
            <p:cNvPr id="11279" name="Rectangle 25"/>
            <p:cNvSpPr>
              <a:spLocks noChangeArrowheads="1"/>
            </p:cNvSpPr>
            <p:nvPr/>
          </p:nvSpPr>
          <p:spPr bwMode="auto">
            <a:xfrm>
              <a:off x="568" y="2927"/>
              <a:ext cx="87" cy="233"/>
            </a:xfrm>
            <a:prstGeom prst="rect">
              <a:avLst/>
            </a:prstGeom>
            <a:solidFill>
              <a:srgbClr val="FF00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fontAlgn="base">
                <a:spcBef>
                  <a:spcPct val="0"/>
                </a:spcBef>
                <a:spcAft>
                  <a:spcPct val="0"/>
                </a:spcAft>
              </a:pPr>
              <a:endParaRPr lang="en-US" smtClean="0">
                <a:solidFill>
                  <a:srgbClr val="000000"/>
                </a:solidFill>
              </a:endParaRPr>
            </a:p>
          </p:txBody>
        </p:sp>
        <p:sp>
          <p:nvSpPr>
            <p:cNvPr id="11280" name="AutoShape 26"/>
            <p:cNvSpPr>
              <a:spLocks noChangeArrowheads="1"/>
            </p:cNvSpPr>
            <p:nvPr/>
          </p:nvSpPr>
          <p:spPr bwMode="auto">
            <a:xfrm>
              <a:off x="568" y="3019"/>
              <a:ext cx="640" cy="462"/>
            </a:xfrm>
            <a:prstGeom prst="rightArrow">
              <a:avLst>
                <a:gd name="adj1" fmla="val 50000"/>
                <a:gd name="adj2" fmla="val 66667"/>
              </a:avLst>
            </a:prstGeom>
            <a:solidFill>
              <a:srgbClr val="FF00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pPr fontAlgn="base">
                <a:spcBef>
                  <a:spcPct val="0"/>
                </a:spcBef>
                <a:spcAft>
                  <a:spcPct val="0"/>
                </a:spcAft>
              </a:pPr>
              <a:endParaRPr lang="en-US" smtClean="0">
                <a:solidFill>
                  <a:srgbClr val="000000"/>
                </a:solidFill>
              </a:endParaRPr>
            </a:p>
          </p:txBody>
        </p:sp>
      </p:grpSp>
    </p:spTree>
    <p:custDataLst>
      <p:tags r:id="rId1"/>
    </p:custDataLst>
    <p:extLst>
      <p:ext uri="{BB962C8B-B14F-4D97-AF65-F5344CB8AC3E}">
        <p14:creationId xmlns:p14="http://schemas.microsoft.com/office/powerpoint/2010/main" val="1113209058"/>
      </p:ext>
    </p:extLst>
  </p:cSld>
  <p:clrMapOvr>
    <a:masterClrMapping/>
  </p:clrMapOvr>
  <p:transition advClick="0" advTm="5000">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13006"/>
                                        </p:tgtEl>
                                        <p:attrNameLst>
                                          <p:attrName>style.visibility</p:attrName>
                                        </p:attrNameLst>
                                      </p:cBhvr>
                                      <p:to>
                                        <p:strVal val="visible"/>
                                      </p:to>
                                    </p:set>
                                    <p:anim calcmode="lin" valueType="num">
                                      <p:cBhvr>
                                        <p:cTn id="17" dur="1000" fill="hold"/>
                                        <p:tgtEl>
                                          <p:spTgt spid="213006"/>
                                        </p:tgtEl>
                                        <p:attrNameLst>
                                          <p:attrName>ppt_w</p:attrName>
                                        </p:attrNameLst>
                                      </p:cBhvr>
                                      <p:tavLst>
                                        <p:tav tm="0">
                                          <p:val>
                                            <p:strVal val="#ppt_w*0.70"/>
                                          </p:val>
                                        </p:tav>
                                        <p:tav tm="100000">
                                          <p:val>
                                            <p:strVal val="#ppt_w"/>
                                          </p:val>
                                        </p:tav>
                                      </p:tavLst>
                                    </p:anim>
                                    <p:anim calcmode="lin" valueType="num">
                                      <p:cBhvr>
                                        <p:cTn id="18" dur="1000" fill="hold"/>
                                        <p:tgtEl>
                                          <p:spTgt spid="213006"/>
                                        </p:tgtEl>
                                        <p:attrNameLst>
                                          <p:attrName>ppt_h</p:attrName>
                                        </p:attrNameLst>
                                      </p:cBhvr>
                                      <p:tavLst>
                                        <p:tav tm="0">
                                          <p:val>
                                            <p:strVal val="#ppt_h"/>
                                          </p:val>
                                        </p:tav>
                                        <p:tav tm="100000">
                                          <p:val>
                                            <p:strVal val="#ppt_h"/>
                                          </p:val>
                                        </p:tav>
                                      </p:tavLst>
                                    </p:anim>
                                    <p:animEffect transition="in" filter="fade">
                                      <p:cBhvr>
                                        <p:cTn id="19" dur="1000"/>
                                        <p:tgtEl>
                                          <p:spTgt spid="21300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12998"/>
                                        </p:tgtEl>
                                        <p:attrNameLst>
                                          <p:attrName>style.visibility</p:attrName>
                                        </p:attrNameLst>
                                      </p:cBhvr>
                                      <p:to>
                                        <p:strVal val="visible"/>
                                      </p:to>
                                    </p:set>
                                    <p:animEffect transition="in" filter="dissolve">
                                      <p:cBhvr>
                                        <p:cTn id="24" dur="500"/>
                                        <p:tgtEl>
                                          <p:spTgt spid="212998"/>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13000"/>
                                        </p:tgtEl>
                                        <p:attrNameLst>
                                          <p:attrName>style.visibility</p:attrName>
                                        </p:attrNameLst>
                                      </p:cBhvr>
                                      <p:to>
                                        <p:strVal val="visible"/>
                                      </p:to>
                                    </p:set>
                                    <p:animEffect transition="in" filter="dissolve">
                                      <p:cBhvr>
                                        <p:cTn id="27" dur="500"/>
                                        <p:tgtEl>
                                          <p:spTgt spid="21300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12999"/>
                                        </p:tgtEl>
                                        <p:attrNameLst>
                                          <p:attrName>style.visibility</p:attrName>
                                        </p:attrNameLst>
                                      </p:cBhvr>
                                      <p:to>
                                        <p:strVal val="visible"/>
                                      </p:to>
                                    </p:set>
                                    <p:animEffect transition="in" filter="dissolve">
                                      <p:cBhvr>
                                        <p:cTn id="32" dur="500"/>
                                        <p:tgtEl>
                                          <p:spTgt spid="212999"/>
                                        </p:tgtEl>
                                      </p:cBhvr>
                                    </p:animEffect>
                                  </p:childTnLst>
                                </p:cTn>
                              </p:par>
                              <p:par>
                                <p:cTn id="33" presetID="2" presetClass="entr" presetSubtype="8" fill="hold" grpId="0" nodeType="withEffect">
                                  <p:stCondLst>
                                    <p:cond delay="0"/>
                                  </p:stCondLst>
                                  <p:childTnLst>
                                    <p:set>
                                      <p:cBhvr>
                                        <p:cTn id="34" dur="1" fill="hold">
                                          <p:stCondLst>
                                            <p:cond delay="0"/>
                                          </p:stCondLst>
                                        </p:cTn>
                                        <p:tgtEl>
                                          <p:spTgt spid="213002"/>
                                        </p:tgtEl>
                                        <p:attrNameLst>
                                          <p:attrName>style.visibility</p:attrName>
                                        </p:attrNameLst>
                                      </p:cBhvr>
                                      <p:to>
                                        <p:strVal val="visible"/>
                                      </p:to>
                                    </p:set>
                                    <p:anim calcmode="lin" valueType="num">
                                      <p:cBhvr additive="base">
                                        <p:cTn id="35" dur="500" fill="hold"/>
                                        <p:tgtEl>
                                          <p:spTgt spid="213002"/>
                                        </p:tgtEl>
                                        <p:attrNameLst>
                                          <p:attrName>ppt_x</p:attrName>
                                        </p:attrNameLst>
                                      </p:cBhvr>
                                      <p:tavLst>
                                        <p:tav tm="0">
                                          <p:val>
                                            <p:strVal val="0-#ppt_w/2"/>
                                          </p:val>
                                        </p:tav>
                                        <p:tav tm="100000">
                                          <p:val>
                                            <p:strVal val="#ppt_x"/>
                                          </p:val>
                                        </p:tav>
                                      </p:tavLst>
                                    </p:anim>
                                    <p:anim calcmode="lin" valueType="num">
                                      <p:cBhvr additive="base">
                                        <p:cTn id="36" dur="500" fill="hold"/>
                                        <p:tgtEl>
                                          <p:spTgt spid="213002"/>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13001"/>
                                        </p:tgtEl>
                                        <p:attrNameLst>
                                          <p:attrName>style.visibility</p:attrName>
                                        </p:attrNameLst>
                                      </p:cBhvr>
                                      <p:to>
                                        <p:strVal val="visible"/>
                                      </p:to>
                                    </p:set>
                                    <p:animEffect transition="in" filter="dissolve">
                                      <p:cBhvr>
                                        <p:cTn id="41" dur="500"/>
                                        <p:tgtEl>
                                          <p:spTgt spid="213001"/>
                                        </p:tgtEl>
                                      </p:cBhvr>
                                    </p:animEffect>
                                  </p:childTnLst>
                                </p:cTn>
                              </p:par>
                              <p:par>
                                <p:cTn id="42" presetID="2" presetClass="entr" presetSubtype="8" fill="hold" grpId="0" nodeType="withEffect">
                                  <p:stCondLst>
                                    <p:cond delay="0"/>
                                  </p:stCondLst>
                                  <p:childTnLst>
                                    <p:set>
                                      <p:cBhvr>
                                        <p:cTn id="43" dur="1" fill="hold">
                                          <p:stCondLst>
                                            <p:cond delay="0"/>
                                          </p:stCondLst>
                                        </p:cTn>
                                        <p:tgtEl>
                                          <p:spTgt spid="213004"/>
                                        </p:tgtEl>
                                        <p:attrNameLst>
                                          <p:attrName>style.visibility</p:attrName>
                                        </p:attrNameLst>
                                      </p:cBhvr>
                                      <p:to>
                                        <p:strVal val="visible"/>
                                      </p:to>
                                    </p:set>
                                    <p:anim calcmode="lin" valueType="num">
                                      <p:cBhvr additive="base">
                                        <p:cTn id="44" dur="500" fill="hold"/>
                                        <p:tgtEl>
                                          <p:spTgt spid="213004"/>
                                        </p:tgtEl>
                                        <p:attrNameLst>
                                          <p:attrName>ppt_x</p:attrName>
                                        </p:attrNameLst>
                                      </p:cBhvr>
                                      <p:tavLst>
                                        <p:tav tm="0">
                                          <p:val>
                                            <p:strVal val="0-#ppt_w/2"/>
                                          </p:val>
                                        </p:tav>
                                        <p:tav tm="100000">
                                          <p:val>
                                            <p:strVal val="#ppt_x"/>
                                          </p:val>
                                        </p:tav>
                                      </p:tavLst>
                                    </p:anim>
                                    <p:anim calcmode="lin" valueType="num">
                                      <p:cBhvr additive="base">
                                        <p:cTn id="45" dur="500" fill="hold"/>
                                        <p:tgtEl>
                                          <p:spTgt spid="2130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8" grpId="0" animBg="1"/>
      <p:bldP spid="212999" grpId="0" animBg="1"/>
      <p:bldP spid="213000" grpId="0" animBg="1"/>
      <p:bldP spid="213001" grpId="0" animBg="1"/>
      <p:bldP spid="213002" grpId="0" animBg="1"/>
      <p:bldP spid="213004" grpId="0" animBg="1"/>
      <p:bldP spid="21300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AutoShape 2"/>
          <p:cNvSpPr>
            <a:spLocks noChangeArrowheads="1"/>
          </p:cNvSpPr>
          <p:nvPr/>
        </p:nvSpPr>
        <p:spPr bwMode="auto">
          <a:xfrm>
            <a:off x="0" y="1676400"/>
            <a:ext cx="12192000" cy="4724400"/>
          </a:xfrm>
          <a:prstGeom prst="verticalScroll">
            <a:avLst>
              <a:gd name="adj" fmla="val 12500"/>
            </a:avLst>
          </a:prstGeom>
          <a:solidFill>
            <a:srgbClr val="F7FEA0"/>
          </a:solidFill>
          <a:ln w="9525">
            <a:solidFill>
              <a:schemeClr val="tx1"/>
            </a:solidFill>
            <a:round/>
            <a:headEnd/>
            <a:tailEnd/>
          </a:ln>
        </p:spPr>
        <p:txBody>
          <a:bodyPr wrap="none" anchor="ctr"/>
          <a:lstStyle/>
          <a:p>
            <a:pPr fontAlgn="base">
              <a:spcBef>
                <a:spcPct val="0"/>
              </a:spcBef>
              <a:spcAft>
                <a:spcPct val="0"/>
              </a:spcAft>
            </a:pPr>
            <a:endParaRPr lang="vi-VN" smtClean="0">
              <a:solidFill>
                <a:srgbClr val="FFFF66"/>
              </a:solidFill>
            </a:endParaRPr>
          </a:p>
        </p:txBody>
      </p:sp>
      <p:sp>
        <p:nvSpPr>
          <p:cNvPr id="43011" name="AutoShape 3"/>
          <p:cNvSpPr>
            <a:spLocks noChangeArrowheads="1"/>
          </p:cNvSpPr>
          <p:nvPr/>
        </p:nvSpPr>
        <p:spPr bwMode="auto">
          <a:xfrm>
            <a:off x="838200" y="1226127"/>
            <a:ext cx="4368800" cy="1219200"/>
          </a:xfrm>
          <a:prstGeom prst="irregularSeal1">
            <a:avLst/>
          </a:prstGeom>
          <a:solidFill>
            <a:srgbClr val="FF0000"/>
          </a:solidFill>
          <a:ln w="9525">
            <a:solidFill>
              <a:schemeClr val="tx1"/>
            </a:solidFill>
            <a:miter lim="800000"/>
            <a:headEnd/>
            <a:tailEnd/>
          </a:ln>
        </p:spPr>
        <p:txBody>
          <a:bodyPr wrap="none" anchor="ctr"/>
          <a:lstStyle/>
          <a:p>
            <a:pPr algn="ctr" fontAlgn="base">
              <a:spcBef>
                <a:spcPct val="0"/>
              </a:spcBef>
              <a:spcAft>
                <a:spcPct val="0"/>
              </a:spcAft>
            </a:pPr>
            <a:r>
              <a:rPr lang="en-US" sz="2800" dirty="0" smtClean="0">
                <a:solidFill>
                  <a:srgbClr val="FFFFFF"/>
                </a:solidFill>
              </a:rPr>
              <a:t>2. </a:t>
            </a:r>
            <a:r>
              <a:rPr lang="en-US" sz="2800" dirty="0" err="1" smtClean="0">
                <a:solidFill>
                  <a:srgbClr val="FFFFFF"/>
                </a:solidFill>
              </a:rPr>
              <a:t>Ghi</a:t>
            </a:r>
            <a:r>
              <a:rPr lang="en-US" sz="2800" dirty="0" smtClean="0">
                <a:solidFill>
                  <a:srgbClr val="FFFFFF"/>
                </a:solidFill>
              </a:rPr>
              <a:t> </a:t>
            </a:r>
            <a:r>
              <a:rPr lang="en-US" sz="2800" dirty="0" err="1" smtClean="0">
                <a:solidFill>
                  <a:srgbClr val="FFFFFF"/>
                </a:solidFill>
              </a:rPr>
              <a:t>nhớ</a:t>
            </a:r>
            <a:endParaRPr lang="en-US" sz="2800" dirty="0" smtClean="0">
              <a:solidFill>
                <a:srgbClr val="FFFFFF"/>
              </a:solidFill>
            </a:endParaRPr>
          </a:p>
        </p:txBody>
      </p:sp>
      <p:sp>
        <p:nvSpPr>
          <p:cNvPr id="43012" name="Rectangle 4"/>
          <p:cNvSpPr>
            <a:spLocks noChangeArrowheads="1"/>
          </p:cNvSpPr>
          <p:nvPr/>
        </p:nvSpPr>
        <p:spPr bwMode="auto">
          <a:xfrm>
            <a:off x="1016000" y="2438400"/>
            <a:ext cx="101600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fontAlgn="base" hangingPunct="0">
              <a:spcBef>
                <a:spcPct val="20000"/>
              </a:spcBef>
              <a:spcAft>
                <a:spcPct val="0"/>
              </a:spcAft>
              <a:buFontTx/>
              <a:buChar char="•"/>
            </a:pPr>
            <a:r>
              <a:rPr lang="en-US" sz="2400" dirty="0" err="1" smtClean="0">
                <a:solidFill>
                  <a:srgbClr val="000000"/>
                </a:solidFill>
                <a:latin typeface="Times New Roman" pitchFamily="18" charset="0"/>
              </a:rPr>
              <a:t>Câu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phủ</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định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là</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có</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những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từ</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ngữ</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phủ</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định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như</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không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chẳng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chả</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chưa</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không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phải</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là</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chẳng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phải</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là</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có</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phải</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là</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có</a:t>
            </a:r>
            <a:r>
              <a:rPr lang="en-US" sz="2400" dirty="0" smtClean="0">
                <a:solidFill>
                  <a:srgbClr val="000000"/>
                </a:solidFill>
                <a:latin typeface="Times New Roman" pitchFamily="18" charset="0"/>
              </a:rPr>
              <a:t>),…</a:t>
            </a:r>
          </a:p>
          <a:p>
            <a:pPr marL="342900" indent="-342900" eaLnBrk="0" fontAlgn="base" hangingPunct="0">
              <a:spcBef>
                <a:spcPct val="20000"/>
              </a:spcBef>
              <a:spcAft>
                <a:spcPct val="0"/>
              </a:spcAft>
              <a:buFontTx/>
              <a:buChar char="•"/>
            </a:pP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phủ</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định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dùng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để</a:t>
            </a:r>
            <a:r>
              <a:rPr lang="en-US" sz="2400" dirty="0" smtClean="0">
                <a:solidFill>
                  <a:srgbClr val="000000"/>
                </a:solidFill>
                <a:latin typeface="Times New Roman" pitchFamily="18" charset="0"/>
              </a:rPr>
              <a:t>:</a:t>
            </a:r>
          </a:p>
          <a:p>
            <a:pPr marL="342900" indent="-342900" eaLnBrk="0" fontAlgn="base" hangingPunct="0">
              <a:spcBef>
                <a:spcPct val="20000"/>
              </a:spcBef>
              <a:spcAft>
                <a:spcPct val="0"/>
              </a:spcAft>
            </a:pPr>
            <a:r>
              <a:rPr lang="en-US" sz="2400" dirty="0" smtClean="0">
                <a:solidFill>
                  <a:srgbClr val="000000"/>
                </a:solidFill>
                <a:latin typeface="Times New Roman" pitchFamily="18" charset="0"/>
              </a:rPr>
              <a:t>  - </a:t>
            </a:r>
            <a:r>
              <a:rPr lang="en-US" sz="2400" dirty="0" err="1" smtClean="0">
                <a:solidFill>
                  <a:srgbClr val="000000"/>
                </a:solidFill>
                <a:latin typeface="Times New Roman" pitchFamily="18" charset="0"/>
              </a:rPr>
              <a:t>Thông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báo</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xác</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nhận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không</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có</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sự</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việc</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tính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chất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quan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hệ</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nào</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đó</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phủ</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định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miêu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tả</a:t>
            </a:r>
            <a:r>
              <a:rPr lang="en-US" sz="2400" dirty="0" smtClean="0">
                <a:solidFill>
                  <a:srgbClr val="000000"/>
                </a:solidFill>
                <a:latin typeface="Times New Roman" pitchFamily="18" charset="0"/>
              </a:rPr>
              <a:t>).</a:t>
            </a:r>
          </a:p>
          <a:p>
            <a:pPr marL="342900" indent="-342900" eaLnBrk="0" fontAlgn="base" hangingPunct="0">
              <a:spcBef>
                <a:spcPct val="20000"/>
              </a:spcBef>
              <a:spcAft>
                <a:spcPct val="0"/>
              </a:spcAft>
            </a:pPr>
            <a:r>
              <a:rPr lang="en-US" sz="2400" dirty="0" smtClean="0">
                <a:solidFill>
                  <a:srgbClr val="000000"/>
                </a:solidFill>
                <a:latin typeface="Times New Roman" pitchFamily="18" charset="0"/>
              </a:rPr>
              <a:t>  - </a:t>
            </a:r>
            <a:r>
              <a:rPr lang="en-US" sz="2400" dirty="0" err="1" smtClean="0">
                <a:solidFill>
                  <a:srgbClr val="000000"/>
                </a:solidFill>
                <a:latin typeface="Times New Roman" pitchFamily="18" charset="0"/>
              </a:rPr>
              <a:t>Phản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bác</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một</a:t>
            </a:r>
            <a:r>
              <a:rPr lang="en-US" sz="2400" dirty="0" smtClean="0">
                <a:solidFill>
                  <a:srgbClr val="000000"/>
                </a:solidFill>
                <a:latin typeface="Times New Roman" pitchFamily="18" charset="0"/>
              </a:rPr>
              <a:t> ý </a:t>
            </a:r>
            <a:r>
              <a:rPr lang="en-US" sz="2400" dirty="0" err="1" smtClean="0">
                <a:solidFill>
                  <a:srgbClr val="000000"/>
                </a:solidFill>
                <a:latin typeface="Times New Roman" pitchFamily="18" charset="0"/>
              </a:rPr>
              <a:t>kiến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một</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nhận</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định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câu</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phủ</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định</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bác</a:t>
            </a:r>
            <a:r>
              <a:rPr lang="en-US" sz="2400" dirty="0" smtClean="0">
                <a:solidFill>
                  <a:srgbClr val="000000"/>
                </a:solidFill>
                <a:latin typeface="Times New Roman" pitchFamily="18" charset="0"/>
              </a:rPr>
              <a:t> </a:t>
            </a:r>
            <a:r>
              <a:rPr lang="en-US" sz="2400" dirty="0" err="1" smtClean="0">
                <a:solidFill>
                  <a:srgbClr val="000000"/>
                </a:solidFill>
                <a:latin typeface="Times New Roman" pitchFamily="18" charset="0"/>
              </a:rPr>
              <a:t>bỏ</a:t>
            </a:r>
            <a:r>
              <a:rPr lang="en-US" sz="2400" dirty="0" smtClean="0">
                <a:solidFill>
                  <a:srgbClr val="000000"/>
                </a:solidFill>
                <a:latin typeface="Times New Roman" pitchFamily="18" charset="0"/>
              </a:rPr>
              <a:t>).</a:t>
            </a:r>
          </a:p>
        </p:txBody>
      </p:sp>
      <p:sp>
        <p:nvSpPr>
          <p:cNvPr id="13317" name="Line 7"/>
          <p:cNvSpPr>
            <a:spLocks noChangeShapeType="1"/>
          </p:cNvSpPr>
          <p:nvPr/>
        </p:nvSpPr>
        <p:spPr bwMode="auto">
          <a:xfrm>
            <a:off x="0" y="838200"/>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3318" name="Line 13"/>
          <p:cNvSpPr>
            <a:spLocks noChangeShapeType="1"/>
          </p:cNvSpPr>
          <p:nvPr/>
        </p:nvSpPr>
        <p:spPr bwMode="auto">
          <a:xfrm>
            <a:off x="0" y="6350"/>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pic>
        <p:nvPicPr>
          <p:cNvPr id="13319" name="Picture 16" descr="XMAS_GS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1400" y="-152400"/>
            <a:ext cx="9906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AutoShape 3"/>
          <p:cNvSpPr>
            <a:spLocks noChangeArrowheads="1"/>
          </p:cNvSpPr>
          <p:nvPr/>
        </p:nvSpPr>
        <p:spPr bwMode="auto">
          <a:xfrm>
            <a:off x="148167" y="574531"/>
            <a:ext cx="12043833" cy="797069"/>
          </a:xfrm>
          <a:prstGeom prst="flowChartAlternate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r>
              <a:rPr lang="en-US" sz="3600" b="1" dirty="0" err="1" smtClean="0">
                <a:solidFill>
                  <a:srgbClr val="FF0000"/>
                </a:solidFill>
                <a:latin typeface="Times New Roman" pitchFamily="18" charset="0"/>
              </a:rPr>
              <a:t>Tiết</a:t>
            </a:r>
            <a:r>
              <a:rPr lang="en-US" sz="3600" b="1" dirty="0" smtClean="0">
                <a:solidFill>
                  <a:srgbClr val="FF0000"/>
                </a:solidFill>
                <a:latin typeface="Times New Roman" pitchFamily="18" charset="0"/>
              </a:rPr>
              <a:t> 95: CÂU PHỦ ĐỊNH</a:t>
            </a:r>
          </a:p>
        </p:txBody>
      </p:sp>
    </p:spTree>
    <p:custDataLst>
      <p:tags r:id="rId1"/>
    </p:custDataLst>
    <p:extLst>
      <p:ext uri="{BB962C8B-B14F-4D97-AF65-F5344CB8AC3E}">
        <p14:creationId xmlns:p14="http://schemas.microsoft.com/office/powerpoint/2010/main" val="195680363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blinds(horizontal)">
                                      <p:cBhvr>
                                        <p:cTn id="7" dur="500"/>
                                        <p:tgtEl>
                                          <p:spTgt spid="430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3010"/>
                                        </p:tgtEl>
                                        <p:attrNameLst>
                                          <p:attrName>style.visibility</p:attrName>
                                        </p:attrNameLst>
                                      </p:cBhvr>
                                      <p:to>
                                        <p:strVal val="visible"/>
                                      </p:to>
                                    </p:set>
                                    <p:animEffect transition="in" filter="strips(downLeft)">
                                      <p:cBhvr>
                                        <p:cTn id="12" dur="500"/>
                                        <p:tgtEl>
                                          <p:spTgt spid="43010"/>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3012"/>
                                        </p:tgtEl>
                                        <p:attrNameLst>
                                          <p:attrName>style.visibility</p:attrName>
                                        </p:attrNameLst>
                                      </p:cBhvr>
                                      <p:to>
                                        <p:strVal val="visible"/>
                                      </p:to>
                                    </p:set>
                                    <p:animEffect transition="in" filter="strips(downLeft)">
                                      <p:cBhvr>
                                        <p:cTn id="15" dur="5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7" name="AutoShape 30"/>
          <p:cNvSpPr>
            <a:spLocks/>
          </p:cNvSpPr>
          <p:nvPr/>
        </p:nvSpPr>
        <p:spPr bwMode="auto">
          <a:xfrm rot="16200000">
            <a:off x="3565773" y="1145451"/>
            <a:ext cx="110365" cy="4608195"/>
          </a:xfrm>
          <a:prstGeom prst="leftBrace">
            <a:avLst>
              <a:gd name="adj1" fmla="val 216514"/>
              <a:gd name="adj2" fmla="val 50000"/>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278" name="AutoShape 31"/>
          <p:cNvSpPr>
            <a:spLocks/>
          </p:cNvSpPr>
          <p:nvPr/>
        </p:nvSpPr>
        <p:spPr bwMode="auto">
          <a:xfrm rot="16200000">
            <a:off x="8451462" y="1111510"/>
            <a:ext cx="110365" cy="4608195"/>
          </a:xfrm>
          <a:prstGeom prst="leftBrace">
            <a:avLst>
              <a:gd name="adj1" fmla="val 216514"/>
              <a:gd name="adj2" fmla="val 50000"/>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p>
            <a:pPr algn="ctr" eaLnBrk="1" hangingPunct="1"/>
            <a:endParaRPr lang="vi-VN" sz="1800" b="0">
              <a:solidFill>
                <a:srgbClr val="FF3300"/>
              </a:solidFill>
              <a:latin typeface="Arial" charset="0"/>
            </a:endParaRPr>
          </a:p>
        </p:txBody>
      </p:sp>
      <p:grpSp>
        <p:nvGrpSpPr>
          <p:cNvPr id="11281" name="Group 34"/>
          <p:cNvGrpSpPr>
            <a:grpSpLocks/>
          </p:cNvGrpSpPr>
          <p:nvPr/>
        </p:nvGrpSpPr>
        <p:grpSpPr bwMode="auto">
          <a:xfrm>
            <a:off x="1316831" y="1295400"/>
            <a:ext cx="9196864" cy="1937970"/>
            <a:chOff x="60" y="1382"/>
            <a:chExt cx="5652" cy="1914"/>
          </a:xfrm>
        </p:grpSpPr>
        <p:sp>
          <p:nvSpPr>
            <p:cNvPr id="11282" name="Text Box 35"/>
            <p:cNvSpPr txBox="1">
              <a:spLocks noChangeArrowheads="1"/>
            </p:cNvSpPr>
            <p:nvPr/>
          </p:nvSpPr>
          <p:spPr bwMode="auto">
            <a:xfrm>
              <a:off x="60" y="1746"/>
              <a:ext cx="2832" cy="155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lgn="ctr" eaLnBrk="1" hangingPunct="1">
                <a:spcBef>
                  <a:spcPct val="50000"/>
                </a:spcBef>
              </a:pPr>
              <a:r>
                <a:rPr lang="en-US" sz="2400" u="sng" dirty="0" smtClean="0">
                  <a:solidFill>
                    <a:schemeClr val="bg1"/>
                  </a:solidFill>
                  <a:cs typeface="Times New Roman" panose="02020603050405020304" pitchFamily="18" charset="0"/>
                </a:rPr>
                <a:t>VD1: </a:t>
              </a:r>
            </a:p>
            <a:p>
              <a:pPr algn="ctr" eaLnBrk="1" hangingPunct="1">
                <a:spcBef>
                  <a:spcPct val="50000"/>
                </a:spcBef>
              </a:pPr>
              <a:r>
                <a:rPr lang="en-US" sz="2400" b="0" dirty="0" smtClean="0">
                  <a:solidFill>
                    <a:schemeClr val="bg1"/>
                  </a:solidFill>
                  <a:cs typeface="Times New Roman" panose="02020603050405020304" pitchFamily="18" charset="0"/>
                </a:rPr>
                <a:t>A: Thu </a:t>
              </a:r>
              <a:r>
                <a:rPr lang="en-US" sz="2400" b="0" dirty="0" err="1" smtClean="0">
                  <a:solidFill>
                    <a:schemeClr val="bg1"/>
                  </a:solidFill>
                  <a:cs typeface="Times New Roman" panose="02020603050405020304" pitchFamily="18" charset="0"/>
                </a:rPr>
                <a:t>có</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giỏi</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toán</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không</a:t>
              </a:r>
              <a:r>
                <a:rPr lang="en-US" sz="2400" b="0" dirty="0" smtClean="0">
                  <a:solidFill>
                    <a:schemeClr val="bg1"/>
                  </a:solidFill>
                  <a:cs typeface="Times New Roman" panose="02020603050405020304" pitchFamily="18" charset="0"/>
                </a:rPr>
                <a:t>?</a:t>
              </a:r>
            </a:p>
            <a:p>
              <a:pPr algn="just" eaLnBrk="1" hangingPunct="1">
                <a:spcBef>
                  <a:spcPct val="50000"/>
                </a:spcBef>
              </a:pPr>
              <a:r>
                <a:rPr lang="en-US" sz="2400" b="0" dirty="0" smtClean="0">
                  <a:solidFill>
                    <a:schemeClr val="bg1"/>
                  </a:solidFill>
                  <a:cs typeface="Times New Roman" panose="02020603050405020304" pitchFamily="18" charset="0"/>
                </a:rPr>
                <a:t>       </a:t>
              </a:r>
              <a:r>
                <a:rPr lang="en-US" sz="2400" b="0" dirty="0">
                  <a:solidFill>
                    <a:schemeClr val="bg1"/>
                  </a:solidFill>
                  <a:cs typeface="Times New Roman" panose="02020603050405020304" pitchFamily="18" charset="0"/>
                </a:rPr>
                <a:t>B:  </a:t>
              </a:r>
              <a:r>
                <a:rPr lang="en-US" sz="2400" b="0" dirty="0" err="1" smtClean="0">
                  <a:solidFill>
                    <a:schemeClr val="bg1"/>
                  </a:solidFill>
                  <a:cs typeface="Times New Roman" panose="02020603050405020304" pitchFamily="18" charset="0"/>
                </a:rPr>
                <a:t>Bạn</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ấy</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không</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giỏi</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toán</a:t>
              </a:r>
              <a:r>
                <a:rPr lang="en-US" sz="2400" b="0" dirty="0" smtClean="0">
                  <a:solidFill>
                    <a:srgbClr val="006600"/>
                  </a:solidFill>
                  <a:cs typeface="Times New Roman" panose="02020603050405020304" pitchFamily="18" charset="0"/>
                </a:rPr>
                <a:t>..</a:t>
              </a:r>
              <a:endParaRPr lang="en-US" sz="2400" b="0" dirty="0">
                <a:solidFill>
                  <a:srgbClr val="006600"/>
                </a:solidFill>
                <a:cs typeface="Times New Roman" panose="02020603050405020304" pitchFamily="18" charset="0"/>
              </a:endParaRPr>
            </a:p>
          </p:txBody>
        </p:sp>
        <p:sp>
          <p:nvSpPr>
            <p:cNvPr id="11283" name="Text Box 36"/>
            <p:cNvSpPr txBox="1">
              <a:spLocks noChangeArrowheads="1"/>
            </p:cNvSpPr>
            <p:nvPr/>
          </p:nvSpPr>
          <p:spPr bwMode="auto">
            <a:xfrm>
              <a:off x="3024" y="1746"/>
              <a:ext cx="2688" cy="155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lgn="ctr" eaLnBrk="1" hangingPunct="1">
                <a:spcBef>
                  <a:spcPct val="50000"/>
                </a:spcBef>
              </a:pPr>
              <a:r>
                <a:rPr lang="en-US" sz="2400" u="sng" dirty="0">
                  <a:solidFill>
                    <a:schemeClr val="bg1"/>
                  </a:solidFill>
                  <a:cs typeface="Times New Roman" panose="02020603050405020304" pitchFamily="18" charset="0"/>
                </a:rPr>
                <a:t>VD2:</a:t>
              </a:r>
            </a:p>
            <a:p>
              <a:pPr algn="just" eaLnBrk="1" hangingPunct="1">
                <a:spcBef>
                  <a:spcPct val="50000"/>
                </a:spcBef>
              </a:pPr>
              <a:r>
                <a:rPr lang="en-US" sz="2400" b="0" dirty="0">
                  <a:solidFill>
                    <a:schemeClr val="bg1"/>
                  </a:solidFill>
                  <a:cs typeface="Times New Roman" panose="02020603050405020304" pitchFamily="18" charset="0"/>
                </a:rPr>
                <a:t>A: </a:t>
              </a:r>
              <a:r>
                <a:rPr lang="en-US" sz="2400" b="0" dirty="0" err="1" smtClean="0">
                  <a:solidFill>
                    <a:schemeClr val="bg1"/>
                  </a:solidFill>
                  <a:cs typeface="Times New Roman" panose="02020603050405020304" pitchFamily="18" charset="0"/>
                </a:rPr>
                <a:t>Bạn</a:t>
              </a:r>
              <a:r>
                <a:rPr lang="en-US" sz="2400" b="0" dirty="0" smtClean="0">
                  <a:solidFill>
                    <a:schemeClr val="bg1"/>
                  </a:solidFill>
                  <a:cs typeface="Times New Roman" panose="02020603050405020304" pitchFamily="18" charset="0"/>
                </a:rPr>
                <a:t> Thu </a:t>
              </a:r>
              <a:r>
                <a:rPr lang="en-US" sz="2400" b="0" dirty="0" err="1" smtClean="0">
                  <a:solidFill>
                    <a:schemeClr val="bg1"/>
                  </a:solidFill>
                  <a:cs typeface="Times New Roman" panose="02020603050405020304" pitchFamily="18" charset="0"/>
                </a:rPr>
                <a:t>rất</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giỏi</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toán</a:t>
              </a:r>
              <a:endParaRPr lang="en-US" sz="2400" b="0" dirty="0">
                <a:solidFill>
                  <a:schemeClr val="bg1"/>
                </a:solidFill>
                <a:cs typeface="Times New Roman" panose="02020603050405020304" pitchFamily="18" charset="0"/>
              </a:endParaRPr>
            </a:p>
            <a:p>
              <a:pPr algn="just" eaLnBrk="1" hangingPunct="1">
                <a:spcBef>
                  <a:spcPct val="50000"/>
                </a:spcBef>
              </a:pPr>
              <a:r>
                <a:rPr lang="en-US" sz="2400" b="0" dirty="0">
                  <a:solidFill>
                    <a:schemeClr val="bg1"/>
                  </a:solidFill>
                  <a:cs typeface="Times New Roman" panose="02020603050405020304" pitchFamily="18" charset="0"/>
                </a:rPr>
                <a:t>B: </a:t>
              </a:r>
              <a:r>
                <a:rPr lang="en-US" sz="2400" b="0" dirty="0" err="1" smtClean="0">
                  <a:solidFill>
                    <a:schemeClr val="bg1"/>
                  </a:solidFill>
                  <a:cs typeface="Times New Roman" panose="02020603050405020304" pitchFamily="18" charset="0"/>
                </a:rPr>
                <a:t>Bạn</a:t>
              </a:r>
              <a:r>
                <a:rPr lang="en-US" sz="2400" b="0" dirty="0" smtClean="0">
                  <a:solidFill>
                    <a:schemeClr val="bg1"/>
                  </a:solidFill>
                  <a:cs typeface="Times New Roman" panose="02020603050405020304" pitchFamily="18" charset="0"/>
                </a:rPr>
                <a:t> Thu </a:t>
              </a:r>
              <a:r>
                <a:rPr lang="en-US" sz="2400" b="0" dirty="0" err="1" smtClean="0">
                  <a:solidFill>
                    <a:schemeClr val="bg1"/>
                  </a:solidFill>
                  <a:cs typeface="Times New Roman" panose="02020603050405020304" pitchFamily="18" charset="0"/>
                </a:rPr>
                <a:t>không</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giỏi</a:t>
              </a:r>
              <a:r>
                <a:rPr lang="en-US" sz="2400" b="0" dirty="0" smtClean="0">
                  <a:solidFill>
                    <a:schemeClr val="bg1"/>
                  </a:solidFill>
                  <a:cs typeface="Times New Roman" panose="02020603050405020304" pitchFamily="18" charset="0"/>
                </a:rPr>
                <a:t> </a:t>
              </a:r>
              <a:r>
                <a:rPr lang="en-US" sz="2400" b="0" dirty="0" err="1" smtClean="0">
                  <a:solidFill>
                    <a:schemeClr val="bg1"/>
                  </a:solidFill>
                  <a:cs typeface="Times New Roman" panose="02020603050405020304" pitchFamily="18" charset="0"/>
                </a:rPr>
                <a:t>toán</a:t>
              </a:r>
              <a:endParaRPr lang="en-US" sz="2400" b="0" dirty="0">
                <a:solidFill>
                  <a:schemeClr val="bg1"/>
                </a:solidFill>
                <a:cs typeface="Times New Roman" panose="02020603050405020304" pitchFamily="18" charset="0"/>
              </a:endParaRPr>
            </a:p>
          </p:txBody>
        </p:sp>
        <p:sp>
          <p:nvSpPr>
            <p:cNvPr id="11284" name="Line 37"/>
            <p:cNvSpPr>
              <a:spLocks noChangeShapeType="1"/>
            </p:cNvSpPr>
            <p:nvPr/>
          </p:nvSpPr>
          <p:spPr bwMode="auto">
            <a:xfrm flipH="1">
              <a:off x="1344" y="1382"/>
              <a:ext cx="1296" cy="347"/>
            </a:xfrm>
            <a:prstGeom prst="line">
              <a:avLst/>
            </a:prstGeom>
            <a:noFill/>
            <a:ln w="38100">
              <a:solidFill>
                <a:srgbClr val="F4EE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1285" name="Line 38"/>
            <p:cNvSpPr>
              <a:spLocks noChangeShapeType="1"/>
            </p:cNvSpPr>
            <p:nvPr/>
          </p:nvSpPr>
          <p:spPr bwMode="auto">
            <a:xfrm>
              <a:off x="2640" y="1382"/>
              <a:ext cx="1344" cy="360"/>
            </a:xfrm>
            <a:prstGeom prst="line">
              <a:avLst/>
            </a:prstGeom>
            <a:noFill/>
            <a:ln w="38100">
              <a:solidFill>
                <a:srgbClr val="F4EE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43047" name="Rectangle 39"/>
          <p:cNvSpPr>
            <a:spLocks noChangeArrowheads="1"/>
          </p:cNvSpPr>
          <p:nvPr/>
        </p:nvSpPr>
        <p:spPr bwMode="auto">
          <a:xfrm>
            <a:off x="6107723" y="4008512"/>
            <a:ext cx="4673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sz="2600" b="1" dirty="0" err="1">
                <a:solidFill>
                  <a:srgbClr val="F4EE00"/>
                </a:solidFill>
                <a:latin typeface="Times New Roman" panose="02020603050405020304" pitchFamily="18" charset="0"/>
                <a:cs typeface="Times New Roman" panose="02020603050405020304" pitchFamily="18" charset="0"/>
              </a:rPr>
              <a:t>Câu</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phủ</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định</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bác</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bỏ</a:t>
            </a:r>
            <a:endParaRPr lang="en-US" sz="2600" b="1" dirty="0">
              <a:solidFill>
                <a:srgbClr val="F4EE00"/>
              </a:solidFill>
              <a:latin typeface="Times New Roman" panose="02020603050405020304" pitchFamily="18" charset="0"/>
              <a:cs typeface="Times New Roman" panose="02020603050405020304" pitchFamily="18" charset="0"/>
            </a:endParaRPr>
          </a:p>
        </p:txBody>
      </p:sp>
      <p:sp>
        <p:nvSpPr>
          <p:cNvPr id="43058" name="Rectangle 50"/>
          <p:cNvSpPr>
            <a:spLocks noChangeArrowheads="1"/>
          </p:cNvSpPr>
          <p:nvPr/>
        </p:nvSpPr>
        <p:spPr bwMode="auto">
          <a:xfrm>
            <a:off x="1400519" y="3944471"/>
            <a:ext cx="485563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dirty="0"/>
              <a:t>        </a:t>
            </a:r>
            <a:r>
              <a:rPr lang="en-US" sz="2600" b="1" dirty="0" err="1">
                <a:solidFill>
                  <a:srgbClr val="F4EE00"/>
                </a:solidFill>
                <a:latin typeface="Times New Roman" panose="02020603050405020304" pitchFamily="18" charset="0"/>
                <a:cs typeface="Times New Roman" panose="02020603050405020304" pitchFamily="18" charset="0"/>
              </a:rPr>
              <a:t>Câu</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phủ</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định</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miêu</a:t>
            </a:r>
            <a:r>
              <a:rPr lang="en-US" sz="2600" b="1" dirty="0">
                <a:solidFill>
                  <a:srgbClr val="F4EE00"/>
                </a:solidFill>
                <a:latin typeface="Times New Roman" panose="02020603050405020304" pitchFamily="18" charset="0"/>
                <a:cs typeface="Times New Roman" panose="02020603050405020304" pitchFamily="18" charset="0"/>
              </a:rPr>
              <a:t> </a:t>
            </a:r>
            <a:r>
              <a:rPr lang="en-US" sz="2600" b="1" dirty="0" err="1">
                <a:solidFill>
                  <a:srgbClr val="F4EE00"/>
                </a:solidFill>
                <a:latin typeface="Times New Roman" panose="02020603050405020304" pitchFamily="18" charset="0"/>
                <a:cs typeface="Times New Roman" panose="02020603050405020304" pitchFamily="18" charset="0"/>
              </a:rPr>
              <a:t>tả</a:t>
            </a:r>
            <a:endParaRPr lang="en-US" sz="2600" b="1" dirty="0">
              <a:solidFill>
                <a:srgbClr val="F4EE00"/>
              </a:solidFill>
              <a:latin typeface="Times New Roman" panose="02020603050405020304" pitchFamily="18" charset="0"/>
              <a:cs typeface="Times New Roman" panose="02020603050405020304" pitchFamily="18" charset="0"/>
            </a:endParaRPr>
          </a:p>
        </p:txBody>
      </p:sp>
      <p:sp>
        <p:nvSpPr>
          <p:cNvPr id="43059" name="Text Box 51"/>
          <p:cNvSpPr txBox="1">
            <a:spLocks noChangeArrowheads="1"/>
          </p:cNvSpPr>
          <p:nvPr/>
        </p:nvSpPr>
        <p:spPr bwMode="auto">
          <a:xfrm>
            <a:off x="1558011" y="4841403"/>
            <a:ext cx="895643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algn="just" eaLnBrk="1" hangingPunct="1">
              <a:spcBef>
                <a:spcPct val="50000"/>
              </a:spcBef>
            </a:pPr>
            <a:r>
              <a:rPr lang="en-US" sz="3000" dirty="0">
                <a:solidFill>
                  <a:srgbClr val="FF3300"/>
                </a:solidFill>
                <a:latin typeface=".VnTime" pitchFamily="34" charset="0"/>
                <a:sym typeface="Wingdings" pitchFamily="2" charset="2"/>
              </a:rPr>
              <a:t> </a:t>
            </a:r>
            <a:r>
              <a:rPr lang="en-US" sz="2400" dirty="0">
                <a:solidFill>
                  <a:srgbClr val="FF3300"/>
                </a:solidFill>
                <a:latin typeface=".VnTime" pitchFamily="34" charset="0"/>
              </a:rPr>
              <a:t>§Ó </a:t>
            </a:r>
            <a:r>
              <a:rPr lang="en-US" sz="2400" dirty="0" err="1">
                <a:solidFill>
                  <a:srgbClr val="FF3300"/>
                </a:solidFill>
                <a:latin typeface=".VnTime" pitchFamily="34" charset="0"/>
              </a:rPr>
              <a:t>ph©n</a:t>
            </a:r>
            <a:r>
              <a:rPr lang="en-US" sz="2400" dirty="0">
                <a:solidFill>
                  <a:srgbClr val="FF3300"/>
                </a:solidFill>
                <a:latin typeface=".VnTime" pitchFamily="34" charset="0"/>
              </a:rPr>
              <a:t> </a:t>
            </a:r>
            <a:r>
              <a:rPr lang="en-US" sz="2400" dirty="0" err="1">
                <a:solidFill>
                  <a:srgbClr val="FF3300"/>
                </a:solidFill>
                <a:latin typeface=".VnTime" pitchFamily="34" charset="0"/>
              </a:rPr>
              <a:t>biÖt</a:t>
            </a:r>
            <a:r>
              <a:rPr lang="en-US" sz="2400" dirty="0">
                <a:solidFill>
                  <a:srgbClr val="FF3300"/>
                </a:solidFill>
                <a:latin typeface=".VnTime" pitchFamily="34" charset="0"/>
              </a:rPr>
              <a:t> </a:t>
            </a:r>
            <a:r>
              <a:rPr lang="en-US" sz="2400" dirty="0" err="1">
                <a:solidFill>
                  <a:srgbClr val="FF3300"/>
                </a:solidFill>
                <a:latin typeface=".VnTime" pitchFamily="34" charset="0"/>
              </a:rPr>
              <a:t>chøc</a:t>
            </a:r>
            <a:r>
              <a:rPr lang="en-US" sz="2400" dirty="0">
                <a:solidFill>
                  <a:srgbClr val="FF3300"/>
                </a:solidFill>
                <a:latin typeface=".VnTime" pitchFamily="34" charset="0"/>
              </a:rPr>
              <a:t> </a:t>
            </a:r>
            <a:r>
              <a:rPr lang="en-US" sz="2400" dirty="0" err="1">
                <a:solidFill>
                  <a:srgbClr val="FF3300"/>
                </a:solidFill>
                <a:latin typeface=".VnTime" pitchFamily="34" charset="0"/>
              </a:rPr>
              <a:t>n¨ng</a:t>
            </a:r>
            <a:r>
              <a:rPr lang="en-US" sz="2400" dirty="0">
                <a:solidFill>
                  <a:srgbClr val="FF3300"/>
                </a:solidFill>
                <a:latin typeface=".VnTime" pitchFamily="34" charset="0"/>
              </a:rPr>
              <a:t> </a:t>
            </a:r>
            <a:r>
              <a:rPr lang="en-US" sz="2400" dirty="0" err="1">
                <a:solidFill>
                  <a:srgbClr val="FF3300"/>
                </a:solidFill>
                <a:latin typeface=".VnTime" pitchFamily="34" charset="0"/>
              </a:rPr>
              <a:t>c©u</a:t>
            </a:r>
            <a:r>
              <a:rPr lang="en-US" sz="2400" dirty="0">
                <a:solidFill>
                  <a:srgbClr val="FF3300"/>
                </a:solidFill>
                <a:latin typeface=".VnTime" pitchFamily="34" charset="0"/>
              </a:rPr>
              <a:t> </a:t>
            </a:r>
            <a:r>
              <a:rPr lang="en-US" sz="2400" dirty="0" err="1">
                <a:solidFill>
                  <a:srgbClr val="FF3300"/>
                </a:solidFill>
                <a:latin typeface=".VnTime" pitchFamily="34" charset="0"/>
              </a:rPr>
              <a:t>phñ</a:t>
            </a:r>
            <a:r>
              <a:rPr lang="en-US" sz="2400" dirty="0">
                <a:solidFill>
                  <a:srgbClr val="FF3300"/>
                </a:solidFill>
                <a:latin typeface=".VnTime" pitchFamily="34" charset="0"/>
              </a:rPr>
              <a:t> ®</a:t>
            </a:r>
            <a:r>
              <a:rPr lang="en-US" sz="2400" dirty="0" err="1">
                <a:solidFill>
                  <a:srgbClr val="FF3300"/>
                </a:solidFill>
                <a:latin typeface=".VnTime" pitchFamily="34" charset="0"/>
              </a:rPr>
              <a:t>Þnh</a:t>
            </a:r>
            <a:r>
              <a:rPr lang="en-US" sz="2400" dirty="0">
                <a:solidFill>
                  <a:srgbClr val="FF3300"/>
                </a:solidFill>
                <a:latin typeface=".VnTime" pitchFamily="34" charset="0"/>
              </a:rPr>
              <a:t>, ta </a:t>
            </a:r>
            <a:r>
              <a:rPr lang="en-US" sz="2400" dirty="0" err="1">
                <a:solidFill>
                  <a:srgbClr val="FF3300"/>
                </a:solidFill>
                <a:latin typeface=".VnTime" pitchFamily="34" charset="0"/>
              </a:rPr>
              <a:t>cÇn</a:t>
            </a:r>
            <a:r>
              <a:rPr lang="en-US" sz="2400" dirty="0">
                <a:solidFill>
                  <a:srgbClr val="FF3300"/>
                </a:solidFill>
                <a:latin typeface=".VnTime" pitchFamily="34" charset="0"/>
              </a:rPr>
              <a:t> </a:t>
            </a:r>
            <a:r>
              <a:rPr lang="en-US" sz="2400" dirty="0" err="1">
                <a:solidFill>
                  <a:srgbClr val="FF3300"/>
                </a:solidFill>
                <a:latin typeface=".VnTime" pitchFamily="34" charset="0"/>
              </a:rPr>
              <a:t>ph¶i</a:t>
            </a:r>
            <a:r>
              <a:rPr lang="en-US" sz="2400" dirty="0">
                <a:solidFill>
                  <a:srgbClr val="FF3300"/>
                </a:solidFill>
                <a:latin typeface=".VnTime" pitchFamily="34" charset="0"/>
              </a:rPr>
              <a:t> </a:t>
            </a:r>
            <a:r>
              <a:rPr lang="en-US" sz="2400" dirty="0" err="1">
                <a:solidFill>
                  <a:srgbClr val="FF3300"/>
                </a:solidFill>
                <a:latin typeface=".VnTime" pitchFamily="34" charset="0"/>
              </a:rPr>
              <a:t>c¨n</a:t>
            </a:r>
            <a:r>
              <a:rPr lang="en-US" sz="2400" dirty="0">
                <a:solidFill>
                  <a:srgbClr val="FF3300"/>
                </a:solidFill>
                <a:latin typeface=".VnTime" pitchFamily="34" charset="0"/>
              </a:rPr>
              <a:t> </a:t>
            </a:r>
            <a:r>
              <a:rPr lang="en-US" sz="2400" dirty="0" err="1">
                <a:solidFill>
                  <a:srgbClr val="FF3300"/>
                </a:solidFill>
                <a:latin typeface=".VnTime" pitchFamily="34" charset="0"/>
              </a:rPr>
              <a:t>cø</a:t>
            </a:r>
            <a:r>
              <a:rPr lang="en-US" sz="2400" dirty="0">
                <a:solidFill>
                  <a:srgbClr val="FF3300"/>
                </a:solidFill>
                <a:latin typeface=".VnTime" pitchFamily="34" charset="0"/>
              </a:rPr>
              <a:t> </a:t>
            </a:r>
            <a:r>
              <a:rPr lang="en-US" sz="2400" dirty="0" err="1">
                <a:solidFill>
                  <a:srgbClr val="FF3300"/>
                </a:solidFill>
                <a:latin typeface=".VnTime" pitchFamily="34" charset="0"/>
              </a:rPr>
              <a:t>vµo</a:t>
            </a:r>
            <a:r>
              <a:rPr lang="en-US" sz="2400" dirty="0">
                <a:solidFill>
                  <a:srgbClr val="FF3300"/>
                </a:solidFill>
                <a:latin typeface=".VnTime" pitchFamily="34" charset="0"/>
              </a:rPr>
              <a:t> </a:t>
            </a:r>
            <a:r>
              <a:rPr lang="en-US" sz="2400" dirty="0" err="1">
                <a:solidFill>
                  <a:srgbClr val="FF3300"/>
                </a:solidFill>
                <a:latin typeface=".VnTime" pitchFamily="34" charset="0"/>
              </a:rPr>
              <a:t>t×nh</a:t>
            </a:r>
            <a:r>
              <a:rPr lang="en-US" sz="2400" dirty="0">
                <a:solidFill>
                  <a:srgbClr val="FF3300"/>
                </a:solidFill>
                <a:latin typeface=".VnTime" pitchFamily="34" charset="0"/>
              </a:rPr>
              <a:t> </a:t>
            </a:r>
            <a:r>
              <a:rPr lang="en-US" sz="2400" dirty="0" err="1">
                <a:solidFill>
                  <a:srgbClr val="FF3300"/>
                </a:solidFill>
                <a:latin typeface=".VnTime" pitchFamily="34" charset="0"/>
              </a:rPr>
              <a:t>huèng</a:t>
            </a:r>
            <a:r>
              <a:rPr lang="en-US" sz="2400" dirty="0">
                <a:solidFill>
                  <a:srgbClr val="FF3300"/>
                </a:solidFill>
                <a:latin typeface=".VnTime" pitchFamily="34" charset="0"/>
              </a:rPr>
              <a:t> </a:t>
            </a:r>
            <a:r>
              <a:rPr lang="en-US" sz="2400" dirty="0" err="1">
                <a:solidFill>
                  <a:srgbClr val="FF3300"/>
                </a:solidFill>
                <a:latin typeface=".VnTime" pitchFamily="34" charset="0"/>
              </a:rPr>
              <a:t>giao</a:t>
            </a:r>
            <a:r>
              <a:rPr lang="en-US" sz="2400" dirty="0">
                <a:solidFill>
                  <a:srgbClr val="FF3300"/>
                </a:solidFill>
                <a:latin typeface=".VnTime" pitchFamily="34" charset="0"/>
              </a:rPr>
              <a:t> </a:t>
            </a:r>
            <a:r>
              <a:rPr lang="en-US" sz="2400" dirty="0" err="1">
                <a:solidFill>
                  <a:srgbClr val="FF3300"/>
                </a:solidFill>
                <a:latin typeface=".VnTime" pitchFamily="34" charset="0"/>
              </a:rPr>
              <a:t>tiÕp</a:t>
            </a:r>
            <a:r>
              <a:rPr lang="en-US" sz="2400" dirty="0">
                <a:solidFill>
                  <a:srgbClr val="FF3300"/>
                </a:solidFill>
                <a:latin typeface=".VnTime" pitchFamily="34" charset="0"/>
              </a:rPr>
              <a:t>.</a:t>
            </a:r>
            <a:endParaRPr lang="en-US" sz="2400" b="0" dirty="0">
              <a:solidFill>
                <a:srgbClr val="FF3300"/>
              </a:solidFill>
              <a:latin typeface=".VnTime" pitchFamily="34" charset="0"/>
            </a:endParaRPr>
          </a:p>
        </p:txBody>
      </p:sp>
      <p:sp>
        <p:nvSpPr>
          <p:cNvPr id="2" name="Rectangle 1"/>
          <p:cNvSpPr/>
          <p:nvPr/>
        </p:nvSpPr>
        <p:spPr>
          <a:xfrm>
            <a:off x="1558010" y="819010"/>
            <a:ext cx="8603637" cy="492443"/>
          </a:xfrm>
          <a:prstGeom prst="rect">
            <a:avLst/>
          </a:prstGeom>
        </p:spPr>
        <p:txBody>
          <a:bodyPr wrap="none">
            <a:spAutoFit/>
          </a:bodyPr>
          <a:lstStyle/>
          <a:p>
            <a:r>
              <a:rPr lang="en-US" sz="2600" b="1" dirty="0">
                <a:solidFill>
                  <a:srgbClr val="F4EE00"/>
                </a:solidFill>
                <a:latin typeface="Times New Roman" pitchFamily="18" charset="0"/>
                <a:cs typeface="Times New Roman" pitchFamily="18" charset="0"/>
              </a:rPr>
              <a:t>1</a:t>
            </a:r>
            <a:r>
              <a:rPr lang="en-US" sz="2600" b="1" dirty="0" smtClean="0">
                <a:solidFill>
                  <a:srgbClr val="F4EE00"/>
                </a:solidFill>
                <a:latin typeface="Times New Roman" pitchFamily="18" charset="0"/>
                <a:cs typeface="Times New Roman" pitchFamily="18" charset="0"/>
              </a:rPr>
              <a:t>) </a:t>
            </a:r>
            <a:r>
              <a:rPr lang="en-US" sz="2600" b="1" dirty="0" err="1" smtClean="0">
                <a:solidFill>
                  <a:srgbClr val="F4EE00"/>
                </a:solidFill>
                <a:latin typeface="Times New Roman" pitchFamily="18" charset="0"/>
                <a:cs typeface="Times New Roman" pitchFamily="18" charset="0"/>
              </a:rPr>
              <a:t>Phân</a:t>
            </a:r>
            <a:r>
              <a:rPr lang="en-US" sz="2600" b="1" dirty="0" smtClean="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biệt</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câu</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phu</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định</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miêu</a:t>
            </a:r>
            <a:r>
              <a:rPr lang="en-US" sz="2600" b="1" dirty="0">
                <a:solidFill>
                  <a:srgbClr val="F4EE00"/>
                </a:solidFill>
                <a:latin typeface="Times New Roman" pitchFamily="18" charset="0"/>
                <a:cs typeface="Times New Roman" pitchFamily="18" charset="0"/>
              </a:rPr>
              <a:t> tả </a:t>
            </a:r>
            <a:r>
              <a:rPr lang="en-US" sz="2600" b="1" dirty="0" err="1">
                <a:solidFill>
                  <a:srgbClr val="F4EE00"/>
                </a:solidFill>
                <a:latin typeface="Times New Roman" pitchFamily="18" charset="0"/>
                <a:cs typeface="Times New Roman" pitchFamily="18" charset="0"/>
              </a:rPr>
              <a:t>với</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câu</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phu</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định</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bác</a:t>
            </a:r>
            <a:r>
              <a:rPr lang="en-US" sz="2600" b="1" dirty="0">
                <a:solidFill>
                  <a:srgbClr val="F4EE00"/>
                </a:solidFill>
                <a:latin typeface="Times New Roman" pitchFamily="18" charset="0"/>
                <a:cs typeface="Times New Roman" pitchFamily="18" charset="0"/>
              </a:rPr>
              <a:t> </a:t>
            </a:r>
            <a:r>
              <a:rPr lang="en-US" sz="2600" b="1" dirty="0" err="1">
                <a:solidFill>
                  <a:srgbClr val="F4EE00"/>
                </a:solidFill>
                <a:latin typeface="Times New Roman" pitchFamily="18" charset="0"/>
                <a:cs typeface="Times New Roman" pitchFamily="18" charset="0"/>
              </a:rPr>
              <a:t>bo</a:t>
            </a:r>
            <a:r>
              <a:rPr lang="en-US" sz="2600" b="1" dirty="0">
                <a:solidFill>
                  <a:srgbClr val="F4EE00"/>
                </a:solidFill>
                <a:latin typeface="Times New Roman" pitchFamily="18" charset="0"/>
                <a:cs typeface="Times New Roman" pitchFamily="18" charset="0"/>
              </a:rPr>
              <a:t>̉.</a:t>
            </a:r>
          </a:p>
        </p:txBody>
      </p:sp>
    </p:spTree>
    <p:custDataLst>
      <p:tags r:id="rId1"/>
    </p:custDataLst>
    <p:extLst>
      <p:ext uri="{BB962C8B-B14F-4D97-AF65-F5344CB8AC3E}">
        <p14:creationId xmlns:p14="http://schemas.microsoft.com/office/powerpoint/2010/main" val="3234386139"/>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3058"/>
                                        </p:tgtEl>
                                        <p:attrNameLst>
                                          <p:attrName>style.visibility</p:attrName>
                                        </p:attrNameLst>
                                      </p:cBhvr>
                                      <p:to>
                                        <p:strVal val="visible"/>
                                      </p:to>
                                    </p:set>
                                    <p:animEffect transition="in" filter="diamond(in)">
                                      <p:cBhvr>
                                        <p:cTn id="7" dur="2000"/>
                                        <p:tgtEl>
                                          <p:spTgt spid="430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3047"/>
                                        </p:tgtEl>
                                        <p:attrNameLst>
                                          <p:attrName>style.visibility</p:attrName>
                                        </p:attrNameLst>
                                      </p:cBhvr>
                                      <p:to>
                                        <p:strVal val="visible"/>
                                      </p:to>
                                    </p:set>
                                    <p:animEffect transition="in" filter="diamond(in)">
                                      <p:cBhvr>
                                        <p:cTn id="12" dur="2000"/>
                                        <p:tgtEl>
                                          <p:spTgt spid="430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3059"/>
                                        </p:tgtEl>
                                        <p:attrNameLst>
                                          <p:attrName>style.visibility</p:attrName>
                                        </p:attrNameLst>
                                      </p:cBhvr>
                                      <p:to>
                                        <p:strVal val="visible"/>
                                      </p:to>
                                    </p:set>
                                    <p:anim calcmode="lin" valueType="num">
                                      <p:cBhvr additive="base">
                                        <p:cTn id="17" dur="500" fill="hold"/>
                                        <p:tgtEl>
                                          <p:spTgt spid="43059"/>
                                        </p:tgtEl>
                                        <p:attrNameLst>
                                          <p:attrName>ppt_x</p:attrName>
                                        </p:attrNameLst>
                                      </p:cBhvr>
                                      <p:tavLst>
                                        <p:tav tm="0">
                                          <p:val>
                                            <p:strVal val="#ppt_x"/>
                                          </p:val>
                                        </p:tav>
                                        <p:tav tm="100000">
                                          <p:val>
                                            <p:strVal val="#ppt_x"/>
                                          </p:val>
                                        </p:tav>
                                      </p:tavLst>
                                    </p:anim>
                                    <p:anim calcmode="lin" valueType="num">
                                      <p:cBhvr additive="base">
                                        <p:cTn id="18" dur="500" fill="hold"/>
                                        <p:tgtEl>
                                          <p:spTgt spid="430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47" grpId="0"/>
      <p:bldP spid="43058" grpId="0"/>
      <p:bldP spid="4305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3"/>
          <p:cNvSpPr txBox="1">
            <a:spLocks noChangeArrowheads="1"/>
          </p:cNvSpPr>
          <p:nvPr/>
        </p:nvSpPr>
        <p:spPr bwMode="auto">
          <a:xfrm>
            <a:off x="304800" y="990662"/>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dirty="0">
                <a:solidFill>
                  <a:srgbClr val="000000"/>
                </a:solidFill>
                <a:latin typeface="Times New Roman" pitchFamily="18" charset="0"/>
              </a:rPr>
              <a:t>2</a:t>
            </a:r>
            <a:r>
              <a:rPr lang="en-US" sz="3200" dirty="0" smtClean="0">
                <a:solidFill>
                  <a:srgbClr val="000000"/>
                </a:solidFill>
                <a:latin typeface="Times New Roman" pitchFamily="18" charset="0"/>
              </a:rPr>
              <a:t>.“Trẫm </a:t>
            </a:r>
            <a:r>
              <a:rPr lang="en-US" sz="3200" dirty="0" err="1" smtClean="0">
                <a:solidFill>
                  <a:srgbClr val="000000"/>
                </a:solidFill>
                <a:latin typeface="Times New Roman" pitchFamily="18" charset="0"/>
              </a:rPr>
              <a:t>rất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đau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xót</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về</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việc</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đó</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thể</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dời</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đổi</a:t>
            </a:r>
            <a:r>
              <a:rPr lang="en-US" sz="3200" dirty="0" smtClean="0">
                <a:solidFill>
                  <a:srgbClr val="000000"/>
                </a:solidFill>
                <a:latin typeface="Times New Roman" pitchFamily="18" charset="0"/>
              </a:rPr>
              <a:t>.”</a:t>
            </a:r>
            <a:r>
              <a:rPr lang="en-US" sz="2400" dirty="0" smtClean="0">
                <a:solidFill>
                  <a:srgbClr val="000000"/>
                </a:solidFill>
                <a:latin typeface="Times New Roman" pitchFamily="18" charset="0"/>
              </a:rPr>
              <a:t>   </a:t>
            </a:r>
          </a:p>
        </p:txBody>
      </p:sp>
      <p:sp>
        <p:nvSpPr>
          <p:cNvPr id="15364" name="Text Box 4"/>
          <p:cNvSpPr txBox="1">
            <a:spLocks noChangeArrowheads="1"/>
          </p:cNvSpPr>
          <p:nvPr/>
        </p:nvSpPr>
        <p:spPr bwMode="auto">
          <a:xfrm>
            <a:off x="7213600" y="1020888"/>
            <a:ext cx="1727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smtClean="0">
                <a:solidFill>
                  <a:srgbClr val="0000FF"/>
                </a:solidFill>
                <a:latin typeface="Times New Roman" pitchFamily="18" charset="0"/>
              </a:rPr>
              <a:t>không</a:t>
            </a:r>
          </a:p>
        </p:txBody>
      </p:sp>
      <p:sp>
        <p:nvSpPr>
          <p:cNvPr id="15365" name="Text Box 5"/>
          <p:cNvSpPr txBox="1">
            <a:spLocks noChangeArrowheads="1"/>
          </p:cNvSpPr>
          <p:nvPr/>
        </p:nvSpPr>
        <p:spPr bwMode="auto">
          <a:xfrm>
            <a:off x="5537200" y="993330"/>
            <a:ext cx="1727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dirty="0" err="1" smtClean="0">
                <a:solidFill>
                  <a:srgbClr val="0000FF"/>
                </a:solidFill>
                <a:latin typeface="Times New Roman" pitchFamily="18" charset="0"/>
              </a:rPr>
              <a:t>không</a:t>
            </a:r>
            <a:endParaRPr lang="en-US" sz="3200" dirty="0" smtClean="0">
              <a:solidFill>
                <a:srgbClr val="0000FF"/>
              </a:solidFill>
              <a:latin typeface="Times New Roman" pitchFamily="18" charset="0"/>
            </a:endParaRPr>
          </a:p>
        </p:txBody>
      </p:sp>
      <p:sp>
        <p:nvSpPr>
          <p:cNvPr id="15366" name="Text Box 6"/>
          <p:cNvSpPr txBox="1">
            <a:spLocks noChangeArrowheads="1"/>
          </p:cNvSpPr>
          <p:nvPr/>
        </p:nvSpPr>
        <p:spPr bwMode="auto">
          <a:xfrm>
            <a:off x="2650836" y="2438399"/>
            <a:ext cx="2540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dirty="0" err="1" smtClean="0">
                <a:solidFill>
                  <a:srgbClr val="800000"/>
                </a:solidFill>
                <a:latin typeface="Times New Roman" pitchFamily="18" charset="0"/>
              </a:rPr>
              <a:t>Phủ</a:t>
            </a:r>
            <a:r>
              <a:rPr lang="en-US" sz="2800" dirty="0" smtClean="0">
                <a:solidFill>
                  <a:srgbClr val="800000"/>
                </a:solidFill>
                <a:latin typeface="Times New Roman" pitchFamily="18" charset="0"/>
              </a:rPr>
              <a:t> </a:t>
            </a:r>
            <a:r>
              <a:rPr lang="en-US" sz="2800" dirty="0" err="1" smtClean="0">
                <a:solidFill>
                  <a:srgbClr val="800000"/>
                </a:solidFill>
                <a:latin typeface="Times New Roman" pitchFamily="18" charset="0"/>
              </a:rPr>
              <a:t>định</a:t>
            </a:r>
            <a:endParaRPr lang="en-US" sz="2800" dirty="0" smtClean="0">
              <a:solidFill>
                <a:srgbClr val="800000"/>
              </a:solidFill>
              <a:latin typeface="Times New Roman" pitchFamily="18" charset="0"/>
            </a:endParaRPr>
          </a:p>
        </p:txBody>
      </p:sp>
      <p:sp>
        <p:nvSpPr>
          <p:cNvPr id="15367" name="Text Box 7"/>
          <p:cNvSpPr txBox="1">
            <a:spLocks noChangeArrowheads="1"/>
          </p:cNvSpPr>
          <p:nvPr/>
        </p:nvSpPr>
        <p:spPr bwMode="auto">
          <a:xfrm>
            <a:off x="4368799" y="2438400"/>
            <a:ext cx="2540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dirty="0" err="1" smtClean="0">
                <a:solidFill>
                  <a:srgbClr val="800000"/>
                </a:solidFill>
                <a:latin typeface="Times New Roman" pitchFamily="18" charset="0"/>
              </a:rPr>
              <a:t>Phủ</a:t>
            </a:r>
            <a:r>
              <a:rPr lang="en-US" sz="2800" dirty="0" smtClean="0">
                <a:solidFill>
                  <a:srgbClr val="800000"/>
                </a:solidFill>
                <a:latin typeface="Times New Roman" pitchFamily="18" charset="0"/>
              </a:rPr>
              <a:t> </a:t>
            </a:r>
            <a:r>
              <a:rPr lang="en-US" sz="2800" dirty="0" err="1" smtClean="0">
                <a:solidFill>
                  <a:srgbClr val="800000"/>
                </a:solidFill>
                <a:latin typeface="Times New Roman" pitchFamily="18" charset="0"/>
              </a:rPr>
              <a:t>định</a:t>
            </a:r>
            <a:endParaRPr lang="en-US" sz="2800" dirty="0" smtClean="0">
              <a:solidFill>
                <a:srgbClr val="800000"/>
              </a:solidFill>
              <a:latin typeface="Times New Roman" pitchFamily="18" charset="0"/>
            </a:endParaRPr>
          </a:p>
        </p:txBody>
      </p:sp>
      <p:sp>
        <p:nvSpPr>
          <p:cNvPr id="15368" name="Text Box 8"/>
          <p:cNvSpPr txBox="1">
            <a:spLocks noChangeArrowheads="1"/>
          </p:cNvSpPr>
          <p:nvPr/>
        </p:nvSpPr>
        <p:spPr bwMode="auto">
          <a:xfrm>
            <a:off x="3920836" y="2452379"/>
            <a:ext cx="60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b="1" dirty="0" smtClean="0">
                <a:solidFill>
                  <a:srgbClr val="FF0000"/>
                </a:solidFill>
                <a:latin typeface="Times New Roman" pitchFamily="18" charset="0"/>
              </a:rPr>
              <a:t>+</a:t>
            </a:r>
          </a:p>
        </p:txBody>
      </p:sp>
      <p:sp>
        <p:nvSpPr>
          <p:cNvPr id="15369" name="Text Box 9"/>
          <p:cNvSpPr txBox="1">
            <a:spLocks noChangeArrowheads="1"/>
          </p:cNvSpPr>
          <p:nvPr/>
        </p:nvSpPr>
        <p:spPr bwMode="auto">
          <a:xfrm>
            <a:off x="5994400" y="2438400"/>
            <a:ext cx="50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b="1" smtClean="0">
                <a:solidFill>
                  <a:srgbClr val="FF0000"/>
                </a:solidFill>
                <a:latin typeface="Times New Roman" pitchFamily="18" charset="0"/>
              </a:rPr>
              <a:t>=</a:t>
            </a:r>
          </a:p>
        </p:txBody>
      </p:sp>
      <p:sp>
        <p:nvSpPr>
          <p:cNvPr id="15370" name="Text Box 10"/>
          <p:cNvSpPr txBox="1">
            <a:spLocks noChangeArrowheads="1"/>
          </p:cNvSpPr>
          <p:nvPr/>
        </p:nvSpPr>
        <p:spPr bwMode="auto">
          <a:xfrm>
            <a:off x="6502400" y="2438525"/>
            <a:ext cx="401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800000"/>
                </a:solidFill>
                <a:latin typeface="Times New Roman" pitchFamily="18" charset="0"/>
              </a:rPr>
              <a:t>Ýnghĩa khẳng định.</a:t>
            </a:r>
          </a:p>
        </p:txBody>
      </p:sp>
      <p:sp>
        <p:nvSpPr>
          <p:cNvPr id="15371" name="Rectangle 11"/>
          <p:cNvSpPr>
            <a:spLocks noChangeArrowheads="1"/>
          </p:cNvSpPr>
          <p:nvPr/>
        </p:nvSpPr>
        <p:spPr bwMode="auto">
          <a:xfrm>
            <a:off x="2590800" y="2179638"/>
            <a:ext cx="7239000" cy="838200"/>
          </a:xfrm>
          <a:prstGeom prst="rect">
            <a:avLst/>
          </a:prstGeom>
          <a:noFill/>
          <a:ln w="57150" cmpd="thinThick">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vi-VN" sz="3200" b="1" smtClean="0">
              <a:solidFill>
                <a:srgbClr val="000000"/>
              </a:solidFill>
              <a:latin typeface="Times New Roman" pitchFamily="18" charset="0"/>
            </a:endParaRPr>
          </a:p>
        </p:txBody>
      </p:sp>
      <p:sp>
        <p:nvSpPr>
          <p:cNvPr id="15372" name="Line 12"/>
          <p:cNvSpPr>
            <a:spLocks noChangeShapeType="1"/>
          </p:cNvSpPr>
          <p:nvPr/>
        </p:nvSpPr>
        <p:spPr bwMode="auto">
          <a:xfrm>
            <a:off x="304800" y="3581400"/>
            <a:ext cx="8128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5373" name="Rectangle 13"/>
          <p:cNvSpPr>
            <a:spLocks noChangeArrowheads="1"/>
          </p:cNvSpPr>
          <p:nvPr/>
        </p:nvSpPr>
        <p:spPr bwMode="auto">
          <a:xfrm>
            <a:off x="1219200" y="3276600"/>
            <a:ext cx="9296400" cy="609600"/>
          </a:xfrm>
          <a:prstGeom prst="rect">
            <a:avLst/>
          </a:prstGeom>
          <a:solidFill>
            <a:srgbClr val="CCFFCC"/>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3200" smtClean="0">
                <a:solidFill>
                  <a:srgbClr val="000000"/>
                </a:solidFill>
                <a:latin typeface="Times New Roman" pitchFamily="18" charset="0"/>
              </a:rPr>
              <a:t>Trẫm rất đau xót về việc đó, nên phải dời đổi. </a:t>
            </a:r>
          </a:p>
        </p:txBody>
      </p:sp>
      <p:sp>
        <p:nvSpPr>
          <p:cNvPr id="15374" name="Text Box 14"/>
          <p:cNvSpPr txBox="1">
            <a:spLocks noChangeArrowheads="1"/>
          </p:cNvSpPr>
          <p:nvPr/>
        </p:nvSpPr>
        <p:spPr bwMode="auto">
          <a:xfrm>
            <a:off x="406400" y="4038600"/>
            <a:ext cx="8636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dirty="0">
                <a:solidFill>
                  <a:srgbClr val="000000"/>
                </a:solidFill>
                <a:latin typeface="Times New Roman" pitchFamily="18" charset="0"/>
              </a:rPr>
              <a:t>3</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Câu</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chuyện</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ấy</a:t>
            </a:r>
            <a:r>
              <a:rPr lang="en-US" sz="3200" dirty="0" smtClean="0">
                <a:solidFill>
                  <a:srgbClr val="000000"/>
                </a:solidFill>
                <a:latin typeface="Times New Roman" pitchFamily="18" charset="0"/>
              </a:rPr>
              <a:t>                </a:t>
            </a:r>
            <a:r>
              <a:rPr lang="en-US" sz="3200" dirty="0" err="1" smtClean="0">
                <a:solidFill>
                  <a:srgbClr val="000000"/>
                </a:solidFill>
                <a:latin typeface="Times New Roman" pitchFamily="18" charset="0"/>
              </a:rPr>
              <a:t>biết</a:t>
            </a:r>
            <a:r>
              <a:rPr lang="en-US" sz="3200" dirty="0" smtClean="0">
                <a:solidFill>
                  <a:srgbClr val="000000"/>
                </a:solidFill>
                <a:latin typeface="Times New Roman" pitchFamily="18" charset="0"/>
              </a:rPr>
              <a:t> .</a:t>
            </a:r>
          </a:p>
        </p:txBody>
      </p:sp>
      <p:sp>
        <p:nvSpPr>
          <p:cNvPr id="15375" name="Text Box 15"/>
          <p:cNvSpPr txBox="1">
            <a:spLocks noChangeArrowheads="1"/>
          </p:cNvSpPr>
          <p:nvPr/>
        </p:nvSpPr>
        <p:spPr bwMode="auto">
          <a:xfrm>
            <a:off x="3294495" y="4058654"/>
            <a:ext cx="711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b="1" dirty="0" err="1" smtClean="0">
                <a:solidFill>
                  <a:srgbClr val="0000FF"/>
                </a:solidFill>
                <a:latin typeface="Times New Roman" pitchFamily="18" charset="0"/>
              </a:rPr>
              <a:t>ai</a:t>
            </a:r>
            <a:endParaRPr lang="en-US" sz="3200" b="1" dirty="0" smtClean="0">
              <a:solidFill>
                <a:srgbClr val="0000FF"/>
              </a:solidFill>
              <a:latin typeface="Times New Roman" pitchFamily="18" charset="0"/>
            </a:endParaRPr>
          </a:p>
        </p:txBody>
      </p:sp>
      <p:sp>
        <p:nvSpPr>
          <p:cNvPr id="15376" name="Text Box 16"/>
          <p:cNvSpPr txBox="1">
            <a:spLocks noChangeArrowheads="1"/>
          </p:cNvSpPr>
          <p:nvPr/>
        </p:nvSpPr>
        <p:spPr bwMode="auto">
          <a:xfrm>
            <a:off x="3700895" y="4100797"/>
            <a:ext cx="13358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dirty="0" err="1" smtClean="0">
                <a:solidFill>
                  <a:srgbClr val="0000FF"/>
                </a:solidFill>
                <a:latin typeface="Times New Roman" pitchFamily="18" charset="0"/>
              </a:rPr>
              <a:t>chẳng</a:t>
            </a:r>
            <a:r>
              <a:rPr lang="en-US" sz="3200" dirty="0" smtClean="0">
                <a:solidFill>
                  <a:srgbClr val="0000FF"/>
                </a:solidFill>
                <a:latin typeface="Times New Roman" pitchFamily="18" charset="0"/>
              </a:rPr>
              <a:t> </a:t>
            </a:r>
          </a:p>
        </p:txBody>
      </p:sp>
      <p:sp>
        <p:nvSpPr>
          <p:cNvPr id="15377" name="Text Box 17"/>
          <p:cNvSpPr txBox="1">
            <a:spLocks noChangeArrowheads="1"/>
          </p:cNvSpPr>
          <p:nvPr/>
        </p:nvSpPr>
        <p:spPr bwMode="auto">
          <a:xfrm>
            <a:off x="3708399" y="4883943"/>
            <a:ext cx="2743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dirty="0" err="1" smtClean="0">
                <a:solidFill>
                  <a:srgbClr val="800000"/>
                </a:solidFill>
                <a:latin typeface="Times New Roman" pitchFamily="18" charset="0"/>
              </a:rPr>
              <a:t>Phủ</a:t>
            </a:r>
            <a:r>
              <a:rPr lang="en-US" sz="2800" dirty="0" smtClean="0">
                <a:solidFill>
                  <a:srgbClr val="800000"/>
                </a:solidFill>
                <a:latin typeface="Times New Roman" pitchFamily="18" charset="0"/>
              </a:rPr>
              <a:t> </a:t>
            </a:r>
            <a:r>
              <a:rPr lang="en-US" sz="2800" dirty="0" err="1" smtClean="0">
                <a:solidFill>
                  <a:srgbClr val="800000"/>
                </a:solidFill>
                <a:latin typeface="Times New Roman" pitchFamily="18" charset="0"/>
              </a:rPr>
              <a:t>định</a:t>
            </a:r>
            <a:endParaRPr lang="en-US" sz="2800" dirty="0" smtClean="0">
              <a:solidFill>
                <a:srgbClr val="800000"/>
              </a:solidFill>
              <a:latin typeface="Times New Roman" pitchFamily="18" charset="0"/>
            </a:endParaRPr>
          </a:p>
        </p:txBody>
      </p:sp>
      <p:sp>
        <p:nvSpPr>
          <p:cNvPr id="15378" name="Text Box 18"/>
          <p:cNvSpPr txBox="1">
            <a:spLocks noChangeArrowheads="1"/>
          </p:cNvSpPr>
          <p:nvPr/>
        </p:nvSpPr>
        <p:spPr bwMode="auto">
          <a:xfrm>
            <a:off x="914400" y="4862637"/>
            <a:ext cx="325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dirty="0" smtClean="0">
                <a:solidFill>
                  <a:srgbClr val="CC6600"/>
                </a:solidFill>
                <a:latin typeface="Times New Roman" pitchFamily="18" charset="0"/>
              </a:rPr>
              <a:t> </a:t>
            </a:r>
            <a:r>
              <a:rPr lang="en-US" sz="2800" dirty="0" err="1" smtClean="0">
                <a:solidFill>
                  <a:srgbClr val="800000"/>
                </a:solidFill>
                <a:latin typeface="Times New Roman" pitchFamily="18" charset="0"/>
              </a:rPr>
              <a:t>Từ</a:t>
            </a:r>
            <a:r>
              <a:rPr lang="en-US" sz="2800" dirty="0" smtClean="0">
                <a:solidFill>
                  <a:srgbClr val="800000"/>
                </a:solidFill>
                <a:latin typeface="Times New Roman" pitchFamily="18" charset="0"/>
              </a:rPr>
              <a:t> </a:t>
            </a:r>
            <a:r>
              <a:rPr lang="en-US" sz="2800" dirty="0" err="1" smtClean="0">
                <a:solidFill>
                  <a:srgbClr val="800000"/>
                </a:solidFill>
                <a:latin typeface="Times New Roman" pitchFamily="18" charset="0"/>
              </a:rPr>
              <a:t>nghi</a:t>
            </a:r>
            <a:r>
              <a:rPr lang="en-US" sz="2800" dirty="0" smtClean="0">
                <a:solidFill>
                  <a:srgbClr val="800000"/>
                </a:solidFill>
                <a:latin typeface="Times New Roman" pitchFamily="18" charset="0"/>
              </a:rPr>
              <a:t> </a:t>
            </a:r>
            <a:r>
              <a:rPr lang="en-US" sz="2800" dirty="0" err="1" smtClean="0">
                <a:solidFill>
                  <a:srgbClr val="800000"/>
                </a:solidFill>
                <a:latin typeface="Times New Roman" pitchFamily="18" charset="0"/>
              </a:rPr>
              <a:t>vấn</a:t>
            </a:r>
            <a:endParaRPr lang="en-US" sz="2800" dirty="0" smtClean="0">
              <a:solidFill>
                <a:srgbClr val="800000"/>
              </a:solidFill>
              <a:latin typeface="Times New Roman" pitchFamily="18" charset="0"/>
            </a:endParaRPr>
          </a:p>
        </p:txBody>
      </p:sp>
      <p:sp>
        <p:nvSpPr>
          <p:cNvPr id="15379" name="Text Box 19"/>
          <p:cNvSpPr txBox="1">
            <a:spLocks noChangeArrowheads="1"/>
          </p:cNvSpPr>
          <p:nvPr/>
        </p:nvSpPr>
        <p:spPr bwMode="auto">
          <a:xfrm>
            <a:off x="3396095" y="4823095"/>
            <a:ext cx="609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b="1" dirty="0" smtClean="0">
                <a:solidFill>
                  <a:srgbClr val="FF0000"/>
                </a:solidFill>
                <a:latin typeface="Times New Roman" pitchFamily="18" charset="0"/>
              </a:rPr>
              <a:t>+</a:t>
            </a:r>
          </a:p>
        </p:txBody>
      </p:sp>
      <p:sp>
        <p:nvSpPr>
          <p:cNvPr id="15380" name="Text Box 20"/>
          <p:cNvSpPr txBox="1">
            <a:spLocks noChangeArrowheads="1"/>
          </p:cNvSpPr>
          <p:nvPr/>
        </p:nvSpPr>
        <p:spPr bwMode="auto">
          <a:xfrm>
            <a:off x="6502400" y="4800600"/>
            <a:ext cx="711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b="1" smtClean="0">
                <a:solidFill>
                  <a:srgbClr val="FF0000"/>
                </a:solidFill>
                <a:latin typeface="Times New Roman" pitchFamily="18" charset="0"/>
              </a:rPr>
              <a:t>=</a:t>
            </a:r>
          </a:p>
        </p:txBody>
      </p:sp>
      <p:sp>
        <p:nvSpPr>
          <p:cNvPr id="15381" name="Text Box 21"/>
          <p:cNvSpPr txBox="1">
            <a:spLocks noChangeArrowheads="1"/>
          </p:cNvSpPr>
          <p:nvPr/>
        </p:nvSpPr>
        <p:spPr bwMode="auto">
          <a:xfrm>
            <a:off x="7010400" y="4830763"/>
            <a:ext cx="4978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800000"/>
                </a:solidFill>
                <a:latin typeface="Times New Roman" pitchFamily="18" charset="0"/>
              </a:rPr>
              <a:t>ý nghĩa khẳng định.</a:t>
            </a:r>
          </a:p>
        </p:txBody>
      </p:sp>
      <p:sp>
        <p:nvSpPr>
          <p:cNvPr id="15382" name="Rectangle 22"/>
          <p:cNvSpPr>
            <a:spLocks noChangeArrowheads="1"/>
          </p:cNvSpPr>
          <p:nvPr/>
        </p:nvSpPr>
        <p:spPr bwMode="auto">
          <a:xfrm>
            <a:off x="609600" y="4724400"/>
            <a:ext cx="9398000" cy="838200"/>
          </a:xfrm>
          <a:prstGeom prst="rect">
            <a:avLst/>
          </a:prstGeom>
          <a:noFill/>
          <a:ln w="57150" cmpd="thinThick">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vi-VN" sz="3200" b="1" smtClean="0">
              <a:solidFill>
                <a:srgbClr val="000000"/>
              </a:solidFill>
              <a:latin typeface="Times New Roman" pitchFamily="18" charset="0"/>
            </a:endParaRPr>
          </a:p>
        </p:txBody>
      </p:sp>
      <p:sp>
        <p:nvSpPr>
          <p:cNvPr id="15383" name="Text Box 23"/>
          <p:cNvSpPr txBox="1">
            <a:spLocks noChangeArrowheads="1"/>
          </p:cNvSpPr>
          <p:nvPr/>
        </p:nvSpPr>
        <p:spPr bwMode="auto">
          <a:xfrm>
            <a:off x="7823200" y="1600201"/>
            <a:ext cx="4368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000" b="1" i="1" smtClean="0">
                <a:solidFill>
                  <a:srgbClr val="0000FF"/>
                </a:solidFill>
                <a:latin typeface="Times New Roman" pitchFamily="18" charset="0"/>
              </a:rPr>
              <a:t>(Chiếu dời đô,Lí Công Uẩn)</a:t>
            </a:r>
          </a:p>
        </p:txBody>
      </p:sp>
      <p:sp>
        <p:nvSpPr>
          <p:cNvPr id="15384" name="Line 24"/>
          <p:cNvSpPr>
            <a:spLocks noChangeShapeType="1"/>
          </p:cNvSpPr>
          <p:nvPr/>
        </p:nvSpPr>
        <p:spPr bwMode="auto">
          <a:xfrm flipH="1">
            <a:off x="3565236" y="1572768"/>
            <a:ext cx="2349788" cy="713232"/>
          </a:xfrm>
          <a:prstGeom prst="line">
            <a:avLst/>
          </a:prstGeom>
          <a:noFill/>
          <a:ln w="38100">
            <a:solidFill>
              <a:srgbClr val="CC0099"/>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5385" name="Line 25"/>
          <p:cNvSpPr>
            <a:spLocks noChangeShapeType="1"/>
          </p:cNvSpPr>
          <p:nvPr/>
        </p:nvSpPr>
        <p:spPr bwMode="auto">
          <a:xfrm flipH="1">
            <a:off x="5410200" y="1463677"/>
            <a:ext cx="2133600" cy="815304"/>
          </a:xfrm>
          <a:prstGeom prst="line">
            <a:avLst/>
          </a:prstGeom>
          <a:noFill/>
          <a:ln w="38100">
            <a:solidFill>
              <a:srgbClr val="CC0099"/>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5386" name="Line 26"/>
          <p:cNvSpPr>
            <a:spLocks noChangeShapeType="1"/>
          </p:cNvSpPr>
          <p:nvPr/>
        </p:nvSpPr>
        <p:spPr bwMode="auto">
          <a:xfrm flipH="1">
            <a:off x="2707985" y="4572000"/>
            <a:ext cx="857251" cy="228600"/>
          </a:xfrm>
          <a:prstGeom prst="line">
            <a:avLst/>
          </a:prstGeom>
          <a:noFill/>
          <a:ln w="38100">
            <a:solidFill>
              <a:srgbClr val="CC0099"/>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5387" name="Line 27"/>
          <p:cNvSpPr>
            <a:spLocks noChangeShapeType="1"/>
          </p:cNvSpPr>
          <p:nvPr/>
        </p:nvSpPr>
        <p:spPr bwMode="auto">
          <a:xfrm flipH="1">
            <a:off x="3954607" y="4608658"/>
            <a:ext cx="421985" cy="311943"/>
          </a:xfrm>
          <a:prstGeom prst="line">
            <a:avLst/>
          </a:prstGeom>
          <a:noFill/>
          <a:ln w="38100">
            <a:solidFill>
              <a:srgbClr val="CC0099"/>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5388" name="Line 28"/>
          <p:cNvSpPr>
            <a:spLocks noChangeShapeType="1"/>
          </p:cNvSpPr>
          <p:nvPr/>
        </p:nvSpPr>
        <p:spPr bwMode="auto">
          <a:xfrm>
            <a:off x="304800" y="5943600"/>
            <a:ext cx="9144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5389" name="Rectangle 29"/>
          <p:cNvSpPr>
            <a:spLocks noChangeArrowheads="1"/>
          </p:cNvSpPr>
          <p:nvPr/>
        </p:nvSpPr>
        <p:spPr bwMode="auto">
          <a:xfrm>
            <a:off x="1219200" y="5638800"/>
            <a:ext cx="7010400" cy="685800"/>
          </a:xfrm>
          <a:prstGeom prst="rect">
            <a:avLst/>
          </a:prstGeom>
          <a:solidFill>
            <a:srgbClr val="CCFFCC"/>
          </a:solidFill>
          <a:ln w="9525">
            <a:solidFill>
              <a:schemeClr val="tx1"/>
            </a:solidFill>
            <a:miter lim="800000"/>
            <a:headEnd/>
            <a:tailEnd/>
          </a:ln>
        </p:spPr>
        <p:txBody>
          <a:bodyPr wrap="none" anchor="ctr"/>
          <a:lstStyle/>
          <a:p>
            <a:pPr eaLnBrk="0" fontAlgn="base" hangingPunct="0">
              <a:spcBef>
                <a:spcPct val="0"/>
              </a:spcBef>
              <a:spcAft>
                <a:spcPct val="0"/>
              </a:spcAft>
            </a:pPr>
            <a:r>
              <a:rPr lang="en-US" sz="3200" smtClean="0">
                <a:solidFill>
                  <a:srgbClr val="000000"/>
                </a:solidFill>
                <a:latin typeface="Times New Roman" pitchFamily="18" charset="0"/>
              </a:rPr>
              <a:t>Câu chuyện ấy ai cũng biết.</a:t>
            </a:r>
          </a:p>
        </p:txBody>
      </p:sp>
      <p:sp>
        <p:nvSpPr>
          <p:cNvPr id="12318" name="Line 44"/>
          <p:cNvSpPr>
            <a:spLocks noChangeShapeType="1"/>
          </p:cNvSpPr>
          <p:nvPr/>
        </p:nvSpPr>
        <p:spPr bwMode="auto">
          <a:xfrm>
            <a:off x="12700" y="19050"/>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2319" name="Line 45"/>
          <p:cNvSpPr>
            <a:spLocks noChangeShapeType="1"/>
          </p:cNvSpPr>
          <p:nvPr/>
        </p:nvSpPr>
        <p:spPr bwMode="auto">
          <a:xfrm>
            <a:off x="38100" y="0"/>
            <a:ext cx="0" cy="685800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2320" name="Line 46"/>
          <p:cNvSpPr>
            <a:spLocks noChangeShapeType="1"/>
          </p:cNvSpPr>
          <p:nvPr/>
        </p:nvSpPr>
        <p:spPr bwMode="auto">
          <a:xfrm>
            <a:off x="12166600" y="19050"/>
            <a:ext cx="0" cy="685800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pic>
        <p:nvPicPr>
          <p:cNvPr id="12321" name="Picture 47" descr="XMAS_GS0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03000" y="5381750"/>
            <a:ext cx="787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2" name="Rectangle 48"/>
          <p:cNvSpPr>
            <a:spLocks noChangeArrowheads="1"/>
          </p:cNvSpPr>
          <p:nvPr/>
        </p:nvSpPr>
        <p:spPr bwMode="auto">
          <a:xfrm>
            <a:off x="9042400" y="76200"/>
            <a:ext cx="3251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fontAlgn="base" hangingPunct="0">
              <a:spcBef>
                <a:spcPct val="0"/>
              </a:spcBef>
              <a:spcAft>
                <a:spcPct val="0"/>
              </a:spcAft>
            </a:pPr>
            <a:endParaRPr lang="vi-VN" b="1" smtClean="0">
              <a:solidFill>
                <a:srgbClr val="333399"/>
              </a:solidFill>
              <a:latin typeface="Times New Roman" pitchFamily="18" charset="0"/>
            </a:endParaRPr>
          </a:p>
        </p:txBody>
      </p:sp>
    </p:spTree>
    <p:custDataLst>
      <p:tags r:id="rId1"/>
    </p:custDataLst>
    <p:extLst>
      <p:ext uri="{BB962C8B-B14F-4D97-AF65-F5344CB8AC3E}">
        <p14:creationId xmlns:p14="http://schemas.microsoft.com/office/powerpoint/2010/main" val="4107938385"/>
      </p:ext>
    </p:extLst>
  </p:cSld>
  <p:clrMapOvr>
    <a:masterClrMapping/>
  </p:clrMapOvr>
  <p:transition advClick="0" advTm="21001">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checkerboard(across)">
                                      <p:cBhvr>
                                        <p:cTn id="7" dur="500"/>
                                        <p:tgtEl>
                                          <p:spTgt spid="15363"/>
                                        </p:tgtEl>
                                      </p:cBhvr>
                                    </p:animEffect>
                                  </p:childTnLst>
                                </p:cTn>
                              </p:par>
                              <p:par>
                                <p:cTn id="8" presetID="5" presetClass="entr" presetSubtype="10" fill="hold" grpId="0" nodeType="withEffect">
                                  <p:stCondLst>
                                    <p:cond delay="0"/>
                                  </p:stCondLst>
                                  <p:iterate type="lt">
                                    <p:tmPct val="0"/>
                                  </p:iterate>
                                  <p:childTnLst>
                                    <p:set>
                                      <p:cBhvr>
                                        <p:cTn id="9" dur="1" fill="hold">
                                          <p:stCondLst>
                                            <p:cond delay="0"/>
                                          </p:stCondLst>
                                        </p:cTn>
                                        <p:tgtEl>
                                          <p:spTgt spid="15364"/>
                                        </p:tgtEl>
                                        <p:attrNameLst>
                                          <p:attrName>style.visibility</p:attrName>
                                        </p:attrNameLst>
                                      </p:cBhvr>
                                      <p:to>
                                        <p:strVal val="visible"/>
                                      </p:to>
                                    </p:set>
                                    <p:animEffect transition="in" filter="checkerboard(across)">
                                      <p:cBhvr>
                                        <p:cTn id="10" dur="500"/>
                                        <p:tgtEl>
                                          <p:spTgt spid="1536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5383"/>
                                        </p:tgtEl>
                                        <p:attrNameLst>
                                          <p:attrName>style.visibility</p:attrName>
                                        </p:attrNameLst>
                                      </p:cBhvr>
                                      <p:to>
                                        <p:strVal val="visible"/>
                                      </p:to>
                                    </p:set>
                                    <p:animEffect transition="in" filter="checkerboard(across)">
                                      <p:cBhvr>
                                        <p:cTn id="13" dur="500"/>
                                        <p:tgtEl>
                                          <p:spTgt spid="15383"/>
                                        </p:tgtEl>
                                      </p:cBhvr>
                                    </p:animEffect>
                                  </p:childTnLst>
                                </p:cTn>
                              </p:par>
                              <p:par>
                                <p:cTn id="14" presetID="5" presetClass="entr" presetSubtype="10" fill="hold" grpId="0" nodeType="withEffect">
                                  <p:stCondLst>
                                    <p:cond delay="0"/>
                                  </p:stCondLst>
                                  <p:iterate type="lt">
                                    <p:tmPct val="0"/>
                                  </p:iterate>
                                  <p:childTnLst>
                                    <p:set>
                                      <p:cBhvr>
                                        <p:cTn id="15" dur="1" fill="hold">
                                          <p:stCondLst>
                                            <p:cond delay="0"/>
                                          </p:stCondLst>
                                        </p:cTn>
                                        <p:tgtEl>
                                          <p:spTgt spid="15365"/>
                                        </p:tgtEl>
                                        <p:attrNameLst>
                                          <p:attrName>style.visibility</p:attrName>
                                        </p:attrNameLst>
                                      </p:cBhvr>
                                      <p:to>
                                        <p:strVal val="visible"/>
                                      </p:to>
                                    </p:set>
                                    <p:animEffect transition="in" filter="checkerboard(across)">
                                      <p:cBhvr>
                                        <p:cTn id="16" dur="500"/>
                                        <p:tgtEl>
                                          <p:spTgt spid="1536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0" presetClass="emph" presetSubtype="0" fill="hold" grpId="1" nodeType="clickEffect">
                                  <p:stCondLst>
                                    <p:cond delay="0"/>
                                  </p:stCondLst>
                                  <p:iterate type="lt">
                                    <p:tmPct val="10000"/>
                                  </p:iterate>
                                  <p:childTnLst>
                                    <p:set>
                                      <p:cBhvr override="childStyle">
                                        <p:cTn id="20" dur="250" autoRev="1" fill="hold"/>
                                        <p:tgtEl>
                                          <p:spTgt spid="15364"/>
                                        </p:tgtEl>
                                        <p:attrNameLst>
                                          <p:attrName>style.color</p:attrName>
                                        </p:attrNameLst>
                                      </p:cBhvr>
                                      <p:to>
                                        <p:clrVal>
                                          <a:srgbClr val="FF0000"/>
                                        </p:clrVal>
                                      </p:to>
                                    </p:set>
                                    <p:set>
                                      <p:cBhvr>
                                        <p:cTn id="21" dur="250" autoRev="1" fill="hold"/>
                                        <p:tgtEl>
                                          <p:spTgt spid="15364"/>
                                        </p:tgtEl>
                                        <p:attrNameLst>
                                          <p:attrName>fillcolor</p:attrName>
                                        </p:attrNameLst>
                                      </p:cBhvr>
                                      <p:to>
                                        <p:clrVal>
                                          <a:srgbClr val="FF0000"/>
                                        </p:clrVal>
                                      </p:to>
                                    </p:set>
                                    <p:set>
                                      <p:cBhvr>
                                        <p:cTn id="22" dur="250" autoRev="1" fill="hold"/>
                                        <p:tgtEl>
                                          <p:spTgt spid="15364"/>
                                        </p:tgtEl>
                                        <p:attrNameLst>
                                          <p:attrName>fill.type</p:attrName>
                                        </p:attrNameLst>
                                      </p:cBhvr>
                                      <p:to>
                                        <p:strVal val="solid"/>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5366"/>
                                        </p:tgtEl>
                                        <p:attrNameLst>
                                          <p:attrName>style.visibility</p:attrName>
                                        </p:attrNameLst>
                                      </p:cBhvr>
                                      <p:to>
                                        <p:strVal val="visible"/>
                                      </p:to>
                                    </p:set>
                                    <p:animEffect transition="in" filter="diamond(in)">
                                      <p:cBhvr>
                                        <p:cTn id="27" dur="500"/>
                                        <p:tgtEl>
                                          <p:spTgt spid="15366"/>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5384"/>
                                        </p:tgtEl>
                                        <p:attrNameLst>
                                          <p:attrName>style.visibility</p:attrName>
                                        </p:attrNameLst>
                                      </p:cBhvr>
                                      <p:to>
                                        <p:strVal val="visible"/>
                                      </p:to>
                                    </p:set>
                                    <p:animEffect transition="in" filter="diamond(in)">
                                      <p:cBhvr>
                                        <p:cTn id="30" dur="500"/>
                                        <p:tgtEl>
                                          <p:spTgt spid="1538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0" presetClass="emph" presetSubtype="0" fill="hold" grpId="1" nodeType="clickEffect">
                                  <p:stCondLst>
                                    <p:cond delay="0"/>
                                  </p:stCondLst>
                                  <p:iterate type="lt">
                                    <p:tmPct val="10000"/>
                                  </p:iterate>
                                  <p:childTnLst>
                                    <p:set>
                                      <p:cBhvr override="childStyle">
                                        <p:cTn id="34" dur="250" autoRev="1" fill="hold"/>
                                        <p:tgtEl>
                                          <p:spTgt spid="15365"/>
                                        </p:tgtEl>
                                        <p:attrNameLst>
                                          <p:attrName>style.color</p:attrName>
                                        </p:attrNameLst>
                                      </p:cBhvr>
                                      <p:to>
                                        <p:clrVal>
                                          <a:srgbClr val="FF0000"/>
                                        </p:clrVal>
                                      </p:to>
                                    </p:set>
                                    <p:set>
                                      <p:cBhvr>
                                        <p:cTn id="35" dur="250" autoRev="1" fill="hold"/>
                                        <p:tgtEl>
                                          <p:spTgt spid="15365"/>
                                        </p:tgtEl>
                                        <p:attrNameLst>
                                          <p:attrName>fillcolor</p:attrName>
                                        </p:attrNameLst>
                                      </p:cBhvr>
                                      <p:to>
                                        <p:clrVal>
                                          <a:srgbClr val="FF0000"/>
                                        </p:clrVal>
                                      </p:to>
                                    </p:set>
                                    <p:set>
                                      <p:cBhvr>
                                        <p:cTn id="36" dur="250" autoRev="1" fill="hold"/>
                                        <p:tgtEl>
                                          <p:spTgt spid="15365"/>
                                        </p:tgtEl>
                                        <p:attrNameLst>
                                          <p:attrName>fill.type</p:attrName>
                                        </p:attrNameLst>
                                      </p:cBhvr>
                                      <p:to>
                                        <p:strVal val="solid"/>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15385"/>
                                        </p:tgtEl>
                                        <p:attrNameLst>
                                          <p:attrName>style.visibility</p:attrName>
                                        </p:attrNameLst>
                                      </p:cBhvr>
                                      <p:to>
                                        <p:strVal val="visible"/>
                                      </p:to>
                                    </p:set>
                                    <p:animEffect transition="in" filter="diamond(in)">
                                      <p:cBhvr>
                                        <p:cTn id="41" dur="500"/>
                                        <p:tgtEl>
                                          <p:spTgt spid="15385"/>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15367"/>
                                        </p:tgtEl>
                                        <p:attrNameLst>
                                          <p:attrName>style.visibility</p:attrName>
                                        </p:attrNameLst>
                                      </p:cBhvr>
                                      <p:to>
                                        <p:strVal val="visible"/>
                                      </p:to>
                                    </p:set>
                                    <p:animEffect transition="in" filter="diamond(in)">
                                      <p:cBhvr>
                                        <p:cTn id="44" dur="500"/>
                                        <p:tgtEl>
                                          <p:spTgt spid="1536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5368"/>
                                        </p:tgtEl>
                                        <p:attrNameLst>
                                          <p:attrName>style.visibility</p:attrName>
                                        </p:attrNameLst>
                                      </p:cBhvr>
                                      <p:to>
                                        <p:strVal val="visible"/>
                                      </p:to>
                                    </p:set>
                                    <p:animEffect transition="in" filter="randombar(horizontal)">
                                      <p:cBhvr>
                                        <p:cTn id="49" dur="500"/>
                                        <p:tgtEl>
                                          <p:spTgt spid="1536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4" presetClass="entr" presetSubtype="0" fill="hold" grpId="0" nodeType="clickEffect">
                                  <p:stCondLst>
                                    <p:cond delay="0"/>
                                  </p:stCondLst>
                                  <p:childTnLst>
                                    <p:set>
                                      <p:cBhvr>
                                        <p:cTn id="53" dur="1" fill="hold">
                                          <p:stCondLst>
                                            <p:cond delay="0"/>
                                          </p:stCondLst>
                                        </p:cTn>
                                        <p:tgtEl>
                                          <p:spTgt spid="15369"/>
                                        </p:tgtEl>
                                        <p:attrNameLst>
                                          <p:attrName>style.visibility</p:attrName>
                                        </p:attrNameLst>
                                      </p:cBhvr>
                                      <p:to>
                                        <p:strVal val="visible"/>
                                      </p:to>
                                    </p:set>
                                    <p:anim to="" calcmode="lin" valueType="num">
                                      <p:cBhvr>
                                        <p:cTn id="54" dur="1" fill="hold"/>
                                        <p:tgtEl>
                                          <p:spTgt spid="15369"/>
                                        </p:tgtEl>
                                        <p:attrNameLst>
                                          <p:attrName/>
                                        </p:attrNameLst>
                                      </p:cBhvr>
                                    </p:anim>
                                  </p:childTnLst>
                                </p:cTn>
                              </p:par>
                              <p:par>
                                <p:cTn id="55" presetID="24" presetClass="entr" presetSubtype="0" fill="hold" grpId="0" nodeType="withEffect">
                                  <p:stCondLst>
                                    <p:cond delay="0"/>
                                  </p:stCondLst>
                                  <p:childTnLst>
                                    <p:set>
                                      <p:cBhvr>
                                        <p:cTn id="56" dur="1" fill="hold">
                                          <p:stCondLst>
                                            <p:cond delay="0"/>
                                          </p:stCondLst>
                                        </p:cTn>
                                        <p:tgtEl>
                                          <p:spTgt spid="15370"/>
                                        </p:tgtEl>
                                        <p:attrNameLst>
                                          <p:attrName>style.visibility</p:attrName>
                                        </p:attrNameLst>
                                      </p:cBhvr>
                                      <p:to>
                                        <p:strVal val="visible"/>
                                      </p:to>
                                    </p:set>
                                    <p:anim to="" calcmode="lin" valueType="num">
                                      <p:cBhvr>
                                        <p:cTn id="57" dur="1" fill="hold"/>
                                        <p:tgtEl>
                                          <p:spTgt spid="15370"/>
                                        </p:tgtEl>
                                        <p:attrNameLst>
                                          <p:attrName/>
                                        </p:attrNameLst>
                                      </p:cBhvr>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xit" presetSubtype="0" fill="hold" grpId="1" nodeType="clickEffect">
                                  <p:stCondLst>
                                    <p:cond delay="0"/>
                                  </p:stCondLst>
                                  <p:childTnLst>
                                    <p:animEffect transition="out" filter="dissolve">
                                      <p:cBhvr>
                                        <p:cTn id="61" dur="500"/>
                                        <p:tgtEl>
                                          <p:spTgt spid="15384"/>
                                        </p:tgtEl>
                                      </p:cBhvr>
                                    </p:animEffect>
                                    <p:set>
                                      <p:cBhvr>
                                        <p:cTn id="62" dur="1" fill="hold">
                                          <p:stCondLst>
                                            <p:cond delay="499"/>
                                          </p:stCondLst>
                                        </p:cTn>
                                        <p:tgtEl>
                                          <p:spTgt spid="15384"/>
                                        </p:tgtEl>
                                        <p:attrNameLst>
                                          <p:attrName>style.visibility</p:attrName>
                                        </p:attrNameLst>
                                      </p:cBhvr>
                                      <p:to>
                                        <p:strVal val="hidden"/>
                                      </p:to>
                                    </p:set>
                                  </p:childTnLst>
                                </p:cTn>
                              </p:par>
                              <p:par>
                                <p:cTn id="63" presetID="9" presetClass="exit" presetSubtype="0" fill="hold" grpId="1" nodeType="withEffect">
                                  <p:stCondLst>
                                    <p:cond delay="0"/>
                                  </p:stCondLst>
                                  <p:childTnLst>
                                    <p:animEffect transition="out" filter="dissolve">
                                      <p:cBhvr>
                                        <p:cTn id="64" dur="500"/>
                                        <p:tgtEl>
                                          <p:spTgt spid="15385"/>
                                        </p:tgtEl>
                                      </p:cBhvr>
                                    </p:animEffect>
                                    <p:set>
                                      <p:cBhvr>
                                        <p:cTn id="65" dur="1" fill="hold">
                                          <p:stCondLst>
                                            <p:cond delay="499"/>
                                          </p:stCondLst>
                                        </p:cTn>
                                        <p:tgtEl>
                                          <p:spTgt spid="15385"/>
                                        </p:tgtEl>
                                        <p:attrNameLst>
                                          <p:attrName>style.visibility</p:attrName>
                                        </p:attrNameLst>
                                      </p:cBhvr>
                                      <p:to>
                                        <p:strVal val="hidden"/>
                                      </p:to>
                                    </p:set>
                                  </p:childTnLst>
                                </p:cTn>
                              </p:par>
                              <p:par>
                                <p:cTn id="66" presetID="20" presetClass="entr" presetSubtype="0" fill="hold" grpId="0" nodeType="withEffect">
                                  <p:stCondLst>
                                    <p:cond delay="0"/>
                                  </p:stCondLst>
                                  <p:childTnLst>
                                    <p:set>
                                      <p:cBhvr>
                                        <p:cTn id="67" dur="1" fill="hold">
                                          <p:stCondLst>
                                            <p:cond delay="0"/>
                                          </p:stCondLst>
                                        </p:cTn>
                                        <p:tgtEl>
                                          <p:spTgt spid="15371"/>
                                        </p:tgtEl>
                                        <p:attrNameLst>
                                          <p:attrName>style.visibility</p:attrName>
                                        </p:attrNameLst>
                                      </p:cBhvr>
                                      <p:to>
                                        <p:strVal val="visible"/>
                                      </p:to>
                                    </p:set>
                                    <p:animEffect transition="in" filter="wedge">
                                      <p:cBhvr>
                                        <p:cTn id="68" dur="2000"/>
                                        <p:tgtEl>
                                          <p:spTgt spid="1537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5" presetClass="exit" presetSubtype="10" fill="hold" grpId="2" nodeType="clickEffect">
                                  <p:stCondLst>
                                    <p:cond delay="0"/>
                                  </p:stCondLst>
                                  <p:iterate type="lt">
                                    <p:tmPct val="0"/>
                                  </p:iterate>
                                  <p:childTnLst>
                                    <p:animEffect transition="out" filter="checkerboard(across)">
                                      <p:cBhvr>
                                        <p:cTn id="72" dur="500"/>
                                        <p:tgtEl>
                                          <p:spTgt spid="15364"/>
                                        </p:tgtEl>
                                      </p:cBhvr>
                                    </p:animEffect>
                                    <p:set>
                                      <p:cBhvr>
                                        <p:cTn id="73" dur="1" fill="hold">
                                          <p:stCondLst>
                                            <p:cond delay="499"/>
                                          </p:stCondLst>
                                        </p:cTn>
                                        <p:tgtEl>
                                          <p:spTgt spid="15364"/>
                                        </p:tgtEl>
                                        <p:attrNameLst>
                                          <p:attrName>style.visibility</p:attrName>
                                        </p:attrNameLst>
                                      </p:cBhvr>
                                      <p:to>
                                        <p:strVal val="hidden"/>
                                      </p:to>
                                    </p:set>
                                  </p:childTnLst>
                                </p:cTn>
                              </p:par>
                              <p:par>
                                <p:cTn id="74" presetID="5" presetClass="exit" presetSubtype="10" fill="hold" grpId="2" nodeType="withEffect">
                                  <p:stCondLst>
                                    <p:cond delay="0"/>
                                  </p:stCondLst>
                                  <p:iterate type="lt">
                                    <p:tmPct val="0"/>
                                  </p:iterate>
                                  <p:childTnLst>
                                    <p:animEffect transition="out" filter="checkerboard(across)">
                                      <p:cBhvr>
                                        <p:cTn id="75" dur="500"/>
                                        <p:tgtEl>
                                          <p:spTgt spid="15365"/>
                                        </p:tgtEl>
                                      </p:cBhvr>
                                    </p:animEffect>
                                    <p:set>
                                      <p:cBhvr>
                                        <p:cTn id="76" dur="1" fill="hold">
                                          <p:stCondLst>
                                            <p:cond delay="499"/>
                                          </p:stCondLst>
                                        </p:cTn>
                                        <p:tgtEl>
                                          <p:spTgt spid="15365"/>
                                        </p:tgtEl>
                                        <p:attrNameLst>
                                          <p:attrName>style.visibility</p:attrName>
                                        </p:attrNameLst>
                                      </p:cBhvr>
                                      <p:to>
                                        <p:strVal val="hidden"/>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5" presetClass="entr" presetSubtype="10" fill="hold" grpId="0" nodeType="clickEffect">
                                  <p:stCondLst>
                                    <p:cond delay="0"/>
                                  </p:stCondLst>
                                  <p:childTnLst>
                                    <p:set>
                                      <p:cBhvr>
                                        <p:cTn id="80" dur="1" fill="hold">
                                          <p:stCondLst>
                                            <p:cond delay="0"/>
                                          </p:stCondLst>
                                        </p:cTn>
                                        <p:tgtEl>
                                          <p:spTgt spid="15372"/>
                                        </p:tgtEl>
                                        <p:attrNameLst>
                                          <p:attrName>style.visibility</p:attrName>
                                        </p:attrNameLst>
                                      </p:cBhvr>
                                      <p:to>
                                        <p:strVal val="visible"/>
                                      </p:to>
                                    </p:set>
                                    <p:animEffect transition="in" filter="checkerboard(across)">
                                      <p:cBhvr>
                                        <p:cTn id="81" dur="500"/>
                                        <p:tgtEl>
                                          <p:spTgt spid="15372"/>
                                        </p:tgtEl>
                                      </p:cBhvr>
                                    </p:animEffect>
                                  </p:childTnLst>
                                </p:cTn>
                              </p:par>
                              <p:par>
                                <p:cTn id="82" presetID="5" presetClass="entr" presetSubtype="10" fill="hold" grpId="0" nodeType="withEffect">
                                  <p:stCondLst>
                                    <p:cond delay="0"/>
                                  </p:stCondLst>
                                  <p:childTnLst>
                                    <p:set>
                                      <p:cBhvr>
                                        <p:cTn id="83" dur="1" fill="hold">
                                          <p:stCondLst>
                                            <p:cond delay="0"/>
                                          </p:stCondLst>
                                        </p:cTn>
                                        <p:tgtEl>
                                          <p:spTgt spid="15373"/>
                                        </p:tgtEl>
                                        <p:attrNameLst>
                                          <p:attrName>style.visibility</p:attrName>
                                        </p:attrNameLst>
                                      </p:cBhvr>
                                      <p:to>
                                        <p:strVal val="visible"/>
                                      </p:to>
                                    </p:set>
                                    <p:animEffect transition="in" filter="checkerboard(across)">
                                      <p:cBhvr>
                                        <p:cTn id="84" dur="500"/>
                                        <p:tgtEl>
                                          <p:spTgt spid="15373"/>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15374"/>
                                        </p:tgtEl>
                                        <p:attrNameLst>
                                          <p:attrName>style.visibility</p:attrName>
                                        </p:attrNameLst>
                                      </p:cBhvr>
                                      <p:to>
                                        <p:strVal val="visible"/>
                                      </p:to>
                                    </p:set>
                                    <p:anim calcmode="lin" valueType="num">
                                      <p:cBhvr additive="base">
                                        <p:cTn id="89" dur="500" fill="hold"/>
                                        <p:tgtEl>
                                          <p:spTgt spid="15374"/>
                                        </p:tgtEl>
                                        <p:attrNameLst>
                                          <p:attrName>ppt_x</p:attrName>
                                        </p:attrNameLst>
                                      </p:cBhvr>
                                      <p:tavLst>
                                        <p:tav tm="0">
                                          <p:val>
                                            <p:strVal val="#ppt_x"/>
                                          </p:val>
                                        </p:tav>
                                        <p:tav tm="100000">
                                          <p:val>
                                            <p:strVal val="#ppt_x"/>
                                          </p:val>
                                        </p:tav>
                                      </p:tavLst>
                                    </p:anim>
                                    <p:anim calcmode="lin" valueType="num">
                                      <p:cBhvr additive="base">
                                        <p:cTn id="90" dur="500" fill="hold"/>
                                        <p:tgtEl>
                                          <p:spTgt spid="1537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iterate type="lt">
                                    <p:tmPct val="0"/>
                                  </p:iterate>
                                  <p:childTnLst>
                                    <p:set>
                                      <p:cBhvr>
                                        <p:cTn id="92" dur="1" fill="hold">
                                          <p:stCondLst>
                                            <p:cond delay="0"/>
                                          </p:stCondLst>
                                        </p:cTn>
                                        <p:tgtEl>
                                          <p:spTgt spid="15375"/>
                                        </p:tgtEl>
                                        <p:attrNameLst>
                                          <p:attrName>style.visibility</p:attrName>
                                        </p:attrNameLst>
                                      </p:cBhvr>
                                      <p:to>
                                        <p:strVal val="visible"/>
                                      </p:to>
                                    </p:set>
                                    <p:anim calcmode="lin" valueType="num">
                                      <p:cBhvr additive="base">
                                        <p:cTn id="93" dur="500" fill="hold"/>
                                        <p:tgtEl>
                                          <p:spTgt spid="15375"/>
                                        </p:tgtEl>
                                        <p:attrNameLst>
                                          <p:attrName>ppt_x</p:attrName>
                                        </p:attrNameLst>
                                      </p:cBhvr>
                                      <p:tavLst>
                                        <p:tav tm="0">
                                          <p:val>
                                            <p:strVal val="#ppt_x"/>
                                          </p:val>
                                        </p:tav>
                                        <p:tav tm="100000">
                                          <p:val>
                                            <p:strVal val="#ppt_x"/>
                                          </p:val>
                                        </p:tav>
                                      </p:tavLst>
                                    </p:anim>
                                    <p:anim calcmode="lin" valueType="num">
                                      <p:cBhvr additive="base">
                                        <p:cTn id="94" dur="500" fill="hold"/>
                                        <p:tgtEl>
                                          <p:spTgt spid="1537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iterate type="lt">
                                    <p:tmPct val="0"/>
                                  </p:iterate>
                                  <p:childTnLst>
                                    <p:set>
                                      <p:cBhvr>
                                        <p:cTn id="96" dur="1" fill="hold">
                                          <p:stCondLst>
                                            <p:cond delay="0"/>
                                          </p:stCondLst>
                                        </p:cTn>
                                        <p:tgtEl>
                                          <p:spTgt spid="15376"/>
                                        </p:tgtEl>
                                        <p:attrNameLst>
                                          <p:attrName>style.visibility</p:attrName>
                                        </p:attrNameLst>
                                      </p:cBhvr>
                                      <p:to>
                                        <p:strVal val="visible"/>
                                      </p:to>
                                    </p:set>
                                    <p:anim calcmode="lin" valueType="num">
                                      <p:cBhvr additive="base">
                                        <p:cTn id="97" dur="500" fill="hold"/>
                                        <p:tgtEl>
                                          <p:spTgt spid="15376"/>
                                        </p:tgtEl>
                                        <p:attrNameLst>
                                          <p:attrName>ppt_x</p:attrName>
                                        </p:attrNameLst>
                                      </p:cBhvr>
                                      <p:tavLst>
                                        <p:tav tm="0">
                                          <p:val>
                                            <p:strVal val="#ppt_x"/>
                                          </p:val>
                                        </p:tav>
                                        <p:tav tm="100000">
                                          <p:val>
                                            <p:strVal val="#ppt_x"/>
                                          </p:val>
                                        </p:tav>
                                      </p:tavLst>
                                    </p:anim>
                                    <p:anim calcmode="lin" valueType="num">
                                      <p:cBhvr additive="base">
                                        <p:cTn id="98" dur="500" fill="hold"/>
                                        <p:tgtEl>
                                          <p:spTgt spid="1537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0" presetClass="emph" presetSubtype="0" fill="hold" grpId="1" nodeType="clickEffect">
                                  <p:stCondLst>
                                    <p:cond delay="0"/>
                                  </p:stCondLst>
                                  <p:iterate type="lt">
                                    <p:tmPct val="10000"/>
                                  </p:iterate>
                                  <p:childTnLst>
                                    <p:set>
                                      <p:cBhvr override="childStyle">
                                        <p:cTn id="102" dur="250" autoRev="1" fill="hold"/>
                                        <p:tgtEl>
                                          <p:spTgt spid="15376"/>
                                        </p:tgtEl>
                                        <p:attrNameLst>
                                          <p:attrName>style.color</p:attrName>
                                        </p:attrNameLst>
                                      </p:cBhvr>
                                      <p:to>
                                        <p:clrVal>
                                          <a:srgbClr val="FF0000"/>
                                        </p:clrVal>
                                      </p:to>
                                    </p:set>
                                    <p:set>
                                      <p:cBhvr>
                                        <p:cTn id="103" dur="250" autoRev="1" fill="hold"/>
                                        <p:tgtEl>
                                          <p:spTgt spid="15376"/>
                                        </p:tgtEl>
                                        <p:attrNameLst>
                                          <p:attrName>fillcolor</p:attrName>
                                        </p:attrNameLst>
                                      </p:cBhvr>
                                      <p:to>
                                        <p:clrVal>
                                          <a:srgbClr val="FF0000"/>
                                        </p:clrVal>
                                      </p:to>
                                    </p:set>
                                    <p:set>
                                      <p:cBhvr>
                                        <p:cTn id="104" dur="250" autoRev="1" fill="hold"/>
                                        <p:tgtEl>
                                          <p:spTgt spid="15376"/>
                                        </p:tgtEl>
                                        <p:attrNameLst>
                                          <p:attrName>fill.type</p:attrName>
                                        </p:attrNameLst>
                                      </p:cBhvr>
                                      <p:to>
                                        <p:strVal val="solid"/>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4" presetClass="entr" presetSubtype="0" fill="hold" grpId="0" nodeType="clickEffect">
                                  <p:stCondLst>
                                    <p:cond delay="0"/>
                                  </p:stCondLst>
                                  <p:childTnLst>
                                    <p:set>
                                      <p:cBhvr>
                                        <p:cTn id="108" dur="1" fill="hold">
                                          <p:stCondLst>
                                            <p:cond delay="0"/>
                                          </p:stCondLst>
                                        </p:cTn>
                                        <p:tgtEl>
                                          <p:spTgt spid="15387"/>
                                        </p:tgtEl>
                                        <p:attrNameLst>
                                          <p:attrName>style.visibility</p:attrName>
                                        </p:attrNameLst>
                                      </p:cBhvr>
                                      <p:to>
                                        <p:strVal val="visible"/>
                                      </p:to>
                                    </p:set>
                                    <p:anim to="" calcmode="lin" valueType="num">
                                      <p:cBhvr>
                                        <p:cTn id="109" dur="1" fill="hold"/>
                                        <p:tgtEl>
                                          <p:spTgt spid="15387"/>
                                        </p:tgtEl>
                                        <p:attrNameLst>
                                          <p:attrName/>
                                        </p:attrNameLst>
                                      </p:cBhvr>
                                    </p:anim>
                                  </p:childTnLst>
                                </p:cTn>
                              </p:par>
                              <p:par>
                                <p:cTn id="110" presetID="24" presetClass="entr" presetSubtype="0" fill="hold" grpId="0" nodeType="withEffect">
                                  <p:stCondLst>
                                    <p:cond delay="0"/>
                                  </p:stCondLst>
                                  <p:childTnLst>
                                    <p:set>
                                      <p:cBhvr>
                                        <p:cTn id="111" dur="1" fill="hold">
                                          <p:stCondLst>
                                            <p:cond delay="0"/>
                                          </p:stCondLst>
                                        </p:cTn>
                                        <p:tgtEl>
                                          <p:spTgt spid="15377"/>
                                        </p:tgtEl>
                                        <p:attrNameLst>
                                          <p:attrName>style.visibility</p:attrName>
                                        </p:attrNameLst>
                                      </p:cBhvr>
                                      <p:to>
                                        <p:strVal val="visible"/>
                                      </p:to>
                                    </p:set>
                                    <p:anim to="" calcmode="lin" valueType="num">
                                      <p:cBhvr>
                                        <p:cTn id="112" dur="1" fill="hold"/>
                                        <p:tgtEl>
                                          <p:spTgt spid="15377"/>
                                        </p:tgtEl>
                                        <p:attrNameLst>
                                          <p:attrName/>
                                        </p:attrNameLst>
                                      </p:cBhvr>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0" presetClass="emph" presetSubtype="0" fill="hold" grpId="1" nodeType="clickEffect">
                                  <p:stCondLst>
                                    <p:cond delay="0"/>
                                  </p:stCondLst>
                                  <p:iterate type="lt">
                                    <p:tmPct val="10000"/>
                                  </p:iterate>
                                  <p:childTnLst>
                                    <p:set>
                                      <p:cBhvr override="childStyle">
                                        <p:cTn id="116" dur="250" autoRev="1" fill="hold"/>
                                        <p:tgtEl>
                                          <p:spTgt spid="15375"/>
                                        </p:tgtEl>
                                        <p:attrNameLst>
                                          <p:attrName>style.color</p:attrName>
                                        </p:attrNameLst>
                                      </p:cBhvr>
                                      <p:to>
                                        <p:clrVal>
                                          <a:srgbClr val="FF0000"/>
                                        </p:clrVal>
                                      </p:to>
                                    </p:set>
                                    <p:set>
                                      <p:cBhvr>
                                        <p:cTn id="117" dur="250" autoRev="1" fill="hold"/>
                                        <p:tgtEl>
                                          <p:spTgt spid="15375"/>
                                        </p:tgtEl>
                                        <p:attrNameLst>
                                          <p:attrName>fillcolor</p:attrName>
                                        </p:attrNameLst>
                                      </p:cBhvr>
                                      <p:to>
                                        <p:clrVal>
                                          <a:srgbClr val="FF0000"/>
                                        </p:clrVal>
                                      </p:to>
                                    </p:set>
                                    <p:set>
                                      <p:cBhvr>
                                        <p:cTn id="118" dur="250" autoRev="1" fill="hold"/>
                                        <p:tgtEl>
                                          <p:spTgt spid="15375"/>
                                        </p:tgtEl>
                                        <p:attrNameLst>
                                          <p:attrName>fill.type</p:attrName>
                                        </p:attrNameLst>
                                      </p:cBhvr>
                                      <p:to>
                                        <p:strVal val="solid"/>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8" presetClass="entr" presetSubtype="16" fill="hold" grpId="0" nodeType="clickEffect">
                                  <p:stCondLst>
                                    <p:cond delay="0"/>
                                  </p:stCondLst>
                                  <p:childTnLst>
                                    <p:set>
                                      <p:cBhvr>
                                        <p:cTn id="122" dur="1" fill="hold">
                                          <p:stCondLst>
                                            <p:cond delay="0"/>
                                          </p:stCondLst>
                                        </p:cTn>
                                        <p:tgtEl>
                                          <p:spTgt spid="15386"/>
                                        </p:tgtEl>
                                        <p:attrNameLst>
                                          <p:attrName>style.visibility</p:attrName>
                                        </p:attrNameLst>
                                      </p:cBhvr>
                                      <p:to>
                                        <p:strVal val="visible"/>
                                      </p:to>
                                    </p:set>
                                    <p:animEffect transition="in" filter="diamond(in)">
                                      <p:cBhvr>
                                        <p:cTn id="123" dur="500"/>
                                        <p:tgtEl>
                                          <p:spTgt spid="15386"/>
                                        </p:tgtEl>
                                      </p:cBhvr>
                                    </p:animEffect>
                                  </p:childTnLst>
                                </p:cTn>
                              </p:par>
                              <p:par>
                                <p:cTn id="124" presetID="8" presetClass="entr" presetSubtype="16" fill="hold" grpId="0" nodeType="withEffect">
                                  <p:stCondLst>
                                    <p:cond delay="0"/>
                                  </p:stCondLst>
                                  <p:childTnLst>
                                    <p:set>
                                      <p:cBhvr>
                                        <p:cTn id="125" dur="1" fill="hold">
                                          <p:stCondLst>
                                            <p:cond delay="0"/>
                                          </p:stCondLst>
                                        </p:cTn>
                                        <p:tgtEl>
                                          <p:spTgt spid="15378"/>
                                        </p:tgtEl>
                                        <p:attrNameLst>
                                          <p:attrName>style.visibility</p:attrName>
                                        </p:attrNameLst>
                                      </p:cBhvr>
                                      <p:to>
                                        <p:strVal val="visible"/>
                                      </p:to>
                                    </p:set>
                                    <p:animEffect transition="in" filter="diamond(in)">
                                      <p:cBhvr>
                                        <p:cTn id="126" dur="500"/>
                                        <p:tgtEl>
                                          <p:spTgt spid="15378"/>
                                        </p:tgtEl>
                                      </p:cBhvr>
                                    </p:animEffec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53" presetClass="entr" presetSubtype="0" fill="hold" grpId="0" nodeType="clickEffect">
                                  <p:stCondLst>
                                    <p:cond delay="0"/>
                                  </p:stCondLst>
                                  <p:childTnLst>
                                    <p:set>
                                      <p:cBhvr>
                                        <p:cTn id="130" dur="1" fill="hold">
                                          <p:stCondLst>
                                            <p:cond delay="0"/>
                                          </p:stCondLst>
                                        </p:cTn>
                                        <p:tgtEl>
                                          <p:spTgt spid="15379"/>
                                        </p:tgtEl>
                                        <p:attrNameLst>
                                          <p:attrName>style.visibility</p:attrName>
                                        </p:attrNameLst>
                                      </p:cBhvr>
                                      <p:to>
                                        <p:strVal val="visible"/>
                                      </p:to>
                                    </p:set>
                                    <p:anim calcmode="lin" valueType="num">
                                      <p:cBhvr>
                                        <p:cTn id="131" dur="500" fill="hold"/>
                                        <p:tgtEl>
                                          <p:spTgt spid="15379"/>
                                        </p:tgtEl>
                                        <p:attrNameLst>
                                          <p:attrName>ppt_w</p:attrName>
                                        </p:attrNameLst>
                                      </p:cBhvr>
                                      <p:tavLst>
                                        <p:tav tm="0">
                                          <p:val>
                                            <p:fltVal val="0"/>
                                          </p:val>
                                        </p:tav>
                                        <p:tav tm="100000">
                                          <p:val>
                                            <p:strVal val="#ppt_w"/>
                                          </p:val>
                                        </p:tav>
                                      </p:tavLst>
                                    </p:anim>
                                    <p:anim calcmode="lin" valueType="num">
                                      <p:cBhvr>
                                        <p:cTn id="132" dur="500" fill="hold"/>
                                        <p:tgtEl>
                                          <p:spTgt spid="15379"/>
                                        </p:tgtEl>
                                        <p:attrNameLst>
                                          <p:attrName>ppt_h</p:attrName>
                                        </p:attrNameLst>
                                      </p:cBhvr>
                                      <p:tavLst>
                                        <p:tav tm="0">
                                          <p:val>
                                            <p:fltVal val="0"/>
                                          </p:val>
                                        </p:tav>
                                        <p:tav tm="100000">
                                          <p:val>
                                            <p:strVal val="#ppt_h"/>
                                          </p:val>
                                        </p:tav>
                                      </p:tavLst>
                                    </p:anim>
                                    <p:animEffect transition="in" filter="fade">
                                      <p:cBhvr>
                                        <p:cTn id="133" dur="500"/>
                                        <p:tgtEl>
                                          <p:spTgt spid="15379"/>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14" presetClass="entr" presetSubtype="10" fill="hold" grpId="0" nodeType="clickEffect">
                                  <p:stCondLst>
                                    <p:cond delay="0"/>
                                  </p:stCondLst>
                                  <p:childTnLst>
                                    <p:set>
                                      <p:cBhvr>
                                        <p:cTn id="137" dur="1" fill="hold">
                                          <p:stCondLst>
                                            <p:cond delay="0"/>
                                          </p:stCondLst>
                                        </p:cTn>
                                        <p:tgtEl>
                                          <p:spTgt spid="15380"/>
                                        </p:tgtEl>
                                        <p:attrNameLst>
                                          <p:attrName>style.visibility</p:attrName>
                                        </p:attrNameLst>
                                      </p:cBhvr>
                                      <p:to>
                                        <p:strVal val="visible"/>
                                      </p:to>
                                    </p:set>
                                    <p:animEffect transition="in" filter="randombar(horizontal)">
                                      <p:cBhvr>
                                        <p:cTn id="138" dur="500"/>
                                        <p:tgtEl>
                                          <p:spTgt spid="15380"/>
                                        </p:tgtEl>
                                      </p:cBhvr>
                                    </p:animEffect>
                                  </p:childTnLst>
                                </p:cTn>
                              </p:par>
                              <p:par>
                                <p:cTn id="139" presetID="14" presetClass="entr" presetSubtype="10" fill="hold" grpId="0" nodeType="withEffect">
                                  <p:stCondLst>
                                    <p:cond delay="0"/>
                                  </p:stCondLst>
                                  <p:childTnLst>
                                    <p:set>
                                      <p:cBhvr>
                                        <p:cTn id="140" dur="1" fill="hold">
                                          <p:stCondLst>
                                            <p:cond delay="0"/>
                                          </p:stCondLst>
                                        </p:cTn>
                                        <p:tgtEl>
                                          <p:spTgt spid="15381"/>
                                        </p:tgtEl>
                                        <p:attrNameLst>
                                          <p:attrName>style.visibility</p:attrName>
                                        </p:attrNameLst>
                                      </p:cBhvr>
                                      <p:to>
                                        <p:strVal val="visible"/>
                                      </p:to>
                                    </p:set>
                                    <p:animEffect transition="in" filter="randombar(horizontal)">
                                      <p:cBhvr>
                                        <p:cTn id="141" dur="500"/>
                                        <p:tgtEl>
                                          <p:spTgt spid="15381"/>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9" presetClass="exit" presetSubtype="0" fill="hold" grpId="1" nodeType="clickEffect">
                                  <p:stCondLst>
                                    <p:cond delay="0"/>
                                  </p:stCondLst>
                                  <p:childTnLst>
                                    <p:animEffect transition="out" filter="dissolve">
                                      <p:cBhvr>
                                        <p:cTn id="145" dur="500"/>
                                        <p:tgtEl>
                                          <p:spTgt spid="15386"/>
                                        </p:tgtEl>
                                      </p:cBhvr>
                                    </p:animEffect>
                                    <p:set>
                                      <p:cBhvr>
                                        <p:cTn id="146" dur="1" fill="hold">
                                          <p:stCondLst>
                                            <p:cond delay="499"/>
                                          </p:stCondLst>
                                        </p:cTn>
                                        <p:tgtEl>
                                          <p:spTgt spid="15386"/>
                                        </p:tgtEl>
                                        <p:attrNameLst>
                                          <p:attrName>style.visibility</p:attrName>
                                        </p:attrNameLst>
                                      </p:cBhvr>
                                      <p:to>
                                        <p:strVal val="hidden"/>
                                      </p:to>
                                    </p:set>
                                  </p:childTnLst>
                                </p:cTn>
                              </p:par>
                              <p:par>
                                <p:cTn id="147" presetID="9" presetClass="exit" presetSubtype="0" fill="hold" grpId="1" nodeType="withEffect">
                                  <p:stCondLst>
                                    <p:cond delay="0"/>
                                  </p:stCondLst>
                                  <p:childTnLst>
                                    <p:animEffect transition="out" filter="dissolve">
                                      <p:cBhvr>
                                        <p:cTn id="148" dur="500"/>
                                        <p:tgtEl>
                                          <p:spTgt spid="15387"/>
                                        </p:tgtEl>
                                      </p:cBhvr>
                                    </p:animEffect>
                                    <p:set>
                                      <p:cBhvr>
                                        <p:cTn id="149" dur="1" fill="hold">
                                          <p:stCondLst>
                                            <p:cond delay="499"/>
                                          </p:stCondLst>
                                        </p:cTn>
                                        <p:tgtEl>
                                          <p:spTgt spid="15387"/>
                                        </p:tgtEl>
                                        <p:attrNameLst>
                                          <p:attrName>style.visibility</p:attrName>
                                        </p:attrNameLst>
                                      </p:cBhvr>
                                      <p:to>
                                        <p:strVal val="hidden"/>
                                      </p:to>
                                    </p:set>
                                  </p:childTnLst>
                                </p:cTn>
                              </p:par>
                              <p:par>
                                <p:cTn id="150" presetID="20" presetClass="entr" presetSubtype="0" fill="hold" grpId="0" nodeType="withEffect">
                                  <p:stCondLst>
                                    <p:cond delay="0"/>
                                  </p:stCondLst>
                                  <p:childTnLst>
                                    <p:set>
                                      <p:cBhvr>
                                        <p:cTn id="151" dur="1" fill="hold">
                                          <p:stCondLst>
                                            <p:cond delay="0"/>
                                          </p:stCondLst>
                                        </p:cTn>
                                        <p:tgtEl>
                                          <p:spTgt spid="15382"/>
                                        </p:tgtEl>
                                        <p:attrNameLst>
                                          <p:attrName>style.visibility</p:attrName>
                                        </p:attrNameLst>
                                      </p:cBhvr>
                                      <p:to>
                                        <p:strVal val="visible"/>
                                      </p:to>
                                    </p:set>
                                    <p:animEffect transition="in" filter="wedge">
                                      <p:cBhvr>
                                        <p:cTn id="152" dur="2000"/>
                                        <p:tgtEl>
                                          <p:spTgt spid="15382"/>
                                        </p:tgtEl>
                                      </p:cBhvr>
                                    </p:animEffec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5" presetClass="exit" presetSubtype="10" fill="hold" grpId="2" nodeType="clickEffect">
                                  <p:stCondLst>
                                    <p:cond delay="0"/>
                                  </p:stCondLst>
                                  <p:iterate type="lt">
                                    <p:tmPct val="0"/>
                                  </p:iterate>
                                  <p:childTnLst>
                                    <p:animEffect transition="out" filter="checkerboard(across)">
                                      <p:cBhvr>
                                        <p:cTn id="156" dur="500"/>
                                        <p:tgtEl>
                                          <p:spTgt spid="15376"/>
                                        </p:tgtEl>
                                      </p:cBhvr>
                                    </p:animEffect>
                                    <p:set>
                                      <p:cBhvr>
                                        <p:cTn id="157" dur="1" fill="hold">
                                          <p:stCondLst>
                                            <p:cond delay="499"/>
                                          </p:stCondLst>
                                        </p:cTn>
                                        <p:tgtEl>
                                          <p:spTgt spid="15376"/>
                                        </p:tgtEl>
                                        <p:attrNameLst>
                                          <p:attrName>style.visibility</p:attrName>
                                        </p:attrNameLst>
                                      </p:cBhvr>
                                      <p:to>
                                        <p:strVal val="hidden"/>
                                      </p:to>
                                    </p:set>
                                  </p:childTnLst>
                                </p:cTn>
                              </p:par>
                            </p:childTnLst>
                          </p:cTn>
                        </p:par>
                      </p:childTnLst>
                    </p:cTn>
                  </p:par>
                  <p:par>
                    <p:cTn id="158" fill="hold" nodeType="clickPar">
                      <p:stCondLst>
                        <p:cond delay="indefinite"/>
                      </p:stCondLst>
                      <p:childTnLst>
                        <p:par>
                          <p:cTn id="159" fill="hold" nodeType="withGroup">
                            <p:stCondLst>
                              <p:cond delay="0"/>
                            </p:stCondLst>
                            <p:childTnLst>
                              <p:par>
                                <p:cTn id="160" presetID="5" presetClass="entr" presetSubtype="10" fill="hold" grpId="0" nodeType="clickEffect">
                                  <p:stCondLst>
                                    <p:cond delay="0"/>
                                  </p:stCondLst>
                                  <p:childTnLst>
                                    <p:set>
                                      <p:cBhvr>
                                        <p:cTn id="161" dur="1" fill="hold">
                                          <p:stCondLst>
                                            <p:cond delay="0"/>
                                          </p:stCondLst>
                                        </p:cTn>
                                        <p:tgtEl>
                                          <p:spTgt spid="15388"/>
                                        </p:tgtEl>
                                        <p:attrNameLst>
                                          <p:attrName>style.visibility</p:attrName>
                                        </p:attrNameLst>
                                      </p:cBhvr>
                                      <p:to>
                                        <p:strVal val="visible"/>
                                      </p:to>
                                    </p:set>
                                    <p:animEffect transition="in" filter="checkerboard(across)">
                                      <p:cBhvr>
                                        <p:cTn id="162" dur="500"/>
                                        <p:tgtEl>
                                          <p:spTgt spid="15388"/>
                                        </p:tgtEl>
                                      </p:cBhvr>
                                    </p:animEffect>
                                  </p:childTnLst>
                                </p:cTn>
                              </p:par>
                              <p:par>
                                <p:cTn id="163" presetID="5" presetClass="entr" presetSubtype="10" fill="hold" grpId="0" nodeType="withEffect">
                                  <p:stCondLst>
                                    <p:cond delay="0"/>
                                  </p:stCondLst>
                                  <p:childTnLst>
                                    <p:set>
                                      <p:cBhvr>
                                        <p:cTn id="164" dur="1" fill="hold">
                                          <p:stCondLst>
                                            <p:cond delay="0"/>
                                          </p:stCondLst>
                                        </p:cTn>
                                        <p:tgtEl>
                                          <p:spTgt spid="15389"/>
                                        </p:tgtEl>
                                        <p:attrNameLst>
                                          <p:attrName>style.visibility</p:attrName>
                                        </p:attrNameLst>
                                      </p:cBhvr>
                                      <p:to>
                                        <p:strVal val="visible"/>
                                      </p:to>
                                    </p:set>
                                    <p:animEffect transition="in" filter="checkerboard(across)">
                                      <p:cBhvr>
                                        <p:cTn id="165" dur="500"/>
                                        <p:tgtEl>
                                          <p:spTgt spid="15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4" grpId="1"/>
      <p:bldP spid="15364" grpId="2"/>
      <p:bldP spid="15365" grpId="0"/>
      <p:bldP spid="15365" grpId="1"/>
      <p:bldP spid="15365" grpId="2"/>
      <p:bldP spid="15366" grpId="0"/>
      <p:bldP spid="15367" grpId="0"/>
      <p:bldP spid="15368" grpId="0"/>
      <p:bldP spid="15369" grpId="0"/>
      <p:bldP spid="15370" grpId="0"/>
      <p:bldP spid="15371" grpId="0" animBg="1"/>
      <p:bldP spid="15372" grpId="0" animBg="1"/>
      <p:bldP spid="15373" grpId="0" animBg="1"/>
      <p:bldP spid="15374" grpId="0"/>
      <p:bldP spid="15375" grpId="0"/>
      <p:bldP spid="15375" grpId="1"/>
      <p:bldP spid="15376" grpId="0"/>
      <p:bldP spid="15376" grpId="1"/>
      <p:bldP spid="15376" grpId="2"/>
      <p:bldP spid="15377" grpId="0"/>
      <p:bldP spid="15378" grpId="0"/>
      <p:bldP spid="15379" grpId="0"/>
      <p:bldP spid="15380" grpId="0"/>
      <p:bldP spid="15381" grpId="0"/>
      <p:bldP spid="15382" grpId="0" animBg="1"/>
      <p:bldP spid="15383" grpId="0"/>
      <p:bldP spid="15384" grpId="0" animBg="1"/>
      <p:bldP spid="15384" grpId="1" animBg="1"/>
      <p:bldP spid="15385" grpId="0" animBg="1"/>
      <p:bldP spid="15385" grpId="1" animBg="1"/>
      <p:bldP spid="15386" grpId="0" animBg="1"/>
      <p:bldP spid="15386" grpId="1" animBg="1"/>
      <p:bldP spid="15387" grpId="0" animBg="1"/>
      <p:bldP spid="15387" grpId="1" animBg="1"/>
      <p:bldP spid="15388" grpId="0" animBg="1"/>
      <p:bldP spid="1538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0" y="304877"/>
            <a:ext cx="2235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z="2800" smtClean="0">
                <a:solidFill>
                  <a:srgbClr val="FF0000"/>
                </a:solidFill>
              </a:rPr>
              <a:t>LƯU Ý:</a:t>
            </a:r>
          </a:p>
        </p:txBody>
      </p:sp>
      <p:sp>
        <p:nvSpPr>
          <p:cNvPr id="19459" name="Text Box 6"/>
          <p:cNvSpPr txBox="1">
            <a:spLocks noChangeArrowheads="1"/>
          </p:cNvSpPr>
          <p:nvPr/>
        </p:nvSpPr>
        <p:spPr bwMode="auto">
          <a:xfrm>
            <a:off x="1016000" y="1447800"/>
            <a:ext cx="2540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800000"/>
                </a:solidFill>
              </a:rPr>
              <a:t>Phủ định</a:t>
            </a:r>
          </a:p>
        </p:txBody>
      </p:sp>
      <p:sp>
        <p:nvSpPr>
          <p:cNvPr id="19460" name="Text Box 7"/>
          <p:cNvSpPr txBox="1">
            <a:spLocks noChangeArrowheads="1"/>
          </p:cNvSpPr>
          <p:nvPr/>
        </p:nvSpPr>
        <p:spPr bwMode="auto">
          <a:xfrm>
            <a:off x="3860800" y="1447800"/>
            <a:ext cx="2540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800000"/>
                </a:solidFill>
              </a:rPr>
              <a:t>Phủ định</a:t>
            </a:r>
          </a:p>
        </p:txBody>
      </p:sp>
      <p:sp>
        <p:nvSpPr>
          <p:cNvPr id="19461" name="Text Box 8"/>
          <p:cNvSpPr txBox="1">
            <a:spLocks noChangeArrowheads="1"/>
          </p:cNvSpPr>
          <p:nvPr/>
        </p:nvSpPr>
        <p:spPr bwMode="auto">
          <a:xfrm>
            <a:off x="3352800" y="1447800"/>
            <a:ext cx="60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FF0000"/>
                </a:solidFill>
              </a:rPr>
              <a:t>+</a:t>
            </a:r>
          </a:p>
        </p:txBody>
      </p:sp>
      <p:sp>
        <p:nvSpPr>
          <p:cNvPr id="19462" name="Text Box 9"/>
          <p:cNvSpPr txBox="1">
            <a:spLocks noChangeArrowheads="1"/>
          </p:cNvSpPr>
          <p:nvPr/>
        </p:nvSpPr>
        <p:spPr bwMode="auto">
          <a:xfrm>
            <a:off x="6197600" y="1447800"/>
            <a:ext cx="50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FF0000"/>
                </a:solidFill>
              </a:rPr>
              <a:t>=</a:t>
            </a:r>
          </a:p>
        </p:txBody>
      </p:sp>
      <p:sp>
        <p:nvSpPr>
          <p:cNvPr id="19463" name="Text Box 10"/>
          <p:cNvSpPr txBox="1">
            <a:spLocks noChangeArrowheads="1"/>
          </p:cNvSpPr>
          <p:nvPr/>
        </p:nvSpPr>
        <p:spPr bwMode="auto">
          <a:xfrm>
            <a:off x="6604000" y="1447800"/>
            <a:ext cx="5080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800000"/>
                </a:solidFill>
              </a:rPr>
              <a:t>Ý nghĩa khẳng định.</a:t>
            </a:r>
          </a:p>
        </p:txBody>
      </p:sp>
      <p:sp>
        <p:nvSpPr>
          <p:cNvPr id="19464" name="Rectangle 11"/>
          <p:cNvSpPr>
            <a:spLocks noChangeArrowheads="1"/>
          </p:cNvSpPr>
          <p:nvPr/>
        </p:nvSpPr>
        <p:spPr bwMode="auto">
          <a:xfrm>
            <a:off x="609600" y="1295400"/>
            <a:ext cx="11074400" cy="838200"/>
          </a:xfrm>
          <a:prstGeom prst="rect">
            <a:avLst/>
          </a:prstGeom>
          <a:noFill/>
          <a:ln w="57150" cmpd="thinThick">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vi-VN" sz="3200" b="1" smtClean="0">
              <a:solidFill>
                <a:srgbClr val="000000"/>
              </a:solidFill>
            </a:endParaRPr>
          </a:p>
        </p:txBody>
      </p:sp>
      <p:sp>
        <p:nvSpPr>
          <p:cNvPr id="19465" name="Text Box 17"/>
          <p:cNvSpPr txBox="1">
            <a:spLocks noChangeArrowheads="1"/>
          </p:cNvSpPr>
          <p:nvPr/>
        </p:nvSpPr>
        <p:spPr bwMode="auto">
          <a:xfrm>
            <a:off x="4267200" y="3048000"/>
            <a:ext cx="2743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800000"/>
                </a:solidFill>
              </a:rPr>
              <a:t>Phủ định</a:t>
            </a:r>
          </a:p>
        </p:txBody>
      </p:sp>
      <p:sp>
        <p:nvSpPr>
          <p:cNvPr id="19466" name="Text Box 18"/>
          <p:cNvSpPr txBox="1">
            <a:spLocks noChangeArrowheads="1"/>
          </p:cNvSpPr>
          <p:nvPr/>
        </p:nvSpPr>
        <p:spPr bwMode="auto">
          <a:xfrm>
            <a:off x="711200" y="3048000"/>
            <a:ext cx="3251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CC6600"/>
                </a:solidFill>
              </a:rPr>
              <a:t> </a:t>
            </a:r>
            <a:r>
              <a:rPr lang="en-US" smtClean="0">
                <a:solidFill>
                  <a:srgbClr val="800000"/>
                </a:solidFill>
              </a:rPr>
              <a:t>Từ nghi vấn</a:t>
            </a:r>
          </a:p>
        </p:txBody>
      </p:sp>
      <p:sp>
        <p:nvSpPr>
          <p:cNvPr id="19467" name="Text Box 19"/>
          <p:cNvSpPr txBox="1">
            <a:spLocks noChangeArrowheads="1"/>
          </p:cNvSpPr>
          <p:nvPr/>
        </p:nvSpPr>
        <p:spPr bwMode="auto">
          <a:xfrm>
            <a:off x="3860800" y="3048000"/>
            <a:ext cx="609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FF0000"/>
                </a:solidFill>
              </a:rPr>
              <a:t>+</a:t>
            </a:r>
          </a:p>
        </p:txBody>
      </p:sp>
      <p:sp>
        <p:nvSpPr>
          <p:cNvPr id="19468" name="Text Box 20"/>
          <p:cNvSpPr txBox="1">
            <a:spLocks noChangeArrowheads="1"/>
          </p:cNvSpPr>
          <p:nvPr/>
        </p:nvSpPr>
        <p:spPr bwMode="auto">
          <a:xfrm>
            <a:off x="6400800" y="3124200"/>
            <a:ext cx="711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FF0000"/>
                </a:solidFill>
              </a:rPr>
              <a:t> =</a:t>
            </a:r>
          </a:p>
        </p:txBody>
      </p:sp>
      <p:sp>
        <p:nvSpPr>
          <p:cNvPr id="19469" name="Text Box 21"/>
          <p:cNvSpPr txBox="1">
            <a:spLocks noChangeArrowheads="1"/>
          </p:cNvSpPr>
          <p:nvPr/>
        </p:nvSpPr>
        <p:spPr bwMode="auto">
          <a:xfrm>
            <a:off x="6908800" y="3124200"/>
            <a:ext cx="4978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800000"/>
                </a:solidFill>
              </a:rPr>
              <a:t>Ý nghĩa khẳng định.</a:t>
            </a:r>
          </a:p>
        </p:txBody>
      </p:sp>
      <p:sp>
        <p:nvSpPr>
          <p:cNvPr id="19470" name="Rectangle 22"/>
          <p:cNvSpPr>
            <a:spLocks noChangeArrowheads="1"/>
          </p:cNvSpPr>
          <p:nvPr/>
        </p:nvSpPr>
        <p:spPr bwMode="auto">
          <a:xfrm>
            <a:off x="406400" y="2971800"/>
            <a:ext cx="11480800" cy="838200"/>
          </a:xfrm>
          <a:prstGeom prst="rect">
            <a:avLst/>
          </a:prstGeom>
          <a:noFill/>
          <a:ln w="57150" cmpd="thinThick">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vi-VN" sz="3200" b="1" smtClean="0">
              <a:solidFill>
                <a:srgbClr val="000000"/>
              </a:solidFill>
            </a:endParaRPr>
          </a:p>
        </p:txBody>
      </p:sp>
      <p:sp>
        <p:nvSpPr>
          <p:cNvPr id="19471" name="Line 15"/>
          <p:cNvSpPr>
            <a:spLocks noChangeShapeType="1"/>
          </p:cNvSpPr>
          <p:nvPr/>
        </p:nvSpPr>
        <p:spPr bwMode="auto">
          <a:xfrm>
            <a:off x="0" y="838200"/>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9472" name="Line 16"/>
          <p:cNvSpPr>
            <a:spLocks noChangeShapeType="1"/>
          </p:cNvSpPr>
          <p:nvPr/>
        </p:nvSpPr>
        <p:spPr bwMode="auto">
          <a:xfrm>
            <a:off x="12700" y="19050"/>
            <a:ext cx="12192000" cy="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9473" name="Line 17"/>
          <p:cNvSpPr>
            <a:spLocks noChangeShapeType="1"/>
          </p:cNvSpPr>
          <p:nvPr/>
        </p:nvSpPr>
        <p:spPr bwMode="auto">
          <a:xfrm>
            <a:off x="38100" y="0"/>
            <a:ext cx="0" cy="685800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19474" name="Line 18"/>
          <p:cNvSpPr>
            <a:spLocks noChangeShapeType="1"/>
          </p:cNvSpPr>
          <p:nvPr/>
        </p:nvSpPr>
        <p:spPr bwMode="auto">
          <a:xfrm>
            <a:off x="12166600" y="19050"/>
            <a:ext cx="0" cy="6858000"/>
          </a:xfrm>
          <a:prstGeom prst="line">
            <a:avLst/>
          </a:prstGeom>
          <a:noFill/>
          <a:ln w="38100" cmpd="dbl">
            <a:solidFill>
              <a:srgbClr val="0000FF"/>
            </a:solidFill>
            <a:prstDash val="lg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3200" b="1" smtClean="0">
              <a:solidFill>
                <a:srgbClr val="000000"/>
              </a:solidFill>
            </a:endParaRPr>
          </a:p>
        </p:txBody>
      </p:sp>
      <p:sp>
        <p:nvSpPr>
          <p:cNvPr id="2" name="Rectangle 22"/>
          <p:cNvSpPr>
            <a:spLocks noChangeArrowheads="1"/>
          </p:cNvSpPr>
          <p:nvPr/>
        </p:nvSpPr>
        <p:spPr bwMode="auto">
          <a:xfrm flipV="1">
            <a:off x="406400" y="4495800"/>
            <a:ext cx="11480800" cy="1447800"/>
          </a:xfrm>
          <a:prstGeom prst="rect">
            <a:avLst/>
          </a:prstGeom>
          <a:noFill/>
          <a:ln w="57150" cmpd="thinThick">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p>
            <a:pPr eaLnBrk="0" fontAlgn="base" hangingPunct="0">
              <a:spcBef>
                <a:spcPct val="0"/>
              </a:spcBef>
              <a:spcAft>
                <a:spcPct val="0"/>
              </a:spcAft>
            </a:pPr>
            <a:endParaRPr lang="vi-VN" sz="3200" b="1" smtClean="0">
              <a:solidFill>
                <a:srgbClr val="000000"/>
              </a:solidFill>
            </a:endParaRPr>
          </a:p>
        </p:txBody>
      </p:sp>
      <p:sp>
        <p:nvSpPr>
          <p:cNvPr id="3" name="Text Box 18"/>
          <p:cNvSpPr txBox="1">
            <a:spLocks noChangeArrowheads="1"/>
          </p:cNvSpPr>
          <p:nvPr/>
        </p:nvSpPr>
        <p:spPr bwMode="auto">
          <a:xfrm>
            <a:off x="914400" y="4572000"/>
            <a:ext cx="10566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chemeClr val="tx1"/>
                </a:solidFill>
                <a:latin typeface="Times New Roman" pitchFamily="18" charset="0"/>
              </a:defRPr>
            </a:lvl1pPr>
            <a:lvl2pPr marL="742950" indent="-285750">
              <a:defRPr sz="3200" b="1">
                <a:solidFill>
                  <a:schemeClr val="tx1"/>
                </a:solidFill>
                <a:latin typeface="Times New Roman" pitchFamily="18" charset="0"/>
              </a:defRPr>
            </a:lvl2pPr>
            <a:lvl3pPr marL="1143000" indent="-228600">
              <a:defRPr sz="3200" b="1">
                <a:solidFill>
                  <a:schemeClr val="tx1"/>
                </a:solidFill>
                <a:latin typeface="Times New Roman" pitchFamily="18" charset="0"/>
              </a:defRPr>
            </a:lvl3pPr>
            <a:lvl4pPr marL="1600200" indent="-228600">
              <a:defRPr sz="3200" b="1">
                <a:solidFill>
                  <a:schemeClr val="tx1"/>
                </a:solidFill>
                <a:latin typeface="Times New Roman" pitchFamily="18" charset="0"/>
              </a:defRPr>
            </a:lvl4pPr>
            <a:lvl5pPr marL="2057400" indent="-228600">
              <a:defRPr sz="3200" b="1">
                <a:solidFill>
                  <a:schemeClr val="tx1"/>
                </a:solidFill>
                <a:latin typeface="Times New Roman" pitchFamily="18" charset="0"/>
              </a:defRPr>
            </a:lvl5pPr>
            <a:lvl6pPr marL="2514600" indent="-228600" eaLnBrk="0" fontAlgn="base" hangingPunct="0">
              <a:spcBef>
                <a:spcPct val="0"/>
              </a:spcBef>
              <a:spcAft>
                <a:spcPct val="0"/>
              </a:spcAft>
              <a:defRPr sz="3200" b="1">
                <a:solidFill>
                  <a:schemeClr val="tx1"/>
                </a:solidFill>
                <a:latin typeface="Times New Roman" pitchFamily="18" charset="0"/>
              </a:defRPr>
            </a:lvl6pPr>
            <a:lvl7pPr marL="2971800" indent="-228600" eaLnBrk="0" fontAlgn="base" hangingPunct="0">
              <a:spcBef>
                <a:spcPct val="0"/>
              </a:spcBef>
              <a:spcAft>
                <a:spcPct val="0"/>
              </a:spcAft>
              <a:defRPr sz="3200" b="1">
                <a:solidFill>
                  <a:schemeClr val="tx1"/>
                </a:solidFill>
                <a:latin typeface="Times New Roman" pitchFamily="18" charset="0"/>
              </a:defRPr>
            </a:lvl7pPr>
            <a:lvl8pPr marL="3429000" indent="-228600" eaLnBrk="0" fontAlgn="base" hangingPunct="0">
              <a:spcBef>
                <a:spcPct val="0"/>
              </a:spcBef>
              <a:spcAft>
                <a:spcPct val="0"/>
              </a:spcAft>
              <a:defRPr sz="3200" b="1">
                <a:solidFill>
                  <a:schemeClr val="tx1"/>
                </a:solidFill>
                <a:latin typeface="Times New Roman" pitchFamily="18" charset="0"/>
              </a:defRPr>
            </a:lvl8pPr>
            <a:lvl9pPr marL="3886200" indent="-228600" eaLnBrk="0" fontAlgn="base" hangingPunct="0">
              <a:spcBef>
                <a:spcPct val="0"/>
              </a:spcBef>
              <a:spcAft>
                <a:spcPct val="0"/>
              </a:spcAft>
              <a:defRPr sz="3200" b="1">
                <a:solidFill>
                  <a:schemeClr val="tx1"/>
                </a:solidFill>
                <a:latin typeface="Times New Roman" pitchFamily="18" charset="0"/>
              </a:defRPr>
            </a:lvl9pPr>
          </a:lstStyle>
          <a:p>
            <a:pPr eaLnBrk="0" fontAlgn="base" hangingPunct="0">
              <a:spcBef>
                <a:spcPct val="50000"/>
              </a:spcBef>
              <a:spcAft>
                <a:spcPct val="0"/>
              </a:spcAft>
            </a:pPr>
            <a:r>
              <a:rPr lang="en-US" smtClean="0">
                <a:solidFill>
                  <a:srgbClr val="CC6600"/>
                </a:solidFill>
              </a:rPr>
              <a:t> </a:t>
            </a:r>
            <a:r>
              <a:rPr lang="en-US" smtClean="0">
                <a:solidFill>
                  <a:srgbClr val="800000"/>
                </a:solidFill>
              </a:rPr>
              <a:t>Không phải câu phủ định nhưng có thể được dùng để biểu thị ý nghĩa phủ định</a:t>
            </a:r>
          </a:p>
        </p:txBody>
      </p:sp>
    </p:spTree>
    <p:custDataLst>
      <p:tags r:id="rId1"/>
    </p:custDataLst>
    <p:extLst>
      <p:ext uri="{BB962C8B-B14F-4D97-AF65-F5344CB8AC3E}">
        <p14:creationId xmlns:p14="http://schemas.microsoft.com/office/powerpoint/2010/main" val="2357665641"/>
      </p:ext>
    </p:extLst>
  </p:cSld>
  <p:clrMapOvr>
    <a:masterClrMapping/>
  </p:clrMapOvr>
  <p:transition advClick="0" advTm="5000">
    <p:strips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amond(i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81400" y="2286000"/>
            <a:ext cx="7620000" cy="1785104"/>
          </a:xfrm>
          <a:prstGeom prst="rect">
            <a:avLst/>
          </a:prstGeom>
          <a:noFill/>
        </p:spPr>
        <p:txBody>
          <a:bodyPr wrap="square" rtlCol="0">
            <a:spAutoFit/>
          </a:bodyPr>
          <a:lstStyle/>
          <a:p>
            <a:r>
              <a:rPr lang="en-US" sz="5500" b="1" dirty="0" smtClean="0">
                <a:solidFill>
                  <a:srgbClr val="F4EE00"/>
                </a:solidFill>
                <a:latin typeface="Times New Roman" panose="02020603050405020304" pitchFamily="18" charset="0"/>
                <a:cs typeface="Times New Roman" panose="02020603050405020304" pitchFamily="18" charset="0"/>
              </a:rPr>
              <a:t>LUYỆN TẬP</a:t>
            </a:r>
          </a:p>
          <a:p>
            <a:r>
              <a:rPr lang="en-US" sz="5500" b="1" dirty="0" smtClean="0">
                <a:solidFill>
                  <a:srgbClr val="F4EE00"/>
                </a:solidFill>
                <a:latin typeface="Times New Roman" panose="02020603050405020304" pitchFamily="18" charset="0"/>
                <a:cs typeface="Times New Roman" panose="02020603050405020304" pitchFamily="18" charset="0"/>
              </a:rPr>
              <a:t> </a:t>
            </a:r>
            <a:endParaRPr lang="en-US" sz="5500" b="1" dirty="0">
              <a:solidFill>
                <a:srgbClr val="F4EE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995427841"/>
      </p:ext>
    </p:extLst>
  </p:cSld>
  <p:clrMapOvr>
    <a:masterClrMapping/>
  </p:clrMapOvr>
  <p:transition advClick="0" advTm="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33600" y="799157"/>
            <a:ext cx="3581400" cy="584775"/>
          </a:xfrm>
          <a:prstGeom prst="rect">
            <a:avLst/>
          </a:prstGeom>
          <a:noFill/>
        </p:spPr>
        <p:txBody>
          <a:bodyPr wrap="square" rtlCol="0">
            <a:spAutoFit/>
          </a:bodyPr>
          <a:lstStyle/>
          <a:p>
            <a:r>
              <a:rPr lang="en-US" sz="3200" b="1"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Ngữ</a:t>
            </a:r>
            <a:r>
              <a:rPr lang="en-US" sz="32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v</a:t>
            </a:r>
            <a:r>
              <a:rPr lang="en-US" sz="3200" b="1" dirty="0" err="1" smtClean="0">
                <a:solidFill>
                  <a:prstClr val="white"/>
                </a:solidFill>
                <a:latin typeface="Times New Roman" panose="02020603050405020304" pitchFamily="18" charset="0"/>
                <a:ea typeface="Tahoma" panose="020B0604030504040204" pitchFamily="34" charset="0"/>
                <a:cs typeface="Times New Roman" panose="02020603050405020304" pitchFamily="18" charset="0"/>
              </a:rPr>
              <a:t>ăn</a:t>
            </a:r>
            <a:r>
              <a:rPr lang="en-US" sz="3200" b="1" dirty="0" smtClean="0">
                <a:solidFill>
                  <a:prstClr val="white"/>
                </a:solidFill>
                <a:latin typeface="Times New Roman" panose="02020603050405020304" pitchFamily="18" charset="0"/>
                <a:ea typeface="Tahoma" panose="020B0604030504040204" pitchFamily="34" charset="0"/>
                <a:cs typeface="Times New Roman" panose="02020603050405020304" pitchFamily="18" charset="0"/>
              </a:rPr>
              <a:t> </a:t>
            </a:r>
            <a:r>
              <a:rPr lang="en-US" sz="3200" b="1" dirty="0" err="1">
                <a:solidFill>
                  <a:prstClr val="white"/>
                </a:solidFill>
                <a:latin typeface="Times New Roman" panose="02020603050405020304" pitchFamily="18" charset="0"/>
                <a:ea typeface="Tahoma" panose="020B0604030504040204" pitchFamily="34" charset="0"/>
                <a:cs typeface="Times New Roman" panose="02020603050405020304" pitchFamily="18" charset="0"/>
              </a:rPr>
              <a:t>lớp</a:t>
            </a:r>
            <a:r>
              <a:rPr lang="en-US" sz="3200" b="1" dirty="0">
                <a:solidFill>
                  <a:prstClr val="white"/>
                </a:solidFill>
                <a:latin typeface="Times New Roman" panose="02020603050405020304" pitchFamily="18" charset="0"/>
                <a:ea typeface="Tahoma" panose="020B0604030504040204" pitchFamily="34" charset="0"/>
                <a:cs typeface="Times New Roman" panose="02020603050405020304" pitchFamily="18" charset="0"/>
              </a:rPr>
              <a:t> 8 </a:t>
            </a:r>
          </a:p>
        </p:txBody>
      </p:sp>
      <p:sp>
        <p:nvSpPr>
          <p:cNvPr id="4" name="TextBox 3"/>
          <p:cNvSpPr txBox="1"/>
          <p:nvPr/>
        </p:nvSpPr>
        <p:spPr>
          <a:xfrm>
            <a:off x="3352800" y="2590800"/>
            <a:ext cx="7620000" cy="1785104"/>
          </a:xfrm>
          <a:prstGeom prst="rect">
            <a:avLst/>
          </a:prstGeom>
          <a:noFill/>
        </p:spPr>
        <p:txBody>
          <a:bodyPr wrap="square" rtlCol="0">
            <a:spAutoFit/>
          </a:bodyPr>
          <a:lstStyle/>
          <a:p>
            <a:r>
              <a:rPr lang="en-US" sz="5500" b="1" dirty="0" smtClean="0">
                <a:solidFill>
                  <a:srgbClr val="F4EE00"/>
                </a:solidFill>
                <a:latin typeface="Times New Roman" panose="02020603050405020304" pitchFamily="18" charset="0"/>
                <a:cs typeface="Times New Roman" panose="02020603050405020304" pitchFamily="18" charset="0"/>
              </a:rPr>
              <a:t>CÂU TRẦN THUẬT</a:t>
            </a:r>
          </a:p>
          <a:p>
            <a:r>
              <a:rPr lang="en-US" sz="5500" b="1" dirty="0" smtClean="0">
                <a:solidFill>
                  <a:srgbClr val="F4EE00"/>
                </a:solidFill>
                <a:latin typeface="Times New Roman" panose="02020603050405020304" pitchFamily="18" charset="0"/>
                <a:cs typeface="Times New Roman" panose="02020603050405020304" pitchFamily="18" charset="0"/>
              </a:rPr>
              <a:t> </a:t>
            </a:r>
            <a:endParaRPr lang="en-US" sz="5500" b="1" dirty="0">
              <a:solidFill>
                <a:srgbClr val="F4EE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833118160"/>
      </p:ext>
    </p:extLst>
  </p:cSld>
  <p:clrMapOvr>
    <a:masterClrMapping/>
  </p:clrMapOvr>
  <p:transition advClick="0" advTm="5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l" eaLnBrk="1" hangingPunct="1"/>
            <a:r>
              <a:rPr lang="en-US" sz="2800" b="1" i="1" dirty="0" err="1" smtClean="0">
                <a:solidFill>
                  <a:srgbClr val="990000"/>
                </a:solidFill>
              </a:rPr>
              <a:t>Bài</a:t>
            </a:r>
            <a:r>
              <a:rPr lang="en-US" sz="2800" b="1" i="1" dirty="0" smtClean="0">
                <a:solidFill>
                  <a:srgbClr val="990000"/>
                </a:solidFill>
              </a:rPr>
              <a:t> </a:t>
            </a:r>
            <a:r>
              <a:rPr lang="en-US" sz="2800" b="1" i="1" dirty="0" err="1" smtClean="0">
                <a:solidFill>
                  <a:srgbClr val="990000"/>
                </a:solidFill>
              </a:rPr>
              <a:t>tập</a:t>
            </a:r>
            <a:r>
              <a:rPr lang="en-US" sz="2800" b="1" i="1" dirty="0" smtClean="0">
                <a:solidFill>
                  <a:srgbClr val="990000"/>
                </a:solidFill>
              </a:rPr>
              <a:t> 1: </a:t>
            </a:r>
            <a:r>
              <a:rPr lang="en-US" sz="2800" b="1" i="1" dirty="0" err="1" smtClean="0">
                <a:solidFill>
                  <a:srgbClr val="990000"/>
                </a:solidFill>
              </a:rPr>
              <a:t>Tìm</a:t>
            </a:r>
            <a:r>
              <a:rPr lang="en-US" sz="2800" b="1" i="1" dirty="0" smtClean="0">
                <a:solidFill>
                  <a:srgbClr val="990000"/>
                </a:solidFill>
              </a:rPr>
              <a:t> </a:t>
            </a:r>
            <a:r>
              <a:rPr lang="en-US" sz="2800" b="1" i="1" dirty="0" err="1" smtClean="0">
                <a:solidFill>
                  <a:srgbClr val="990000"/>
                </a:solidFill>
              </a:rPr>
              <a:t>từ</a:t>
            </a:r>
            <a:r>
              <a:rPr lang="en-US" sz="2800" b="1" i="1" dirty="0" smtClean="0">
                <a:solidFill>
                  <a:srgbClr val="990000"/>
                </a:solidFill>
              </a:rPr>
              <a:t> </a:t>
            </a:r>
            <a:r>
              <a:rPr lang="en-US" sz="2800" b="1" i="1" dirty="0" err="1" smtClean="0">
                <a:solidFill>
                  <a:srgbClr val="990000"/>
                </a:solidFill>
              </a:rPr>
              <a:t>ngữ</a:t>
            </a:r>
            <a:r>
              <a:rPr lang="en-US" sz="2800" b="1" i="1" dirty="0" smtClean="0">
                <a:solidFill>
                  <a:srgbClr val="990000"/>
                </a:solidFill>
              </a:rPr>
              <a:t> </a:t>
            </a:r>
            <a:r>
              <a:rPr lang="en-US" sz="2800" b="1" i="1" dirty="0" err="1" smtClean="0">
                <a:solidFill>
                  <a:srgbClr val="990000"/>
                </a:solidFill>
              </a:rPr>
              <a:t>phủ</a:t>
            </a:r>
            <a:r>
              <a:rPr lang="en-US" sz="2800" b="1" i="1" dirty="0" smtClean="0">
                <a:solidFill>
                  <a:srgbClr val="990000"/>
                </a:solidFill>
              </a:rPr>
              <a:t> </a:t>
            </a:r>
            <a:r>
              <a:rPr lang="en-US" sz="2800" b="1" i="1" dirty="0" err="1" smtClean="0">
                <a:solidFill>
                  <a:srgbClr val="990000"/>
                </a:solidFill>
              </a:rPr>
              <a:t>định</a:t>
            </a:r>
            <a:r>
              <a:rPr lang="en-US" sz="2800" b="1" i="1" dirty="0" smtClean="0">
                <a:solidFill>
                  <a:srgbClr val="990000"/>
                </a:solidFill>
              </a:rPr>
              <a:t> </a:t>
            </a:r>
            <a:r>
              <a:rPr lang="en-US" sz="2800" b="1" i="1" dirty="0" err="1" smtClean="0">
                <a:solidFill>
                  <a:srgbClr val="990000"/>
                </a:solidFill>
              </a:rPr>
              <a:t>và</a:t>
            </a:r>
            <a:r>
              <a:rPr lang="en-US" sz="2800" b="1" i="1" dirty="0" smtClean="0">
                <a:solidFill>
                  <a:srgbClr val="990000"/>
                </a:solidFill>
              </a:rPr>
              <a:t> </a:t>
            </a:r>
            <a:r>
              <a:rPr lang="en-US" sz="2800" b="1" i="1" dirty="0" err="1" smtClean="0">
                <a:solidFill>
                  <a:srgbClr val="990000"/>
                </a:solidFill>
              </a:rPr>
              <a:t>cho</a:t>
            </a:r>
            <a:r>
              <a:rPr lang="en-US" sz="2800" b="1" i="1" dirty="0" smtClean="0">
                <a:solidFill>
                  <a:srgbClr val="990000"/>
                </a:solidFill>
              </a:rPr>
              <a:t> </a:t>
            </a:r>
            <a:r>
              <a:rPr lang="en-US" sz="2800" b="1" i="1" dirty="0" err="1" smtClean="0">
                <a:solidFill>
                  <a:srgbClr val="990000"/>
                </a:solidFill>
              </a:rPr>
              <a:t>biết</a:t>
            </a:r>
            <a:r>
              <a:rPr lang="en-US" sz="2800" b="1" i="1" dirty="0" smtClean="0">
                <a:solidFill>
                  <a:srgbClr val="990000"/>
                </a:solidFill>
              </a:rPr>
              <a:t> </a:t>
            </a:r>
            <a:r>
              <a:rPr lang="en-US" sz="2800" b="1" i="1" dirty="0" err="1" smtClean="0">
                <a:solidFill>
                  <a:srgbClr val="990000"/>
                </a:solidFill>
              </a:rPr>
              <a:t>tác</a:t>
            </a:r>
            <a:r>
              <a:rPr lang="en-US" sz="2800" b="1" i="1" dirty="0" smtClean="0">
                <a:solidFill>
                  <a:srgbClr val="990000"/>
                </a:solidFill>
              </a:rPr>
              <a:t> </a:t>
            </a:r>
            <a:r>
              <a:rPr lang="en-US" sz="2800" b="1" i="1" dirty="0" err="1" smtClean="0">
                <a:solidFill>
                  <a:srgbClr val="990000"/>
                </a:solidFill>
              </a:rPr>
              <a:t>dụng</a:t>
            </a:r>
            <a:r>
              <a:rPr lang="en-US" sz="2800" b="1" i="1" dirty="0" smtClean="0">
                <a:solidFill>
                  <a:srgbClr val="990000"/>
                </a:solidFill>
              </a:rPr>
              <a:t> </a:t>
            </a:r>
            <a:r>
              <a:rPr lang="en-US" sz="2800" b="1" i="1" dirty="0" err="1" smtClean="0">
                <a:solidFill>
                  <a:srgbClr val="990000"/>
                </a:solidFill>
              </a:rPr>
              <a:t>phủ</a:t>
            </a:r>
            <a:r>
              <a:rPr lang="en-US" sz="2800" b="1" i="1" dirty="0" smtClean="0">
                <a:solidFill>
                  <a:srgbClr val="990000"/>
                </a:solidFill>
              </a:rPr>
              <a:t> </a:t>
            </a:r>
            <a:r>
              <a:rPr lang="en-US" sz="2800" b="1" i="1" dirty="0" err="1" smtClean="0">
                <a:solidFill>
                  <a:srgbClr val="990000"/>
                </a:solidFill>
              </a:rPr>
              <a:t>định</a:t>
            </a:r>
            <a:r>
              <a:rPr lang="en-US" sz="2800" b="1" i="1" dirty="0" smtClean="0">
                <a:solidFill>
                  <a:srgbClr val="990000"/>
                </a:solidFill>
              </a:rPr>
              <a:t> </a:t>
            </a:r>
            <a:r>
              <a:rPr lang="en-US" sz="2800" b="1" i="1" dirty="0" err="1" smtClean="0">
                <a:solidFill>
                  <a:srgbClr val="990000"/>
                </a:solidFill>
              </a:rPr>
              <a:t>của</a:t>
            </a:r>
            <a:r>
              <a:rPr lang="en-US" sz="2800" b="1" i="1" dirty="0" smtClean="0">
                <a:solidFill>
                  <a:srgbClr val="990000"/>
                </a:solidFill>
              </a:rPr>
              <a:t> </a:t>
            </a:r>
            <a:r>
              <a:rPr lang="en-US" sz="2800" b="1" i="1" dirty="0" err="1" smtClean="0">
                <a:solidFill>
                  <a:srgbClr val="990000"/>
                </a:solidFill>
              </a:rPr>
              <a:t>mỗi</a:t>
            </a:r>
            <a:r>
              <a:rPr lang="en-US" sz="2800" b="1" i="1" dirty="0" smtClean="0">
                <a:solidFill>
                  <a:srgbClr val="990000"/>
                </a:solidFill>
              </a:rPr>
              <a:t> </a:t>
            </a:r>
            <a:r>
              <a:rPr lang="en-US" sz="2800" b="1" i="1" dirty="0" err="1" smtClean="0">
                <a:solidFill>
                  <a:srgbClr val="990000"/>
                </a:solidFill>
              </a:rPr>
              <a:t>câu</a:t>
            </a:r>
            <a:r>
              <a:rPr lang="en-US" sz="2800" b="1" i="1" dirty="0" smtClean="0">
                <a:solidFill>
                  <a:srgbClr val="990000"/>
                </a:solidFill>
              </a:rPr>
              <a:t>. </a:t>
            </a:r>
          </a:p>
        </p:txBody>
      </p:sp>
      <p:sp>
        <p:nvSpPr>
          <p:cNvPr id="7171" name="Rectangle 3"/>
          <p:cNvSpPr>
            <a:spLocks noGrp="1" noChangeArrowheads="1"/>
          </p:cNvSpPr>
          <p:nvPr>
            <p:ph type="body" idx="1"/>
          </p:nvPr>
        </p:nvSpPr>
        <p:spPr/>
        <p:txBody>
          <a:bodyPr/>
          <a:lstStyle/>
          <a:p>
            <a:pPr eaLnBrk="1" hangingPunct="1"/>
            <a:r>
              <a:rPr lang="en-US" dirty="0" smtClean="0"/>
              <a:t>- </a:t>
            </a:r>
            <a:r>
              <a:rPr lang="en-US" dirty="0" err="1" smtClean="0"/>
              <a:t>Tôi</a:t>
            </a:r>
            <a:r>
              <a:rPr lang="en-US" dirty="0" smtClean="0"/>
              <a:t> </a:t>
            </a:r>
            <a:r>
              <a:rPr lang="en-US" dirty="0" err="1" smtClean="0"/>
              <a:t>đâu</a:t>
            </a:r>
            <a:r>
              <a:rPr lang="en-US" dirty="0" smtClean="0"/>
              <a:t> </a:t>
            </a:r>
            <a:r>
              <a:rPr lang="en-US" dirty="0" err="1" smtClean="0"/>
              <a:t>biết</a:t>
            </a:r>
            <a:r>
              <a:rPr lang="en-US" dirty="0" smtClean="0"/>
              <a:t> </a:t>
            </a:r>
            <a:r>
              <a:rPr lang="en-US" dirty="0" err="1" smtClean="0"/>
              <a:t>anh</a:t>
            </a:r>
            <a:r>
              <a:rPr lang="en-US" dirty="0" smtClean="0"/>
              <a:t> </a:t>
            </a:r>
            <a:r>
              <a:rPr lang="en-US" dirty="0" err="1" smtClean="0"/>
              <a:t>ấy</a:t>
            </a:r>
            <a:r>
              <a:rPr lang="en-US" dirty="0" smtClean="0"/>
              <a:t> </a:t>
            </a:r>
            <a:r>
              <a:rPr lang="en-US" dirty="0" err="1" smtClean="0"/>
              <a:t>làm</a:t>
            </a:r>
            <a:r>
              <a:rPr lang="en-US" dirty="0" smtClean="0"/>
              <a:t> </a:t>
            </a:r>
            <a:r>
              <a:rPr lang="en-US" dirty="0" err="1" smtClean="0"/>
              <a:t>nghê</a:t>
            </a:r>
            <a:r>
              <a:rPr lang="en-US" dirty="0" smtClean="0"/>
              <a:t>̀ </a:t>
            </a:r>
            <a:r>
              <a:rPr lang="en-US" dirty="0" err="1" smtClean="0"/>
              <a:t>gi</a:t>
            </a:r>
            <a:r>
              <a:rPr lang="en-US" dirty="0" smtClean="0"/>
              <a:t>̀.</a:t>
            </a:r>
          </a:p>
          <a:p>
            <a:pPr eaLnBrk="1" hangingPunct="1"/>
            <a:endParaRPr lang="en-US" dirty="0" smtClean="0"/>
          </a:p>
          <a:p>
            <a:pPr eaLnBrk="1" hangingPunct="1"/>
            <a:r>
              <a:rPr lang="en-US" dirty="0" smtClean="0"/>
              <a:t>- Nó </a:t>
            </a:r>
            <a:r>
              <a:rPr lang="en-US" dirty="0" err="1" smtClean="0"/>
              <a:t>chưa</a:t>
            </a:r>
            <a:r>
              <a:rPr lang="en-US" dirty="0" smtClean="0"/>
              <a:t> </a:t>
            </a:r>
            <a:r>
              <a:rPr lang="en-US" dirty="0" err="1" smtClean="0"/>
              <a:t>đi</a:t>
            </a:r>
            <a:r>
              <a:rPr lang="en-US" dirty="0" smtClean="0"/>
              <a:t> </a:t>
            </a:r>
            <a:r>
              <a:rPr lang="en-US" dirty="0" err="1" smtClean="0"/>
              <a:t>học</a:t>
            </a:r>
            <a:r>
              <a:rPr lang="en-US" dirty="0" smtClean="0"/>
              <a:t> </a:t>
            </a:r>
            <a:r>
              <a:rPr lang="en-US" dirty="0" err="1" smtClean="0"/>
              <a:t>đâu</a:t>
            </a:r>
            <a:r>
              <a:rPr lang="en-US" dirty="0" smtClean="0"/>
              <a:t>.</a:t>
            </a:r>
          </a:p>
          <a:p>
            <a:pPr eaLnBrk="1" hangingPunct="1"/>
            <a:endParaRPr lang="en-US" dirty="0" smtClean="0"/>
          </a:p>
          <a:p>
            <a:pPr eaLnBrk="1" hangingPunct="1"/>
            <a:r>
              <a:rPr lang="en-US" dirty="0" smtClean="0"/>
              <a:t>- </a:t>
            </a:r>
            <a:r>
              <a:rPr lang="en-US" dirty="0" err="1" smtClean="0"/>
              <a:t>Ngày</a:t>
            </a:r>
            <a:r>
              <a:rPr lang="en-US" dirty="0" smtClean="0"/>
              <a:t> </a:t>
            </a:r>
            <a:r>
              <a:rPr lang="en-US" dirty="0" err="1" smtClean="0"/>
              <a:t>mai</a:t>
            </a:r>
            <a:r>
              <a:rPr lang="en-US" dirty="0" smtClean="0"/>
              <a:t> </a:t>
            </a:r>
            <a:r>
              <a:rPr lang="en-US" dirty="0" err="1" smtClean="0"/>
              <a:t>chúng</a:t>
            </a:r>
            <a:r>
              <a:rPr lang="en-US" dirty="0" smtClean="0"/>
              <a:t> ta </a:t>
            </a:r>
            <a:r>
              <a:rPr lang="en-US" dirty="0" err="1" smtClean="0"/>
              <a:t>không</a:t>
            </a:r>
            <a:r>
              <a:rPr lang="en-US" dirty="0" smtClean="0"/>
              <a:t> </a:t>
            </a:r>
            <a:r>
              <a:rPr lang="en-US" dirty="0" err="1" smtClean="0"/>
              <a:t>phải</a:t>
            </a:r>
            <a:r>
              <a:rPr lang="en-US" dirty="0" smtClean="0"/>
              <a:t> </a:t>
            </a:r>
            <a:r>
              <a:rPr lang="en-US" dirty="0" err="1" smtClean="0"/>
              <a:t>đi</a:t>
            </a:r>
            <a:r>
              <a:rPr lang="en-US" dirty="0" smtClean="0"/>
              <a:t> </a:t>
            </a:r>
            <a:r>
              <a:rPr lang="en-US" dirty="0" err="1" smtClean="0"/>
              <a:t>học</a:t>
            </a:r>
            <a:r>
              <a:rPr lang="en-US" dirty="0" smtClean="0"/>
              <a:t>.</a:t>
            </a:r>
          </a:p>
          <a:p>
            <a:pPr eaLnBrk="1" hangingPunct="1"/>
            <a:endParaRPr lang="en-US" dirty="0" smtClean="0"/>
          </a:p>
          <a:p>
            <a:pPr eaLnBrk="1" hangingPunct="1"/>
            <a:r>
              <a:rPr lang="en-US" dirty="0" smtClean="0"/>
              <a:t>- </a:t>
            </a:r>
            <a:r>
              <a:rPr lang="en-US" dirty="0" err="1" smtClean="0"/>
              <a:t>Em</a:t>
            </a:r>
            <a:r>
              <a:rPr lang="en-US" dirty="0" smtClean="0"/>
              <a:t> </a:t>
            </a:r>
            <a:r>
              <a:rPr lang="en-US" dirty="0" err="1" smtClean="0"/>
              <a:t>không</a:t>
            </a:r>
            <a:r>
              <a:rPr lang="en-US" dirty="0" smtClean="0"/>
              <a:t> </a:t>
            </a:r>
            <a:r>
              <a:rPr lang="en-US" dirty="0" err="1" smtClean="0"/>
              <a:t>làm</a:t>
            </a:r>
            <a:r>
              <a:rPr lang="en-US" dirty="0" smtClean="0"/>
              <a:t> </a:t>
            </a:r>
            <a:r>
              <a:rPr lang="en-US" dirty="0" err="1" smtClean="0"/>
              <a:t>vơ</a:t>
            </a:r>
            <a:r>
              <a:rPr lang="en-US" dirty="0" smtClean="0"/>
              <a:t>̃ lọ </a:t>
            </a:r>
            <a:r>
              <a:rPr lang="en-US" dirty="0" err="1" smtClean="0"/>
              <a:t>hoa</a:t>
            </a:r>
            <a:r>
              <a:rPr lang="en-US" dirty="0" smtClean="0"/>
              <a:t> </a:t>
            </a:r>
            <a:r>
              <a:rPr lang="en-US" dirty="0" err="1" smtClean="0"/>
              <a:t>của</a:t>
            </a:r>
            <a:r>
              <a:rPr lang="en-US" dirty="0" smtClean="0"/>
              <a:t> </a:t>
            </a:r>
            <a:r>
              <a:rPr lang="en-US" dirty="0" err="1" smtClean="0"/>
              <a:t>lớp</a:t>
            </a:r>
            <a:r>
              <a:rPr lang="en-US" dirty="0" smtClean="0"/>
              <a:t>.</a:t>
            </a:r>
          </a:p>
          <a:p>
            <a:pPr eaLnBrk="1" hangingPunct="1">
              <a:buFontTx/>
              <a:buNone/>
            </a:pPr>
            <a:endParaRPr lang="en-US" dirty="0" smtClean="0"/>
          </a:p>
        </p:txBody>
      </p:sp>
      <p:sp>
        <p:nvSpPr>
          <p:cNvPr id="12292" name="Line 4"/>
          <p:cNvSpPr>
            <a:spLocks noChangeShapeType="1"/>
          </p:cNvSpPr>
          <p:nvPr/>
        </p:nvSpPr>
        <p:spPr bwMode="auto">
          <a:xfrm>
            <a:off x="1930400" y="2064327"/>
            <a:ext cx="812800" cy="0"/>
          </a:xfrm>
          <a:prstGeom prst="line">
            <a:avLst/>
          </a:prstGeom>
          <a:noFill/>
          <a:ln w="44450">
            <a:solidFill>
              <a:srgbClr val="00CC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293" name="Line 5"/>
          <p:cNvSpPr>
            <a:spLocks noChangeShapeType="1"/>
          </p:cNvSpPr>
          <p:nvPr/>
        </p:nvSpPr>
        <p:spPr bwMode="auto">
          <a:xfrm flipV="1">
            <a:off x="2032000" y="3241964"/>
            <a:ext cx="711200" cy="0"/>
          </a:xfrm>
          <a:prstGeom prst="line">
            <a:avLst/>
          </a:prstGeom>
          <a:noFill/>
          <a:ln w="44450">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294" name="Line 6"/>
          <p:cNvSpPr>
            <a:spLocks noChangeShapeType="1"/>
          </p:cNvSpPr>
          <p:nvPr/>
        </p:nvSpPr>
        <p:spPr bwMode="auto">
          <a:xfrm>
            <a:off x="4800600" y="4495800"/>
            <a:ext cx="1905000" cy="0"/>
          </a:xfrm>
          <a:prstGeom prst="line">
            <a:avLst/>
          </a:prstGeom>
          <a:noFill/>
          <a:ln w="44450">
            <a:solidFill>
              <a:srgbClr val="00CC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295" name="Line 7"/>
          <p:cNvSpPr>
            <a:spLocks noChangeShapeType="1"/>
          </p:cNvSpPr>
          <p:nvPr/>
        </p:nvSpPr>
        <p:spPr bwMode="auto">
          <a:xfrm flipV="1">
            <a:off x="2032000" y="5624945"/>
            <a:ext cx="1016000" cy="0"/>
          </a:xfrm>
          <a:prstGeom prst="line">
            <a:avLst/>
          </a:prstGeom>
          <a:noFill/>
          <a:ln w="44450">
            <a:solidFill>
              <a:srgbClr val="00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12298" name="Text Box 10"/>
          <p:cNvSpPr txBox="1">
            <a:spLocks noChangeArrowheads="1"/>
          </p:cNvSpPr>
          <p:nvPr/>
        </p:nvSpPr>
        <p:spPr bwMode="auto">
          <a:xfrm>
            <a:off x="4470400" y="2133755"/>
            <a:ext cx="7315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i="1" smtClean="0">
                <a:solidFill>
                  <a:srgbClr val="990099"/>
                </a:solidFill>
              </a:rPr>
              <a:t>Bác bỏ một ý kiến</a:t>
            </a:r>
          </a:p>
        </p:txBody>
      </p:sp>
      <p:sp>
        <p:nvSpPr>
          <p:cNvPr id="12299" name="Text Box 11"/>
          <p:cNvSpPr txBox="1">
            <a:spLocks noChangeArrowheads="1"/>
          </p:cNvSpPr>
          <p:nvPr/>
        </p:nvSpPr>
        <p:spPr bwMode="auto">
          <a:xfrm>
            <a:off x="4470400" y="3352804"/>
            <a:ext cx="829733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i="1" smtClean="0">
                <a:solidFill>
                  <a:srgbClr val="990099"/>
                </a:solidFill>
              </a:rPr>
              <a:t>Xác nhận sự việc chưa diễn ra.</a:t>
            </a:r>
            <a:r>
              <a:rPr lang="en-US" smtClean="0">
                <a:solidFill>
                  <a:srgbClr val="000000"/>
                </a:solidFill>
              </a:rPr>
              <a:t> </a:t>
            </a:r>
          </a:p>
        </p:txBody>
      </p:sp>
      <p:sp>
        <p:nvSpPr>
          <p:cNvPr id="12300" name="Text Box 12"/>
          <p:cNvSpPr txBox="1">
            <a:spLocks noChangeArrowheads="1"/>
          </p:cNvSpPr>
          <p:nvPr/>
        </p:nvSpPr>
        <p:spPr bwMode="auto">
          <a:xfrm>
            <a:off x="4470400" y="4499130"/>
            <a:ext cx="642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i="1" smtClean="0">
                <a:solidFill>
                  <a:srgbClr val="990099"/>
                </a:solidFill>
              </a:rPr>
              <a:t>Thông báo không có sự việc</a:t>
            </a:r>
          </a:p>
        </p:txBody>
      </p:sp>
      <p:sp>
        <p:nvSpPr>
          <p:cNvPr id="12301" name="Text Box 13"/>
          <p:cNvSpPr txBox="1">
            <a:spLocks noChangeArrowheads="1"/>
          </p:cNvSpPr>
          <p:nvPr/>
        </p:nvSpPr>
        <p:spPr bwMode="auto">
          <a:xfrm>
            <a:off x="4572063" y="5791355"/>
            <a:ext cx="483023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sz="2800" i="1" smtClean="0">
                <a:solidFill>
                  <a:srgbClr val="990099"/>
                </a:solidFill>
              </a:rPr>
              <a:t>Phản bác một ý kiến</a:t>
            </a:r>
          </a:p>
        </p:txBody>
      </p:sp>
    </p:spTree>
    <p:custDataLst>
      <p:tags r:id="rId1"/>
    </p:custDataLst>
    <p:extLst>
      <p:ext uri="{BB962C8B-B14F-4D97-AF65-F5344CB8AC3E}">
        <p14:creationId xmlns:p14="http://schemas.microsoft.com/office/powerpoint/2010/main" val="2644656938"/>
      </p:ext>
    </p:extLst>
  </p:cSld>
  <p:clrMapOvr>
    <a:masterClrMapping/>
  </p:clrMapOvr>
  <mc:AlternateContent xmlns:mc="http://schemas.openxmlformats.org/markup-compatibility/2006" xmlns:p14="http://schemas.microsoft.com/office/powerpoint/2010/main">
    <mc:Choice Requires="p14">
      <p:transition spd="slow" p14:dur="2000" advClick="0" advTm="7501"/>
    </mc:Choice>
    <mc:Fallback xmlns="">
      <p:transition spd="slow" advClick="0" advTm="750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circle(in)">
                                      <p:cBhvr>
                                        <p:cTn id="7" dur="2000"/>
                                        <p:tgtEl>
                                          <p:spTgt spid="12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293"/>
                                        </p:tgtEl>
                                        <p:attrNameLst>
                                          <p:attrName>style.visibility</p:attrName>
                                        </p:attrNameLst>
                                      </p:cBhvr>
                                      <p:to>
                                        <p:strVal val="visible"/>
                                      </p:to>
                                    </p:set>
                                    <p:animEffect transition="in" filter="box(in)">
                                      <p:cBhvr>
                                        <p:cTn id="12" dur="500"/>
                                        <p:tgtEl>
                                          <p:spTgt spid="122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7" presetClass="entr" presetSubtype="0" fill="hold" grpId="0" nodeType="clickEffect">
                                  <p:stCondLst>
                                    <p:cond delay="0"/>
                                  </p:stCondLst>
                                  <p:childTnLst>
                                    <p:set>
                                      <p:cBhvr>
                                        <p:cTn id="16" dur="1" fill="hold">
                                          <p:stCondLst>
                                            <p:cond delay="0"/>
                                          </p:stCondLst>
                                        </p:cTn>
                                        <p:tgtEl>
                                          <p:spTgt spid="12294"/>
                                        </p:tgtEl>
                                        <p:attrNameLst>
                                          <p:attrName>style.visibility</p:attrName>
                                        </p:attrNameLst>
                                      </p:cBhvr>
                                      <p:to>
                                        <p:strVal val="visible"/>
                                      </p:to>
                                    </p:set>
                                    <p:animEffect transition="in" filter="fade">
                                      <p:cBhvr>
                                        <p:cTn id="17" dur="1000"/>
                                        <p:tgtEl>
                                          <p:spTgt spid="12294"/>
                                        </p:tgtEl>
                                      </p:cBhvr>
                                    </p:animEffect>
                                    <p:anim calcmode="lin" valueType="num">
                                      <p:cBhvr>
                                        <p:cTn id="18" dur="1000" fill="hold"/>
                                        <p:tgtEl>
                                          <p:spTgt spid="12294"/>
                                        </p:tgtEl>
                                        <p:attrNameLst>
                                          <p:attrName>ppt_x</p:attrName>
                                        </p:attrNameLst>
                                      </p:cBhvr>
                                      <p:tavLst>
                                        <p:tav tm="0">
                                          <p:val>
                                            <p:strVal val="#ppt_x"/>
                                          </p:val>
                                        </p:tav>
                                        <p:tav tm="100000">
                                          <p:val>
                                            <p:strVal val="#ppt_x"/>
                                          </p:val>
                                        </p:tav>
                                      </p:tavLst>
                                    </p:anim>
                                    <p:anim calcmode="lin" valueType="num">
                                      <p:cBhvr>
                                        <p:cTn id="19" dur="900" decel="100000" fill="hold"/>
                                        <p:tgtEl>
                                          <p:spTgt spid="1229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2294"/>
                                        </p:tgtEl>
                                        <p:attrNameLst>
                                          <p:attrName>ppt_y</p:attrName>
                                        </p:attrNameLst>
                                      </p:cBhvr>
                                      <p:tavLst>
                                        <p:tav tm="0">
                                          <p:val>
                                            <p:strVal val="#ppt_y-.03"/>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2295"/>
                                        </p:tgtEl>
                                        <p:attrNameLst>
                                          <p:attrName>style.visibility</p:attrName>
                                        </p:attrNameLst>
                                      </p:cBhvr>
                                      <p:to>
                                        <p:strVal val="visible"/>
                                      </p:to>
                                    </p:set>
                                    <p:animEffect transition="in" filter="box(in)">
                                      <p:cBhvr>
                                        <p:cTn id="25" dur="500"/>
                                        <p:tgtEl>
                                          <p:spTgt spid="1229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12298">
                                            <p:txEl>
                                              <p:pRg st="0" end="0"/>
                                            </p:txEl>
                                          </p:spTgt>
                                        </p:tgtEl>
                                        <p:attrNameLst>
                                          <p:attrName>style.visibility</p:attrName>
                                        </p:attrNameLst>
                                      </p:cBhvr>
                                      <p:to>
                                        <p:strVal val="visible"/>
                                      </p:to>
                                    </p:set>
                                    <p:animEffect transition="in" filter="diamond(in)">
                                      <p:cBhvr>
                                        <p:cTn id="30" dur="2000"/>
                                        <p:tgtEl>
                                          <p:spTgt spid="12298">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2299"/>
                                        </p:tgtEl>
                                        <p:attrNameLst>
                                          <p:attrName>style.visibility</p:attrName>
                                        </p:attrNameLst>
                                      </p:cBhvr>
                                      <p:to>
                                        <p:strVal val="visible"/>
                                      </p:to>
                                    </p:set>
                                    <p:animEffect transition="in" filter="box(in)">
                                      <p:cBhvr>
                                        <p:cTn id="35" dur="500"/>
                                        <p:tgtEl>
                                          <p:spTgt spid="1229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nodeType="clickEffect">
                                  <p:stCondLst>
                                    <p:cond delay="0"/>
                                  </p:stCondLst>
                                  <p:childTnLst>
                                    <p:set>
                                      <p:cBhvr>
                                        <p:cTn id="39" dur="1" fill="hold">
                                          <p:stCondLst>
                                            <p:cond delay="0"/>
                                          </p:stCondLst>
                                        </p:cTn>
                                        <p:tgtEl>
                                          <p:spTgt spid="12300">
                                            <p:txEl>
                                              <p:pRg st="0" end="0"/>
                                            </p:txEl>
                                          </p:spTgt>
                                        </p:tgtEl>
                                        <p:attrNameLst>
                                          <p:attrName>style.visibility</p:attrName>
                                        </p:attrNameLst>
                                      </p:cBhvr>
                                      <p:to>
                                        <p:strVal val="visible"/>
                                      </p:to>
                                    </p:set>
                                    <p:animEffect transition="in" filter="box(in)">
                                      <p:cBhvr>
                                        <p:cTn id="40" dur="500"/>
                                        <p:tgtEl>
                                          <p:spTgt spid="12300">
                                            <p:txEl>
                                              <p:pRg st="0" end="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3" presetClass="entr" presetSubtype="16" fill="hold" nodeType="clickEffect">
                                  <p:stCondLst>
                                    <p:cond delay="0"/>
                                  </p:stCondLst>
                                  <p:childTnLst>
                                    <p:set>
                                      <p:cBhvr>
                                        <p:cTn id="44" dur="1" fill="hold">
                                          <p:stCondLst>
                                            <p:cond delay="0"/>
                                          </p:stCondLst>
                                        </p:cTn>
                                        <p:tgtEl>
                                          <p:spTgt spid="12301">
                                            <p:txEl>
                                              <p:pRg st="0" end="0"/>
                                            </p:txEl>
                                          </p:spTgt>
                                        </p:tgtEl>
                                        <p:attrNameLst>
                                          <p:attrName>style.visibility</p:attrName>
                                        </p:attrNameLst>
                                      </p:cBhvr>
                                      <p:to>
                                        <p:strVal val="visible"/>
                                      </p:to>
                                    </p:set>
                                    <p:anim calcmode="lin" valueType="num">
                                      <p:cBhvr>
                                        <p:cTn id="45" dur="500" fill="hold"/>
                                        <p:tgtEl>
                                          <p:spTgt spid="12301">
                                            <p:txEl>
                                              <p:pRg st="0" end="0"/>
                                            </p:txEl>
                                          </p:spTgt>
                                        </p:tgtEl>
                                        <p:attrNameLst>
                                          <p:attrName>ppt_w</p:attrName>
                                        </p:attrNameLst>
                                      </p:cBhvr>
                                      <p:tavLst>
                                        <p:tav tm="0">
                                          <p:val>
                                            <p:fltVal val="0"/>
                                          </p:val>
                                        </p:tav>
                                        <p:tav tm="100000">
                                          <p:val>
                                            <p:strVal val="#ppt_w"/>
                                          </p:val>
                                        </p:tav>
                                      </p:tavLst>
                                    </p:anim>
                                    <p:anim calcmode="lin" valueType="num">
                                      <p:cBhvr>
                                        <p:cTn id="46" dur="500" fill="hold"/>
                                        <p:tgtEl>
                                          <p:spTgt spid="12301">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12293" grpId="0" animBg="1"/>
      <p:bldP spid="12294" grpId="0" animBg="1"/>
      <p:bldP spid="12295" grpId="0" animBg="1"/>
      <p:bldP spid="1229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0" y="47"/>
            <a:ext cx="115824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dirty="0" err="1" smtClean="0">
                <a:solidFill>
                  <a:srgbClr val="FF0000"/>
                </a:solidFill>
                <a:latin typeface="Times New Roman" pitchFamily="18" charset="0"/>
              </a:rPr>
              <a:t>Bài</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tập</a:t>
            </a:r>
            <a:r>
              <a:rPr lang="en-US" sz="2800" dirty="0" smtClean="0">
                <a:solidFill>
                  <a:srgbClr val="FF0000"/>
                </a:solidFill>
                <a:latin typeface="Times New Roman" pitchFamily="18" charset="0"/>
              </a:rPr>
              <a:t> 2: </a:t>
            </a:r>
            <a:r>
              <a:rPr lang="en-US" sz="2800" dirty="0" err="1" smtClean="0">
                <a:solidFill>
                  <a:srgbClr val="FF0000"/>
                </a:solidFill>
                <a:latin typeface="Times New Roman" pitchFamily="18" charset="0"/>
              </a:rPr>
              <a:t>Trong</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tất</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cả</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các</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câu</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sau</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đây</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câu</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nào</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là</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câu</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phủ</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định</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bác</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bỏ</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Vì</a:t>
            </a:r>
            <a:r>
              <a:rPr lang="en-US" sz="2800" dirty="0" smtClean="0">
                <a:solidFill>
                  <a:srgbClr val="FF0000"/>
                </a:solidFill>
                <a:latin typeface="Times New Roman" pitchFamily="18" charset="0"/>
              </a:rPr>
              <a:t> </a:t>
            </a:r>
            <a:r>
              <a:rPr lang="en-US" sz="2800" dirty="0" err="1" smtClean="0">
                <a:solidFill>
                  <a:srgbClr val="FF0000"/>
                </a:solidFill>
                <a:latin typeface="Times New Roman" pitchFamily="18" charset="0"/>
              </a:rPr>
              <a:t>sao</a:t>
            </a:r>
            <a:r>
              <a:rPr lang="en-US" sz="2800" dirty="0" smtClean="0">
                <a:solidFill>
                  <a:srgbClr val="FF0000"/>
                </a:solidFill>
                <a:latin typeface="Times New Roman" pitchFamily="18" charset="0"/>
              </a:rPr>
              <a:t>?</a:t>
            </a:r>
          </a:p>
          <a:p>
            <a:pPr fontAlgn="base">
              <a:spcBef>
                <a:spcPct val="50000"/>
              </a:spcBef>
              <a:spcAft>
                <a:spcPct val="0"/>
              </a:spcAft>
            </a:pPr>
            <a:endParaRPr lang="en-US" sz="2800" dirty="0" smtClean="0">
              <a:solidFill>
                <a:srgbClr val="FF0000"/>
              </a:solidFill>
              <a:latin typeface="Times New Roman" pitchFamily="18" charset="0"/>
            </a:endParaRPr>
          </a:p>
        </p:txBody>
      </p:sp>
      <p:sp>
        <p:nvSpPr>
          <p:cNvPr id="18435" name="Text Box 3"/>
          <p:cNvSpPr txBox="1">
            <a:spLocks noChangeArrowheads="1"/>
          </p:cNvSpPr>
          <p:nvPr/>
        </p:nvSpPr>
        <p:spPr bwMode="auto">
          <a:xfrm>
            <a:off x="0" y="838205"/>
            <a:ext cx="119888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buFontTx/>
              <a:buAutoNum type="alphaLcPeriod"/>
            </a:pPr>
            <a:r>
              <a:rPr lang="en-US" sz="2800" smtClean="0">
                <a:solidFill>
                  <a:srgbClr val="000000"/>
                </a:solidFill>
                <a:latin typeface="Times New Roman" pitchFamily="18" charset="0"/>
              </a:rPr>
              <a:t>Tất cả quan chức nhà nước vào buổi sáng ngày khai trường đều chia nhau đến dự lễ khai giảng ở khắp các trường học lớn nhỏ. Bằng hành động đó, họ muốn cam kết rằng, không có ưu tiên nào lớn hơn ưu tiên giáo dục thế hệ trẻ cho tương lai.                                   </a:t>
            </a:r>
            <a:r>
              <a:rPr lang="en-US" sz="2000" b="1" i="1" smtClean="0">
                <a:solidFill>
                  <a:srgbClr val="000000"/>
                </a:solidFill>
                <a:latin typeface="Times New Roman" pitchFamily="18" charset="0"/>
              </a:rPr>
              <a:t>(Theo Lí Lan, Cổng trường mở ra)</a:t>
            </a:r>
          </a:p>
        </p:txBody>
      </p:sp>
      <p:sp>
        <p:nvSpPr>
          <p:cNvPr id="18436" name="Text Box 4"/>
          <p:cNvSpPr txBox="1">
            <a:spLocks noChangeArrowheads="1"/>
          </p:cNvSpPr>
          <p:nvPr/>
        </p:nvSpPr>
        <p:spPr bwMode="auto">
          <a:xfrm>
            <a:off x="0" y="2971895"/>
            <a:ext cx="1219200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00"/>
                </a:solidFill>
                <a:latin typeface="Times New Roman" pitchFamily="18" charset="0"/>
              </a:rPr>
              <a:t>    Tôi an ủi Lão:                                                                               </a:t>
            </a:r>
          </a:p>
          <a:p>
            <a:pPr fontAlgn="base">
              <a:spcBef>
                <a:spcPct val="50000"/>
              </a:spcBef>
              <a:spcAft>
                <a:spcPct val="0"/>
              </a:spcAft>
            </a:pPr>
            <a:r>
              <a:rPr lang="en-US" sz="2800" smtClean="0">
                <a:solidFill>
                  <a:srgbClr val="000000"/>
                </a:solidFill>
                <a:latin typeface="Times New Roman" pitchFamily="18" charset="0"/>
              </a:rPr>
              <a:t>                                                                                  Vả lại ai nuôi chó mà chả bán hay giết thịt! Ta giết nó chính là ta hóa kiếp cho nó đấy, hóa kiếp để cho nó làm kiếp khác.</a:t>
            </a:r>
          </a:p>
          <a:p>
            <a:pPr fontAlgn="base">
              <a:spcBef>
                <a:spcPct val="50000"/>
              </a:spcBef>
              <a:spcAft>
                <a:spcPct val="0"/>
              </a:spcAft>
            </a:pPr>
            <a:r>
              <a:rPr lang="en-US" sz="2000" b="1" i="1" smtClean="0">
                <a:solidFill>
                  <a:srgbClr val="000000"/>
                </a:solidFill>
                <a:latin typeface="Times New Roman" pitchFamily="18" charset="0"/>
              </a:rPr>
              <a:t>                                                                                                       ( Nam Cao, Lão Hạc)</a:t>
            </a:r>
          </a:p>
          <a:p>
            <a:pPr fontAlgn="base">
              <a:spcBef>
                <a:spcPct val="50000"/>
              </a:spcBef>
              <a:spcAft>
                <a:spcPct val="0"/>
              </a:spcAft>
            </a:pPr>
            <a:r>
              <a:rPr lang="en-US" sz="3200" b="1" smtClean="0">
                <a:solidFill>
                  <a:srgbClr val="0000FF"/>
                </a:solidFill>
                <a:latin typeface="Times New Roman" pitchFamily="18" charset="0"/>
              </a:rPr>
              <a:t>                                             </a:t>
            </a:r>
          </a:p>
        </p:txBody>
      </p:sp>
      <p:sp>
        <p:nvSpPr>
          <p:cNvPr id="18437" name="Text Box 5"/>
          <p:cNvSpPr txBox="1">
            <a:spLocks noChangeArrowheads="1"/>
          </p:cNvSpPr>
          <p:nvPr/>
        </p:nvSpPr>
        <p:spPr bwMode="auto">
          <a:xfrm>
            <a:off x="406400" y="3581400"/>
            <a:ext cx="9550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00"/>
                </a:solidFill>
                <a:latin typeface="Times New Roman" pitchFamily="18" charset="0"/>
              </a:rPr>
              <a:t>- Cụ cứ tưởng thế đấy chứ nó chả hiểu gì đâu!</a:t>
            </a:r>
            <a:r>
              <a:rPr lang="en-US" sz="3200" smtClean="0">
                <a:solidFill>
                  <a:srgbClr val="000000"/>
                </a:solidFill>
                <a:latin typeface="Times New Roman" pitchFamily="18" charset="0"/>
              </a:rPr>
              <a:t> </a:t>
            </a:r>
          </a:p>
        </p:txBody>
      </p:sp>
      <p:sp>
        <p:nvSpPr>
          <p:cNvPr id="18438" name="Text Box 6"/>
          <p:cNvSpPr txBox="1">
            <a:spLocks noChangeArrowheads="1"/>
          </p:cNvSpPr>
          <p:nvPr/>
        </p:nvSpPr>
        <p:spPr bwMode="auto">
          <a:xfrm>
            <a:off x="101600" y="5305425"/>
            <a:ext cx="7620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3200" smtClean="0">
                <a:solidFill>
                  <a:srgbClr val="000000"/>
                </a:solidFill>
                <a:latin typeface="Times New Roman" pitchFamily="18" charset="0"/>
              </a:rPr>
              <a:t>   </a:t>
            </a:r>
            <a:r>
              <a:rPr lang="en-US" sz="2800" smtClean="0">
                <a:solidFill>
                  <a:srgbClr val="000000"/>
                </a:solidFill>
                <a:latin typeface="Times New Roman" pitchFamily="18" charset="0"/>
              </a:rPr>
              <a:t>Không, chúng con không đói đâu.</a:t>
            </a:r>
            <a:endParaRPr lang="en-US" sz="3200" smtClean="0">
              <a:solidFill>
                <a:srgbClr val="000000"/>
              </a:solidFill>
              <a:latin typeface="Times New Roman" pitchFamily="18" charset="0"/>
            </a:endParaRPr>
          </a:p>
        </p:txBody>
      </p:sp>
      <p:sp>
        <p:nvSpPr>
          <p:cNvPr id="18439" name="Text Box 7"/>
          <p:cNvSpPr txBox="1">
            <a:spLocks noChangeArrowheads="1"/>
          </p:cNvSpPr>
          <p:nvPr/>
        </p:nvSpPr>
        <p:spPr bwMode="auto">
          <a:xfrm>
            <a:off x="7315200" y="5351463"/>
            <a:ext cx="4876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00"/>
                </a:solidFill>
                <a:latin typeface="Times New Roman" pitchFamily="18" charset="0"/>
              </a:rPr>
              <a:t>Hai đứa ăn hết ngần</a:t>
            </a:r>
          </a:p>
        </p:txBody>
      </p:sp>
      <p:sp>
        <p:nvSpPr>
          <p:cNvPr id="18440" name="Text Box 8"/>
          <p:cNvSpPr txBox="1">
            <a:spLocks noChangeArrowheads="1"/>
          </p:cNvSpPr>
          <p:nvPr/>
        </p:nvSpPr>
        <p:spPr bwMode="auto">
          <a:xfrm>
            <a:off x="203200" y="5773738"/>
            <a:ext cx="11988800"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00"/>
                </a:solidFill>
                <a:latin typeface="Times New Roman" pitchFamily="18" charset="0"/>
              </a:rPr>
              <a:t>kia củ khoai thì no mòng bụng ra rồi còn đói gì nữa. </a:t>
            </a:r>
          </a:p>
          <a:p>
            <a:pPr fontAlgn="base">
              <a:spcBef>
                <a:spcPct val="50000"/>
              </a:spcBef>
              <a:spcAft>
                <a:spcPct val="0"/>
              </a:spcAft>
            </a:pPr>
            <a:r>
              <a:rPr lang="en-US" sz="2000" b="1" i="1" smtClean="0">
                <a:solidFill>
                  <a:srgbClr val="000000"/>
                </a:solidFill>
                <a:latin typeface="Times New Roman" pitchFamily="18" charset="0"/>
              </a:rPr>
              <a:t>                                                                                                  ( Ngô Tất Tố, Tắt đèn)</a:t>
            </a:r>
            <a:r>
              <a:rPr lang="en-US" sz="2800" b="1" i="1" smtClean="0">
                <a:solidFill>
                  <a:srgbClr val="000000"/>
                </a:solidFill>
                <a:latin typeface="Times New Roman" pitchFamily="18" charset="0"/>
              </a:rPr>
              <a:t> </a:t>
            </a:r>
          </a:p>
        </p:txBody>
      </p:sp>
      <p:sp>
        <p:nvSpPr>
          <p:cNvPr id="18441" name="Line 9"/>
          <p:cNvSpPr>
            <a:spLocks noChangeShapeType="1"/>
          </p:cNvSpPr>
          <p:nvPr/>
        </p:nvSpPr>
        <p:spPr bwMode="auto">
          <a:xfrm>
            <a:off x="508000" y="4437063"/>
            <a:ext cx="10160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8442" name="Text Box 10"/>
          <p:cNvSpPr txBox="1">
            <a:spLocks noChangeArrowheads="1"/>
          </p:cNvSpPr>
          <p:nvPr/>
        </p:nvSpPr>
        <p:spPr bwMode="auto">
          <a:xfrm>
            <a:off x="1625600" y="4132263"/>
            <a:ext cx="8432800" cy="51911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FF"/>
                </a:solidFill>
                <a:latin typeface="Times New Roman" pitchFamily="18" charset="0"/>
              </a:rPr>
              <a:t>Phản bác lại suy nghĩ của Lão Hạc.</a:t>
            </a:r>
          </a:p>
        </p:txBody>
      </p:sp>
      <p:sp>
        <p:nvSpPr>
          <p:cNvPr id="18443" name="Text Box 11"/>
          <p:cNvSpPr txBox="1">
            <a:spLocks noChangeArrowheads="1"/>
          </p:cNvSpPr>
          <p:nvPr/>
        </p:nvSpPr>
        <p:spPr bwMode="auto">
          <a:xfrm>
            <a:off x="812800" y="5943695"/>
            <a:ext cx="10972800" cy="51911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FF"/>
                </a:solidFill>
                <a:latin typeface="Times New Roman" pitchFamily="18" charset="0"/>
              </a:rPr>
              <a:t>Phản bác lại điều mà Cái Tí cho là mẹ nó đang nghĩ. </a:t>
            </a:r>
          </a:p>
        </p:txBody>
      </p:sp>
      <p:sp>
        <p:nvSpPr>
          <p:cNvPr id="18444" name="Line 12"/>
          <p:cNvSpPr>
            <a:spLocks noChangeShapeType="1"/>
          </p:cNvSpPr>
          <p:nvPr/>
        </p:nvSpPr>
        <p:spPr bwMode="auto">
          <a:xfrm>
            <a:off x="101600" y="6265863"/>
            <a:ext cx="8128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mtClean="0">
              <a:solidFill>
                <a:srgbClr val="000000"/>
              </a:solidFill>
            </a:endParaRPr>
          </a:p>
        </p:txBody>
      </p:sp>
      <p:sp>
        <p:nvSpPr>
          <p:cNvPr id="16397" name="Text Box 13"/>
          <p:cNvSpPr txBox="1">
            <a:spLocks noChangeArrowheads="1"/>
          </p:cNvSpPr>
          <p:nvPr/>
        </p:nvSpPr>
        <p:spPr bwMode="auto">
          <a:xfrm>
            <a:off x="101600" y="2971895"/>
            <a:ext cx="91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00"/>
                </a:solidFill>
                <a:latin typeface="Times New Roman" pitchFamily="18" charset="0"/>
              </a:rPr>
              <a:t>b.</a:t>
            </a:r>
          </a:p>
        </p:txBody>
      </p:sp>
      <p:sp>
        <p:nvSpPr>
          <p:cNvPr id="16398" name="Text Box 14"/>
          <p:cNvSpPr txBox="1">
            <a:spLocks noChangeArrowheads="1"/>
          </p:cNvSpPr>
          <p:nvPr/>
        </p:nvSpPr>
        <p:spPr bwMode="auto">
          <a:xfrm>
            <a:off x="101600" y="5305425"/>
            <a:ext cx="914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fontAlgn="base">
              <a:spcBef>
                <a:spcPct val="50000"/>
              </a:spcBef>
              <a:spcAft>
                <a:spcPct val="0"/>
              </a:spcAft>
            </a:pPr>
            <a:r>
              <a:rPr lang="en-US" sz="2800" smtClean="0">
                <a:solidFill>
                  <a:srgbClr val="000000"/>
                </a:solidFill>
                <a:latin typeface="Times New Roman" pitchFamily="18" charset="0"/>
              </a:rPr>
              <a:t>c</a:t>
            </a:r>
            <a:r>
              <a:rPr lang="en-US" sz="3200" b="1" smtClean="0">
                <a:solidFill>
                  <a:srgbClr val="000000"/>
                </a:solidFill>
                <a:latin typeface="Times New Roman" pitchFamily="18" charset="0"/>
              </a:rPr>
              <a:t>.</a:t>
            </a:r>
          </a:p>
        </p:txBody>
      </p:sp>
    </p:spTree>
    <p:custDataLst>
      <p:tags r:id="rId1"/>
    </p:custDataLst>
    <p:extLst>
      <p:ext uri="{BB962C8B-B14F-4D97-AF65-F5344CB8AC3E}">
        <p14:creationId xmlns:p14="http://schemas.microsoft.com/office/powerpoint/2010/main" val="2462307587"/>
      </p:ext>
    </p:extLst>
  </p:cSld>
  <p:clrMapOvr>
    <a:masterClrMapping/>
  </p:clrMapOvr>
  <p:transition advClick="0" advTm="24101">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mph" presetSubtype="0" fill="hold" nodeType="clickEffect">
                                  <p:stCondLst>
                                    <p:cond delay="0"/>
                                  </p:stCondLst>
                                  <p:iterate type="lt">
                                    <p:tmPct val="10000"/>
                                  </p:iterate>
                                  <p:childTnLst>
                                    <p:set>
                                      <p:cBhvr override="childStyle">
                                        <p:cTn id="6" dur="250" autoRev="1" fill="hold"/>
                                        <p:tgtEl>
                                          <p:spTgt spid="18437"/>
                                        </p:tgtEl>
                                        <p:attrNameLst>
                                          <p:attrName>style.color</p:attrName>
                                        </p:attrNameLst>
                                      </p:cBhvr>
                                      <p:to>
                                        <p:clrVal>
                                          <a:srgbClr val="FF0000"/>
                                        </p:clrVal>
                                      </p:to>
                                    </p:set>
                                    <p:set>
                                      <p:cBhvr>
                                        <p:cTn id="7" dur="250" autoRev="1" fill="hold"/>
                                        <p:tgtEl>
                                          <p:spTgt spid="18437"/>
                                        </p:tgtEl>
                                        <p:attrNameLst>
                                          <p:attrName>fillcolor</p:attrName>
                                        </p:attrNameLst>
                                      </p:cBhvr>
                                      <p:to>
                                        <p:clrVal>
                                          <a:srgbClr val="FF0000"/>
                                        </p:clrVal>
                                      </p:to>
                                    </p:set>
                                    <p:set>
                                      <p:cBhvr>
                                        <p:cTn id="8" dur="250" autoRev="1" fill="hold"/>
                                        <p:tgtEl>
                                          <p:spTgt spid="18437"/>
                                        </p:tgtEl>
                                        <p:attrNameLst>
                                          <p:attrName>fill.type</p:attrName>
                                        </p:attrNameLst>
                                      </p:cBhvr>
                                      <p:to>
                                        <p:strVal val="solid"/>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0" presetClass="emph" presetSubtype="0" fill="hold" grpId="0" nodeType="clickEffect">
                                  <p:stCondLst>
                                    <p:cond delay="0"/>
                                  </p:stCondLst>
                                  <p:iterate type="lt">
                                    <p:tmPct val="10000"/>
                                  </p:iterate>
                                  <p:childTnLst>
                                    <p:set>
                                      <p:cBhvr override="childStyle">
                                        <p:cTn id="12" dur="250" autoRev="1" fill="hold"/>
                                        <p:tgtEl>
                                          <p:spTgt spid="18438"/>
                                        </p:tgtEl>
                                        <p:attrNameLst>
                                          <p:attrName>style.color</p:attrName>
                                        </p:attrNameLst>
                                      </p:cBhvr>
                                      <p:to>
                                        <p:clrVal>
                                          <a:srgbClr val="FF0000"/>
                                        </p:clrVal>
                                      </p:to>
                                    </p:set>
                                    <p:set>
                                      <p:cBhvr>
                                        <p:cTn id="13" dur="250" autoRev="1" fill="hold"/>
                                        <p:tgtEl>
                                          <p:spTgt spid="18438"/>
                                        </p:tgtEl>
                                        <p:attrNameLst>
                                          <p:attrName>fillcolor</p:attrName>
                                        </p:attrNameLst>
                                      </p:cBhvr>
                                      <p:to>
                                        <p:clrVal>
                                          <a:srgbClr val="FF0000"/>
                                        </p:clrVal>
                                      </p:to>
                                    </p:set>
                                    <p:set>
                                      <p:cBhvr>
                                        <p:cTn id="14" dur="250" autoRev="1" fill="hold"/>
                                        <p:tgtEl>
                                          <p:spTgt spid="18438"/>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xit" presetSubtype="10" fill="hold" grpId="0" nodeType="clickEffect">
                                  <p:stCondLst>
                                    <p:cond delay="0"/>
                                  </p:stCondLst>
                                  <p:iterate type="lt">
                                    <p:tmPct val="0"/>
                                  </p:iterate>
                                  <p:childTnLst>
                                    <p:animEffect transition="out" filter="checkerboard(across)">
                                      <p:cBhvr>
                                        <p:cTn id="18" dur="500"/>
                                        <p:tgtEl>
                                          <p:spTgt spid="18435">
                                            <p:txEl>
                                              <p:pRg st="0" end="0"/>
                                            </p:txEl>
                                          </p:spTgt>
                                        </p:tgtEl>
                                      </p:cBhvr>
                                    </p:animEffect>
                                    <p:set>
                                      <p:cBhvr>
                                        <p:cTn id="19" dur="1" fill="hold">
                                          <p:stCondLst>
                                            <p:cond delay="499"/>
                                          </p:stCondLst>
                                        </p:cTn>
                                        <p:tgtEl>
                                          <p:spTgt spid="18435">
                                            <p:txEl>
                                              <p:pRg st="0" end="0"/>
                                            </p:txEl>
                                          </p:spTgt>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xit" presetSubtype="10" fill="hold" grpId="0" nodeType="clickEffect">
                                  <p:stCondLst>
                                    <p:cond delay="0"/>
                                  </p:stCondLst>
                                  <p:childTnLst>
                                    <p:animEffect transition="out" filter="checkerboard(across)">
                                      <p:cBhvr>
                                        <p:cTn id="23" dur="500"/>
                                        <p:tgtEl>
                                          <p:spTgt spid="18436"/>
                                        </p:tgtEl>
                                      </p:cBhvr>
                                    </p:animEffect>
                                    <p:set>
                                      <p:cBhvr>
                                        <p:cTn id="24" dur="1" fill="hold">
                                          <p:stCondLst>
                                            <p:cond delay="499"/>
                                          </p:stCondLst>
                                        </p:cTn>
                                        <p:tgtEl>
                                          <p:spTgt spid="18436"/>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18442"/>
                                        </p:tgtEl>
                                        <p:attrNameLst>
                                          <p:attrName>style.visibility</p:attrName>
                                        </p:attrNameLst>
                                      </p:cBhvr>
                                      <p:to>
                                        <p:strVal val="visible"/>
                                      </p:to>
                                    </p:set>
                                    <p:anim calcmode="lin" valueType="num">
                                      <p:cBhvr>
                                        <p:cTn id="29" dur="500" fill="hold"/>
                                        <p:tgtEl>
                                          <p:spTgt spid="18442"/>
                                        </p:tgtEl>
                                        <p:attrNameLst>
                                          <p:attrName>ppt_w</p:attrName>
                                        </p:attrNameLst>
                                      </p:cBhvr>
                                      <p:tavLst>
                                        <p:tav tm="0">
                                          <p:val>
                                            <p:fltVal val="0"/>
                                          </p:val>
                                        </p:tav>
                                        <p:tav tm="100000">
                                          <p:val>
                                            <p:strVal val="#ppt_w"/>
                                          </p:val>
                                        </p:tav>
                                      </p:tavLst>
                                    </p:anim>
                                    <p:anim calcmode="lin" valueType="num">
                                      <p:cBhvr>
                                        <p:cTn id="30" dur="500" fill="hold"/>
                                        <p:tgtEl>
                                          <p:spTgt spid="18442"/>
                                        </p:tgtEl>
                                        <p:attrNameLst>
                                          <p:attrName>ppt_h</p:attrName>
                                        </p:attrNameLst>
                                      </p:cBhvr>
                                      <p:tavLst>
                                        <p:tav tm="0">
                                          <p:val>
                                            <p:fltVal val="0"/>
                                          </p:val>
                                        </p:tav>
                                        <p:tav tm="100000">
                                          <p:val>
                                            <p:strVal val="#ppt_h"/>
                                          </p:val>
                                        </p:tav>
                                      </p:tavLst>
                                    </p:anim>
                                    <p:animEffect transition="in" filter="fade">
                                      <p:cBhvr>
                                        <p:cTn id="31" dur="500"/>
                                        <p:tgtEl>
                                          <p:spTgt spid="18442"/>
                                        </p:tgtEl>
                                      </p:cBhvr>
                                    </p:animEffect>
                                  </p:childTnLst>
                                </p:cTn>
                              </p:par>
                              <p:par>
                                <p:cTn id="32" presetID="53" presetClass="entr" presetSubtype="0" fill="hold" grpId="0" nodeType="withEffect">
                                  <p:stCondLst>
                                    <p:cond delay="0"/>
                                  </p:stCondLst>
                                  <p:childTnLst>
                                    <p:set>
                                      <p:cBhvr>
                                        <p:cTn id="33" dur="1" fill="hold">
                                          <p:stCondLst>
                                            <p:cond delay="0"/>
                                          </p:stCondLst>
                                        </p:cTn>
                                        <p:tgtEl>
                                          <p:spTgt spid="18441"/>
                                        </p:tgtEl>
                                        <p:attrNameLst>
                                          <p:attrName>style.visibility</p:attrName>
                                        </p:attrNameLst>
                                      </p:cBhvr>
                                      <p:to>
                                        <p:strVal val="visible"/>
                                      </p:to>
                                    </p:set>
                                    <p:anim calcmode="lin" valueType="num">
                                      <p:cBhvr>
                                        <p:cTn id="34" dur="500" fill="hold"/>
                                        <p:tgtEl>
                                          <p:spTgt spid="18441"/>
                                        </p:tgtEl>
                                        <p:attrNameLst>
                                          <p:attrName>ppt_w</p:attrName>
                                        </p:attrNameLst>
                                      </p:cBhvr>
                                      <p:tavLst>
                                        <p:tav tm="0">
                                          <p:val>
                                            <p:fltVal val="0"/>
                                          </p:val>
                                        </p:tav>
                                        <p:tav tm="100000">
                                          <p:val>
                                            <p:strVal val="#ppt_w"/>
                                          </p:val>
                                        </p:tav>
                                      </p:tavLst>
                                    </p:anim>
                                    <p:anim calcmode="lin" valueType="num">
                                      <p:cBhvr>
                                        <p:cTn id="35" dur="500" fill="hold"/>
                                        <p:tgtEl>
                                          <p:spTgt spid="18441"/>
                                        </p:tgtEl>
                                        <p:attrNameLst>
                                          <p:attrName>ppt_h</p:attrName>
                                        </p:attrNameLst>
                                      </p:cBhvr>
                                      <p:tavLst>
                                        <p:tav tm="0">
                                          <p:val>
                                            <p:fltVal val="0"/>
                                          </p:val>
                                        </p:tav>
                                        <p:tav tm="100000">
                                          <p:val>
                                            <p:strVal val="#ppt_h"/>
                                          </p:val>
                                        </p:tav>
                                      </p:tavLst>
                                    </p:anim>
                                    <p:animEffect transition="in" filter="fade">
                                      <p:cBhvr>
                                        <p:cTn id="36" dur="500"/>
                                        <p:tgtEl>
                                          <p:spTgt spid="1844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xit" presetSubtype="0" fill="hold" grpId="0" nodeType="clickEffect">
                                  <p:stCondLst>
                                    <p:cond delay="0"/>
                                  </p:stCondLst>
                                  <p:childTnLst>
                                    <p:animEffect transition="out" filter="dissolve">
                                      <p:cBhvr>
                                        <p:cTn id="40" dur="500"/>
                                        <p:tgtEl>
                                          <p:spTgt spid="18439"/>
                                        </p:tgtEl>
                                      </p:cBhvr>
                                    </p:animEffect>
                                    <p:set>
                                      <p:cBhvr>
                                        <p:cTn id="41" dur="1" fill="hold">
                                          <p:stCondLst>
                                            <p:cond delay="499"/>
                                          </p:stCondLst>
                                        </p:cTn>
                                        <p:tgtEl>
                                          <p:spTgt spid="18439"/>
                                        </p:tgtEl>
                                        <p:attrNameLst>
                                          <p:attrName>style.visibility</p:attrName>
                                        </p:attrNameLst>
                                      </p:cBhvr>
                                      <p:to>
                                        <p:strVal val="hidden"/>
                                      </p:to>
                                    </p:set>
                                  </p:childTnLst>
                                </p:cTn>
                              </p:par>
                              <p:par>
                                <p:cTn id="42" presetID="9" presetClass="exit" presetSubtype="0" fill="hold" grpId="0" nodeType="withEffect">
                                  <p:stCondLst>
                                    <p:cond delay="0"/>
                                  </p:stCondLst>
                                  <p:childTnLst>
                                    <p:animEffect transition="out" filter="dissolve">
                                      <p:cBhvr>
                                        <p:cTn id="43" dur="500"/>
                                        <p:tgtEl>
                                          <p:spTgt spid="18440"/>
                                        </p:tgtEl>
                                      </p:cBhvr>
                                    </p:animEffect>
                                    <p:set>
                                      <p:cBhvr>
                                        <p:cTn id="44" dur="1" fill="hold">
                                          <p:stCondLst>
                                            <p:cond delay="499"/>
                                          </p:stCondLst>
                                        </p:cTn>
                                        <p:tgtEl>
                                          <p:spTgt spid="18440"/>
                                        </p:tgtEl>
                                        <p:attrNameLst>
                                          <p:attrName>style.visibility</p:attrName>
                                        </p:attrNameLst>
                                      </p:cBhvr>
                                      <p:to>
                                        <p:strVal val="hidden"/>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18443"/>
                                        </p:tgtEl>
                                        <p:attrNameLst>
                                          <p:attrName>style.visibility</p:attrName>
                                        </p:attrNameLst>
                                      </p:cBhvr>
                                      <p:to>
                                        <p:strVal val="visible"/>
                                      </p:to>
                                    </p:set>
                                    <p:animEffect transition="in" filter="checkerboard(across)">
                                      <p:cBhvr>
                                        <p:cTn id="49" dur="500"/>
                                        <p:tgtEl>
                                          <p:spTgt spid="18443"/>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8444"/>
                                        </p:tgtEl>
                                        <p:attrNameLst>
                                          <p:attrName>style.visibility</p:attrName>
                                        </p:attrNameLst>
                                      </p:cBhvr>
                                      <p:to>
                                        <p:strVal val="visible"/>
                                      </p:to>
                                    </p:set>
                                    <p:animEffect transition="in" filter="checkerboard(across)">
                                      <p:cBhvr>
                                        <p:cTn id="52" dur="500"/>
                                        <p:tgtEl>
                                          <p:spTgt spid="18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allAtOnce"/>
      <p:bldP spid="18436" grpId="0"/>
      <p:bldP spid="18438" grpId="0"/>
      <p:bldP spid="18439" grpId="0"/>
      <p:bldP spid="18440" grpId="0"/>
      <p:bldP spid="18441" grpId="0" animBg="1"/>
      <p:bldP spid="18442" grpId="0" animBg="1"/>
      <p:bldP spid="18443" grpId="0" animBg="1"/>
      <p:bldP spid="1844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701" name="Rectangle 6"/>
          <p:cNvSpPr>
            <a:spLocks noChangeArrowheads="1"/>
          </p:cNvSpPr>
          <p:nvPr/>
        </p:nvSpPr>
        <p:spPr bwMode="auto">
          <a:xfrm>
            <a:off x="725055" y="990600"/>
            <a:ext cx="386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4350" indent="-514350" fontAlgn="base">
              <a:spcBef>
                <a:spcPct val="50000"/>
              </a:spcBef>
              <a:spcAft>
                <a:spcPct val="0"/>
              </a:spcAft>
            </a:pP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Bài</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tập</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thêm</a:t>
            </a:r>
            <a:r>
              <a:rPr lang="en-US" sz="2400" b="1" dirty="0" smtClean="0">
                <a:solidFill>
                  <a:srgbClr val="FF0000"/>
                </a:solidFill>
                <a:latin typeface="Times New Roman" pitchFamily="18" charset="0"/>
                <a:cs typeface="Times New Roman" pitchFamily="18" charset="0"/>
              </a:rPr>
              <a:t> :</a:t>
            </a:r>
            <a:endParaRPr lang="en-US" sz="2400" b="1" u="sng" dirty="0" smtClean="0">
              <a:solidFill>
                <a:srgbClr val="FF0000"/>
              </a:solidFill>
              <a:latin typeface="Times New Roman" pitchFamily="18" charset="0"/>
              <a:cs typeface="Times New Roman" pitchFamily="18" charset="0"/>
            </a:endParaRPr>
          </a:p>
        </p:txBody>
      </p:sp>
      <p:sp>
        <p:nvSpPr>
          <p:cNvPr id="29702" name="Rectangle 7"/>
          <p:cNvSpPr>
            <a:spLocks noChangeArrowheads="1"/>
          </p:cNvSpPr>
          <p:nvPr/>
        </p:nvSpPr>
        <p:spPr bwMode="auto">
          <a:xfrm>
            <a:off x="4368800" y="1824038"/>
            <a:ext cx="8229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4350" indent="-514350" fontAlgn="base">
              <a:spcBef>
                <a:spcPct val="50000"/>
              </a:spcBef>
              <a:spcAft>
                <a:spcPct val="0"/>
              </a:spcAft>
            </a:pPr>
            <a:r>
              <a:rPr lang="en-US" sz="2400" b="1" smtClean="0">
                <a:solidFill>
                  <a:srgbClr val="FF0000"/>
                </a:solidFill>
                <a:latin typeface="Times New Roman" pitchFamily="18" charset="0"/>
                <a:cs typeface="Times New Roman" pitchFamily="18" charset="0"/>
              </a:rPr>
              <a:t> </a:t>
            </a:r>
            <a:endParaRPr lang="en-US" sz="2400" b="1" u="sng" smtClean="0">
              <a:solidFill>
                <a:srgbClr val="FF0000"/>
              </a:solidFill>
              <a:latin typeface="Times New Roman" pitchFamily="18" charset="0"/>
              <a:cs typeface="Times New Roman" pitchFamily="18" charset="0"/>
            </a:endParaRPr>
          </a:p>
        </p:txBody>
      </p:sp>
      <p:sp>
        <p:nvSpPr>
          <p:cNvPr id="9" name="TextBox 8"/>
          <p:cNvSpPr txBox="1">
            <a:spLocks noChangeArrowheads="1"/>
          </p:cNvSpPr>
          <p:nvPr/>
        </p:nvSpPr>
        <p:spPr bwMode="auto">
          <a:xfrm>
            <a:off x="1117600" y="1981295"/>
            <a:ext cx="11277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itchFamily="34" charset="0"/>
              </a:defRPr>
            </a:lvl1pPr>
            <a:lvl2pPr marL="742950" indent="-285750">
              <a:defRPr sz="3200" b="1">
                <a:solidFill>
                  <a:srgbClr val="0000FF"/>
                </a:solidFill>
                <a:latin typeface=".VnTime" pitchFamily="34" charset="0"/>
              </a:defRPr>
            </a:lvl2pPr>
            <a:lvl3pPr marL="1143000" indent="-228600">
              <a:defRPr sz="3200" b="1">
                <a:solidFill>
                  <a:srgbClr val="0000FF"/>
                </a:solidFill>
                <a:latin typeface=".VnTime" pitchFamily="34" charset="0"/>
              </a:defRPr>
            </a:lvl3pPr>
            <a:lvl4pPr marL="1600200" indent="-228600">
              <a:defRPr sz="3200" b="1">
                <a:solidFill>
                  <a:srgbClr val="0000FF"/>
                </a:solidFill>
                <a:latin typeface=".VnTime" pitchFamily="34" charset="0"/>
              </a:defRPr>
            </a:lvl4pPr>
            <a:lvl5pPr marL="2057400" indent="-228600">
              <a:defRPr sz="3200" b="1">
                <a:solidFill>
                  <a:srgbClr val="0000FF"/>
                </a:solidFill>
                <a:latin typeface=".VnTime" pitchFamily="34" charset="0"/>
              </a:defRPr>
            </a:lvl5pPr>
            <a:lvl6pPr marL="2514600" indent="-228600" eaLnBrk="0" fontAlgn="base" hangingPunct="0">
              <a:spcBef>
                <a:spcPct val="0"/>
              </a:spcBef>
              <a:spcAft>
                <a:spcPct val="0"/>
              </a:spcAft>
              <a:defRPr sz="3200" b="1">
                <a:solidFill>
                  <a:srgbClr val="0000FF"/>
                </a:solidFill>
                <a:latin typeface=".VnTime" pitchFamily="34" charset="0"/>
              </a:defRPr>
            </a:lvl6pPr>
            <a:lvl7pPr marL="2971800" indent="-228600" eaLnBrk="0" fontAlgn="base" hangingPunct="0">
              <a:spcBef>
                <a:spcPct val="0"/>
              </a:spcBef>
              <a:spcAft>
                <a:spcPct val="0"/>
              </a:spcAft>
              <a:defRPr sz="3200" b="1">
                <a:solidFill>
                  <a:srgbClr val="0000FF"/>
                </a:solidFill>
                <a:latin typeface=".VnTime" pitchFamily="34" charset="0"/>
              </a:defRPr>
            </a:lvl7pPr>
            <a:lvl8pPr marL="3429000" indent="-228600" eaLnBrk="0" fontAlgn="base" hangingPunct="0">
              <a:spcBef>
                <a:spcPct val="0"/>
              </a:spcBef>
              <a:spcAft>
                <a:spcPct val="0"/>
              </a:spcAft>
              <a:defRPr sz="3200" b="1">
                <a:solidFill>
                  <a:srgbClr val="0000FF"/>
                </a:solidFill>
                <a:latin typeface=".VnTime" pitchFamily="34" charset="0"/>
              </a:defRPr>
            </a:lvl8pPr>
            <a:lvl9pPr marL="3886200" indent="-228600" eaLnBrk="0" fontAlgn="base" hangingPunct="0">
              <a:spcBef>
                <a:spcPct val="0"/>
              </a:spcBef>
              <a:spcAft>
                <a:spcPct val="0"/>
              </a:spcAft>
              <a:defRPr sz="3200" b="1">
                <a:solidFill>
                  <a:srgbClr val="0000FF"/>
                </a:solidFill>
                <a:latin typeface=".VnTime" pitchFamily="34" charset="0"/>
              </a:defRPr>
            </a:lvl9pPr>
          </a:lstStyle>
          <a:p>
            <a:pPr fontAlgn="base">
              <a:spcBef>
                <a:spcPct val="0"/>
              </a:spcBef>
              <a:spcAft>
                <a:spcPct val="0"/>
              </a:spcAft>
            </a:pPr>
            <a:r>
              <a:rPr lang="en-US" altLang="en-US" sz="2300" dirty="0" err="1" smtClean="0">
                <a:solidFill>
                  <a:prstClr val="black"/>
                </a:solidFill>
                <a:latin typeface="Times New Roman" pitchFamily="18" charset="0"/>
                <a:cs typeface="Times New Roman" pitchFamily="18" charset="0"/>
              </a:rPr>
              <a:t>Đọc</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những</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ví</a:t>
            </a:r>
            <a:r>
              <a:rPr lang="en-US" altLang="en-US" sz="2300" dirty="0" smtClean="0">
                <a:solidFill>
                  <a:prstClr val="black"/>
                </a:solidFill>
                <a:latin typeface="Times New Roman" pitchFamily="18" charset="0"/>
                <a:cs typeface="Times New Roman" pitchFamily="18" charset="0"/>
              </a:rPr>
              <a:t> </a:t>
            </a:r>
            <a:r>
              <a:rPr lang="en-US" altLang="en-US" sz="2300" dirty="0" err="1">
                <a:solidFill>
                  <a:prstClr val="black"/>
                </a:solidFill>
                <a:latin typeface="Times New Roman" pitchFamily="18" charset="0"/>
                <a:cs typeface="Times New Roman" pitchFamily="18" charset="0"/>
              </a:rPr>
              <a:t>d</a:t>
            </a:r>
            <a:r>
              <a:rPr lang="en-US" altLang="en-US" sz="2300" dirty="0" err="1" smtClean="0">
                <a:solidFill>
                  <a:prstClr val="black"/>
                </a:solidFill>
                <a:latin typeface="Times New Roman" pitchFamily="18" charset="0"/>
                <a:cs typeface="Times New Roman" pitchFamily="18" charset="0"/>
              </a:rPr>
              <a:t>ụ</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sau</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và</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cho</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biết</a:t>
            </a:r>
            <a:r>
              <a:rPr lang="en-US" altLang="en-US" sz="2300" dirty="0" smtClean="0">
                <a:solidFill>
                  <a:prstClr val="black"/>
                </a:solidFill>
                <a:latin typeface="Times New Roman" pitchFamily="18" charset="0"/>
                <a:cs typeface="Times New Roman" pitchFamily="18" charset="0"/>
              </a:rPr>
              <a:t> : </a:t>
            </a:r>
            <a:r>
              <a:rPr lang="en-US" altLang="en-US" sz="2300" dirty="0" err="1" smtClean="0">
                <a:solidFill>
                  <a:prstClr val="black"/>
                </a:solidFill>
                <a:latin typeface="Times New Roman" pitchFamily="18" charset="0"/>
                <a:cs typeface="Times New Roman" pitchFamily="18" charset="0"/>
              </a:rPr>
              <a:t>các</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tác</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giả</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sử</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dụng</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biện</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pháp</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nghệ</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thuật</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gì</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Nêu</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tác</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dụng</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của</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biện</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pháp</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nghệ</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thuật</a:t>
            </a:r>
            <a:r>
              <a:rPr lang="en-US" altLang="en-US" sz="2300" dirty="0" smtClean="0">
                <a:solidFill>
                  <a:prstClr val="black"/>
                </a:solidFill>
                <a:latin typeface="Times New Roman" pitchFamily="18" charset="0"/>
                <a:cs typeface="Times New Roman" pitchFamily="18" charset="0"/>
              </a:rPr>
              <a:t> </a:t>
            </a:r>
            <a:r>
              <a:rPr lang="en-US" altLang="en-US" sz="2300" dirty="0" err="1" smtClean="0">
                <a:solidFill>
                  <a:prstClr val="black"/>
                </a:solidFill>
                <a:latin typeface="Times New Roman" pitchFamily="18" charset="0"/>
                <a:cs typeface="Times New Roman" pitchFamily="18" charset="0"/>
              </a:rPr>
              <a:t>ấy</a:t>
            </a:r>
            <a:r>
              <a:rPr lang="en-US" altLang="en-US" sz="2300" dirty="0" smtClean="0">
                <a:solidFill>
                  <a:prstClr val="black"/>
                </a:solidFill>
                <a:latin typeface="Times New Roman" pitchFamily="18" charset="0"/>
                <a:cs typeface="Times New Roman" pitchFamily="18" charset="0"/>
              </a:rPr>
              <a:t>?</a:t>
            </a:r>
          </a:p>
        </p:txBody>
      </p:sp>
      <p:sp>
        <p:nvSpPr>
          <p:cNvPr id="10" name="TextBox 9"/>
          <p:cNvSpPr txBox="1">
            <a:spLocks noChangeArrowheads="1"/>
          </p:cNvSpPr>
          <p:nvPr/>
        </p:nvSpPr>
        <p:spPr bwMode="auto">
          <a:xfrm>
            <a:off x="1117600" y="2819495"/>
            <a:ext cx="11277600" cy="11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3200" b="1">
                <a:solidFill>
                  <a:srgbClr val="0000FF"/>
                </a:solidFill>
                <a:latin typeface=".VnTime" pitchFamily="34" charset="0"/>
              </a:defRPr>
            </a:lvl1pPr>
            <a:lvl2pPr marL="742950" indent="-285750">
              <a:defRPr sz="3200" b="1">
                <a:solidFill>
                  <a:srgbClr val="0000FF"/>
                </a:solidFill>
                <a:latin typeface=".VnTime" pitchFamily="34" charset="0"/>
              </a:defRPr>
            </a:lvl2pPr>
            <a:lvl3pPr marL="1143000" indent="-228600">
              <a:defRPr sz="3200" b="1">
                <a:solidFill>
                  <a:srgbClr val="0000FF"/>
                </a:solidFill>
                <a:latin typeface=".VnTime" pitchFamily="34" charset="0"/>
              </a:defRPr>
            </a:lvl3pPr>
            <a:lvl4pPr marL="1600200" indent="-228600">
              <a:defRPr sz="3200" b="1">
                <a:solidFill>
                  <a:srgbClr val="0000FF"/>
                </a:solidFill>
                <a:latin typeface=".VnTime" pitchFamily="34" charset="0"/>
              </a:defRPr>
            </a:lvl4pPr>
            <a:lvl5pPr marL="2057400" indent="-228600">
              <a:defRPr sz="3200" b="1">
                <a:solidFill>
                  <a:srgbClr val="0000FF"/>
                </a:solidFill>
                <a:latin typeface=".VnTime" pitchFamily="34" charset="0"/>
              </a:defRPr>
            </a:lvl5pPr>
            <a:lvl6pPr marL="2514600" indent="-228600" eaLnBrk="0" fontAlgn="base" hangingPunct="0">
              <a:spcBef>
                <a:spcPct val="0"/>
              </a:spcBef>
              <a:spcAft>
                <a:spcPct val="0"/>
              </a:spcAft>
              <a:defRPr sz="3200" b="1">
                <a:solidFill>
                  <a:srgbClr val="0000FF"/>
                </a:solidFill>
                <a:latin typeface=".VnTime" pitchFamily="34" charset="0"/>
              </a:defRPr>
            </a:lvl6pPr>
            <a:lvl7pPr marL="2971800" indent="-228600" eaLnBrk="0" fontAlgn="base" hangingPunct="0">
              <a:spcBef>
                <a:spcPct val="0"/>
              </a:spcBef>
              <a:spcAft>
                <a:spcPct val="0"/>
              </a:spcAft>
              <a:defRPr sz="3200" b="1">
                <a:solidFill>
                  <a:srgbClr val="0000FF"/>
                </a:solidFill>
                <a:latin typeface=".VnTime" pitchFamily="34" charset="0"/>
              </a:defRPr>
            </a:lvl7pPr>
            <a:lvl8pPr marL="3429000" indent="-228600" eaLnBrk="0" fontAlgn="base" hangingPunct="0">
              <a:spcBef>
                <a:spcPct val="0"/>
              </a:spcBef>
              <a:spcAft>
                <a:spcPct val="0"/>
              </a:spcAft>
              <a:defRPr sz="3200" b="1">
                <a:solidFill>
                  <a:srgbClr val="0000FF"/>
                </a:solidFill>
                <a:latin typeface=".VnTime" pitchFamily="34" charset="0"/>
              </a:defRPr>
            </a:lvl8pPr>
            <a:lvl9pPr marL="3886200" indent="-228600" eaLnBrk="0" fontAlgn="base" hangingPunct="0">
              <a:spcBef>
                <a:spcPct val="0"/>
              </a:spcBef>
              <a:spcAft>
                <a:spcPct val="0"/>
              </a:spcAft>
              <a:defRPr sz="3200" b="1">
                <a:solidFill>
                  <a:srgbClr val="0000FF"/>
                </a:solidFill>
                <a:latin typeface=".VnTime" pitchFamily="34" charset="0"/>
              </a:defRPr>
            </a:lvl9pPr>
          </a:lstStyle>
          <a:p>
            <a:pPr fontAlgn="base">
              <a:spcBef>
                <a:spcPct val="0"/>
              </a:spcBef>
              <a:spcAft>
                <a:spcPct val="0"/>
              </a:spcAft>
              <a:buFontTx/>
              <a:buAutoNum type="alphaLcPeriod"/>
            </a:pP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Trong</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tù</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không</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rượu</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cũng</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không</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hoa</a:t>
            </a:r>
            <a:endParaRPr lang="en-US" altLang="en-US" sz="2300" b="0" dirty="0" smtClean="0">
              <a:solidFill>
                <a:prstClr val="black"/>
              </a:solidFill>
              <a:latin typeface="Times New Roman" pitchFamily="18" charset="0"/>
              <a:cs typeface="Times New Roman" pitchFamily="18" charset="0"/>
            </a:endParaRPr>
          </a:p>
          <a:p>
            <a:pPr fontAlgn="base">
              <a:spcBef>
                <a:spcPct val="0"/>
              </a:spcBef>
              <a:spcAft>
                <a:spcPct val="0"/>
              </a:spcAft>
            </a:pPr>
            <a:r>
              <a:rPr lang="en-US" altLang="en-US" sz="2300" b="0" dirty="0" smtClean="0">
                <a:solidFill>
                  <a:prstClr val="black"/>
                </a:solidFill>
                <a:latin typeface="Times New Roman" pitchFamily="18" charset="0"/>
                <a:cs typeface="Times New Roman" pitchFamily="18" charset="0"/>
              </a:rPr>
              <a:t>                     ( </a:t>
            </a:r>
            <a:r>
              <a:rPr lang="en-US" altLang="en-US" sz="2300" b="0" dirty="0" err="1" smtClean="0">
                <a:solidFill>
                  <a:prstClr val="black"/>
                </a:solidFill>
                <a:latin typeface="Times New Roman" pitchFamily="18" charset="0"/>
                <a:cs typeface="Times New Roman" pitchFamily="18" charset="0"/>
              </a:rPr>
              <a:t>Ngục</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trung</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vô</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tửu</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diệc</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vô</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hoa</a:t>
            </a:r>
            <a:r>
              <a:rPr lang="en-US" altLang="en-US" sz="2300" b="0" dirty="0" smtClean="0">
                <a:solidFill>
                  <a:prstClr val="black"/>
                </a:solidFill>
                <a:latin typeface="Times New Roman" pitchFamily="18" charset="0"/>
                <a:cs typeface="Times New Roman" pitchFamily="18" charset="0"/>
              </a:rPr>
              <a:t> )</a:t>
            </a:r>
          </a:p>
          <a:p>
            <a:pPr fontAlgn="base">
              <a:spcBef>
                <a:spcPct val="0"/>
              </a:spcBef>
              <a:spcAft>
                <a:spcPct val="0"/>
              </a:spcAft>
            </a:pPr>
            <a:r>
              <a:rPr lang="en-US" altLang="en-US" sz="2300" b="0" dirty="0" smtClean="0">
                <a:solidFill>
                  <a:prstClr val="black"/>
                </a:solidFill>
                <a:latin typeface="Times New Roman" pitchFamily="18" charset="0"/>
                <a:cs typeface="Times New Roman" pitchFamily="18" charset="0"/>
              </a:rPr>
              <a:t>                                              ( </a:t>
            </a:r>
            <a:r>
              <a:rPr lang="en-US" altLang="en-US" sz="2300" b="0" dirty="0" err="1" smtClean="0">
                <a:solidFill>
                  <a:prstClr val="black"/>
                </a:solidFill>
                <a:latin typeface="Times New Roman" pitchFamily="18" charset="0"/>
                <a:cs typeface="Times New Roman" pitchFamily="18" charset="0"/>
              </a:rPr>
              <a:t>Ngắm</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trăng</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Hồ</a:t>
            </a:r>
            <a:r>
              <a:rPr lang="en-US" altLang="en-US" sz="2300" b="0" dirty="0" smtClean="0">
                <a:solidFill>
                  <a:prstClr val="black"/>
                </a:solidFill>
                <a:latin typeface="Times New Roman" pitchFamily="18" charset="0"/>
                <a:cs typeface="Times New Roman" pitchFamily="18" charset="0"/>
              </a:rPr>
              <a:t> </a:t>
            </a:r>
            <a:r>
              <a:rPr lang="en-US" altLang="en-US" sz="2300" b="0" dirty="0" err="1" smtClean="0">
                <a:solidFill>
                  <a:prstClr val="black"/>
                </a:solidFill>
                <a:latin typeface="Times New Roman" pitchFamily="18" charset="0"/>
                <a:cs typeface="Times New Roman" pitchFamily="18" charset="0"/>
              </a:rPr>
              <a:t>Chí</a:t>
            </a:r>
            <a:r>
              <a:rPr lang="en-US" altLang="en-US" sz="2300" b="0" dirty="0" smtClean="0">
                <a:solidFill>
                  <a:prstClr val="black"/>
                </a:solidFill>
                <a:latin typeface="Times New Roman" pitchFamily="18" charset="0"/>
                <a:cs typeface="Times New Roman" pitchFamily="18" charset="0"/>
              </a:rPr>
              <a:t> Minh )</a:t>
            </a:r>
          </a:p>
        </p:txBody>
      </p:sp>
      <p:sp>
        <p:nvSpPr>
          <p:cNvPr id="11" name="TextBox 10"/>
          <p:cNvSpPr txBox="1">
            <a:spLocks noChangeArrowheads="1"/>
          </p:cNvSpPr>
          <p:nvPr/>
        </p:nvSpPr>
        <p:spPr bwMode="auto">
          <a:xfrm>
            <a:off x="914400" y="3962401"/>
            <a:ext cx="1127760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3200" b="1">
                <a:solidFill>
                  <a:srgbClr val="0000FF"/>
                </a:solidFill>
                <a:latin typeface=".VnTime" pitchFamily="34" charset="0"/>
              </a:defRPr>
            </a:lvl1pPr>
            <a:lvl2pPr marL="742950" indent="-285750">
              <a:defRPr sz="3200" b="1">
                <a:solidFill>
                  <a:srgbClr val="0000FF"/>
                </a:solidFill>
                <a:latin typeface=".VnTime" pitchFamily="34" charset="0"/>
              </a:defRPr>
            </a:lvl2pPr>
            <a:lvl3pPr marL="1143000" indent="-228600">
              <a:defRPr sz="3200" b="1">
                <a:solidFill>
                  <a:srgbClr val="0000FF"/>
                </a:solidFill>
                <a:latin typeface=".VnTime" pitchFamily="34" charset="0"/>
              </a:defRPr>
            </a:lvl3pPr>
            <a:lvl4pPr marL="1600200" indent="-228600">
              <a:defRPr sz="3200" b="1">
                <a:solidFill>
                  <a:srgbClr val="0000FF"/>
                </a:solidFill>
                <a:latin typeface=".VnTime" pitchFamily="34" charset="0"/>
              </a:defRPr>
            </a:lvl4pPr>
            <a:lvl5pPr marL="2057400" indent="-228600">
              <a:defRPr sz="3200" b="1">
                <a:solidFill>
                  <a:srgbClr val="0000FF"/>
                </a:solidFill>
                <a:latin typeface=".VnTime" pitchFamily="34" charset="0"/>
              </a:defRPr>
            </a:lvl5pPr>
            <a:lvl6pPr marL="2514600" indent="-228600" eaLnBrk="0" fontAlgn="base" hangingPunct="0">
              <a:spcBef>
                <a:spcPct val="0"/>
              </a:spcBef>
              <a:spcAft>
                <a:spcPct val="0"/>
              </a:spcAft>
              <a:defRPr sz="3200" b="1">
                <a:solidFill>
                  <a:srgbClr val="0000FF"/>
                </a:solidFill>
                <a:latin typeface=".VnTime" pitchFamily="34" charset="0"/>
              </a:defRPr>
            </a:lvl6pPr>
            <a:lvl7pPr marL="2971800" indent="-228600" eaLnBrk="0" fontAlgn="base" hangingPunct="0">
              <a:spcBef>
                <a:spcPct val="0"/>
              </a:spcBef>
              <a:spcAft>
                <a:spcPct val="0"/>
              </a:spcAft>
              <a:defRPr sz="3200" b="1">
                <a:solidFill>
                  <a:srgbClr val="0000FF"/>
                </a:solidFill>
                <a:latin typeface=".VnTime" pitchFamily="34" charset="0"/>
              </a:defRPr>
            </a:lvl7pPr>
            <a:lvl8pPr marL="3429000" indent="-228600" eaLnBrk="0" fontAlgn="base" hangingPunct="0">
              <a:spcBef>
                <a:spcPct val="0"/>
              </a:spcBef>
              <a:spcAft>
                <a:spcPct val="0"/>
              </a:spcAft>
              <a:defRPr sz="3200" b="1">
                <a:solidFill>
                  <a:srgbClr val="0000FF"/>
                </a:solidFill>
                <a:latin typeface=".VnTime" pitchFamily="34" charset="0"/>
              </a:defRPr>
            </a:lvl8pPr>
            <a:lvl9pPr marL="3886200" indent="-228600" eaLnBrk="0" fontAlgn="base" hangingPunct="0">
              <a:spcBef>
                <a:spcPct val="0"/>
              </a:spcBef>
              <a:spcAft>
                <a:spcPct val="0"/>
              </a:spcAft>
              <a:defRPr sz="3200" b="1">
                <a:solidFill>
                  <a:srgbClr val="0000FF"/>
                </a:solidFill>
                <a:latin typeface=".VnTime" pitchFamily="34" charset="0"/>
              </a:defRPr>
            </a:lvl9pPr>
          </a:lstStyle>
          <a:p>
            <a:pPr fontAlgn="base">
              <a:spcBef>
                <a:spcPct val="0"/>
              </a:spcBef>
              <a:spcAft>
                <a:spcPct val="0"/>
              </a:spcAft>
            </a:pPr>
            <a:r>
              <a:rPr lang="en-US" altLang="en-US" sz="2300" b="0" smtClean="0">
                <a:solidFill>
                  <a:prstClr val="black"/>
                </a:solidFill>
                <a:latin typeface="Times New Roman" pitchFamily="18" charset="0"/>
                <a:cs typeface="Times New Roman" pitchFamily="18" charset="0"/>
              </a:rPr>
              <a:t>b. “… Thế mà hai nhà Đinh, Lê lại theo ý của riêng mình, khinh thường mệnh trời, không noi theo dấu cũ của Thương, Chu,  cứ đóng yên đô thành ở nơi đây, khiến cho triều đại không được lâu bền, số vận ngắn ngủi, trăm họ phải hao tốn, muôn vật không được thích nghi . Trẫm rất đau xót về việc đó, không thể không dời đổi. “ </a:t>
            </a:r>
          </a:p>
          <a:p>
            <a:pPr fontAlgn="base">
              <a:spcBef>
                <a:spcPct val="0"/>
              </a:spcBef>
              <a:spcAft>
                <a:spcPct val="0"/>
              </a:spcAft>
            </a:pPr>
            <a:r>
              <a:rPr lang="en-US" altLang="en-US" sz="2300" b="0" smtClean="0">
                <a:solidFill>
                  <a:prstClr val="black"/>
                </a:solidFill>
                <a:latin typeface="Times New Roman" pitchFamily="18" charset="0"/>
                <a:cs typeface="Times New Roman" pitchFamily="18" charset="0"/>
              </a:rPr>
              <a:t>                                                       ( Chiếu dời đô, Lí Công Uẩn )</a:t>
            </a:r>
          </a:p>
        </p:txBody>
      </p:sp>
    </p:spTree>
    <p:custDataLst>
      <p:tags r:id="rId1"/>
    </p:custDataLst>
    <p:extLst>
      <p:ext uri="{BB962C8B-B14F-4D97-AF65-F5344CB8AC3E}">
        <p14:creationId xmlns:p14="http://schemas.microsoft.com/office/powerpoint/2010/main" val="2553004306"/>
      </p:ext>
    </p:extLst>
  </p:cSld>
  <p:clrMapOvr>
    <a:masterClrMapping/>
  </p:clrMapOvr>
  <mc:AlternateContent xmlns:mc="http://schemas.openxmlformats.org/markup-compatibility/2006" xmlns:p14="http://schemas.microsoft.com/office/powerpoint/2010/main">
    <mc:Choice Requires="p14">
      <p:transition spd="slow" p14:dur="2000" advClick="0" advTm="9001"/>
    </mc:Choice>
    <mc:Fallback xmlns="">
      <p:transition spd="slow" advClick="0" advTm="900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amond(in)">
                                      <p:cBhvr>
                                        <p:cTn id="15" dur="2000"/>
                                        <p:tgtEl>
                                          <p:spTgt spid="10"/>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amond(in)">
                                      <p:cBhvr>
                                        <p:cTn id="1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2"/>
          <p:cNvSpPr>
            <a:spLocks noChangeShapeType="1"/>
          </p:cNvSpPr>
          <p:nvPr/>
        </p:nvSpPr>
        <p:spPr bwMode="auto">
          <a:xfrm>
            <a:off x="0" y="381000"/>
            <a:ext cx="10363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wrap="none">
            <a:spAutoFit/>
          </a:bodyPr>
          <a:lstStyle/>
          <a:p>
            <a:pPr eaLnBrk="0" fontAlgn="base" hangingPunct="0">
              <a:spcBef>
                <a:spcPct val="0"/>
              </a:spcBef>
              <a:spcAft>
                <a:spcPct val="0"/>
              </a:spcAft>
            </a:pPr>
            <a:endParaRPr lang="en-US" smtClean="0">
              <a:solidFill>
                <a:srgbClr val="000000"/>
              </a:solidFill>
            </a:endParaRPr>
          </a:p>
        </p:txBody>
      </p:sp>
      <p:sp>
        <p:nvSpPr>
          <p:cNvPr id="233475" name="Rectangle 3"/>
          <p:cNvSpPr>
            <a:spLocks noChangeArrowheads="1"/>
          </p:cNvSpPr>
          <p:nvPr/>
        </p:nvSpPr>
        <p:spPr bwMode="auto">
          <a:xfrm>
            <a:off x="116463" y="214313"/>
            <a:ext cx="3109569" cy="369332"/>
          </a:xfrm>
          <a:prstGeom prst="rect">
            <a:avLst/>
          </a:prstGeom>
          <a:noFill/>
          <a:ln>
            <a:noFill/>
          </a:ln>
          <a:effectLst/>
          <a:extLst/>
        </p:spPr>
        <p:txBody>
          <a:bodyPr wrap="none">
            <a:spAutoFit/>
          </a:bodyPr>
          <a:lstStyle/>
          <a:p>
            <a:pPr eaLnBrk="0" fontAlgn="base" hangingPunct="0">
              <a:spcBef>
                <a:spcPct val="0"/>
              </a:spcBef>
              <a:spcAft>
                <a:spcPct val="0"/>
              </a:spcAft>
              <a:defRPr/>
            </a:pPr>
            <a:r>
              <a:rPr lang="en-US" b="1" i="1">
                <a:solidFill>
                  <a:srgbClr val="000000"/>
                </a:solidFill>
                <a:effectLst>
                  <a:outerShdw blurRad="38100" dist="38100" dir="2700000" algn="tl">
                    <a:srgbClr val="C0C0C0"/>
                  </a:outerShdw>
                </a:effectLst>
                <a:latin typeface="Times New Roman" pitchFamily="18" charset="0"/>
              </a:rPr>
              <a:t>Bài 22 - Tiết 91: </a:t>
            </a:r>
            <a:r>
              <a:rPr lang="en-US" b="1" i="1">
                <a:solidFill>
                  <a:srgbClr val="000000"/>
                </a:solidFill>
                <a:effectLst>
                  <a:outerShdw blurRad="38100" dist="38100" dir="2700000" algn="tl">
                    <a:srgbClr val="C0C0C0"/>
                  </a:outerShdw>
                </a:effectLst>
                <a:latin typeface="Garamond" pitchFamily="18" charset="0"/>
              </a:rPr>
              <a:t>C</a:t>
            </a:r>
            <a:r>
              <a:rPr lang="en-US" b="1" i="1">
                <a:solidFill>
                  <a:srgbClr val="000000"/>
                </a:solidFill>
                <a:effectLst>
                  <a:outerShdw blurRad="38100" dist="38100" dir="2700000" algn="tl">
                    <a:srgbClr val="C0C0C0"/>
                  </a:outerShdw>
                </a:effectLst>
                <a:latin typeface="Times New Roman" pitchFamily="18" charset="0"/>
              </a:rPr>
              <a:t>âu phủ định</a:t>
            </a:r>
          </a:p>
        </p:txBody>
      </p:sp>
      <p:sp>
        <p:nvSpPr>
          <p:cNvPr id="25604" name="Line 4"/>
          <p:cNvSpPr>
            <a:spLocks noChangeShapeType="1"/>
          </p:cNvSpPr>
          <p:nvPr/>
        </p:nvSpPr>
        <p:spPr bwMode="auto">
          <a:xfrm>
            <a:off x="0" y="685800"/>
            <a:ext cx="121920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33479" name="Rectangle 7"/>
          <p:cNvSpPr>
            <a:spLocks noChangeArrowheads="1"/>
          </p:cNvSpPr>
          <p:nvPr/>
        </p:nvSpPr>
        <p:spPr bwMode="auto">
          <a:xfrm>
            <a:off x="471414" y="685800"/>
            <a:ext cx="2937022" cy="572464"/>
          </a:xfrm>
          <a:prstGeom prst="rect">
            <a:avLst/>
          </a:prstGeom>
          <a:noFill/>
          <a:ln>
            <a:noFill/>
          </a:ln>
          <a:effectLst/>
          <a:extLst/>
        </p:spPr>
        <p:txBody>
          <a:bodyPr wrap="none">
            <a:spAutoFit/>
          </a:bodyPr>
          <a:lstStyle/>
          <a:p>
            <a:pPr algn="just" eaLnBrk="0" fontAlgn="base" hangingPunct="0">
              <a:lnSpc>
                <a:spcPct val="130000"/>
              </a:lnSpc>
              <a:spcBef>
                <a:spcPct val="30000"/>
              </a:spcBef>
              <a:spcAft>
                <a:spcPct val="30000"/>
              </a:spcAft>
              <a:defRPr/>
            </a:pPr>
            <a:r>
              <a:rPr lang="en-US" sz="2400">
                <a:solidFill>
                  <a:srgbClr val="000000"/>
                </a:solidFill>
                <a:effectLst>
                  <a:outerShdw blurRad="38100" dist="38100" dir="2700000" algn="tl">
                    <a:srgbClr val="C0C0C0"/>
                  </a:outerShdw>
                </a:effectLst>
                <a:latin typeface="Times New Roman" pitchFamily="18" charset="0"/>
              </a:rPr>
              <a:t>Hoàn thiện sơ đồ  sau:</a:t>
            </a:r>
            <a:endParaRPr lang="en-US" sz="2400" i="1" u="sng">
              <a:solidFill>
                <a:srgbClr val="000000"/>
              </a:solidFill>
              <a:effectLst>
                <a:outerShdw blurRad="38100" dist="38100" dir="2700000" algn="tl">
                  <a:srgbClr val="C0C0C0"/>
                </a:outerShdw>
              </a:effectLst>
              <a:latin typeface="Times New Roman" pitchFamily="18" charset="0"/>
            </a:endParaRPr>
          </a:p>
        </p:txBody>
      </p:sp>
      <p:sp>
        <p:nvSpPr>
          <p:cNvPr id="233483" name="Rectangle 11"/>
          <p:cNvSpPr>
            <a:spLocks noChangeArrowheads="1"/>
          </p:cNvSpPr>
          <p:nvPr/>
        </p:nvSpPr>
        <p:spPr bwMode="auto">
          <a:xfrm>
            <a:off x="4071414" y="1371601"/>
            <a:ext cx="2537874" cy="572464"/>
          </a:xfrm>
          <a:prstGeom prst="rect">
            <a:avLst/>
          </a:prstGeom>
          <a:noFill/>
          <a:ln w="9525" algn="ctr">
            <a:solidFill>
              <a:schemeClr val="tx1"/>
            </a:solidFill>
            <a:miter lim="800000"/>
            <a:headEnd/>
            <a:tailEnd/>
          </a:ln>
          <a:effectLst/>
          <a:extLst/>
        </p:spPr>
        <p:txBody>
          <a:bodyPr wrap="none">
            <a:spAutoFit/>
          </a:bodyPr>
          <a:lstStyle/>
          <a:p>
            <a:pPr algn="just" eaLnBrk="0" fontAlgn="base" hangingPunct="0">
              <a:lnSpc>
                <a:spcPct val="130000"/>
              </a:lnSpc>
              <a:spcBef>
                <a:spcPct val="30000"/>
              </a:spcBef>
              <a:spcAft>
                <a:spcPct val="30000"/>
              </a:spcAft>
              <a:defRPr/>
            </a:pPr>
            <a:r>
              <a:rPr lang="en-US" sz="2400">
                <a:solidFill>
                  <a:srgbClr val="FF0000"/>
                </a:solidFill>
                <a:effectLst>
                  <a:outerShdw blurRad="38100" dist="38100" dir="2700000" algn="tl">
                    <a:srgbClr val="C0C0C0"/>
                  </a:outerShdw>
                </a:effectLst>
                <a:latin typeface="Times New Roman" pitchFamily="18" charset="0"/>
              </a:rPr>
              <a:t> </a:t>
            </a:r>
            <a:r>
              <a:rPr lang="en-US" sz="2400" b="1">
                <a:solidFill>
                  <a:srgbClr val="FF0000"/>
                </a:solidFill>
                <a:effectLst>
                  <a:outerShdw blurRad="38100" dist="38100" dir="2700000" algn="tl">
                    <a:srgbClr val="C0C0C0"/>
                  </a:outerShdw>
                </a:effectLst>
                <a:latin typeface="Times New Roman" pitchFamily="18" charset="0"/>
              </a:rPr>
              <a:t>CÂU PHỦ ĐỊNH</a:t>
            </a:r>
          </a:p>
        </p:txBody>
      </p:sp>
      <p:sp>
        <p:nvSpPr>
          <p:cNvPr id="233484" name="Rectangle 12"/>
          <p:cNvSpPr>
            <a:spLocks noChangeArrowheads="1"/>
          </p:cNvSpPr>
          <p:nvPr/>
        </p:nvSpPr>
        <p:spPr bwMode="auto">
          <a:xfrm>
            <a:off x="7636032" y="2224088"/>
            <a:ext cx="1521570" cy="572464"/>
          </a:xfrm>
          <a:prstGeom prst="rect">
            <a:avLst/>
          </a:prstGeom>
          <a:noFill/>
          <a:ln w="9525" algn="ctr">
            <a:solidFill>
              <a:schemeClr val="tx1"/>
            </a:solidFill>
            <a:miter lim="800000"/>
            <a:headEnd/>
            <a:tailEnd/>
          </a:ln>
          <a:effectLst/>
          <a:extLst/>
        </p:spPr>
        <p:txBody>
          <a:bodyPr wrap="none">
            <a:spAutoFit/>
          </a:bodyPr>
          <a:lstStyle/>
          <a:p>
            <a:pPr algn="just" eaLnBrk="0" fontAlgn="base" hangingPunct="0">
              <a:lnSpc>
                <a:spcPct val="130000"/>
              </a:lnSpc>
              <a:spcBef>
                <a:spcPct val="30000"/>
              </a:spcBef>
              <a:spcAft>
                <a:spcPct val="30000"/>
              </a:spcAft>
              <a:defRPr/>
            </a:pPr>
            <a:r>
              <a:rPr lang="en-US" sz="2400">
                <a:solidFill>
                  <a:srgbClr val="6600CC"/>
                </a:solidFill>
                <a:effectLst>
                  <a:outerShdw blurRad="38100" dist="38100" dir="2700000" algn="tl">
                    <a:srgbClr val="C0C0C0"/>
                  </a:outerShdw>
                </a:effectLst>
                <a:latin typeface="Times New Roman" pitchFamily="18" charset="0"/>
              </a:rPr>
              <a:t>Chức năng</a:t>
            </a:r>
          </a:p>
        </p:txBody>
      </p:sp>
      <p:sp>
        <p:nvSpPr>
          <p:cNvPr id="233485" name="Rectangle 13"/>
          <p:cNvSpPr>
            <a:spLocks noChangeArrowheads="1"/>
          </p:cNvSpPr>
          <p:nvPr/>
        </p:nvSpPr>
        <p:spPr bwMode="auto">
          <a:xfrm>
            <a:off x="812800" y="2286071"/>
            <a:ext cx="2032000" cy="1050925"/>
          </a:xfrm>
          <a:prstGeom prst="rect">
            <a:avLst/>
          </a:prstGeom>
          <a:noFill/>
          <a:ln w="9525" algn="ctr">
            <a:solidFill>
              <a:schemeClr val="tx1"/>
            </a:solidFill>
            <a:miter lim="800000"/>
            <a:headEnd/>
            <a:tailEnd/>
          </a:ln>
          <a:effectLst/>
          <a:extLst/>
        </p:spPr>
        <p:txBody>
          <a:bodyPr>
            <a:spAutoFit/>
          </a:bodyPr>
          <a:lstStyle/>
          <a:p>
            <a:pPr algn="ctr" eaLnBrk="0" fontAlgn="base" hangingPunct="0">
              <a:lnSpc>
                <a:spcPct val="130000"/>
              </a:lnSpc>
              <a:spcBef>
                <a:spcPct val="30000"/>
              </a:spcBef>
              <a:spcAft>
                <a:spcPct val="30000"/>
              </a:spcAft>
              <a:defRPr/>
            </a:pPr>
            <a:r>
              <a:rPr lang="en-US" sz="2400">
                <a:solidFill>
                  <a:srgbClr val="6600CC"/>
                </a:solidFill>
                <a:effectLst>
                  <a:outerShdw blurRad="38100" dist="38100" dir="2700000" algn="tl">
                    <a:srgbClr val="C0C0C0"/>
                  </a:outerShdw>
                </a:effectLst>
                <a:latin typeface="Times New Roman" pitchFamily="18" charset="0"/>
              </a:rPr>
              <a:t>Đặc điểm hình thức</a:t>
            </a:r>
          </a:p>
        </p:txBody>
      </p:sp>
      <p:sp>
        <p:nvSpPr>
          <p:cNvPr id="233486" name="Rectangle 14"/>
          <p:cNvSpPr>
            <a:spLocks noChangeArrowheads="1"/>
          </p:cNvSpPr>
          <p:nvPr/>
        </p:nvSpPr>
        <p:spPr bwMode="auto">
          <a:xfrm>
            <a:off x="4997451" y="3368680"/>
            <a:ext cx="2336800" cy="1050925"/>
          </a:xfrm>
          <a:prstGeom prst="rect">
            <a:avLst/>
          </a:prstGeom>
          <a:noFill/>
          <a:ln w="9525" algn="ctr">
            <a:solidFill>
              <a:schemeClr val="tx1"/>
            </a:solidFill>
            <a:miter lim="800000"/>
            <a:headEnd/>
            <a:tailEnd/>
          </a:ln>
          <a:effectLst/>
          <a:extLst/>
        </p:spPr>
        <p:txBody>
          <a:bodyPr lIns="45720" rIns="45720">
            <a:spAutoFit/>
          </a:bodyPr>
          <a:lstStyle/>
          <a:p>
            <a:pPr algn="ctr" eaLnBrk="0" fontAlgn="base" hangingPunct="0">
              <a:lnSpc>
                <a:spcPct val="110000"/>
              </a:lnSpc>
              <a:spcBef>
                <a:spcPct val="10000"/>
              </a:spcBef>
              <a:spcAft>
                <a:spcPct val="10000"/>
              </a:spcAft>
              <a:defRPr/>
            </a:pPr>
            <a:r>
              <a:rPr lang="en-US" sz="2400">
                <a:solidFill>
                  <a:srgbClr val="6600CC"/>
                </a:solidFill>
                <a:effectLst>
                  <a:outerShdw blurRad="38100" dist="38100" dir="2700000" algn="tl">
                    <a:srgbClr val="C0C0C0"/>
                  </a:outerShdw>
                </a:effectLst>
                <a:latin typeface="Times New Roman" pitchFamily="18" charset="0"/>
              </a:rPr>
              <a:t>Phủ nhận </a:t>
            </a:r>
          </a:p>
          <a:p>
            <a:pPr algn="ctr" eaLnBrk="0" fontAlgn="base" hangingPunct="0">
              <a:lnSpc>
                <a:spcPct val="130000"/>
              </a:lnSpc>
              <a:spcBef>
                <a:spcPct val="10000"/>
              </a:spcBef>
              <a:spcAft>
                <a:spcPct val="10000"/>
              </a:spcAft>
              <a:defRPr/>
            </a:pPr>
            <a:r>
              <a:rPr lang="en-US" sz="2400">
                <a:solidFill>
                  <a:srgbClr val="6600CC"/>
                </a:solidFill>
                <a:effectLst>
                  <a:outerShdw blurRad="38100" dist="38100" dir="2700000" algn="tl">
                    <a:srgbClr val="C0C0C0"/>
                  </a:outerShdw>
                </a:effectLst>
                <a:latin typeface="Times New Roman" pitchFamily="18" charset="0"/>
              </a:rPr>
              <a:t>sự việc …</a:t>
            </a:r>
          </a:p>
        </p:txBody>
      </p:sp>
      <p:sp>
        <p:nvSpPr>
          <p:cNvPr id="233487" name="Rectangle 15"/>
          <p:cNvSpPr>
            <a:spLocks noChangeArrowheads="1"/>
          </p:cNvSpPr>
          <p:nvPr/>
        </p:nvSpPr>
        <p:spPr bwMode="auto">
          <a:xfrm>
            <a:off x="8839200" y="3368680"/>
            <a:ext cx="2844800" cy="1050925"/>
          </a:xfrm>
          <a:prstGeom prst="rect">
            <a:avLst/>
          </a:prstGeom>
          <a:noFill/>
          <a:ln w="9525" algn="ctr">
            <a:solidFill>
              <a:schemeClr val="tx1"/>
            </a:solidFill>
            <a:miter lim="800000"/>
            <a:headEnd/>
            <a:tailEnd/>
          </a:ln>
          <a:effectLst/>
          <a:extLst/>
        </p:spPr>
        <p:txBody>
          <a:bodyPr>
            <a:spAutoFit/>
          </a:bodyPr>
          <a:lstStyle/>
          <a:p>
            <a:pPr algn="just" eaLnBrk="0" fontAlgn="base" hangingPunct="0">
              <a:lnSpc>
                <a:spcPct val="130000"/>
              </a:lnSpc>
              <a:spcBef>
                <a:spcPct val="30000"/>
              </a:spcBef>
              <a:spcAft>
                <a:spcPct val="30000"/>
              </a:spcAft>
              <a:defRPr/>
            </a:pPr>
            <a:r>
              <a:rPr lang="en-US" sz="2400">
                <a:solidFill>
                  <a:srgbClr val="6600CC"/>
                </a:solidFill>
                <a:effectLst>
                  <a:outerShdw blurRad="38100" dist="38100" dir="2700000" algn="tl">
                    <a:srgbClr val="C0C0C0"/>
                  </a:outerShdw>
                </a:effectLst>
                <a:latin typeface="Times New Roman" pitchFamily="18" charset="0"/>
              </a:rPr>
              <a:t>Bác bỏ một ý kiến, nhận định</a:t>
            </a:r>
          </a:p>
        </p:txBody>
      </p:sp>
      <p:sp>
        <p:nvSpPr>
          <p:cNvPr id="233488" name="Rectangle 16"/>
          <p:cNvSpPr>
            <a:spLocks noChangeArrowheads="1"/>
          </p:cNvSpPr>
          <p:nvPr/>
        </p:nvSpPr>
        <p:spPr bwMode="auto">
          <a:xfrm>
            <a:off x="812800" y="4029145"/>
            <a:ext cx="2235200" cy="1532727"/>
          </a:xfrm>
          <a:prstGeom prst="rect">
            <a:avLst/>
          </a:prstGeom>
          <a:noFill/>
          <a:ln w="9525" algn="ctr">
            <a:solidFill>
              <a:schemeClr val="tx1"/>
            </a:solidFill>
            <a:miter lim="800000"/>
            <a:headEnd/>
            <a:tailEnd/>
          </a:ln>
          <a:effectLst/>
          <a:extLst/>
        </p:spPr>
        <p:txBody>
          <a:bodyPr lIns="0" rIns="0">
            <a:spAutoFit/>
          </a:bodyPr>
          <a:lstStyle/>
          <a:p>
            <a:pPr algn="ctr" eaLnBrk="0" fontAlgn="base" hangingPunct="0">
              <a:lnSpc>
                <a:spcPct val="130000"/>
              </a:lnSpc>
              <a:spcBef>
                <a:spcPct val="30000"/>
              </a:spcBef>
              <a:spcAft>
                <a:spcPct val="30000"/>
              </a:spcAft>
              <a:defRPr/>
            </a:pPr>
            <a:r>
              <a:rPr lang="en-US" sz="2400">
                <a:solidFill>
                  <a:srgbClr val="6600CC"/>
                </a:solidFill>
                <a:effectLst>
                  <a:outerShdw blurRad="38100" dist="38100" dir="2700000" algn="tl">
                    <a:srgbClr val="C0C0C0"/>
                  </a:outerShdw>
                </a:effectLst>
                <a:latin typeface="Times New Roman" pitchFamily="18" charset="0"/>
              </a:rPr>
              <a:t>Có từ ngữ phủ định: chưa, không, chẳng….</a:t>
            </a:r>
          </a:p>
        </p:txBody>
      </p:sp>
      <p:sp>
        <p:nvSpPr>
          <p:cNvPr id="233489" name="Rectangle 17"/>
          <p:cNvSpPr>
            <a:spLocks noChangeArrowheads="1"/>
          </p:cNvSpPr>
          <p:nvPr/>
        </p:nvSpPr>
        <p:spPr bwMode="auto">
          <a:xfrm>
            <a:off x="5080000" y="4968946"/>
            <a:ext cx="2235200" cy="1050925"/>
          </a:xfrm>
          <a:prstGeom prst="rect">
            <a:avLst/>
          </a:prstGeom>
          <a:noFill/>
          <a:ln w="9525" algn="ctr">
            <a:solidFill>
              <a:schemeClr val="tx1"/>
            </a:solidFill>
            <a:miter lim="800000"/>
            <a:headEnd/>
            <a:tailEnd/>
          </a:ln>
          <a:effectLst/>
          <a:extLst/>
        </p:spPr>
        <p:txBody>
          <a:bodyPr lIns="0" rIns="0">
            <a:spAutoFit/>
          </a:bodyPr>
          <a:lstStyle/>
          <a:p>
            <a:pPr algn="ctr" eaLnBrk="0" fontAlgn="base" hangingPunct="0">
              <a:lnSpc>
                <a:spcPct val="130000"/>
              </a:lnSpc>
              <a:spcBef>
                <a:spcPct val="30000"/>
              </a:spcBef>
              <a:spcAft>
                <a:spcPct val="30000"/>
              </a:spcAft>
              <a:defRPr/>
            </a:pPr>
            <a:r>
              <a:rPr lang="en-US" sz="2400">
                <a:solidFill>
                  <a:srgbClr val="6600CC"/>
                </a:solidFill>
                <a:effectLst>
                  <a:outerShdw blurRad="38100" dist="38100" dir="2700000" algn="tl">
                    <a:srgbClr val="C0C0C0"/>
                  </a:outerShdw>
                </a:effectLst>
                <a:latin typeface="Times New Roman" pitchFamily="18" charset="0"/>
              </a:rPr>
              <a:t>Câu phủ định miêu tả</a:t>
            </a:r>
          </a:p>
        </p:txBody>
      </p:sp>
      <p:sp>
        <p:nvSpPr>
          <p:cNvPr id="233490" name="Rectangle 18"/>
          <p:cNvSpPr>
            <a:spLocks noChangeArrowheads="1"/>
          </p:cNvSpPr>
          <p:nvPr/>
        </p:nvSpPr>
        <p:spPr bwMode="auto">
          <a:xfrm>
            <a:off x="9156700" y="4968946"/>
            <a:ext cx="2235200" cy="1050925"/>
          </a:xfrm>
          <a:prstGeom prst="rect">
            <a:avLst/>
          </a:prstGeom>
          <a:noFill/>
          <a:ln w="9525" algn="ctr">
            <a:solidFill>
              <a:schemeClr val="tx1"/>
            </a:solidFill>
            <a:miter lim="800000"/>
            <a:headEnd/>
            <a:tailEnd/>
          </a:ln>
          <a:effectLst/>
          <a:extLst/>
        </p:spPr>
        <p:txBody>
          <a:bodyPr>
            <a:spAutoFit/>
          </a:bodyPr>
          <a:lstStyle/>
          <a:p>
            <a:pPr algn="ctr" eaLnBrk="0" fontAlgn="base" hangingPunct="0">
              <a:lnSpc>
                <a:spcPct val="130000"/>
              </a:lnSpc>
              <a:spcBef>
                <a:spcPct val="30000"/>
              </a:spcBef>
              <a:spcAft>
                <a:spcPct val="30000"/>
              </a:spcAft>
              <a:defRPr/>
            </a:pPr>
            <a:r>
              <a:rPr lang="en-US" sz="2400">
                <a:solidFill>
                  <a:srgbClr val="6600CC"/>
                </a:solidFill>
                <a:effectLst>
                  <a:outerShdw blurRad="38100" dist="38100" dir="2700000" algn="tl">
                    <a:srgbClr val="C0C0C0"/>
                  </a:outerShdw>
                </a:effectLst>
                <a:latin typeface="Times New Roman" pitchFamily="18" charset="0"/>
              </a:rPr>
              <a:t>Câu phủ định bác bỏ</a:t>
            </a:r>
          </a:p>
        </p:txBody>
      </p:sp>
      <p:sp>
        <p:nvSpPr>
          <p:cNvPr id="25614" name="Line 20"/>
          <p:cNvSpPr>
            <a:spLocks noChangeShapeType="1"/>
          </p:cNvSpPr>
          <p:nvPr/>
        </p:nvSpPr>
        <p:spPr bwMode="auto">
          <a:xfrm>
            <a:off x="1930400" y="1676400"/>
            <a:ext cx="17272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15" name="Line 21"/>
          <p:cNvSpPr>
            <a:spLocks noChangeShapeType="1"/>
          </p:cNvSpPr>
          <p:nvPr/>
        </p:nvSpPr>
        <p:spPr bwMode="auto">
          <a:xfrm>
            <a:off x="8432800" y="1676404"/>
            <a:ext cx="0" cy="5492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16" name="Line 22"/>
          <p:cNvSpPr>
            <a:spLocks noChangeShapeType="1"/>
          </p:cNvSpPr>
          <p:nvPr/>
        </p:nvSpPr>
        <p:spPr bwMode="auto">
          <a:xfrm>
            <a:off x="1930400" y="3354388"/>
            <a:ext cx="0" cy="684212"/>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17" name="Line 24"/>
          <p:cNvSpPr>
            <a:spLocks noChangeShapeType="1"/>
          </p:cNvSpPr>
          <p:nvPr/>
        </p:nvSpPr>
        <p:spPr bwMode="auto">
          <a:xfrm>
            <a:off x="6197600" y="4419671"/>
            <a:ext cx="0" cy="5492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18" name="Line 25"/>
          <p:cNvSpPr>
            <a:spLocks noChangeShapeType="1"/>
          </p:cNvSpPr>
          <p:nvPr/>
        </p:nvSpPr>
        <p:spPr bwMode="auto">
          <a:xfrm>
            <a:off x="10261600" y="4435475"/>
            <a:ext cx="0" cy="5334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19" name="Line 26"/>
          <p:cNvSpPr>
            <a:spLocks noChangeShapeType="1"/>
          </p:cNvSpPr>
          <p:nvPr/>
        </p:nvSpPr>
        <p:spPr bwMode="auto">
          <a:xfrm>
            <a:off x="9448800" y="2530475"/>
            <a:ext cx="7112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20" name="Line 27"/>
          <p:cNvSpPr>
            <a:spLocks noChangeShapeType="1"/>
          </p:cNvSpPr>
          <p:nvPr/>
        </p:nvSpPr>
        <p:spPr bwMode="auto">
          <a:xfrm>
            <a:off x="10160000" y="2530475"/>
            <a:ext cx="0" cy="838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21" name="Line 28"/>
          <p:cNvSpPr>
            <a:spLocks noChangeShapeType="1"/>
          </p:cNvSpPr>
          <p:nvPr/>
        </p:nvSpPr>
        <p:spPr bwMode="auto">
          <a:xfrm>
            <a:off x="6197600" y="2530475"/>
            <a:ext cx="0" cy="838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22" name="Line 29"/>
          <p:cNvSpPr>
            <a:spLocks noChangeShapeType="1"/>
          </p:cNvSpPr>
          <p:nvPr/>
        </p:nvSpPr>
        <p:spPr bwMode="auto">
          <a:xfrm>
            <a:off x="6197600" y="2530475"/>
            <a:ext cx="12192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23" name="Line 30"/>
          <p:cNvSpPr>
            <a:spLocks noChangeShapeType="1"/>
          </p:cNvSpPr>
          <p:nvPr/>
        </p:nvSpPr>
        <p:spPr bwMode="auto">
          <a:xfrm>
            <a:off x="1930400" y="1676400"/>
            <a:ext cx="0" cy="609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
        <p:nvSpPr>
          <p:cNvPr id="25624" name="Line 31"/>
          <p:cNvSpPr>
            <a:spLocks noChangeShapeType="1"/>
          </p:cNvSpPr>
          <p:nvPr/>
        </p:nvSpPr>
        <p:spPr bwMode="auto">
          <a:xfrm>
            <a:off x="7010400" y="1676400"/>
            <a:ext cx="142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pPr eaLnBrk="0" fontAlgn="base" hangingPunct="0">
              <a:spcBef>
                <a:spcPct val="0"/>
              </a:spcBef>
              <a:spcAft>
                <a:spcPct val="0"/>
              </a:spcAft>
            </a:pPr>
            <a:endParaRPr lang="en-US" smtClean="0">
              <a:solidFill>
                <a:srgbClr val="000000"/>
              </a:solidFill>
            </a:endParaRPr>
          </a:p>
        </p:txBody>
      </p:sp>
    </p:spTree>
    <p:custDataLst>
      <p:tags r:id="rId1"/>
    </p:custDataLst>
    <p:extLst>
      <p:ext uri="{BB962C8B-B14F-4D97-AF65-F5344CB8AC3E}">
        <p14:creationId xmlns:p14="http://schemas.microsoft.com/office/powerpoint/2010/main" val="902239674"/>
      </p:ext>
    </p:extLst>
  </p:cSld>
  <p:clrMapOvr>
    <a:masterClrMapping/>
  </p:clrMapOvr>
  <p:transition advClick="0" advTm="5000">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nodeType="clickEffect">
                                  <p:stCondLst>
                                    <p:cond delay="0"/>
                                  </p:stCondLst>
                                  <p:childTnLst>
                                    <p:set>
                                      <p:cBhvr>
                                        <p:cTn id="6" dur="1" fill="hold">
                                          <p:stCondLst>
                                            <p:cond delay="0"/>
                                          </p:stCondLst>
                                        </p:cTn>
                                        <p:tgtEl>
                                          <p:spTgt spid="233484">
                                            <p:txEl>
                                              <p:pRg st="0" end="0"/>
                                            </p:txEl>
                                          </p:spTgt>
                                        </p:tgtEl>
                                        <p:attrNameLst>
                                          <p:attrName>style.visibility</p:attrName>
                                        </p:attrNameLst>
                                      </p:cBhvr>
                                      <p:to>
                                        <p:strVal val="visible"/>
                                      </p:to>
                                    </p:set>
                                    <p:animEffect transition="in" filter="checkerboard(down)">
                                      <p:cBhvr>
                                        <p:cTn id="7" dur="500"/>
                                        <p:tgtEl>
                                          <p:spTgt spid="233484">
                                            <p:txEl>
                                              <p:pRg st="0" end="0"/>
                                            </p:txEl>
                                          </p:spTgt>
                                        </p:tgtEl>
                                      </p:cBhvr>
                                    </p:animEffect>
                                  </p:childTnLst>
                                </p:cTn>
                              </p:par>
                              <p:par>
                                <p:cTn id="8" presetID="5" presetClass="entr" presetSubtype="5" fill="hold" nodeType="withEffect">
                                  <p:stCondLst>
                                    <p:cond delay="0"/>
                                  </p:stCondLst>
                                  <p:childTnLst>
                                    <p:set>
                                      <p:cBhvr>
                                        <p:cTn id="9" dur="1" fill="hold">
                                          <p:stCondLst>
                                            <p:cond delay="0"/>
                                          </p:stCondLst>
                                        </p:cTn>
                                        <p:tgtEl>
                                          <p:spTgt spid="233485">
                                            <p:txEl>
                                              <p:pRg st="0" end="0"/>
                                            </p:txEl>
                                          </p:spTgt>
                                        </p:tgtEl>
                                        <p:attrNameLst>
                                          <p:attrName>style.visibility</p:attrName>
                                        </p:attrNameLst>
                                      </p:cBhvr>
                                      <p:to>
                                        <p:strVal val="visible"/>
                                      </p:to>
                                    </p:set>
                                    <p:animEffect transition="in" filter="checkerboard(down)">
                                      <p:cBhvr>
                                        <p:cTn id="10" dur="500"/>
                                        <p:tgtEl>
                                          <p:spTgt spid="233485">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5" fill="hold" nodeType="clickEffect">
                                  <p:stCondLst>
                                    <p:cond delay="0"/>
                                  </p:stCondLst>
                                  <p:childTnLst>
                                    <p:set>
                                      <p:cBhvr>
                                        <p:cTn id="14" dur="1" fill="hold">
                                          <p:stCondLst>
                                            <p:cond delay="0"/>
                                          </p:stCondLst>
                                        </p:cTn>
                                        <p:tgtEl>
                                          <p:spTgt spid="233488">
                                            <p:txEl>
                                              <p:pRg st="0" end="0"/>
                                            </p:txEl>
                                          </p:spTgt>
                                        </p:tgtEl>
                                        <p:attrNameLst>
                                          <p:attrName>style.visibility</p:attrName>
                                        </p:attrNameLst>
                                      </p:cBhvr>
                                      <p:to>
                                        <p:strVal val="visible"/>
                                      </p:to>
                                    </p:set>
                                    <p:animEffect transition="in" filter="checkerboard(down)">
                                      <p:cBhvr>
                                        <p:cTn id="15" dur="500"/>
                                        <p:tgtEl>
                                          <p:spTgt spid="233488">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5" fill="hold" nodeType="clickEffect">
                                  <p:stCondLst>
                                    <p:cond delay="0"/>
                                  </p:stCondLst>
                                  <p:childTnLst>
                                    <p:set>
                                      <p:cBhvr>
                                        <p:cTn id="19" dur="1" fill="hold">
                                          <p:stCondLst>
                                            <p:cond delay="0"/>
                                          </p:stCondLst>
                                        </p:cTn>
                                        <p:tgtEl>
                                          <p:spTgt spid="233486">
                                            <p:txEl>
                                              <p:pRg st="0" end="0"/>
                                            </p:txEl>
                                          </p:spTgt>
                                        </p:tgtEl>
                                        <p:attrNameLst>
                                          <p:attrName>style.visibility</p:attrName>
                                        </p:attrNameLst>
                                      </p:cBhvr>
                                      <p:to>
                                        <p:strVal val="visible"/>
                                      </p:to>
                                    </p:set>
                                    <p:animEffect transition="in" filter="checkerboard(down)">
                                      <p:cBhvr>
                                        <p:cTn id="20" dur="500"/>
                                        <p:tgtEl>
                                          <p:spTgt spid="233486">
                                            <p:txEl>
                                              <p:pRg st="0" end="0"/>
                                            </p:txEl>
                                          </p:spTgt>
                                        </p:tgtEl>
                                      </p:cBhvr>
                                    </p:animEffect>
                                  </p:childTnLst>
                                </p:cTn>
                              </p:par>
                              <p:par>
                                <p:cTn id="21" presetID="5" presetClass="entr" presetSubtype="5" fill="hold" nodeType="withEffect">
                                  <p:stCondLst>
                                    <p:cond delay="0"/>
                                  </p:stCondLst>
                                  <p:childTnLst>
                                    <p:set>
                                      <p:cBhvr>
                                        <p:cTn id="22" dur="1" fill="hold">
                                          <p:stCondLst>
                                            <p:cond delay="0"/>
                                          </p:stCondLst>
                                        </p:cTn>
                                        <p:tgtEl>
                                          <p:spTgt spid="233487">
                                            <p:txEl>
                                              <p:pRg st="0" end="0"/>
                                            </p:txEl>
                                          </p:spTgt>
                                        </p:tgtEl>
                                        <p:attrNameLst>
                                          <p:attrName>style.visibility</p:attrName>
                                        </p:attrNameLst>
                                      </p:cBhvr>
                                      <p:to>
                                        <p:strVal val="visible"/>
                                      </p:to>
                                    </p:set>
                                    <p:animEffect transition="in" filter="checkerboard(down)">
                                      <p:cBhvr>
                                        <p:cTn id="23" dur="500"/>
                                        <p:tgtEl>
                                          <p:spTgt spid="233487">
                                            <p:txEl>
                                              <p:pRg st="0" end="0"/>
                                            </p:txEl>
                                          </p:spTgt>
                                        </p:tgtEl>
                                      </p:cBhvr>
                                    </p:animEffect>
                                  </p:childTnLst>
                                </p:cTn>
                              </p:par>
                              <p:par>
                                <p:cTn id="24" presetID="5" presetClass="entr" presetSubtype="5" fill="hold" nodeType="withEffect">
                                  <p:stCondLst>
                                    <p:cond delay="0"/>
                                  </p:stCondLst>
                                  <p:childTnLst>
                                    <p:set>
                                      <p:cBhvr>
                                        <p:cTn id="25" dur="1" fill="hold">
                                          <p:stCondLst>
                                            <p:cond delay="0"/>
                                          </p:stCondLst>
                                        </p:cTn>
                                        <p:tgtEl>
                                          <p:spTgt spid="233486">
                                            <p:txEl>
                                              <p:pRg st="1" end="1"/>
                                            </p:txEl>
                                          </p:spTgt>
                                        </p:tgtEl>
                                        <p:attrNameLst>
                                          <p:attrName>style.visibility</p:attrName>
                                        </p:attrNameLst>
                                      </p:cBhvr>
                                      <p:to>
                                        <p:strVal val="visible"/>
                                      </p:to>
                                    </p:set>
                                    <p:animEffect transition="in" filter="checkerboard(down)">
                                      <p:cBhvr>
                                        <p:cTn id="26" dur="500"/>
                                        <p:tgtEl>
                                          <p:spTgt spid="233486">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5" fill="hold" nodeType="clickEffect">
                                  <p:stCondLst>
                                    <p:cond delay="0"/>
                                  </p:stCondLst>
                                  <p:childTnLst>
                                    <p:set>
                                      <p:cBhvr>
                                        <p:cTn id="30" dur="1" fill="hold">
                                          <p:stCondLst>
                                            <p:cond delay="0"/>
                                          </p:stCondLst>
                                        </p:cTn>
                                        <p:tgtEl>
                                          <p:spTgt spid="233489">
                                            <p:txEl>
                                              <p:pRg st="0" end="0"/>
                                            </p:txEl>
                                          </p:spTgt>
                                        </p:tgtEl>
                                        <p:attrNameLst>
                                          <p:attrName>style.visibility</p:attrName>
                                        </p:attrNameLst>
                                      </p:cBhvr>
                                      <p:to>
                                        <p:strVal val="visible"/>
                                      </p:to>
                                    </p:set>
                                    <p:animEffect transition="in" filter="checkerboard(down)">
                                      <p:cBhvr>
                                        <p:cTn id="31" dur="500"/>
                                        <p:tgtEl>
                                          <p:spTgt spid="233489">
                                            <p:txEl>
                                              <p:pRg st="0" end="0"/>
                                            </p:txEl>
                                          </p:spTgt>
                                        </p:tgtEl>
                                      </p:cBhvr>
                                    </p:animEffect>
                                  </p:childTnLst>
                                </p:cTn>
                              </p:par>
                              <p:par>
                                <p:cTn id="32" presetID="5" presetClass="entr" presetSubtype="5" fill="hold" nodeType="withEffect">
                                  <p:stCondLst>
                                    <p:cond delay="0"/>
                                  </p:stCondLst>
                                  <p:childTnLst>
                                    <p:set>
                                      <p:cBhvr>
                                        <p:cTn id="33" dur="1" fill="hold">
                                          <p:stCondLst>
                                            <p:cond delay="0"/>
                                          </p:stCondLst>
                                        </p:cTn>
                                        <p:tgtEl>
                                          <p:spTgt spid="233490">
                                            <p:txEl>
                                              <p:pRg st="0" end="0"/>
                                            </p:txEl>
                                          </p:spTgt>
                                        </p:tgtEl>
                                        <p:attrNameLst>
                                          <p:attrName>style.visibility</p:attrName>
                                        </p:attrNameLst>
                                      </p:cBhvr>
                                      <p:to>
                                        <p:strVal val="visible"/>
                                      </p:to>
                                    </p:set>
                                    <p:animEffect transition="in" filter="checkerboard(down)">
                                      <p:cBhvr>
                                        <p:cTn id="34" dur="500"/>
                                        <p:tgtEl>
                                          <p:spTgt spid="2334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4929" y="3810167"/>
            <a:ext cx="3845983"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3" name="Picture 3"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112" y="3352800"/>
            <a:ext cx="353483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4"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3124200"/>
            <a:ext cx="3450167"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5"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26600" y="2743200"/>
            <a:ext cx="266700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6"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52112" y="2743367"/>
            <a:ext cx="2722033"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7"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50400" y="2362200"/>
            <a:ext cx="25400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8" name="Picture 8"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48911" y="1979780"/>
            <a:ext cx="2495551"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9" name="Picture 9"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83203" y="2286167"/>
            <a:ext cx="5560484"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0" name="Picture 10"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7600" y="2819567"/>
            <a:ext cx="56134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1" name="Picture 11" descr="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12745" y="4572167"/>
            <a:ext cx="461856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2" name="Picture 12" descr="Cov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57712" y="3886367"/>
            <a:ext cx="4296833"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3" name="Picture 13" descr="Cove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17712" y="2971800"/>
            <a:ext cx="3545417"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4" name="Picture 14" descr="Cov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2415" y="1674980"/>
            <a:ext cx="4713817"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5" name="Picture 15" descr="Cove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153584" y="1507333"/>
            <a:ext cx="3888317"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6" name="Picture 16" descr="Cove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46103" y="2858713"/>
            <a:ext cx="3492500"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895783200"/>
      </p:ext>
    </p:extLst>
  </p:cSld>
  <p:clrMapOvr>
    <a:masterClrMapping/>
  </p:clrMapOvr>
  <mc:AlternateContent xmlns:mc="http://schemas.openxmlformats.org/markup-compatibility/2006" xmlns:p14="http://schemas.microsoft.com/office/powerpoint/2010/main">
    <mc:Choice Requires="p14">
      <p:transition spd="slow" p14:dur="2000" advClick="0" advTm="7501"/>
    </mc:Choice>
    <mc:Fallback xmlns="">
      <p:transition spd="slow" advClick="0" advTm="7501"/>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61456"/>
                                        </p:tgtEl>
                                        <p:attrNameLst>
                                          <p:attrName>style.visibility</p:attrName>
                                        </p:attrNameLst>
                                      </p:cBhvr>
                                      <p:to>
                                        <p:strVal val="visible"/>
                                      </p:to>
                                    </p:set>
                                    <p:animEffect transition="in" filter="box(out)">
                                      <p:cBhvr>
                                        <p:cTn id="7" dur="500"/>
                                        <p:tgtEl>
                                          <p:spTgt spid="614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1455"/>
                                        </p:tgtEl>
                                        <p:attrNameLst>
                                          <p:attrName>style.visibility</p:attrName>
                                        </p:attrNameLst>
                                      </p:cBhvr>
                                      <p:to>
                                        <p:strVal val="visible"/>
                                      </p:to>
                                    </p:set>
                                    <p:animEffect transition="in" filter="wipe(left)">
                                      <p:cBhvr>
                                        <p:cTn id="12" dur="500"/>
                                        <p:tgtEl>
                                          <p:spTgt spid="614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1454"/>
                                        </p:tgtEl>
                                        <p:attrNameLst>
                                          <p:attrName>style.visibility</p:attrName>
                                        </p:attrNameLst>
                                      </p:cBhvr>
                                      <p:to>
                                        <p:strVal val="visible"/>
                                      </p:to>
                                    </p:set>
                                    <p:animEffect transition="in" filter="wipe(left)">
                                      <p:cBhvr>
                                        <p:cTn id="17" dur="500"/>
                                        <p:tgtEl>
                                          <p:spTgt spid="614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1450"/>
                                        </p:tgtEl>
                                        <p:attrNameLst>
                                          <p:attrName>style.visibility</p:attrName>
                                        </p:attrNameLst>
                                      </p:cBhvr>
                                      <p:to>
                                        <p:strVal val="visible"/>
                                      </p:to>
                                    </p:set>
                                    <p:animEffect transition="in" filter="wipe(left)">
                                      <p:cBhvr>
                                        <p:cTn id="22" dur="500"/>
                                        <p:tgtEl>
                                          <p:spTgt spid="614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1449"/>
                                        </p:tgtEl>
                                        <p:attrNameLst>
                                          <p:attrName>style.visibility</p:attrName>
                                        </p:attrNameLst>
                                      </p:cBhvr>
                                      <p:to>
                                        <p:strVal val="visible"/>
                                      </p:to>
                                    </p:set>
                                    <p:animEffect transition="in" filter="wipe(left)">
                                      <p:cBhvr>
                                        <p:cTn id="27" dur="500"/>
                                        <p:tgtEl>
                                          <p:spTgt spid="614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1448"/>
                                        </p:tgtEl>
                                        <p:attrNameLst>
                                          <p:attrName>style.visibility</p:attrName>
                                        </p:attrNameLst>
                                      </p:cBhvr>
                                      <p:to>
                                        <p:strVal val="visible"/>
                                      </p:to>
                                    </p:set>
                                    <p:animEffect transition="in" filter="wipe(left)">
                                      <p:cBhvr>
                                        <p:cTn id="32" dur="500"/>
                                        <p:tgtEl>
                                          <p:spTgt spid="614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61447"/>
                                        </p:tgtEl>
                                        <p:attrNameLst>
                                          <p:attrName>style.visibility</p:attrName>
                                        </p:attrNameLst>
                                      </p:cBhvr>
                                      <p:to>
                                        <p:strVal val="visible"/>
                                      </p:to>
                                    </p:set>
                                    <p:animEffect transition="in" filter="wipe(left)">
                                      <p:cBhvr>
                                        <p:cTn id="37" dur="500"/>
                                        <p:tgtEl>
                                          <p:spTgt spid="614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61446"/>
                                        </p:tgtEl>
                                        <p:attrNameLst>
                                          <p:attrName>style.visibility</p:attrName>
                                        </p:attrNameLst>
                                      </p:cBhvr>
                                      <p:to>
                                        <p:strVal val="visible"/>
                                      </p:to>
                                    </p:set>
                                    <p:animEffect transition="in" filter="wipe(left)">
                                      <p:cBhvr>
                                        <p:cTn id="42" dur="500"/>
                                        <p:tgtEl>
                                          <p:spTgt spid="6144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61445"/>
                                        </p:tgtEl>
                                        <p:attrNameLst>
                                          <p:attrName>style.visibility</p:attrName>
                                        </p:attrNameLst>
                                      </p:cBhvr>
                                      <p:to>
                                        <p:strVal val="visible"/>
                                      </p:to>
                                    </p:set>
                                    <p:animEffect transition="in" filter="wipe(left)">
                                      <p:cBhvr>
                                        <p:cTn id="47" dur="500"/>
                                        <p:tgtEl>
                                          <p:spTgt spid="6144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61444"/>
                                        </p:tgtEl>
                                        <p:attrNameLst>
                                          <p:attrName>style.visibility</p:attrName>
                                        </p:attrNameLst>
                                      </p:cBhvr>
                                      <p:to>
                                        <p:strVal val="visible"/>
                                      </p:to>
                                    </p:set>
                                    <p:animEffect transition="in" filter="wipe(left)">
                                      <p:cBhvr>
                                        <p:cTn id="52" dur="500"/>
                                        <p:tgtEl>
                                          <p:spTgt spid="6144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61443"/>
                                        </p:tgtEl>
                                        <p:attrNameLst>
                                          <p:attrName>style.visibility</p:attrName>
                                        </p:attrNameLst>
                                      </p:cBhvr>
                                      <p:to>
                                        <p:strVal val="visible"/>
                                      </p:to>
                                    </p:set>
                                    <p:animEffect transition="in" filter="wipe(left)">
                                      <p:cBhvr>
                                        <p:cTn id="57" dur="500"/>
                                        <p:tgtEl>
                                          <p:spTgt spid="6144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61442"/>
                                        </p:tgtEl>
                                        <p:attrNameLst>
                                          <p:attrName>style.visibility</p:attrName>
                                        </p:attrNameLst>
                                      </p:cBhvr>
                                      <p:to>
                                        <p:strVal val="visible"/>
                                      </p:to>
                                    </p:set>
                                    <p:animEffect transition="in" filter="wipe(left)">
                                      <p:cBhvr>
                                        <p:cTn id="62" dur="500"/>
                                        <p:tgtEl>
                                          <p:spTgt spid="6144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61453"/>
                                        </p:tgtEl>
                                        <p:attrNameLst>
                                          <p:attrName>style.visibility</p:attrName>
                                        </p:attrNameLst>
                                      </p:cBhvr>
                                      <p:to>
                                        <p:strVal val="visible"/>
                                      </p:to>
                                    </p:set>
                                    <p:animEffect transition="in" filter="wipe(left)">
                                      <p:cBhvr>
                                        <p:cTn id="67" dur="500"/>
                                        <p:tgtEl>
                                          <p:spTgt spid="6145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61452"/>
                                        </p:tgtEl>
                                        <p:attrNameLst>
                                          <p:attrName>style.visibility</p:attrName>
                                        </p:attrNameLst>
                                      </p:cBhvr>
                                      <p:to>
                                        <p:strVal val="visible"/>
                                      </p:to>
                                    </p:set>
                                    <p:animEffect transition="in" filter="wipe(left)">
                                      <p:cBhvr>
                                        <p:cTn id="72" dur="500"/>
                                        <p:tgtEl>
                                          <p:spTgt spid="6145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61451"/>
                                        </p:tgtEl>
                                        <p:attrNameLst>
                                          <p:attrName>style.visibility</p:attrName>
                                        </p:attrNameLst>
                                      </p:cBhvr>
                                      <p:to>
                                        <p:strVal val="visible"/>
                                      </p:to>
                                    </p:set>
                                    <p:animEffect transition="in" filter="wipe(left)">
                                      <p:cBhvr>
                                        <p:cTn id="77" dur="500"/>
                                        <p:tgtEl>
                                          <p:spTgt spid="61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a:bodyPr>
          <a:lstStyle/>
          <a:p>
            <a:pPr eaLnBrk="1" hangingPunct="1"/>
            <a:r>
              <a:rPr lang="en-US" sz="3600" b="1" dirty="0">
                <a:solidFill>
                  <a:srgbClr val="FFFF00"/>
                </a:solidFill>
                <a:effectLst/>
                <a:latin typeface="Times New Roman" panose="02020603050405020304" pitchFamily="18" charset="0"/>
                <a:cs typeface="Times New Roman" panose="02020603050405020304" pitchFamily="18" charset="0"/>
              </a:rPr>
              <a:t>HƯỚNG DẪN HỌC TẬP </a:t>
            </a:r>
          </a:p>
        </p:txBody>
      </p:sp>
      <p:sp>
        <p:nvSpPr>
          <p:cNvPr id="5" name="Rectangle 5"/>
          <p:cNvSpPr>
            <a:spLocks noChangeArrowheads="1"/>
          </p:cNvSpPr>
          <p:nvPr/>
        </p:nvSpPr>
        <p:spPr bwMode="auto">
          <a:xfrm>
            <a:off x="1544782" y="1371600"/>
            <a:ext cx="9372599" cy="3970318"/>
          </a:xfrm>
          <a:prstGeom prst="rect">
            <a:avLst/>
          </a:prstGeom>
          <a:noFill/>
          <a:ln w="9525">
            <a:solidFill>
              <a:schemeClr val="bg1"/>
            </a:solidFill>
            <a:miter lim="800000"/>
            <a:headEnd/>
            <a:tailEnd/>
          </a:ln>
          <a:effectLst/>
        </p:spPr>
        <p:txBody>
          <a:bodyPr wrap="square" anchor="ctr">
            <a:spAutoFit/>
          </a:bodyPr>
          <a:lstStyle/>
          <a:p>
            <a:pPr marL="342900" indent="-342900" algn="just" fontAlgn="base">
              <a:lnSpc>
                <a:spcPct val="150000"/>
              </a:lnSpc>
              <a:spcBef>
                <a:spcPct val="0"/>
              </a:spcBef>
              <a:spcAft>
                <a:spcPct val="0"/>
              </a:spcAft>
              <a:buFontTx/>
              <a:buChar char="-"/>
              <a:tabLst>
                <a:tab pos="1381125" algn="l"/>
              </a:tabLst>
              <a:defRPr/>
            </a:pPr>
            <a:r>
              <a:rPr lang="en-US" sz="2800" dirty="0" err="1">
                <a:solidFill>
                  <a:prstClr val="white"/>
                </a:solidFill>
                <a:latin typeface="Times New Roman" pitchFamily="18" charset="0"/>
                <a:cs typeface="Times New Roman" pitchFamily="18" charset="0"/>
              </a:rPr>
              <a:t>Nắm</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vững</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đặc</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điểm</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hình</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thức</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chức</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năng</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của</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câu</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trần</a:t>
            </a:r>
            <a:r>
              <a:rPr lang="en-US" sz="2800" dirty="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thuật</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câu</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phủ</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định</a:t>
            </a:r>
            <a:r>
              <a:rPr lang="en-US" sz="2800" dirty="0" smtClean="0">
                <a:solidFill>
                  <a:prstClr val="white"/>
                </a:solidFill>
                <a:latin typeface="Times New Roman" pitchFamily="18" charset="0"/>
                <a:cs typeface="Times New Roman" pitchFamily="18" charset="0"/>
              </a:rPr>
              <a:t>.</a:t>
            </a:r>
            <a:endParaRPr lang="en-US" sz="2800" dirty="0">
              <a:solidFill>
                <a:prstClr val="white"/>
              </a:solidFill>
              <a:latin typeface="Times New Roman" pitchFamily="18" charset="0"/>
              <a:cs typeface="Times New Roman" pitchFamily="18" charset="0"/>
            </a:endParaRPr>
          </a:p>
          <a:p>
            <a:pPr marL="342900" indent="-342900" algn="just" fontAlgn="base">
              <a:lnSpc>
                <a:spcPct val="150000"/>
              </a:lnSpc>
              <a:spcBef>
                <a:spcPct val="0"/>
              </a:spcBef>
              <a:spcAft>
                <a:spcPct val="0"/>
              </a:spcAft>
              <a:buFontTx/>
              <a:buChar char="-"/>
              <a:tabLst>
                <a:tab pos="1381125" algn="l"/>
              </a:tabLst>
              <a:defRPr/>
            </a:pPr>
            <a:r>
              <a:rPr lang="en-US" sz="2800" dirty="0" err="1">
                <a:solidFill>
                  <a:prstClr val="white"/>
                </a:solidFill>
                <a:latin typeface="Times New Roman" pitchFamily="18" charset="0"/>
                <a:cs typeface="Times New Roman" pitchFamily="18" charset="0"/>
              </a:rPr>
              <a:t>H</a:t>
            </a:r>
            <a:r>
              <a:rPr lang="en-US" sz="2800" dirty="0" err="1" smtClean="0">
                <a:solidFill>
                  <a:prstClr val="white"/>
                </a:solidFill>
                <a:latin typeface="Times New Roman" pitchFamily="18" charset="0"/>
                <a:cs typeface="Times New Roman" pitchFamily="18" charset="0"/>
              </a:rPr>
              <a:t>oàn</a:t>
            </a:r>
            <a:r>
              <a:rPr lang="en-US" sz="2800" dirty="0" smtClean="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thành</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các</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bài</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tập</a:t>
            </a:r>
            <a:r>
              <a:rPr lang="en-US" sz="2800" dirty="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còn</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lại</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trong</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sách</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giáo</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khoa</a:t>
            </a:r>
            <a:endParaRPr lang="en-US" sz="2800" dirty="0">
              <a:solidFill>
                <a:prstClr val="white"/>
              </a:solidFill>
              <a:latin typeface="Times New Roman" pitchFamily="18" charset="0"/>
              <a:cs typeface="Times New Roman" pitchFamily="18" charset="0"/>
            </a:endParaRPr>
          </a:p>
          <a:p>
            <a:pPr algn="just" fontAlgn="base">
              <a:lnSpc>
                <a:spcPct val="150000"/>
              </a:lnSpc>
              <a:spcBef>
                <a:spcPct val="0"/>
              </a:spcBef>
              <a:spcAft>
                <a:spcPct val="0"/>
              </a:spcAft>
              <a:tabLst>
                <a:tab pos="1381125" algn="l"/>
              </a:tabLst>
              <a:defRPr/>
            </a:pP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Viết</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một</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đoạn</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văn</a:t>
            </a:r>
            <a:r>
              <a:rPr lang="en-US" sz="2800" dirty="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khoảng</a:t>
            </a:r>
            <a:r>
              <a:rPr lang="en-US" sz="2800" dirty="0" smtClean="0">
                <a:solidFill>
                  <a:prstClr val="white"/>
                </a:solidFill>
                <a:latin typeface="Times New Roman" pitchFamily="18" charset="0"/>
                <a:cs typeface="Times New Roman" pitchFamily="18" charset="0"/>
              </a:rPr>
              <a:t> 10 </a:t>
            </a:r>
            <a:r>
              <a:rPr lang="en-US" sz="2800" dirty="0" err="1" smtClean="0">
                <a:solidFill>
                  <a:prstClr val="white"/>
                </a:solidFill>
                <a:latin typeface="Times New Roman" pitchFamily="18" charset="0"/>
                <a:cs typeface="Times New Roman" pitchFamily="18" charset="0"/>
              </a:rPr>
              <a:t>câu</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chủ</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đề</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về</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gia</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đình</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bạn</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bè</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có</a:t>
            </a:r>
            <a:r>
              <a:rPr lang="en-US" sz="2800" dirty="0" smtClean="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sử</a:t>
            </a:r>
            <a:r>
              <a:rPr lang="en-US" sz="2800" dirty="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dụng</a:t>
            </a:r>
            <a:r>
              <a:rPr lang="en-US" sz="2800" dirty="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các</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kiểu</a:t>
            </a:r>
            <a:r>
              <a:rPr lang="en-US" sz="2800" dirty="0" smtClean="0">
                <a:solidFill>
                  <a:prstClr val="white"/>
                </a:solidFill>
                <a:latin typeface="Times New Roman" pitchFamily="18" charset="0"/>
                <a:cs typeface="Times New Roman" pitchFamily="18" charset="0"/>
              </a:rPr>
              <a:t> </a:t>
            </a:r>
            <a:r>
              <a:rPr lang="en-US" sz="2800" dirty="0" err="1">
                <a:solidFill>
                  <a:prstClr val="white"/>
                </a:solidFill>
                <a:latin typeface="Times New Roman" pitchFamily="18" charset="0"/>
                <a:cs typeface="Times New Roman" pitchFamily="18" charset="0"/>
              </a:rPr>
              <a:t>câu</a:t>
            </a:r>
            <a:r>
              <a:rPr lang="en-US" sz="2800" dirty="0">
                <a:solidFill>
                  <a:prstClr val="white"/>
                </a:solidFill>
                <a:latin typeface="Times New Roman" pitchFamily="18" charset="0"/>
                <a:cs typeface="Times New Roman" pitchFamily="18" charset="0"/>
              </a:rPr>
              <a:t> </a:t>
            </a:r>
            <a:r>
              <a:rPr lang="en-US" sz="2800" dirty="0" smtClean="0">
                <a:solidFill>
                  <a:prstClr val="white"/>
                </a:solidFill>
                <a:latin typeface="Times New Roman" pitchFamily="18" charset="0"/>
                <a:cs typeface="Times New Roman" pitchFamily="18" charset="0"/>
              </a:rPr>
              <a:t>chia </a:t>
            </a:r>
            <a:r>
              <a:rPr lang="en-US" sz="2800" dirty="0" err="1" smtClean="0">
                <a:solidFill>
                  <a:prstClr val="white"/>
                </a:solidFill>
                <a:latin typeface="Times New Roman" pitchFamily="18" charset="0"/>
                <a:cs typeface="Times New Roman" pitchFamily="18" charset="0"/>
              </a:rPr>
              <a:t>theo</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mục</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đích</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nói</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đã</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học</a:t>
            </a:r>
            <a:r>
              <a:rPr lang="en-US" sz="2800" dirty="0">
                <a:solidFill>
                  <a:prstClr val="white"/>
                </a:solidFill>
                <a:latin typeface="Times New Roman" pitchFamily="18" charset="0"/>
                <a:cs typeface="Times New Roman" pitchFamily="18" charset="0"/>
              </a:rPr>
              <a:t> </a:t>
            </a:r>
            <a:r>
              <a:rPr lang="en-US" sz="2800" dirty="0" smtClean="0">
                <a:solidFill>
                  <a:prstClr val="white"/>
                </a:solidFill>
                <a:latin typeface="Times New Roman" pitchFamily="18" charset="0"/>
                <a:cs typeface="Times New Roman" pitchFamily="18" charset="0"/>
              </a:rPr>
              <a:t>(</a:t>
            </a:r>
            <a:r>
              <a:rPr lang="en-US" sz="2800" dirty="0" err="1" smtClean="0">
                <a:solidFill>
                  <a:prstClr val="white"/>
                </a:solidFill>
                <a:latin typeface="Times New Roman" pitchFamily="18" charset="0"/>
                <a:cs typeface="Times New Roman" pitchFamily="18" charset="0"/>
              </a:rPr>
              <a:t>gạch</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chân</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và</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chú</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thích</a:t>
            </a:r>
            <a:r>
              <a:rPr lang="en-US" sz="2800" dirty="0" smtClean="0">
                <a:solidFill>
                  <a:prstClr val="white"/>
                </a:solidFill>
                <a:latin typeface="Times New Roman" pitchFamily="18" charset="0"/>
                <a:cs typeface="Times New Roman" pitchFamily="18" charset="0"/>
              </a:rPr>
              <a:t> </a:t>
            </a:r>
            <a:r>
              <a:rPr lang="en-US" sz="2800" dirty="0" err="1" smtClean="0">
                <a:solidFill>
                  <a:prstClr val="white"/>
                </a:solidFill>
                <a:latin typeface="Times New Roman" pitchFamily="18" charset="0"/>
                <a:cs typeface="Times New Roman" pitchFamily="18" charset="0"/>
              </a:rPr>
              <a:t>rõ</a:t>
            </a:r>
            <a:r>
              <a:rPr lang="en-US" sz="2800" dirty="0" smtClean="0">
                <a:solidFill>
                  <a:prstClr val="white"/>
                </a:solidFill>
                <a:latin typeface="Times New Roman" pitchFamily="18" charset="0"/>
                <a:cs typeface="Times New Roman" pitchFamily="18" charset="0"/>
              </a:rPr>
              <a:t>)</a:t>
            </a:r>
            <a:endParaRPr lang="en-US" sz="2800" dirty="0">
              <a:solidFill>
                <a:prstClr val="white"/>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566938737"/>
      </p:ext>
    </p:extLst>
  </p:cSld>
  <p:clrMapOvr>
    <a:masterClrMapping/>
  </p:clrMapOvr>
  <p:transition spd="slow" advClick="0" advTm="4149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5" descr="New%20Hopes%20And%20New%20Joyslk[1]"/>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0" y="0"/>
            <a:ext cx="1320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2667000" y="1394331"/>
            <a:ext cx="12801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pPr>
            <a:r>
              <a:rPr lang="en-US" sz="2400" b="1" dirty="0" smtClean="0">
                <a:solidFill>
                  <a:srgbClr val="0000CC"/>
                </a:solidFill>
                <a:cs typeface="Times New Roman" pitchFamily="18" charset="0"/>
              </a:rPr>
              <a:t>CẢM ƠN CÁC EM ĐÃ CHÚ Ý LẮNG NGHE!</a:t>
            </a:r>
          </a:p>
        </p:txBody>
      </p:sp>
    </p:spTree>
    <p:custDataLst>
      <p:tags r:id="rId1"/>
    </p:custDataLst>
    <p:extLst>
      <p:ext uri="{BB962C8B-B14F-4D97-AF65-F5344CB8AC3E}">
        <p14:creationId xmlns:p14="http://schemas.microsoft.com/office/powerpoint/2010/main" val="267885199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11055" y="1431863"/>
            <a:ext cx="9677400" cy="4343177"/>
            <a:chOff x="520274" y="1008157"/>
            <a:chExt cx="11294333" cy="3812362"/>
          </a:xfrm>
        </p:grpSpPr>
        <p:sp>
          <p:nvSpPr>
            <p:cNvPr id="5" name="Text Box 5"/>
            <p:cNvSpPr txBox="1">
              <a:spLocks noChangeArrowheads="1"/>
            </p:cNvSpPr>
            <p:nvPr/>
          </p:nvSpPr>
          <p:spPr bwMode="auto">
            <a:xfrm>
              <a:off x="1774825" y="3573465"/>
              <a:ext cx="1689703" cy="1247053"/>
            </a:xfrm>
            <a:prstGeom prst="rect">
              <a:avLst/>
            </a:prstGeom>
            <a:solidFill>
              <a:schemeClr val="bg1"/>
            </a:solidFill>
            <a:ln w="9525">
              <a:noFill/>
              <a:miter lim="800000"/>
              <a:headEnd/>
              <a:tailEnd/>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en-US" sz="2800" b="1" dirty="0" err="1">
                  <a:solidFill>
                    <a:srgbClr val="0D0D0D"/>
                  </a:solidFill>
                  <a:latin typeface="Times New Roman" pitchFamily="18" charset="0"/>
                </a:rPr>
                <a:t>Câu</a:t>
              </a:r>
              <a:r>
                <a:rPr lang="en-US" sz="2800" b="1" dirty="0">
                  <a:solidFill>
                    <a:srgbClr val="0D0D0D"/>
                  </a:solidFill>
                  <a:latin typeface="Times New Roman" pitchFamily="18" charset="0"/>
                </a:rPr>
                <a:t> </a:t>
              </a:r>
              <a:r>
                <a:rPr lang="en-US" sz="2800" b="1" dirty="0" err="1">
                  <a:solidFill>
                    <a:srgbClr val="0D0D0D"/>
                  </a:solidFill>
                  <a:latin typeface="Times New Roman" pitchFamily="18" charset="0"/>
                </a:rPr>
                <a:t>nghi</a:t>
              </a:r>
              <a:r>
                <a:rPr lang="en-US" sz="2800" b="1" dirty="0">
                  <a:solidFill>
                    <a:srgbClr val="0D0D0D"/>
                  </a:solidFill>
                  <a:latin typeface="Times New Roman" pitchFamily="18" charset="0"/>
                </a:rPr>
                <a:t> </a:t>
              </a:r>
              <a:r>
                <a:rPr lang="en-US" sz="2800" b="1" dirty="0" err="1">
                  <a:solidFill>
                    <a:srgbClr val="0D0D0D"/>
                  </a:solidFill>
                  <a:latin typeface="Times New Roman" pitchFamily="18" charset="0"/>
                </a:rPr>
                <a:t>vấn</a:t>
              </a:r>
              <a:endParaRPr lang="en-US" sz="2800" b="1" dirty="0">
                <a:solidFill>
                  <a:srgbClr val="0D0D0D"/>
                </a:solidFill>
                <a:latin typeface="Times New Roman" pitchFamily="18" charset="0"/>
              </a:endParaRPr>
            </a:p>
          </p:txBody>
        </p:sp>
        <p:sp>
          <p:nvSpPr>
            <p:cNvPr id="6" name="Text Box 6"/>
            <p:cNvSpPr txBox="1">
              <a:spLocks noChangeArrowheads="1"/>
            </p:cNvSpPr>
            <p:nvPr/>
          </p:nvSpPr>
          <p:spPr bwMode="auto">
            <a:xfrm>
              <a:off x="520274" y="1008157"/>
              <a:ext cx="11294333" cy="567338"/>
            </a:xfrm>
            <a:prstGeom prst="rect">
              <a:avLst/>
            </a:prstGeom>
            <a:solidFill>
              <a:schemeClr val="bg1"/>
            </a:solidFill>
            <a:ln w="9525">
              <a:noFill/>
              <a:miter lim="800000"/>
              <a:headEnd/>
              <a:tailEnd/>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en-US" sz="3600" b="1" dirty="0">
                  <a:latin typeface="Times New Roman" pitchFamily="18" charset="0"/>
                </a:rPr>
                <a:t>CÂU PHÂN LOẠI THEO MỤC ĐÍCH NÓI   </a:t>
              </a:r>
            </a:p>
          </p:txBody>
        </p:sp>
        <p:sp>
          <p:nvSpPr>
            <p:cNvPr id="7" name="Line 7"/>
            <p:cNvSpPr>
              <a:spLocks noChangeShapeType="1"/>
            </p:cNvSpPr>
            <p:nvPr/>
          </p:nvSpPr>
          <p:spPr bwMode="auto">
            <a:xfrm>
              <a:off x="6167441" y="1741488"/>
              <a:ext cx="1385887" cy="1820862"/>
            </a:xfrm>
            <a:prstGeom prst="line">
              <a:avLst/>
            </a:prstGeom>
            <a:noFill/>
            <a:ln w="38100">
              <a:solidFill>
                <a:srgbClr val="F4EE00"/>
              </a:solidFill>
              <a:round/>
              <a:headEnd/>
              <a:tailEnd type="triangle" w="med" len="med"/>
            </a:ln>
            <a:effectLst/>
          </p:spPr>
          <p:txBody>
            <a:bodyPr/>
            <a:lstStyle/>
            <a:p>
              <a:pPr fontAlgn="base">
                <a:spcBef>
                  <a:spcPct val="0"/>
                </a:spcBef>
                <a:spcAft>
                  <a:spcPct val="0"/>
                </a:spcAft>
                <a:defRPr/>
              </a:pPr>
              <a:endParaRPr lang="en-US" sz="2400">
                <a:solidFill>
                  <a:srgbClr val="000000"/>
                </a:solidFill>
                <a:effectLst>
                  <a:outerShdw blurRad="38100" dist="38100" dir="2700000" algn="tl">
                    <a:srgbClr val="000000">
                      <a:alpha val="43137"/>
                    </a:srgbClr>
                  </a:outerShdw>
                </a:effectLst>
                <a:latin typeface=".VnTime" pitchFamily="34" charset="0"/>
              </a:endParaRPr>
            </a:p>
          </p:txBody>
        </p:sp>
        <p:sp>
          <p:nvSpPr>
            <p:cNvPr id="8" name="Text Box 9"/>
            <p:cNvSpPr txBox="1">
              <a:spLocks noChangeArrowheads="1"/>
            </p:cNvSpPr>
            <p:nvPr/>
          </p:nvSpPr>
          <p:spPr bwMode="auto">
            <a:xfrm>
              <a:off x="4267200" y="3573466"/>
              <a:ext cx="1828799" cy="837498"/>
            </a:xfrm>
            <a:prstGeom prst="rect">
              <a:avLst/>
            </a:prstGeom>
            <a:solidFill>
              <a:schemeClr val="bg1"/>
            </a:solidFill>
            <a:ln w="9525">
              <a:noFill/>
              <a:miter lim="800000"/>
              <a:headEnd/>
              <a:tailEnd/>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en-US" sz="2800" b="1" dirty="0" err="1">
                  <a:solidFill>
                    <a:srgbClr val="0D0D0D"/>
                  </a:solidFill>
                  <a:latin typeface="Times New Roman" pitchFamily="18" charset="0"/>
                </a:rPr>
                <a:t>Câu</a:t>
              </a:r>
              <a:r>
                <a:rPr lang="en-US" sz="2800" b="1" dirty="0">
                  <a:solidFill>
                    <a:srgbClr val="0D0D0D"/>
                  </a:solidFill>
                  <a:latin typeface="Times New Roman" pitchFamily="18" charset="0"/>
                </a:rPr>
                <a:t> </a:t>
              </a:r>
              <a:r>
                <a:rPr lang="en-US" sz="2800" b="1" dirty="0" err="1">
                  <a:solidFill>
                    <a:srgbClr val="0D0D0D"/>
                  </a:solidFill>
                  <a:latin typeface="Times New Roman" pitchFamily="18" charset="0"/>
                </a:rPr>
                <a:t>cầu</a:t>
              </a:r>
              <a:r>
                <a:rPr lang="en-US" sz="2800" b="1" dirty="0">
                  <a:solidFill>
                    <a:srgbClr val="0D0D0D"/>
                  </a:solidFill>
                  <a:latin typeface="Times New Roman" pitchFamily="18" charset="0"/>
                </a:rPr>
                <a:t> </a:t>
              </a:r>
              <a:r>
                <a:rPr lang="en-US" sz="2800" b="1" dirty="0" err="1">
                  <a:solidFill>
                    <a:srgbClr val="0D0D0D"/>
                  </a:solidFill>
                  <a:latin typeface="Times New Roman" pitchFamily="18" charset="0"/>
                </a:rPr>
                <a:t>khiến</a:t>
              </a:r>
              <a:endParaRPr lang="en-US" sz="2800" b="1" dirty="0">
                <a:solidFill>
                  <a:srgbClr val="0D0D0D"/>
                </a:solidFill>
                <a:latin typeface="Times New Roman" pitchFamily="18" charset="0"/>
              </a:endParaRPr>
            </a:p>
          </p:txBody>
        </p:sp>
        <p:sp>
          <p:nvSpPr>
            <p:cNvPr id="9" name="Text Box 10"/>
            <p:cNvSpPr txBox="1">
              <a:spLocks noChangeArrowheads="1"/>
            </p:cNvSpPr>
            <p:nvPr/>
          </p:nvSpPr>
          <p:spPr bwMode="auto">
            <a:xfrm>
              <a:off x="6715125" y="3562350"/>
              <a:ext cx="1640650" cy="1258169"/>
            </a:xfrm>
            <a:prstGeom prst="rect">
              <a:avLst/>
            </a:prstGeom>
            <a:solidFill>
              <a:schemeClr val="bg1"/>
            </a:solidFill>
            <a:ln w="9525">
              <a:noFill/>
              <a:miter lim="800000"/>
              <a:headEnd/>
              <a:tailEnd/>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en-US" sz="2800" b="1" dirty="0" err="1">
                  <a:solidFill>
                    <a:srgbClr val="0D0D0D"/>
                  </a:solidFill>
                  <a:latin typeface="Times New Roman" pitchFamily="18" charset="0"/>
                </a:rPr>
                <a:t>Câu</a:t>
              </a:r>
              <a:r>
                <a:rPr lang="en-US" sz="2800" b="1" dirty="0">
                  <a:solidFill>
                    <a:srgbClr val="0D0D0D"/>
                  </a:solidFill>
                  <a:latin typeface="Times New Roman" pitchFamily="18" charset="0"/>
                </a:rPr>
                <a:t> </a:t>
              </a:r>
              <a:r>
                <a:rPr lang="en-US" sz="2800" b="1" dirty="0" err="1">
                  <a:solidFill>
                    <a:srgbClr val="0D0D0D"/>
                  </a:solidFill>
                  <a:latin typeface="Times New Roman" pitchFamily="18" charset="0"/>
                </a:rPr>
                <a:t>cảm</a:t>
              </a:r>
              <a:r>
                <a:rPr lang="en-US" sz="2800" b="1" dirty="0">
                  <a:solidFill>
                    <a:srgbClr val="0D0D0D"/>
                  </a:solidFill>
                  <a:latin typeface="Times New Roman" pitchFamily="18" charset="0"/>
                </a:rPr>
                <a:t> </a:t>
              </a:r>
              <a:r>
                <a:rPr lang="en-US" sz="2800" b="1" dirty="0" err="1">
                  <a:solidFill>
                    <a:srgbClr val="0D0D0D"/>
                  </a:solidFill>
                  <a:latin typeface="Times New Roman" pitchFamily="18" charset="0"/>
                </a:rPr>
                <a:t>thán</a:t>
              </a:r>
              <a:endParaRPr lang="en-US" sz="2800" b="1" dirty="0">
                <a:solidFill>
                  <a:srgbClr val="0D0D0D"/>
                </a:solidFill>
                <a:latin typeface="Times New Roman" pitchFamily="18" charset="0"/>
              </a:endParaRPr>
            </a:p>
          </p:txBody>
        </p:sp>
        <p:sp>
          <p:nvSpPr>
            <p:cNvPr id="10" name="Line 11"/>
            <p:cNvSpPr>
              <a:spLocks noChangeShapeType="1"/>
            </p:cNvSpPr>
            <p:nvPr/>
          </p:nvSpPr>
          <p:spPr bwMode="auto">
            <a:xfrm flipH="1">
              <a:off x="2613028" y="1741493"/>
              <a:ext cx="3482975" cy="1831975"/>
            </a:xfrm>
            <a:prstGeom prst="line">
              <a:avLst/>
            </a:prstGeom>
            <a:noFill/>
            <a:ln w="38100">
              <a:solidFill>
                <a:srgbClr val="FFFF00"/>
              </a:solidFill>
              <a:round/>
              <a:headEnd/>
              <a:tailEnd type="triangle" w="med" len="med"/>
            </a:ln>
            <a:effectLst/>
          </p:spPr>
          <p:txBody>
            <a:bodyPr/>
            <a:lstStyle/>
            <a:p>
              <a:pPr fontAlgn="base">
                <a:spcBef>
                  <a:spcPct val="0"/>
                </a:spcBef>
                <a:spcAft>
                  <a:spcPct val="0"/>
                </a:spcAft>
                <a:defRPr/>
              </a:pPr>
              <a:endParaRPr lang="en-US" sz="2400">
                <a:solidFill>
                  <a:srgbClr val="000000"/>
                </a:solidFill>
                <a:effectLst>
                  <a:outerShdw blurRad="38100" dist="38100" dir="2700000" algn="tl">
                    <a:srgbClr val="000000">
                      <a:alpha val="43137"/>
                    </a:srgbClr>
                  </a:outerShdw>
                </a:effectLst>
                <a:latin typeface=".VnTime" pitchFamily="34" charset="0"/>
              </a:endParaRPr>
            </a:p>
          </p:txBody>
        </p:sp>
        <p:sp>
          <p:nvSpPr>
            <p:cNvPr id="11" name="Text Box 13"/>
            <p:cNvSpPr txBox="1">
              <a:spLocks noChangeArrowheads="1"/>
            </p:cNvSpPr>
            <p:nvPr/>
          </p:nvSpPr>
          <p:spPr bwMode="auto">
            <a:xfrm>
              <a:off x="8794750" y="3598864"/>
              <a:ext cx="1873250" cy="837498"/>
            </a:xfrm>
            <a:prstGeom prst="rect">
              <a:avLst/>
            </a:prstGeom>
            <a:solidFill>
              <a:schemeClr val="bg1"/>
            </a:solidFill>
            <a:ln w="9525">
              <a:noFill/>
              <a:miter lim="800000"/>
              <a:headEnd/>
              <a:tailEnd/>
            </a:ln>
          </p:spPr>
          <p:txBody>
            <a:bodyPr>
              <a:spAutoFit/>
            </a:bodyPr>
            <a:lstStyle/>
            <a:p>
              <a:pPr algn="ctr" fontAlgn="base">
                <a:spcBef>
                  <a:spcPct val="50000"/>
                </a:spcBef>
                <a:spcAft>
                  <a:spcPct val="0"/>
                </a:spcAft>
                <a:defRPr/>
              </a:pPr>
              <a:r>
                <a:rPr lang="en-US" sz="2800" b="1" dirty="0" err="1">
                  <a:solidFill>
                    <a:srgbClr val="FF0000"/>
                  </a:solidFill>
                  <a:latin typeface="Times New Roman" pitchFamily="18" charset="0"/>
                  <a:cs typeface="Times New Roman" pitchFamily="18" charset="0"/>
                </a:rPr>
                <a:t>Câu</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trần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thuật</a:t>
              </a:r>
              <a:endParaRPr lang="en-US" sz="2800" b="1" dirty="0">
                <a:solidFill>
                  <a:srgbClr val="FF0000"/>
                </a:solidFill>
                <a:latin typeface="Times New Roman" pitchFamily="18" charset="0"/>
                <a:cs typeface="Times New Roman" pitchFamily="18" charset="0"/>
              </a:endParaRPr>
            </a:p>
          </p:txBody>
        </p:sp>
        <p:cxnSp>
          <p:nvCxnSpPr>
            <p:cNvPr id="12" name="Straight Arrow Connector 11"/>
            <p:cNvCxnSpPr>
              <a:stCxn id="7" idx="0"/>
              <a:endCxn id="8" idx="0"/>
            </p:cNvCxnSpPr>
            <p:nvPr/>
          </p:nvCxnSpPr>
          <p:spPr>
            <a:xfrm flipH="1">
              <a:off x="5181599" y="1741488"/>
              <a:ext cx="985841" cy="183197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11" idx="0"/>
            </p:cNvCxnSpPr>
            <p:nvPr/>
          </p:nvCxnSpPr>
          <p:spPr>
            <a:xfrm>
              <a:off x="6167440" y="1722439"/>
              <a:ext cx="3563935" cy="1876425"/>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473445615"/>
      </p:ext>
    </p:extLst>
  </p:cSld>
  <p:clrMapOvr>
    <a:masterClrMapping/>
  </p:clrMapOvr>
  <mc:AlternateContent xmlns:mc="http://schemas.openxmlformats.org/markup-compatibility/2006" xmlns:p14="http://schemas.microsoft.com/office/powerpoint/2010/main">
    <mc:Choice Requires="p14">
      <p:transition spd="slow" p14:dur="2000" advClick="0" advTm="9745"/>
    </mc:Choice>
    <mc:Fallback xmlns="">
      <p:transition spd="slow" advClick="0" advTm="9745"/>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557213" indent="-214313" eaLnBrk="0" hangingPunct="0">
              <a:defRPr>
                <a:solidFill>
                  <a:schemeClr val="tx1"/>
                </a:solidFill>
                <a:latin typeface="Arial" charset="0"/>
              </a:defRPr>
            </a:lvl2pPr>
            <a:lvl3pPr marL="857250" indent="-171450" eaLnBrk="0" hangingPunct="0">
              <a:defRPr>
                <a:solidFill>
                  <a:schemeClr val="tx1"/>
                </a:solidFill>
                <a:latin typeface="Arial" charset="0"/>
              </a:defRPr>
            </a:lvl3pPr>
            <a:lvl4pPr marL="1200150" indent="-171450" eaLnBrk="0" hangingPunct="0">
              <a:defRPr>
                <a:solidFill>
                  <a:schemeClr val="tx1"/>
                </a:solidFill>
                <a:latin typeface="Arial" charset="0"/>
              </a:defRPr>
            </a:lvl4pPr>
            <a:lvl5pPr marL="1543050" indent="-171450" eaLnBrk="0" hangingPunct="0">
              <a:defRPr>
                <a:solidFill>
                  <a:schemeClr val="tx1"/>
                </a:solidFill>
                <a:latin typeface="Arial" charset="0"/>
              </a:defRPr>
            </a:lvl5pPr>
            <a:lvl6pPr marL="1885950" indent="-171450" eaLnBrk="0" fontAlgn="base" hangingPunct="0">
              <a:spcBef>
                <a:spcPct val="0"/>
              </a:spcBef>
              <a:spcAft>
                <a:spcPct val="0"/>
              </a:spcAft>
              <a:defRPr>
                <a:solidFill>
                  <a:schemeClr val="tx1"/>
                </a:solidFill>
                <a:latin typeface="Arial" charset="0"/>
              </a:defRPr>
            </a:lvl6pPr>
            <a:lvl7pPr marL="2228850" indent="-171450" eaLnBrk="0" fontAlgn="base" hangingPunct="0">
              <a:spcBef>
                <a:spcPct val="0"/>
              </a:spcBef>
              <a:spcAft>
                <a:spcPct val="0"/>
              </a:spcAft>
              <a:defRPr>
                <a:solidFill>
                  <a:schemeClr val="tx1"/>
                </a:solidFill>
                <a:latin typeface="Arial" charset="0"/>
              </a:defRPr>
            </a:lvl7pPr>
            <a:lvl8pPr marL="2571750" indent="-171450" eaLnBrk="0" fontAlgn="base" hangingPunct="0">
              <a:spcBef>
                <a:spcPct val="0"/>
              </a:spcBef>
              <a:spcAft>
                <a:spcPct val="0"/>
              </a:spcAft>
              <a:defRPr>
                <a:solidFill>
                  <a:schemeClr val="tx1"/>
                </a:solidFill>
                <a:latin typeface="Arial" charset="0"/>
              </a:defRPr>
            </a:lvl8pPr>
            <a:lvl9pPr marL="2914650" indent="-171450" eaLnBrk="0" fontAlgn="base" hangingPunct="0">
              <a:spcBef>
                <a:spcPct val="0"/>
              </a:spcBef>
              <a:spcAft>
                <a:spcPct val="0"/>
              </a:spcAft>
              <a:defRPr>
                <a:solidFill>
                  <a:schemeClr val="tx1"/>
                </a:solidFill>
                <a:latin typeface="Arial" charset="0"/>
              </a:defRPr>
            </a:lvl9pPr>
          </a:lstStyle>
          <a:p>
            <a:pPr eaLnBrk="1" hangingPunct="1"/>
            <a:fld id="{456CFFC8-95E0-4BCF-82C5-51DD4D871228}" type="slidenum">
              <a:rPr lang="en-US" smtClean="0">
                <a:solidFill>
                  <a:srgbClr val="000000"/>
                </a:solidFill>
              </a:rPr>
              <a:pPr eaLnBrk="1" hangingPunct="1"/>
              <a:t>5</a:t>
            </a:fld>
            <a:endParaRPr lang="en-US" smtClean="0">
              <a:solidFill>
                <a:srgbClr val="000000"/>
              </a:solidFill>
            </a:endParaRPr>
          </a:p>
        </p:txBody>
      </p:sp>
      <p:sp>
        <p:nvSpPr>
          <p:cNvPr id="6147" name="Rectangle 2"/>
          <p:cNvSpPr>
            <a:spLocks noGrp="1" noChangeArrowheads="1"/>
          </p:cNvSpPr>
          <p:nvPr>
            <p:ph type="title"/>
          </p:nvPr>
        </p:nvSpPr>
        <p:spPr>
          <a:xfrm>
            <a:off x="2895600" y="466393"/>
            <a:ext cx="6172200" cy="378619"/>
          </a:xfrm>
          <a:solidFill>
            <a:schemeClr val="bg1"/>
          </a:solidFill>
          <a:ln>
            <a:solidFill>
              <a:schemeClr val="bg1"/>
            </a:solidFill>
            <a:miter lim="800000"/>
            <a:headEnd/>
            <a:tailEnd/>
          </a:ln>
        </p:spPr>
        <p:txBody>
          <a:bodyPr>
            <a:normAutofit fontScale="90000"/>
          </a:bodyPr>
          <a:lstStyle/>
          <a:p>
            <a:pPr eaLnBrk="1" hangingPunct="1"/>
            <a:r>
              <a:rPr lang="en-US" sz="2400" b="1" dirty="0">
                <a:solidFill>
                  <a:schemeClr val="tx1"/>
                </a:solidFill>
                <a:latin typeface="Times New Roman" pitchFamily="18" charset="0"/>
              </a:rPr>
              <a:t>PHÂN LOẠI CÁC KIỂU CÂU</a:t>
            </a:r>
          </a:p>
        </p:txBody>
      </p:sp>
      <p:graphicFrame>
        <p:nvGraphicFramePr>
          <p:cNvPr id="210076" name="Group 156"/>
          <p:cNvGraphicFramePr>
            <a:graphicFrameLocks noGrp="1"/>
          </p:cNvGraphicFramePr>
          <p:nvPr>
            <p:ph idx="1"/>
            <p:extLst>
              <p:ext uri="{D42A27DB-BD31-4B8C-83A1-F6EECF244321}">
                <p14:modId xmlns:p14="http://schemas.microsoft.com/office/powerpoint/2010/main" val="724269549"/>
              </p:ext>
            </p:extLst>
          </p:nvPr>
        </p:nvGraphicFramePr>
        <p:xfrm>
          <a:off x="1219240" y="1053546"/>
          <a:ext cx="9905999" cy="5235268"/>
        </p:xfrm>
        <a:graphic>
          <a:graphicData uri="http://schemas.openxmlformats.org/drawingml/2006/table">
            <a:tbl>
              <a:tblPr/>
              <a:tblGrid>
                <a:gridCol w="1367751">
                  <a:extLst>
                    <a:ext uri="{9D8B030D-6E8A-4147-A177-3AD203B41FA5}">
                      <a16:colId xmlns:a16="http://schemas.microsoft.com/office/drawing/2014/main" xmlns="" val="20000"/>
                    </a:ext>
                  </a:extLst>
                </a:gridCol>
                <a:gridCol w="2717765">
                  <a:extLst>
                    <a:ext uri="{9D8B030D-6E8A-4147-A177-3AD203B41FA5}">
                      <a16:colId xmlns:a16="http://schemas.microsoft.com/office/drawing/2014/main" xmlns="" val="20001"/>
                    </a:ext>
                  </a:extLst>
                </a:gridCol>
                <a:gridCol w="3035308">
                  <a:extLst>
                    <a:ext uri="{9D8B030D-6E8A-4147-A177-3AD203B41FA5}">
                      <a16:colId xmlns:a16="http://schemas.microsoft.com/office/drawing/2014/main" xmlns="" val="20002"/>
                    </a:ext>
                  </a:extLst>
                </a:gridCol>
                <a:gridCol w="2785175">
                  <a:extLst>
                    <a:ext uri="{9D8B030D-6E8A-4147-A177-3AD203B41FA5}">
                      <a16:colId xmlns:a16="http://schemas.microsoft.com/office/drawing/2014/main" xmlns="" val="20003"/>
                    </a:ext>
                  </a:extLst>
                </a:gridCol>
              </a:tblGrid>
              <a:tr h="708972">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4" marB="342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Câu</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nghi</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vấn</a:t>
                      </a: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68580" marR="68580" marT="34294" marB="342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Câu</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cầu</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khiến</a:t>
                      </a: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68580" marR="68580" marT="34294" marB="342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Câu</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cảm</a:t>
                      </a:r>
                      <a:r>
                        <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thán</a:t>
                      </a:r>
                      <a:endParaRPr kumimoji="0" lang="en-US" sz="24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L="68580" marR="68580" marT="34294" marB="342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0"/>
                  </a:ext>
                </a:extLst>
              </a:tr>
              <a:tr h="2823852">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6600FF"/>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Đặc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điểm</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hình</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thức</a:t>
                      </a: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4" marB="342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ai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gì</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nào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sao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tại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sao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đâu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giờ</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nhiêu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à, ư,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hả</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chứ</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có</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không</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đã</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chưa</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hoặc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có</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từ</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hay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Dấu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chấm</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hỏi</a:t>
                      </a: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4" marB="342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hãy</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chớ</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đừng</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thôi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nào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ct val="20000"/>
                        </a:spcBef>
                        <a:spcAft>
                          <a:spcPct val="0"/>
                        </a:spcAft>
                        <a:buClrTx/>
                        <a:buSzTx/>
                        <a:buFontTx/>
                        <a:buChar char="-"/>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Ngữ</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điệu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cầu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khiến</a:t>
                      </a: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Dấu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chấm</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than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hoặc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dấu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chấm</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34294" marB="342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ôi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than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ôi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hỡi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ơi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ơi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ôi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trời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ơi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thay</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biết</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xiết</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bao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biết</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chừng</a:t>
                      </a:r>
                      <a:r>
                        <a:rPr kumimoji="0" 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nào</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Dấu</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chấm</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than.</a:t>
                      </a:r>
                    </a:p>
                  </a:txBody>
                  <a:tcPr marL="68580" marR="68580" marT="34294" marB="342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146363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6600FF"/>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Chức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năng</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chính</a:t>
                      </a:r>
                      <a:endPar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68580" marR="68580" marT="34294" marB="342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Dùng để hỏi</a:t>
                      </a:r>
                    </a:p>
                  </a:txBody>
                  <a:tcPr marL="68580" marR="68580" marT="34294" marB="342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Dùng để ra lệnh, yêu cầu, đề nghị, khuyên bảo,…</a:t>
                      </a:r>
                    </a:p>
                  </a:txBody>
                  <a:tcPr marL="68580" marR="68580" marT="34294" marB="342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Dùng</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để</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bộc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lộ</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trực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tiếp</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cảm</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xúc</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của</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người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nói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người</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viết</a:t>
                      </a:r>
                      <a:r>
                        <a:rPr kumimoji="0" lang="en-US" sz="2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txBody>
                  <a:tcPr marL="68580" marR="68580" marT="34294" marB="342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spTree>
    <p:custDataLst>
      <p:tags r:id="rId1"/>
    </p:custDataLst>
    <p:extLst>
      <p:ext uri="{BB962C8B-B14F-4D97-AF65-F5344CB8AC3E}">
        <p14:creationId xmlns:p14="http://schemas.microsoft.com/office/powerpoint/2010/main" val="2559989534"/>
      </p:ext>
    </p:extLst>
  </p:cSld>
  <p:clrMapOvr>
    <a:masterClrMapping/>
  </p:clrMapOvr>
  <p:transition spd="slow" advClick="0" advTm="38524"/>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Grp="1" noChangeArrowheads="1"/>
          </p:cNvSpPr>
          <p:nvPr>
            <p:ph type="title"/>
          </p:nvPr>
        </p:nvSpPr>
        <p:spPr bwMode="auto">
          <a:xfrm>
            <a:off x="1143000" y="1295400"/>
            <a:ext cx="8305800" cy="1077218"/>
          </a:xfrm>
          <a:prstGeom prst="rect">
            <a:avLst/>
          </a:prstGeom>
          <a:noFill/>
          <a:ln w="9525">
            <a:noFill/>
            <a:miter lim="800000"/>
            <a:headEnd/>
            <a:tailEnd/>
          </a:ln>
        </p:spPr>
        <p:txBody>
          <a:bodyPr wrap="square">
            <a:spAutoFit/>
          </a:bodyPr>
          <a:lstStyle/>
          <a:p>
            <a:pPr algn="just"/>
            <a:r>
              <a:rPr lang="en-US" sz="3200" b="1" dirty="0">
                <a:solidFill>
                  <a:srgbClr val="F4EE00"/>
                </a:solidFill>
                <a:latin typeface="Times New Roman" pitchFamily="18" charset="0"/>
              </a:rPr>
              <a:t>I/ Đặc điểm  hình thức và 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a:p>
            <a:pPr algn="just"/>
            <a:r>
              <a:rPr lang="en-US" sz="3200" b="1" dirty="0" smtClean="0">
                <a:solidFill>
                  <a:srgbClr val="F4EE00"/>
                </a:solidFill>
                <a:latin typeface="Times New Roman" pitchFamily="18" charset="0"/>
              </a:rPr>
              <a:t>     1</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Ví</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dụ</a:t>
            </a:r>
            <a:endParaRPr lang="en-US" sz="3200" b="1" dirty="0">
              <a:solidFill>
                <a:srgbClr val="F4EE00"/>
              </a:solidFill>
              <a:latin typeface="Times New Roman" pitchFamily="18" charset="0"/>
            </a:endParaRPr>
          </a:p>
        </p:txBody>
      </p:sp>
      <p:sp>
        <p:nvSpPr>
          <p:cNvPr id="10" name="Text Box 11"/>
          <p:cNvSpPr txBox="1">
            <a:spLocks noChangeArrowheads="1"/>
          </p:cNvSpPr>
          <p:nvPr/>
        </p:nvSpPr>
        <p:spPr bwMode="auto">
          <a:xfrm>
            <a:off x="1981200" y="2667083"/>
            <a:ext cx="83058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fontAlgn="base" hangingPunct="1">
              <a:spcBef>
                <a:spcPct val="50000"/>
              </a:spcBef>
              <a:spcAft>
                <a:spcPct val="0"/>
              </a:spcAft>
            </a:pPr>
            <a:r>
              <a:rPr lang="en-US" sz="2600" b="1" dirty="0">
                <a:solidFill>
                  <a:schemeClr val="bg1"/>
                </a:solidFill>
                <a:latin typeface="Times New Roman" pitchFamily="18" charset="0"/>
              </a:rPr>
              <a:t> </a:t>
            </a:r>
            <a:r>
              <a:rPr lang="en-US" sz="2800" b="1" dirty="0">
                <a:solidFill>
                  <a:schemeClr val="bg1"/>
                </a:solidFill>
                <a:latin typeface="Times New Roman" pitchFamily="18" charset="0"/>
              </a:rPr>
              <a:t>a. </a:t>
            </a:r>
            <a:r>
              <a:rPr lang="en-US" sz="2800" b="1" dirty="0" err="1">
                <a:solidFill>
                  <a:schemeClr val="bg1"/>
                </a:solidFill>
                <a:latin typeface="Times New Roman" pitchFamily="18" charset="0"/>
              </a:rPr>
              <a:t>Lịch</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sử</a:t>
            </a:r>
            <a:r>
              <a:rPr lang="en-US" sz="2800" b="1" dirty="0">
                <a:solidFill>
                  <a:schemeClr val="bg1"/>
                </a:solidFill>
                <a:latin typeface="Times New Roman" pitchFamily="18" charset="0"/>
              </a:rPr>
              <a:t> ta </a:t>
            </a:r>
            <a:r>
              <a:rPr lang="en-US" sz="2800" b="1" dirty="0" err="1">
                <a:solidFill>
                  <a:schemeClr val="bg1"/>
                </a:solidFill>
                <a:latin typeface="Times New Roman" pitchFamily="18" charset="0"/>
              </a:rPr>
              <a:t>đã</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có</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nhiều</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cuộc</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kháng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chiến</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vĩ</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đại</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chứng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tỏ</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tinh</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thần</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yêu</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nước</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của</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dân</a:t>
            </a:r>
            <a:r>
              <a:rPr lang="en-US" sz="2800" b="1" dirty="0">
                <a:solidFill>
                  <a:schemeClr val="bg1"/>
                </a:solidFill>
                <a:latin typeface="Times New Roman" pitchFamily="18" charset="0"/>
              </a:rPr>
              <a:t> ta. </a:t>
            </a:r>
            <a:r>
              <a:rPr lang="en-US" sz="2800" b="1" dirty="0">
                <a:solidFill>
                  <a:srgbClr val="FFFF00"/>
                </a:solidFill>
                <a:latin typeface="Times New Roman" pitchFamily="18" charset="0"/>
              </a:rPr>
              <a:t>(1)</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Chúng</a:t>
            </a:r>
            <a:r>
              <a:rPr lang="en-US" sz="2800" b="1" dirty="0">
                <a:solidFill>
                  <a:schemeClr val="bg1"/>
                </a:solidFill>
                <a:latin typeface="Times New Roman" pitchFamily="18" charset="0"/>
              </a:rPr>
              <a:t> ta </a:t>
            </a:r>
            <a:r>
              <a:rPr lang="en-US" sz="2800" b="1" dirty="0" err="1">
                <a:solidFill>
                  <a:schemeClr val="bg1"/>
                </a:solidFill>
                <a:latin typeface="Times New Roman" pitchFamily="18" charset="0"/>
              </a:rPr>
              <a:t>có</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quyền</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tự</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hào</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vì</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những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trang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lịch</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sử</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vẻ</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vang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thời</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đại</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Bà</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Trưng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Bà</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Triệu</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Trần</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Hưng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Đạo</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Lê</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Lợi</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Quang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Trung</a:t>
            </a:r>
            <a:r>
              <a:rPr lang="en-US" sz="2800" b="1" dirty="0">
                <a:solidFill>
                  <a:schemeClr val="bg1"/>
                </a:solidFill>
                <a:latin typeface="Times New Roman" pitchFamily="18" charset="0"/>
              </a:rPr>
              <a:t>,... </a:t>
            </a:r>
            <a:r>
              <a:rPr lang="en-US" sz="2800" b="1" dirty="0">
                <a:solidFill>
                  <a:srgbClr val="FFFF00"/>
                </a:solidFill>
                <a:latin typeface="Times New Roman" pitchFamily="18" charset="0"/>
              </a:rPr>
              <a:t>(2) </a:t>
            </a:r>
            <a:r>
              <a:rPr lang="en-US" sz="2800" b="1" dirty="0" err="1">
                <a:solidFill>
                  <a:schemeClr val="bg1"/>
                </a:solidFill>
                <a:latin typeface="Times New Roman" pitchFamily="18" charset="0"/>
              </a:rPr>
              <a:t>Chúng</a:t>
            </a:r>
            <a:r>
              <a:rPr lang="en-US" sz="2800" b="1" dirty="0">
                <a:solidFill>
                  <a:schemeClr val="bg1"/>
                </a:solidFill>
                <a:latin typeface="Times New Roman" pitchFamily="18" charset="0"/>
              </a:rPr>
              <a:t> ta </a:t>
            </a:r>
            <a:r>
              <a:rPr lang="en-US" sz="2800" b="1" dirty="0" err="1">
                <a:solidFill>
                  <a:schemeClr val="bg1"/>
                </a:solidFill>
                <a:latin typeface="Times New Roman" pitchFamily="18" charset="0"/>
              </a:rPr>
              <a:t>phải</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ghi</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nhớ</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công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lao</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của</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các</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vị</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anh</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hùng</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dân</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tộc</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vì</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các</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vị</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ấy</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là</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tiêu</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biểu</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của</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một</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dân</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tộc</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anh</a:t>
            </a:r>
            <a:r>
              <a:rPr lang="en-US" sz="2800" b="1" dirty="0">
                <a:solidFill>
                  <a:schemeClr val="bg1"/>
                </a:solidFill>
                <a:latin typeface="Times New Roman" pitchFamily="18" charset="0"/>
              </a:rPr>
              <a:t> </a:t>
            </a:r>
            <a:r>
              <a:rPr lang="en-US" sz="2800" b="1" dirty="0" err="1">
                <a:solidFill>
                  <a:schemeClr val="bg1"/>
                </a:solidFill>
                <a:latin typeface="Times New Roman" pitchFamily="18" charset="0"/>
              </a:rPr>
              <a:t>hùng</a:t>
            </a:r>
            <a:r>
              <a:rPr lang="en-US" sz="2800" b="1" dirty="0">
                <a:solidFill>
                  <a:schemeClr val="bg1"/>
                </a:solidFill>
                <a:latin typeface="Times New Roman" pitchFamily="18" charset="0"/>
              </a:rPr>
              <a:t>.</a:t>
            </a:r>
            <a:r>
              <a:rPr lang="en-US" sz="2800" b="1" dirty="0">
                <a:solidFill>
                  <a:srgbClr val="FFFF00"/>
                </a:solidFill>
                <a:latin typeface="Times New Roman" pitchFamily="18" charset="0"/>
              </a:rPr>
              <a:t>(3)</a:t>
            </a:r>
          </a:p>
        </p:txBody>
      </p:sp>
    </p:spTree>
    <p:custDataLst>
      <p:tags r:id="rId1"/>
    </p:custDataLst>
    <p:extLst>
      <p:ext uri="{BB962C8B-B14F-4D97-AF65-F5344CB8AC3E}">
        <p14:creationId xmlns:p14="http://schemas.microsoft.com/office/powerpoint/2010/main" val="1854248358"/>
      </p:ext>
    </p:extLst>
  </p:cSld>
  <p:clrMapOvr>
    <a:masterClrMapping/>
  </p:clrMapOvr>
  <mc:AlternateContent xmlns:mc="http://schemas.openxmlformats.org/markup-compatibility/2006" xmlns:p14="http://schemas.microsoft.com/office/powerpoint/2010/main">
    <mc:Choice Requires="p14">
      <p:transition spd="slow" p14:dur="2000" advClick="0" advTm="28801"/>
    </mc:Choice>
    <mc:Fallback xmlns="">
      <p:transition spd="slow" advClick="0" advTm="288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2590800" y="1461154"/>
            <a:ext cx="8077200"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fontAlgn="base" hangingPunct="1">
              <a:spcBef>
                <a:spcPct val="50000"/>
              </a:spcBef>
              <a:spcAft>
                <a:spcPct val="0"/>
              </a:spcAft>
            </a:pPr>
            <a:r>
              <a:rPr lang="en-US" sz="2600" b="1" dirty="0">
                <a:solidFill>
                  <a:schemeClr val="bg1"/>
                </a:solidFill>
                <a:latin typeface="Times New Roman" pitchFamily="18" charset="0"/>
              </a:rPr>
              <a:t>b. </a:t>
            </a:r>
            <a:r>
              <a:rPr lang="en-US" sz="2600" b="1" dirty="0" err="1">
                <a:solidFill>
                  <a:schemeClr val="bg1"/>
                </a:solidFill>
                <a:latin typeface="Times New Roman" pitchFamily="18" charset="0"/>
              </a:rPr>
              <a:t>Thốt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nhiên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một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người</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nhà</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quê</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mình</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mẩy</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lấm</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láp</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quần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áo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ướt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đầm</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tất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tả</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chạy</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xông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vào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thở</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không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ra</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lời</a:t>
            </a:r>
            <a:r>
              <a:rPr lang="en-US" sz="2600" b="1" dirty="0">
                <a:solidFill>
                  <a:schemeClr val="bg1"/>
                </a:solidFill>
                <a:latin typeface="Times New Roman" pitchFamily="18" charset="0"/>
              </a:rPr>
              <a:t>:</a:t>
            </a:r>
            <a:r>
              <a:rPr lang="en-US" sz="2600" b="1" dirty="0">
                <a:solidFill>
                  <a:srgbClr val="F4EE00"/>
                </a:solidFill>
                <a:latin typeface="Times New Roman" pitchFamily="18" charset="0"/>
                <a:sym typeface="Wingdings" pitchFamily="2" charset="2"/>
              </a:rPr>
              <a:t>(1)</a:t>
            </a:r>
            <a:endParaRPr lang="en-US" sz="2600" b="1" dirty="0">
              <a:solidFill>
                <a:srgbClr val="F4EE00"/>
              </a:solidFill>
              <a:latin typeface="Times New Roman" pitchFamily="18" charset="0"/>
            </a:endParaRPr>
          </a:p>
          <a:p>
            <a:pPr algn="just" eaLnBrk="1" fontAlgn="base" hangingPunct="1">
              <a:spcBef>
                <a:spcPct val="50000"/>
              </a:spcBef>
              <a:spcAft>
                <a:spcPct val="0"/>
              </a:spcAft>
            </a:pP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Bẩm</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quan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lớn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đê</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vỡ</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mất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rồi</a:t>
            </a:r>
            <a:r>
              <a:rPr lang="en-US" sz="2600" b="1" dirty="0">
                <a:solidFill>
                  <a:schemeClr val="bg1"/>
                </a:solidFill>
                <a:latin typeface="Times New Roman" pitchFamily="18" charset="0"/>
              </a:rPr>
              <a:t> ! </a:t>
            </a:r>
            <a:r>
              <a:rPr lang="en-US" sz="2600" b="1" dirty="0">
                <a:solidFill>
                  <a:srgbClr val="FFFF00"/>
                </a:solidFill>
                <a:latin typeface="Times New Roman" pitchFamily="18" charset="0"/>
              </a:rPr>
              <a:t>(2)</a:t>
            </a:r>
          </a:p>
        </p:txBody>
      </p:sp>
      <p:sp>
        <p:nvSpPr>
          <p:cNvPr id="5" name="Text Box 13"/>
          <p:cNvSpPr txBox="1">
            <a:spLocks noChangeArrowheads="1"/>
          </p:cNvSpPr>
          <p:nvPr/>
        </p:nvSpPr>
        <p:spPr bwMode="auto">
          <a:xfrm>
            <a:off x="2590801" y="3353980"/>
            <a:ext cx="8144107" cy="189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fontAlgn="base" hangingPunct="1">
              <a:spcBef>
                <a:spcPct val="50000"/>
              </a:spcBef>
              <a:spcAft>
                <a:spcPct val="0"/>
              </a:spcAft>
            </a:pPr>
            <a:r>
              <a:rPr lang="en-US" sz="2600" b="1" dirty="0">
                <a:solidFill>
                  <a:schemeClr val="bg1"/>
                </a:solidFill>
                <a:latin typeface="Times New Roman" pitchFamily="18" charset="0"/>
              </a:rPr>
              <a:t>c. </a:t>
            </a:r>
            <a:r>
              <a:rPr lang="en-US" sz="2600" b="1" dirty="0" err="1">
                <a:solidFill>
                  <a:schemeClr val="bg1"/>
                </a:solidFill>
                <a:latin typeface="Times New Roman" pitchFamily="18" charset="0"/>
              </a:rPr>
              <a:t>Cai</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Tứ</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là</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một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người</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đàn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ông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thấp</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và</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gầy</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tuổi</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độ</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bốn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lăm</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năm</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mươi</a:t>
            </a:r>
            <a:r>
              <a:rPr lang="en-US" sz="2600" b="1" dirty="0">
                <a:solidFill>
                  <a:schemeClr val="bg1"/>
                </a:solidFill>
                <a:latin typeface="Times New Roman" pitchFamily="18" charset="0"/>
              </a:rPr>
              <a:t>. </a:t>
            </a:r>
            <a:r>
              <a:rPr lang="en-US" sz="2600" b="1" dirty="0">
                <a:solidFill>
                  <a:srgbClr val="FFFF00"/>
                </a:solidFill>
                <a:latin typeface="Times New Roman" pitchFamily="18" charset="0"/>
                <a:sym typeface="Wingdings" pitchFamily="2" charset="2"/>
              </a:rPr>
              <a:t>(1)</a:t>
            </a:r>
            <a:r>
              <a:rPr lang="en-US" sz="2600" b="1" dirty="0">
                <a:solidFill>
                  <a:srgbClr val="FF0000"/>
                </a:solidFill>
                <a:latin typeface="Times New Roman" pitchFamily="18" charset="0"/>
                <a:sym typeface="Wingdings" pitchFamily="2" charset="2"/>
              </a:rPr>
              <a:t> </a:t>
            </a:r>
            <a:r>
              <a:rPr lang="en-US" sz="2600" b="1" dirty="0" err="1">
                <a:solidFill>
                  <a:schemeClr val="bg1"/>
                </a:solidFill>
                <a:latin typeface="Times New Roman" pitchFamily="18" charset="0"/>
              </a:rPr>
              <a:t>Mặt</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lão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vuông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nhưng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hai</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má</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hóp</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lại</a:t>
            </a:r>
            <a:r>
              <a:rPr lang="en-US" sz="2600" b="1" dirty="0">
                <a:solidFill>
                  <a:schemeClr val="bg1"/>
                </a:solidFill>
                <a:latin typeface="Times New Roman" pitchFamily="18" charset="0"/>
              </a:rPr>
              <a:t>. </a:t>
            </a:r>
            <a:r>
              <a:rPr lang="en-US" sz="2600" b="1" dirty="0">
                <a:solidFill>
                  <a:srgbClr val="FFFF00"/>
                </a:solidFill>
                <a:latin typeface="Times New Roman" pitchFamily="18" charset="0"/>
              </a:rPr>
              <a:t>(2)</a:t>
            </a:r>
          </a:p>
          <a:p>
            <a:pPr eaLnBrk="1" fontAlgn="base" hangingPunct="1">
              <a:spcBef>
                <a:spcPct val="50000"/>
              </a:spcBef>
              <a:spcAft>
                <a:spcPct val="0"/>
              </a:spcAft>
            </a:pPr>
            <a:endParaRPr lang="en-US" sz="2600" b="1" dirty="0">
              <a:solidFill>
                <a:srgbClr val="000000"/>
              </a:solidFill>
              <a:latin typeface="Times New Roman" pitchFamily="18" charset="0"/>
            </a:endParaRPr>
          </a:p>
        </p:txBody>
      </p:sp>
      <p:grpSp>
        <p:nvGrpSpPr>
          <p:cNvPr id="8" name="Group 7"/>
          <p:cNvGrpSpPr/>
          <p:nvPr/>
        </p:nvGrpSpPr>
        <p:grpSpPr>
          <a:xfrm>
            <a:off x="2588941" y="4724483"/>
            <a:ext cx="8153400" cy="1292662"/>
            <a:chOff x="533400" y="5257801"/>
            <a:chExt cx="8153400" cy="1292662"/>
          </a:xfrm>
        </p:grpSpPr>
        <p:sp>
          <p:nvSpPr>
            <p:cNvPr id="6" name="Text Box 15"/>
            <p:cNvSpPr txBox="1">
              <a:spLocks noChangeArrowheads="1"/>
            </p:cNvSpPr>
            <p:nvPr/>
          </p:nvSpPr>
          <p:spPr bwMode="auto">
            <a:xfrm>
              <a:off x="533400" y="5257801"/>
              <a:ext cx="8153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b="1" dirty="0">
                  <a:solidFill>
                    <a:schemeClr val="bg1"/>
                  </a:solidFill>
                  <a:latin typeface="Times New Roman" pitchFamily="18" charset="0"/>
                </a:rPr>
                <a:t>d. </a:t>
              </a:r>
              <a:r>
                <a:rPr lang="en-US" sz="2600" b="1" dirty="0" err="1">
                  <a:solidFill>
                    <a:schemeClr val="bg1"/>
                  </a:solidFill>
                  <a:latin typeface="Times New Roman" pitchFamily="18" charset="0"/>
                </a:rPr>
                <a:t>Ôi</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Tào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Khê</a:t>
              </a:r>
              <a:r>
                <a:rPr lang="en-US" sz="2600" b="1" dirty="0">
                  <a:solidFill>
                    <a:schemeClr val="bg1"/>
                  </a:solidFill>
                  <a:latin typeface="Times New Roman" pitchFamily="18" charset="0"/>
                </a:rPr>
                <a:t>! </a:t>
              </a:r>
              <a:r>
                <a:rPr lang="en-US" sz="2600" b="1" dirty="0">
                  <a:solidFill>
                    <a:srgbClr val="F4EE00"/>
                  </a:solidFill>
                  <a:latin typeface="Times New Roman" pitchFamily="18" charset="0"/>
                </a:rPr>
                <a:t>(1) </a:t>
              </a:r>
              <a:r>
                <a:rPr lang="en-US" sz="2600" b="1" dirty="0" err="1">
                  <a:solidFill>
                    <a:schemeClr val="bg1"/>
                  </a:solidFill>
                  <a:latin typeface="Times New Roman" pitchFamily="18" charset="0"/>
                </a:rPr>
                <a:t>Nước</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Tào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Khê</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làm</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đá</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mòn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đấy</a:t>
              </a:r>
              <a:r>
                <a:rPr lang="en-US" sz="2600" b="1" dirty="0">
                  <a:solidFill>
                    <a:schemeClr val="bg1"/>
                  </a:solidFill>
                  <a:latin typeface="Times New Roman" pitchFamily="18" charset="0"/>
                </a:rPr>
                <a:t>! </a:t>
              </a:r>
              <a:r>
                <a:rPr lang="en-US" sz="2600" b="1" dirty="0">
                  <a:solidFill>
                    <a:srgbClr val="F4EE00"/>
                  </a:solidFill>
                  <a:latin typeface="Times New Roman" pitchFamily="18" charset="0"/>
                </a:rPr>
                <a:t>(2)</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Nhưng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dòng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nước</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Tào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Khê</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không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bao</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giờ</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cạn</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chính</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là</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lòng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chung</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thuỷ</a:t>
              </a:r>
              <a:r>
                <a:rPr lang="en-US" sz="2600" b="1" dirty="0">
                  <a:solidFill>
                    <a:schemeClr val="bg1"/>
                  </a:solidFill>
                  <a:latin typeface="Times New Roman" pitchFamily="18" charset="0"/>
                </a:rPr>
                <a:t> </a:t>
              </a:r>
              <a:r>
                <a:rPr lang="en-US" sz="2600" b="1" dirty="0" err="1">
                  <a:solidFill>
                    <a:schemeClr val="bg1"/>
                  </a:solidFill>
                  <a:latin typeface="Times New Roman" pitchFamily="18" charset="0"/>
                </a:rPr>
                <a:t>của</a:t>
              </a:r>
              <a:r>
                <a:rPr lang="en-US" sz="2600" b="1" dirty="0">
                  <a:solidFill>
                    <a:schemeClr val="bg1"/>
                  </a:solidFill>
                  <a:latin typeface="Times New Roman" pitchFamily="18" charset="0"/>
                </a:rPr>
                <a:t> ta! (3) </a:t>
              </a:r>
            </a:p>
          </p:txBody>
        </p:sp>
        <p:sp>
          <p:nvSpPr>
            <p:cNvPr id="7" name="Text Box 16"/>
            <p:cNvSpPr txBox="1">
              <a:spLocks noChangeArrowheads="1"/>
            </p:cNvSpPr>
            <p:nvPr/>
          </p:nvSpPr>
          <p:spPr bwMode="auto">
            <a:xfrm>
              <a:off x="871655" y="5257801"/>
              <a:ext cx="2438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50000"/>
                </a:spcBef>
                <a:spcAft>
                  <a:spcPct val="0"/>
                </a:spcAft>
              </a:pPr>
              <a:r>
                <a:rPr lang="en-US" sz="2600" b="1" dirty="0" err="1">
                  <a:solidFill>
                    <a:srgbClr val="F4EE00"/>
                  </a:solidFill>
                  <a:latin typeface="Times New Roman" pitchFamily="18" charset="0"/>
                </a:rPr>
                <a:t>Ôi</a:t>
              </a:r>
              <a:r>
                <a:rPr lang="en-US" sz="2600" b="1" dirty="0">
                  <a:solidFill>
                    <a:srgbClr val="F4EE00"/>
                  </a:solidFill>
                  <a:latin typeface="Times New Roman" pitchFamily="18" charset="0"/>
                </a:rPr>
                <a:t> </a:t>
              </a:r>
              <a:r>
                <a:rPr lang="en-US" sz="2600" b="1" dirty="0" err="1">
                  <a:solidFill>
                    <a:srgbClr val="F4EE00"/>
                  </a:solidFill>
                  <a:latin typeface="Times New Roman" pitchFamily="18" charset="0"/>
                </a:rPr>
                <a:t>Tào</a:t>
              </a:r>
              <a:r>
                <a:rPr lang="en-US" sz="2600" b="1" dirty="0">
                  <a:solidFill>
                    <a:srgbClr val="F4EE00"/>
                  </a:solidFill>
                  <a:latin typeface="Times New Roman" pitchFamily="18" charset="0"/>
                </a:rPr>
                <a:t> </a:t>
              </a:r>
              <a:r>
                <a:rPr lang="en-US" sz="2600" b="1" dirty="0" err="1">
                  <a:solidFill>
                    <a:srgbClr val="F4EE00"/>
                  </a:solidFill>
                  <a:latin typeface="Times New Roman" pitchFamily="18" charset="0"/>
                </a:rPr>
                <a:t>Khê</a:t>
              </a:r>
              <a:r>
                <a:rPr lang="en-US" sz="2600" b="1" dirty="0">
                  <a:solidFill>
                    <a:srgbClr val="F4EE00"/>
                  </a:solidFill>
                  <a:latin typeface="Times New Roman" pitchFamily="18" charset="0"/>
                </a:rPr>
                <a:t>!</a:t>
              </a:r>
            </a:p>
          </p:txBody>
        </p:sp>
      </p:grpSp>
      <p:sp>
        <p:nvSpPr>
          <p:cNvPr id="10" name="Text Box 3"/>
          <p:cNvSpPr txBox="1">
            <a:spLocks noChangeArrowheads="1"/>
          </p:cNvSpPr>
          <p:nvPr/>
        </p:nvSpPr>
        <p:spPr bwMode="auto">
          <a:xfrm>
            <a:off x="838200" y="602057"/>
            <a:ext cx="8305800" cy="1077218"/>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hình</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a:p>
            <a:pPr algn="just"/>
            <a:r>
              <a:rPr lang="en-US" sz="3200" b="1" dirty="0" smtClean="0">
                <a:solidFill>
                  <a:srgbClr val="F4EE00"/>
                </a:solidFill>
                <a:latin typeface="Times New Roman" pitchFamily="18" charset="0"/>
              </a:rPr>
              <a:t>   1</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Ví</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dụ</a:t>
            </a:r>
            <a:endParaRPr lang="en-US" sz="3200" b="1" dirty="0">
              <a:solidFill>
                <a:srgbClr val="F4EE00"/>
              </a:solidFill>
              <a:latin typeface="Times New Roman" pitchFamily="18" charset="0"/>
            </a:endParaRPr>
          </a:p>
        </p:txBody>
      </p:sp>
    </p:spTree>
    <p:custDataLst>
      <p:tags r:id="rId1"/>
    </p:custDataLst>
    <p:extLst>
      <p:ext uri="{BB962C8B-B14F-4D97-AF65-F5344CB8AC3E}">
        <p14:creationId xmlns:p14="http://schemas.microsoft.com/office/powerpoint/2010/main" val="1209974195"/>
      </p:ext>
    </p:extLst>
  </p:cSld>
  <p:clrMapOvr>
    <a:masterClrMapping/>
  </p:clrMapOvr>
  <mc:AlternateContent xmlns:mc="http://schemas.openxmlformats.org/markup-compatibility/2006" xmlns:p14="http://schemas.microsoft.com/office/powerpoint/2010/main">
    <mc:Choice Requires="p14">
      <p:transition spd="slow" p14:dur="2000" advClick="0" advTm="33097"/>
    </mc:Choice>
    <mc:Fallback xmlns="">
      <p:transition spd="slow" advClick="0" advTm="33097"/>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Text Box 4"/>
          <p:cNvSpPr txBox="1">
            <a:spLocks noChangeArrowheads="1"/>
          </p:cNvSpPr>
          <p:nvPr/>
        </p:nvSpPr>
        <p:spPr bwMode="auto">
          <a:xfrm>
            <a:off x="3969547" y="2484835"/>
            <a:ext cx="3498056" cy="300082"/>
          </a:xfrm>
          <a:prstGeom prst="rect">
            <a:avLst/>
          </a:prstGeom>
          <a:noFill/>
          <a:ln w="9525">
            <a:noFill/>
            <a:miter lim="800000"/>
            <a:headEnd/>
            <a:tailEnd/>
          </a:ln>
        </p:spPr>
        <p:txBody>
          <a:bodyPr>
            <a:spAutoFit/>
          </a:bodyPr>
          <a:lstStyle/>
          <a:p>
            <a:endParaRPr lang="en-US" sz="1350">
              <a:solidFill>
                <a:prstClr val="black"/>
              </a:solidFill>
              <a:latin typeface="Arial" charset="0"/>
            </a:endParaRPr>
          </a:p>
        </p:txBody>
      </p:sp>
      <p:sp>
        <p:nvSpPr>
          <p:cNvPr id="41989" name="Rectangle 5"/>
          <p:cNvSpPr>
            <a:spLocks noChangeArrowheads="1"/>
          </p:cNvSpPr>
          <p:nvPr/>
        </p:nvSpPr>
        <p:spPr bwMode="auto">
          <a:xfrm>
            <a:off x="2514711" y="1879913"/>
            <a:ext cx="7238999" cy="1384995"/>
          </a:xfrm>
          <a:prstGeom prst="rect">
            <a:avLst/>
          </a:prstGeom>
          <a:noFill/>
          <a:ln w="12700">
            <a:solidFill>
              <a:schemeClr val="bg1"/>
            </a:solidFill>
            <a:miter lim="800000"/>
            <a:headEnd/>
            <a:tailEnd/>
          </a:ln>
          <a:effectLst>
            <a:prstShdw prst="shdw17" dist="17961" dir="2700000">
              <a:srgbClr val="006600">
                <a:gamma/>
                <a:shade val="60000"/>
                <a:invGamma/>
              </a:srgbClr>
            </a:prstShdw>
          </a:effectLst>
        </p:spPr>
        <p:txBody>
          <a:bodyPr wrap="square">
            <a:spAutoFit/>
          </a:bodyPr>
          <a:lstStyle/>
          <a:p>
            <a:pPr algn="just"/>
            <a:r>
              <a:rPr lang="en-US" sz="2800" b="1" u="sng" dirty="0" err="1">
                <a:solidFill>
                  <a:schemeClr val="bg1"/>
                </a:solidFill>
                <a:latin typeface="Times New Roman" pitchFamily="18" charset="0"/>
                <a:cs typeface="Times New Roman" pitchFamily="18" charset="0"/>
              </a:rPr>
              <a:t>Câu</a:t>
            </a:r>
            <a:r>
              <a:rPr lang="en-US" sz="2800" b="1" u="sng" dirty="0">
                <a:solidFill>
                  <a:schemeClr val="bg1"/>
                </a:solidFill>
                <a:latin typeface="Times New Roman" pitchFamily="18" charset="0"/>
                <a:cs typeface="Times New Roman" pitchFamily="18" charset="0"/>
              </a:rPr>
              <a:t> hỏi</a:t>
            </a:r>
            <a:r>
              <a:rPr lang="en-US" sz="2800" b="1" dirty="0">
                <a:solidFill>
                  <a:schemeClr val="bg1"/>
                </a:solidFill>
                <a:latin typeface="Times New Roman" pitchFamily="18" charset="0"/>
                <a:cs typeface="Times New Roman" pitchFamily="18" charset="0"/>
              </a:rPr>
              <a:t>: Các câu được dẫn trong ví dụ  có </a:t>
            </a:r>
            <a:r>
              <a:rPr lang="en-US" sz="2800" b="1" dirty="0" err="1">
                <a:solidFill>
                  <a:schemeClr val="bg1"/>
                </a:solidFill>
                <a:latin typeface="Times New Roman" pitchFamily="18" charset="0"/>
                <a:cs typeface="Times New Roman" pitchFamily="18" charset="0"/>
              </a:rPr>
              <a:t>dấu</a:t>
            </a:r>
            <a:r>
              <a:rPr lang="en-US" sz="2800" b="1" dirty="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hiệu</a:t>
            </a:r>
            <a:r>
              <a:rPr lang="en-US" sz="2800" b="1" dirty="0" smtClean="0">
                <a:solidFill>
                  <a:schemeClr val="bg1"/>
                </a:solidFill>
                <a:latin typeface="Times New Roman" pitchFamily="18" charset="0"/>
                <a:cs typeface="Times New Roman" pitchFamily="18" charset="0"/>
              </a:rPr>
              <a:t> </a:t>
            </a:r>
            <a:r>
              <a:rPr lang="en-US" sz="2800" b="1" dirty="0">
                <a:solidFill>
                  <a:schemeClr val="bg1"/>
                </a:solidFill>
                <a:latin typeface="Times New Roman" pitchFamily="18" charset="0"/>
                <a:cs typeface="Times New Roman" pitchFamily="18" charset="0"/>
              </a:rPr>
              <a:t>hình thức đặc trưng của các kiểu câu nghi vấn, cầu khiến, cảm thán hay không?</a:t>
            </a:r>
          </a:p>
        </p:txBody>
      </p:sp>
      <p:sp>
        <p:nvSpPr>
          <p:cNvPr id="47112" name="Text Box 8"/>
          <p:cNvSpPr txBox="1">
            <a:spLocks noChangeArrowheads="1"/>
          </p:cNvSpPr>
          <p:nvPr/>
        </p:nvSpPr>
        <p:spPr bwMode="auto">
          <a:xfrm>
            <a:off x="2417139" y="3962483"/>
            <a:ext cx="7434143" cy="1815882"/>
          </a:xfrm>
          <a:prstGeom prst="rect">
            <a:avLst/>
          </a:prstGeom>
          <a:noFill/>
          <a:ln w="9525">
            <a:noFill/>
            <a:miter lim="800000"/>
            <a:headEnd/>
            <a:tailEnd/>
          </a:ln>
        </p:spPr>
        <p:txBody>
          <a:bodyPr wrap="square">
            <a:spAutoFit/>
          </a:bodyPr>
          <a:lstStyle/>
          <a:p>
            <a:pPr algn="just"/>
            <a:r>
              <a:rPr lang="en-US" sz="2800" dirty="0">
                <a:solidFill>
                  <a:schemeClr val="bg1"/>
                </a:solidFill>
                <a:latin typeface="Times New Roman" panose="02020603050405020304" pitchFamily="18" charset="0"/>
                <a:cs typeface="Times New Roman" panose="02020603050405020304" pitchFamily="18" charset="0"/>
                <a:sym typeface="Wingdings 3" pitchFamily="18" charset="2"/>
              </a:rPr>
              <a:t> </a:t>
            </a:r>
            <a:r>
              <a:rPr lang="en-US" sz="2800" b="1" dirty="0">
                <a:solidFill>
                  <a:schemeClr val="bg1"/>
                </a:solidFill>
                <a:latin typeface="Times New Roman" pitchFamily="18" charset="0"/>
                <a:cs typeface="Times New Roman" pitchFamily="18" charset="0"/>
                <a:sym typeface="Wingdings 3" pitchFamily="18" charset="2"/>
              </a:rPr>
              <a:t>Chỉ có câu “ Ôi Tào Khê” ở đoạn (d) có đặc điểm hình thức của câu cảm thán. Các câu còn lại đều không có đặc điểm của câu nghi vấn, câu cầu khiến, câu cảm thán.</a:t>
            </a:r>
          </a:p>
        </p:txBody>
      </p:sp>
      <p:sp>
        <p:nvSpPr>
          <p:cNvPr id="7" name="Text Box 3"/>
          <p:cNvSpPr txBox="1">
            <a:spLocks noChangeArrowheads="1"/>
          </p:cNvSpPr>
          <p:nvPr/>
        </p:nvSpPr>
        <p:spPr bwMode="auto">
          <a:xfrm>
            <a:off x="1295400" y="655291"/>
            <a:ext cx="8305800" cy="1077218"/>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hình</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a:p>
            <a:pPr algn="just"/>
            <a:r>
              <a:rPr lang="en-US" sz="3200" b="1" dirty="0" smtClean="0">
                <a:solidFill>
                  <a:srgbClr val="F4EE00"/>
                </a:solidFill>
                <a:latin typeface="Times New Roman" pitchFamily="18" charset="0"/>
              </a:rPr>
              <a:t>   1</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Ví</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dụ</a:t>
            </a:r>
            <a:endParaRPr lang="en-US" sz="3200" b="1" dirty="0">
              <a:solidFill>
                <a:srgbClr val="F4EE00"/>
              </a:solidFill>
              <a:latin typeface="Times New Roman" pitchFamily="18" charset="0"/>
            </a:endParaRPr>
          </a:p>
        </p:txBody>
      </p:sp>
    </p:spTree>
    <p:custDataLst>
      <p:tags r:id="rId1"/>
    </p:custDataLst>
    <p:extLst>
      <p:ext uri="{BB962C8B-B14F-4D97-AF65-F5344CB8AC3E}">
        <p14:creationId xmlns:p14="http://schemas.microsoft.com/office/powerpoint/2010/main" val="266607016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checkerboard(across)">
                                      <p:cBhvr>
                                        <p:cTn id="7" dur="500"/>
                                        <p:tgtEl>
                                          <p:spTgt spid="4198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7112"/>
                                        </p:tgtEl>
                                        <p:attrNameLst>
                                          <p:attrName>style.visibility</p:attrName>
                                        </p:attrNameLst>
                                      </p:cBhvr>
                                      <p:to>
                                        <p:strVal val="visible"/>
                                      </p:to>
                                    </p:set>
                                    <p:animEffect transition="in" filter="diamond(in)">
                                      <p:cBhvr>
                                        <p:cTn id="12" dur="2000"/>
                                        <p:tgtEl>
                                          <p:spTgt spid="471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animBg="1"/>
      <p:bldP spid="47112"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392044" y="1781056"/>
            <a:ext cx="9144000" cy="2677656"/>
          </a:xfrm>
          <a:prstGeom prst="rect">
            <a:avLst/>
          </a:prstGeom>
          <a:noFill/>
          <a:ln w="9525">
            <a:noFill/>
            <a:miter lim="800000"/>
            <a:headEnd/>
            <a:tailEnd/>
          </a:ln>
        </p:spPr>
        <p:txBody>
          <a:bodyPr wrap="square">
            <a:spAutoFit/>
          </a:bodyPr>
          <a:lstStyle/>
          <a:p>
            <a:pPr indent="342900" algn="just"/>
            <a:r>
              <a:rPr lang="en-US" sz="2800" b="1" dirty="0">
                <a:solidFill>
                  <a:schemeClr val="bg1"/>
                </a:solidFill>
                <a:latin typeface="Times New Roman" pitchFamily="18" charset="0"/>
                <a:cs typeface="Times New Roman" pitchFamily="18" charset="0"/>
              </a:rPr>
              <a:t>a/ </a:t>
            </a:r>
            <a:r>
              <a:rPr lang="en-US" sz="2800" b="1" dirty="0">
                <a:solidFill>
                  <a:srgbClr val="F4EE00"/>
                </a:solidFill>
                <a:latin typeface="Times New Roman" pitchFamily="18" charset="0"/>
                <a:cs typeface="Times New Roman" pitchFamily="18" charset="0"/>
              </a:rPr>
              <a:t>(1)</a:t>
            </a:r>
            <a:r>
              <a:rPr lang="en-US" sz="2800" b="1" dirty="0">
                <a:solidFill>
                  <a:schemeClr val="bg1"/>
                </a:solidFill>
                <a:latin typeface="Times New Roman" pitchFamily="18" charset="0"/>
                <a:cs typeface="Times New Roman" pitchFamily="18" charset="0"/>
              </a:rPr>
              <a:t> Lịch sử ta có nhiều cuộc kháng chiến vĩ đại chứng tỏ tinh thần yêu nước của dân ta. </a:t>
            </a:r>
            <a:r>
              <a:rPr lang="en-US" sz="2800" b="1" dirty="0">
                <a:solidFill>
                  <a:srgbClr val="F4EE00"/>
                </a:solidFill>
                <a:latin typeface="Times New Roman" pitchFamily="18" charset="0"/>
                <a:cs typeface="Times New Roman" pitchFamily="18" charset="0"/>
              </a:rPr>
              <a:t>(2) </a:t>
            </a:r>
            <a:r>
              <a:rPr lang="en-US" sz="2800" b="1" dirty="0">
                <a:solidFill>
                  <a:schemeClr val="bg1"/>
                </a:solidFill>
                <a:latin typeface="Times New Roman" pitchFamily="18" charset="0"/>
                <a:cs typeface="Times New Roman" pitchFamily="18" charset="0"/>
              </a:rPr>
              <a:t>Chúng ta có quyền tự hào vì những trang lịch sử vẻ vang thời đại Bà Trưng, Bà Triệu, Trần Hưng Đạo, Lê Lợi, Quang Trung,… </a:t>
            </a:r>
            <a:r>
              <a:rPr lang="en-US" sz="2800" b="1" dirty="0">
                <a:solidFill>
                  <a:srgbClr val="F4EE00"/>
                </a:solidFill>
                <a:latin typeface="Times New Roman" pitchFamily="18" charset="0"/>
                <a:cs typeface="Times New Roman" pitchFamily="18" charset="0"/>
              </a:rPr>
              <a:t>(3)</a:t>
            </a:r>
            <a:r>
              <a:rPr lang="en-US" sz="2800" b="1" dirty="0">
                <a:solidFill>
                  <a:schemeClr val="bg1"/>
                </a:solidFill>
                <a:latin typeface="Times New Roman" pitchFamily="18" charset="0"/>
                <a:cs typeface="Times New Roman" pitchFamily="18" charset="0"/>
              </a:rPr>
              <a:t> Chúng ta phải ghi nhớ công lao của các vị anh hùng dân tộc, vì các dân tộc ấy là tiêu biểu cho một dân tộc anh hùng.</a:t>
            </a:r>
            <a:endParaRPr lang="en-US" sz="2800" b="1" i="1" dirty="0">
              <a:solidFill>
                <a:schemeClr val="bg1"/>
              </a:solidFill>
              <a:latin typeface="Times New Roman" pitchFamily="18" charset="0"/>
              <a:cs typeface="Times New Roman" pitchFamily="18" charset="0"/>
            </a:endParaRPr>
          </a:p>
        </p:txBody>
      </p:sp>
      <p:grpSp>
        <p:nvGrpSpPr>
          <p:cNvPr id="2" name="Group 1"/>
          <p:cNvGrpSpPr/>
          <p:nvPr/>
        </p:nvGrpSpPr>
        <p:grpSpPr>
          <a:xfrm>
            <a:off x="3162300" y="4648200"/>
            <a:ext cx="5943600" cy="1257300"/>
            <a:chOff x="1828800" y="4114800"/>
            <a:chExt cx="5943600" cy="1257300"/>
          </a:xfrm>
        </p:grpSpPr>
        <p:sp>
          <p:nvSpPr>
            <p:cNvPr id="4099" name="Rectangle 3"/>
            <p:cNvSpPr>
              <a:spLocks noChangeArrowheads="1"/>
            </p:cNvSpPr>
            <p:nvPr/>
          </p:nvSpPr>
          <p:spPr bwMode="auto">
            <a:xfrm>
              <a:off x="1828800" y="4114800"/>
              <a:ext cx="5943600" cy="285750"/>
            </a:xfrm>
            <a:prstGeom prst="rect">
              <a:avLst/>
            </a:prstGeom>
            <a:noFill/>
            <a:ln w="9525">
              <a:noFill/>
              <a:miter lim="800000"/>
              <a:headEnd/>
              <a:tailEnd/>
            </a:ln>
          </p:spPr>
          <p:txBody>
            <a:bodyPr wrap="none" anchor="ctr"/>
            <a:lstStyle/>
            <a:p>
              <a:r>
                <a:rPr lang="en-US" sz="2600" b="1" dirty="0">
                  <a:solidFill>
                    <a:srgbClr val="FFFF00"/>
                  </a:solidFill>
                  <a:latin typeface="Times New Roman" pitchFamily="18" charset="0"/>
                  <a:cs typeface="Times New Roman" pitchFamily="18" charset="0"/>
                </a:rPr>
                <a:t>(1) </a:t>
              </a:r>
              <a:r>
                <a:rPr lang="en-US" sz="2600" b="1" i="1" dirty="0">
                  <a:solidFill>
                    <a:schemeClr val="bg1"/>
                  </a:solidFill>
                  <a:latin typeface="Times New Roman" pitchFamily="18" charset="0"/>
                  <a:cs typeface="Times New Roman" pitchFamily="18" charset="0"/>
                </a:rPr>
                <a:t>Nhận định</a:t>
              </a:r>
            </a:p>
          </p:txBody>
        </p:sp>
        <p:sp>
          <p:nvSpPr>
            <p:cNvPr id="4101" name="Rectangle 5"/>
            <p:cNvSpPr>
              <a:spLocks noChangeArrowheads="1"/>
            </p:cNvSpPr>
            <p:nvPr/>
          </p:nvSpPr>
          <p:spPr bwMode="auto">
            <a:xfrm>
              <a:off x="1828800" y="4629150"/>
              <a:ext cx="1371600" cy="285750"/>
            </a:xfrm>
            <a:prstGeom prst="rect">
              <a:avLst/>
            </a:prstGeom>
            <a:noFill/>
            <a:ln w="9525">
              <a:noFill/>
              <a:miter lim="800000"/>
              <a:headEnd/>
              <a:tailEnd/>
            </a:ln>
          </p:spPr>
          <p:txBody>
            <a:bodyPr wrap="none" anchor="ctr"/>
            <a:lstStyle/>
            <a:p>
              <a:r>
                <a:rPr lang="en-US" sz="2600" b="1" dirty="0">
                  <a:solidFill>
                    <a:srgbClr val="FFFF00"/>
                  </a:solidFill>
                  <a:latin typeface="Times New Roman" pitchFamily="18" charset="0"/>
                  <a:cs typeface="Times New Roman" pitchFamily="18" charset="0"/>
                </a:rPr>
                <a:t>(2) </a:t>
              </a:r>
              <a:r>
                <a:rPr lang="en-US" sz="2600" b="1" i="1" dirty="0">
                  <a:solidFill>
                    <a:schemeClr val="bg1"/>
                  </a:solidFill>
                  <a:latin typeface="Times New Roman" pitchFamily="18" charset="0"/>
                  <a:cs typeface="Times New Roman" pitchFamily="18" charset="0"/>
                </a:rPr>
                <a:t>Kể</a:t>
              </a:r>
            </a:p>
          </p:txBody>
        </p:sp>
        <p:sp>
          <p:nvSpPr>
            <p:cNvPr id="4103" name="Rectangle 7"/>
            <p:cNvSpPr>
              <a:spLocks noChangeArrowheads="1"/>
            </p:cNvSpPr>
            <p:nvPr/>
          </p:nvSpPr>
          <p:spPr bwMode="auto">
            <a:xfrm>
              <a:off x="1828800" y="5143500"/>
              <a:ext cx="1885950" cy="228600"/>
            </a:xfrm>
            <a:prstGeom prst="rect">
              <a:avLst/>
            </a:prstGeom>
            <a:noFill/>
            <a:ln w="9525">
              <a:noFill/>
              <a:miter lim="800000"/>
              <a:headEnd/>
              <a:tailEnd/>
            </a:ln>
          </p:spPr>
          <p:txBody>
            <a:bodyPr wrap="none" anchor="ctr"/>
            <a:lstStyle/>
            <a:p>
              <a:r>
                <a:rPr lang="en-US" sz="2600" b="1" dirty="0">
                  <a:solidFill>
                    <a:srgbClr val="FFFF00"/>
                  </a:solidFill>
                  <a:latin typeface="Times New Roman" pitchFamily="18" charset="0"/>
                  <a:cs typeface="Times New Roman" pitchFamily="18" charset="0"/>
                </a:rPr>
                <a:t>(3) </a:t>
              </a:r>
              <a:r>
                <a:rPr lang="en-US" sz="2600" b="1" i="1" dirty="0">
                  <a:solidFill>
                    <a:schemeClr val="bg1"/>
                  </a:solidFill>
                  <a:latin typeface="Times New Roman" pitchFamily="18" charset="0"/>
                  <a:cs typeface="Times New Roman" pitchFamily="18" charset="0"/>
                </a:rPr>
                <a:t>Yêu cầu</a:t>
              </a:r>
            </a:p>
          </p:txBody>
        </p:sp>
      </p:grpSp>
      <p:sp>
        <p:nvSpPr>
          <p:cNvPr id="7" name="Text Box 3"/>
          <p:cNvSpPr txBox="1">
            <a:spLocks noChangeArrowheads="1"/>
          </p:cNvSpPr>
          <p:nvPr/>
        </p:nvSpPr>
        <p:spPr bwMode="auto">
          <a:xfrm>
            <a:off x="1219200" y="703838"/>
            <a:ext cx="8305800" cy="1077218"/>
          </a:xfrm>
          <a:prstGeom prst="rect">
            <a:avLst/>
          </a:prstGeom>
          <a:noFill/>
          <a:ln w="9525">
            <a:noFill/>
            <a:miter lim="800000"/>
            <a:headEnd/>
            <a:tailEnd/>
          </a:ln>
        </p:spPr>
        <p:txBody>
          <a:bodyPr wrap="square">
            <a:spAutoFit/>
          </a:bodyPr>
          <a:lstStyle>
            <a:lvl1pPr algn="ctr" defTabSz="914400" rtl="0" eaLnBrk="1" latinLnBrk="0" hangingPunct="1">
              <a:spcBef>
                <a:spcPct val="0"/>
              </a:spcBef>
              <a:buNone/>
              <a:defRPr sz="4000" kern="1200">
                <a:solidFill>
                  <a:schemeClr val="bg1"/>
                </a:solidFill>
                <a:effectLst>
                  <a:outerShdw blurRad="38100" dist="38100" dir="2700000" algn="tl">
                    <a:srgbClr val="000000">
                      <a:alpha val="43137"/>
                    </a:srgbClr>
                  </a:outerShdw>
                </a:effectLst>
                <a:latin typeface="Arial Black" pitchFamily="34" charset="0"/>
                <a:ea typeface="+mj-ea"/>
                <a:cs typeface="+mj-cs"/>
              </a:defRPr>
            </a:lvl1pPr>
          </a:lstStyle>
          <a:p>
            <a:pPr algn="just"/>
            <a:r>
              <a:rPr lang="en-US" sz="3200" b="1" dirty="0">
                <a:solidFill>
                  <a:srgbClr val="F4EE00"/>
                </a:solidFill>
                <a:latin typeface="Times New Roman" pitchFamily="18" charset="0"/>
              </a:rPr>
              <a:t>I/ </a:t>
            </a:r>
            <a:r>
              <a:rPr lang="en-US" sz="3200" b="1" dirty="0" err="1">
                <a:solidFill>
                  <a:srgbClr val="F4EE00"/>
                </a:solidFill>
                <a:latin typeface="Times New Roman" pitchFamily="18" charset="0"/>
              </a:rPr>
              <a:t>Đặc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điểm</a:t>
            </a:r>
            <a:r>
              <a:rPr lang="en-US" sz="3200" b="1" dirty="0">
                <a:solidFill>
                  <a:srgbClr val="F4EE00"/>
                </a:solidFill>
                <a:latin typeface="Times New Roman" pitchFamily="18" charset="0"/>
              </a:rPr>
              <a:t> </a:t>
            </a:r>
            <a:r>
              <a:rPr lang="en-US" sz="3200" b="1" dirty="0" err="1" smtClean="0">
                <a:solidFill>
                  <a:srgbClr val="F4EE00"/>
                </a:solidFill>
                <a:latin typeface="Times New Roman" pitchFamily="18" charset="0"/>
              </a:rPr>
              <a:t>hình</a:t>
            </a:r>
            <a:r>
              <a:rPr lang="en-US" sz="3200" b="1" dirty="0" smtClean="0">
                <a:solidFill>
                  <a:srgbClr val="F4EE00"/>
                </a:solidFill>
                <a:latin typeface="Times New Roman" pitchFamily="18" charset="0"/>
              </a:rPr>
              <a:t> </a:t>
            </a:r>
            <a:r>
              <a:rPr lang="en-US" sz="3200" b="1" dirty="0" err="1">
                <a:solidFill>
                  <a:srgbClr val="F4EE00"/>
                </a:solidFill>
                <a:latin typeface="Times New Roman" pitchFamily="18" charset="0"/>
              </a:rPr>
              <a:t>thức</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và</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ch</a:t>
            </a:r>
            <a:r>
              <a:rPr lang="vi-VN" sz="3200" b="1" dirty="0">
                <a:solidFill>
                  <a:srgbClr val="F4EE00"/>
                </a:solidFill>
                <a:latin typeface="Times New Roman" pitchFamily="18" charset="0"/>
              </a:rPr>
              <a:t>ức năng</a:t>
            </a:r>
            <a:r>
              <a:rPr lang="en-US" sz="3200" b="1" dirty="0">
                <a:solidFill>
                  <a:srgbClr val="F4EE00"/>
                </a:solidFill>
                <a:latin typeface="Times New Roman" pitchFamily="18" charset="0"/>
              </a:rPr>
              <a:t>: </a:t>
            </a:r>
          </a:p>
          <a:p>
            <a:pPr algn="just"/>
            <a:r>
              <a:rPr lang="en-US" sz="3200" b="1" dirty="0" smtClean="0">
                <a:solidFill>
                  <a:srgbClr val="F4EE00"/>
                </a:solidFill>
                <a:latin typeface="Times New Roman" pitchFamily="18" charset="0"/>
              </a:rPr>
              <a:t>    2</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Nhận</a:t>
            </a:r>
            <a:r>
              <a:rPr lang="en-US" sz="3200" b="1" dirty="0">
                <a:solidFill>
                  <a:srgbClr val="F4EE00"/>
                </a:solidFill>
                <a:latin typeface="Times New Roman" pitchFamily="18" charset="0"/>
              </a:rPr>
              <a:t> </a:t>
            </a:r>
            <a:r>
              <a:rPr lang="en-US" sz="3200" b="1" dirty="0" err="1">
                <a:solidFill>
                  <a:srgbClr val="F4EE00"/>
                </a:solidFill>
                <a:latin typeface="Times New Roman" pitchFamily="18" charset="0"/>
              </a:rPr>
              <a:t>xét</a:t>
            </a:r>
            <a:endParaRPr lang="en-US" sz="3200" b="1" dirty="0">
              <a:solidFill>
                <a:srgbClr val="F4EE00"/>
              </a:solidFill>
              <a:latin typeface="Times New Roman" pitchFamily="18" charset="0"/>
            </a:endParaRPr>
          </a:p>
        </p:txBody>
      </p:sp>
    </p:spTree>
    <p:custDataLst>
      <p:tags r:id="rId1"/>
    </p:custDataLst>
    <p:extLst>
      <p:ext uri="{BB962C8B-B14F-4D97-AF65-F5344CB8AC3E}">
        <p14:creationId xmlns:p14="http://schemas.microsoft.com/office/powerpoint/2010/main" val="1482197493"/>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heckerboard(across)">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subTnLst>
                                    <p:audio>
                                      <p:cMediaNode>
                                        <p:cTn display="0" masterRel="sameClick">
                                          <p:stCondLst>
                                            <p:cond evt="begin" delay="0">
                                              <p:tn val="10"/>
                                            </p:cond>
                                          </p:stCondLst>
                                          <p:endCondLst>
                                            <p:cond evt="onStopAudio" delay="0">
                                              <p:tgtEl>
                                                <p:sldTgt/>
                                              </p:tgtEl>
                                            </p:cond>
                                          </p:endCondLst>
                                        </p:cTn>
                                        <p:tgtEl>
                                          <p:sndTgt r:embed="rId4"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B77E88A5-BC2F-4BE2-AC58-A94A90537028}"/>
  <p:tag name="ISPRING_RESOURCE_FOLDER" val="D:\O E\Bài giảng elearning\P. Huyen\CAU TRAN THUAT-CAU PHU DINH-DAY TH\"/>
  <p:tag name="ISPRING_PRESENTATION_PATH" val="D:\O E\Bài giảng elearning\P. Huyen\CAU TRAN THUAT-CAU PHU DINH-DAY TH.pptx"/>
  <p:tag name="ISPRING_PROJECT_VERSION" val="9.3"/>
  <p:tag name="ISPRING_PROJECT_FOLDER_UPDATED" val="1"/>
  <p:tag name="ISPRING_SCREEN_RECS_UPDATED" val="D:\O E\Bài giảng elearning\P. Huyen\CAU TRAN THUAT-CAU PHU DINH-DAY TH\"/>
  <p:tag name="ISPRING_DEFAULT_PRESENTE_ID" val="None"/>
  <p:tag name="FLASHSPRING_PRESENTATION_REFERENCES" val=""/>
  <p:tag name="FLASHSPRING_ZOOM_TAG" val="50"/>
  <p:tag name="ISPRING_PRESENTATION_INFO_2" val="&lt;?xml version=&quot;1.0&quot; encoding=&quot;UTF-8&quot; standalone=&quot;no&quot; ?&gt;&#10;&lt;presentation2&gt;&#10;&#10;  &lt;slides&gt;&#10;    &lt;slide id=&quot;{212929D0-C4A4-4572-853B-55BEC70D9477}&quot; pptId=&quot;259&quot;/&gt;&#10;    &lt;slide id=&quot;{4A181281-D1BA-481B-B384-941B7CFDFAFC}&quot; pptId=&quot;298&quot;/&gt;&#10;    &lt;slide id=&quot;{55EA0DBA-7A63-4CC1-A03D-59F628EC2673}&quot; pptId=&quot;317&quot;/&gt;&#10;    &lt;slide id=&quot;{D0E6BFDB-59A3-4BDD-9559-081EA19B8880}&quot; pptId=&quot;256&quot;/&gt;&#10;    &lt;slide id=&quot;{5E4B08F8-2512-4C37-87FD-A8825480FA89}&quot; pptId=&quot;260&quot;/&gt;&#10;    &lt;slide id=&quot;{4A651B14-6D09-468E-83A3-587B26D615CC}&quot; pptId=&quot;258&quot;/&gt;&#10;    &lt;slide id=&quot;{A3F17112-2C2A-45F6-97C6-D7B05CA3B573}&quot; pptId=&quot;261&quot;/&gt;&#10;    &lt;slide id=&quot;{1E89569D-A88A-40D3-B6D5-268F5C3CFA4D}&quot; pptId=&quot;263&quot;/&gt;&#10;    &lt;slide id=&quot;{D5AF4358-14DF-40EB-B432-94D4074D238C}&quot; pptId=&quot;264&quot;/&gt;&#10;    &lt;slide id=&quot;{B15EC936-BD22-4F27-A553-565B0909C5B6}&quot; pptId=&quot;266&quot;/&gt;&#10;    &lt;slide id=&quot;{214C79A7-30E0-43AC-AEE0-1A2076635F5E}&quot; pptId=&quot;267&quot;/&gt;&#10;    &lt;slide id=&quot;{E953CA13-0B7C-43EF-AC09-B683865E729C}&quot; pptId=&quot;270&quot;/&gt;&#10;    &lt;slide id=&quot;{E53FD8F8-E8AA-40FD-8999-F9E3F8191D2C}&quot; pptId=&quot;272&quot;/&gt;&#10;    &lt;slide id=&quot;{EA8B2CE7-C7CD-483E-AB9E-6C254B046DE7}&quot; pptId=&quot;274&quot;/&gt;&#10;    &lt;slide id=&quot;{74A16A84-3CFB-44BA-AB24-5B453CE38F0F}&quot; pptId=&quot;273&quot;/&gt;&#10;    &lt;slide id=&quot;{C86122E1-6973-4973-9C5A-804E76A65EFB}&quot; pptId=&quot;278&quot;/&gt;&#10;    &lt;slide id=&quot;{0EABB1E9-A054-4229-A102-1CA59B471F6B}&quot; pptId=&quot;279&quot;/&gt;&#10;    &lt;slide id=&quot;{73587809-840A-4851-AEC4-636F19201BE9}&quot; pptId=&quot;344&quot;/&gt;&#10;    &lt;slide id=&quot;{8C0807D5-4DEE-44D8-8B30-5F6231337940}&quot; pptId=&quot;315&quot;/&gt;&#10;    &lt;slide id=&quot;{7330F6C7-D863-4486-BD8B-3985E3456876}&quot; pptId=&quot;316&quot;/&gt;&#10;    &lt;slide id=&quot;{5C3B53BD-0086-46A4-94AA-ABCF0715AC0D}&quot; pptId=&quot;299&quot;/&gt;&#10;    &lt;slide id=&quot;{79C5FCF5-6D9F-4360-A12A-A47271F4E943}&quot; pptId=&quot;319&quot;/&gt;&#10;    &lt;slide id=&quot;{E836251F-5715-4797-AA51-9DD92C775D8A}&quot; pptId=&quot;302&quot;/&gt;&#10;    &lt;slide id=&quot;{004135C4-22F7-4EB8-B113-E7188BE0C228}&quot; pptId=&quot;325&quot;/&gt;&#10;    &lt;slide id=&quot;{B78CF3DD-BE84-4CC2-9E25-E766A7D9B6CD}&quot; pptId=&quot;343&quot;/&gt;&#10;    &lt;slide id=&quot;{464DF7AE-CA74-4779-A9D9-3F9EEEBCE278}&quot; pptId=&quot;304&quot;/&gt;&#10;    &lt;slide id=&quot;{77A0555B-730B-4B6E-9E41-9D31242DC300}&quot; pptId=&quot;327&quot;/&gt;&#10;    &lt;slide id=&quot;{05D71BAF-C77E-42B2-805F-401E8844C8EB}&quot; pptId=&quot;342&quot;/&gt;&#10;    &lt;slide id=&quot;{FD8C79C1-8064-405F-892A-FEF8D92B07E6}&quot; pptId=&quot;338&quot;/&gt;&#10;    &lt;slide id=&quot;{3E5D488E-B6FC-4A69-BA91-329DC0BC0B4A}&quot; pptId=&quot;323&quot;/&gt;&#10;    &lt;slide id=&quot;{28B71073-D67F-4BAD-BA78-BD7C85CC82C4}&quot; pptId=&quot;329&quot;/&gt;&#10;    &lt;slide id=&quot;{A80E3A54-6BC9-486E-AFAE-86BB3FECF862}&quot; pptId=&quot;330&quot;/&gt;&#10;    &lt;slide id=&quot;{2E96F105-CC2B-42C7-A794-E595ABA7D871}&quot; pptId=&quot;332&quot;/&gt;&#10;    &lt;slide id=&quot;{2C0A1F3E-BDAE-4AA8-BC25-142D495865C2}&quot; pptId=&quot;313&quot;/&gt;&#10;    &lt;slide id=&quot;{8FA4CADE-7FDB-44CB-97E6-BBF96850840D}&quot; pptId=&quot;339&quot;/&gt;&#10;    &lt;slide id=&quot;{A10770CD-9A2F-4755-B3BD-4C239E362F44}&quot; pptId=&quot;335&quot;/&gt;&#10;  &lt;/slides&gt;&#10;&#10;  &lt;narration&gt;&#10;    &lt;audioTracks&gt;&#10;      &lt;audioTrack muted=&quot;false&quot; name=&quot;muc tieu&quot; resource=&quot;a698d811&quot; slideId=&quot;{4A181281-D1BA-481B-B384-941B7CFDFAFC}&quot; startTime=&quot;0&quot; stepIndex=&quot;0&quot; volume=&quot;1&quot;&gt;&#10;        &lt;audio channels=&quot;1&quot; format=&quot;s16p&quot; sampleRate=&quot;48000&quot;/&gt;&#10;      &lt;/audioTrack&gt;&#10;      &lt;audioTrack muted=&quot;false&quot; name=&quot;4&quot; resource=&quot;83635db9&quot; slideId=&quot;{D0E6BFDB-59A3-4BDD-9559-081EA19B8880}&quot; startTime=&quot;0&quot; stepIndex=&quot;0&quot; volume=&quot;1&quot;&gt;&#10;        &lt;audio channels=&quot;1&quot; format=&quot;s16p&quot; sampleRate=&quot;48000&quot;/&gt;&#10;      &lt;/audioTrack&gt;&#10;      &lt;audioTrack muted=&quot;false&quot; name=&quot;6&quot; resource=&quot;0b42a164&quot; slideId=&quot;{4A651B14-6D09-468E-83A3-587B26D615CC}&quot; startTime=&quot;0&quot; stepIndex=&quot;0&quot; volume=&quot;1&quot;&gt;&#10;        &lt;audio channels=&quot;1&quot; format=&quot;s16p&quot; sampleRate=&quot;48000&quot;/&gt;&#10;      &lt;/audioTrack&gt;&#10;      &lt;audioTrack muted=&quot;false&quot; name=&quot;7&quot; resource=&quot;7111f83c&quot; slideId=&quot;{A3F17112-2C2A-45F6-97C6-D7B05CA3B573}&quot; startTime=&quot;0&quot; stepIndex=&quot;0&quot; volume=&quot;1&quot;&gt;&#10;        &lt;audio channels=&quot;1&quot; format=&quot;s16p&quot; sampleRate=&quot;48000&quot;/&gt;&#10;      &lt;/audioTrack&gt;&#10;    &lt;/audioTracks&gt;&#10;    &lt;videoTracks/&gt;&#10;  &lt;/narration&gt;&#10;&#10;&lt;/presentation2&gt;&#10;"/>
  <p:tag name="ISPRING_PRESENTER_PHOTO_0" val="png|iVBORw0KGgoAAAANSUhEUgAAAOwAAAFACAYAAAC/epA1AAAAAXNSR0IArs4c6QAAAARnQU1BAACx&#10;jwv8YQUAAAAJcEhZcwAADsMAAA7DAcdvqGQAAP+lSURBVHhenP1ldFXn3v0P99X/PvepUCTuRtzd&#10;3d3d3d1IAvEQggZPkBA0AYITQnB3d2gLtKWlxqnQQmk7n3mtwDk99/i9ehjjO9bO3jubvXfW55pz&#10;Xrbe27J5KbZsXoKtQ8sxsm0Ndu/agH37tmJsbAfGx3fhyOHdOH50L44d24+jPB49tgfHjvN4gscT&#10;ozh+cgwnT43j9JkjOHvuCM5fYF08jgsXz+DS5XO4zLpy9TwuXzmHq9cu4Or1ixPHd3X1Am5cu4hb&#10;1y/h5o3LuH37Gu7fu4mHD27j0cM7Un3y4AYeP7yBJ5/cwuNHt/DZw2t48vAqnty/hCf3LuDzBxfx&#10;4qsH+P3nf+HVr7/g5S8/4tcXP+F31oNLlzC/eRZKUlNQkpyMovgEpAQGIdzbE2F+Xoj090egqzs8&#10;bO1gZ2oGMz19mBkYwtrUArZmvM/CDk62DnCxc4KnszsCfQIQ4B+IAL9A+Hj5wM3ZA9YW9jA2NIO2&#10;5nTo6+jC3MgEBjoGUFfRgYq8KjSUVDBdSxe6042gp2cIE0MTWBnz9S1s4OrgCj93b/i4ecHRyh5W&#10;ppYwNTaDtaWN9H+6O7rCxd4Jvs4uiPb0RH54EDqykrCgIA1Li9MwWJ2PbTPLsau1Ans7qjE6ewYO&#10;dDVirLsRB3sacWj+TIzPa8KBOTOwv6sOO1pLsbGpCNdHR/Dymy/xy1df4Mu7j7Bv51nMrFyN9e17&#10;cW3FOJ4t3IMXtRvxXfxCPI7owpO4OfgyZZ50/CKoA88D2vEidA6+KlmFX7aexuuHX+LN1y/w5/1n&#10;eHHyFq6u24uh1k1ICuyGkUEtjPQr+L0Uw9YkD2a6MTDS8oazmTci3IKQ6BOIJB9PRLm7wsfODXYG&#10;HtBTdoW6gjM0FN2hIOMAmWk2UJtkBSd5S6ToWqHB3Aat/LtUWDoiSt8Nluo+MFQPg65aDL/vRP5O&#10;IuRl0qEgnwNZuVypZOTzpZKVK4CcYiHkFAogI0qlGLLKxZBTKYKCeglUtKox3aABZlYtcPeei9j4&#10;xWgsX4mVs1dh2+o+HNqyEudHVuPm3jW4e2AA9w9swP2DG3Dv4CDujK3DHR5v83h7fBA3Dw7g+tgq&#10;XBntx/m9/Ti5rQ+j65Zg88oF6F+yEL1z52J+Rxc6Zs5EY10VqitLUF1WjPrSMlYJaisKUVNeiIri&#10;PBTmZOK9zZuWSMAODy3DyNY12LlzPfbuHfo3sIcPT0B75AghPbKH0O7BkWO7cfS4qH04dvIATpw8&#10;iFOnj+DM2cNvgT1BYE/j4qUz/wXsFQIq6v8Ce511k9AKYO8Q2Ht3b/wbWHEUwH724DqePLqJzwjs&#10;44fX8fQRoSWwT+9ewLNHV/Dzt4/x+ucX+PmnF/jpX9/j+y+f4fje/eiqq0NJWiqKkpOQGRmJOD8/&#10;qWL8/RDu4wUfR0c4mJjB1tgENgTNxtQUTja2hMURHo4eUnkTJl9CFegdgNDAMAQHhsKXt50cXGBr&#10;7QALMxtCZg59XQPo6ejDSM8Yhvom0NbSh4aqFqara0FPWxcmRuawsrSFq5MrvFw84OvhhzC+XmhA&#10;CEL8g+Hv7Uc4nWFlbgULlo25NZys7eHME9PTwQEhLi5I8HZHRUwYOjMTsDAvCatKMrGxrhA7msux&#10;p72KVUNwawlnLQ7MrsMYQR3trpdgFlDvaCnDxoYCnNqyBi++eIyvP32Mq6cfYP7sMdQWrMbY4sN4&#10;uOowvmvbiuepi/F5fA++KV2J77qH8WLJTnzbM4RvKlbjy+i5eB41By/at+DNoRv447PnePPZ1/j9&#10;9B18N3Qct5aMYKR5MxL9OmGsX8fvpB5mxmVs/Irhbl/AhjAONiaBcLXy5+cKJqzBErw+dv6wM/TB&#10;dCUXqMjaQVnWCQrTbFkW0JtqggB1CxQYWaHN2hpd9naos3ZGiqEXHNT8YKAcBm3lOKgqJENBNg3y&#10;slmQk50AVk4+D7KEU1a+APLyE7DKKhJWJVGFmMbbskpFErQqGiXQ0K6AnmENLG1nwsO3HUmJCzCz&#10;ZhnWLOrDgcF1OLdjHW4e2Ij7h4bx6OgQPjuxDZ+e2Moaxmcnt0r16Uk+dnIID05sxt1jm3Dj8CZc&#10;3L8ex7atxo7B5Vi7vJfAzkFXawtmzahFXUUpKksKUV6cj8qiQlSXFBHeQlSVFqC0IBf5Wen/Dez2&#10;rXyhHeuxZ88WjI5uw8GDOzFOWA8dEeDuxuFDE0fp56MEmWp79MR+qqwA9jCBPYJz5wmtpLDvgD1L&#10;WP+jsBK0BFiU9LM4CmipvLduXsHd/6Ow4vjpv4ElrJ/cnlBbobL3L+PzOxfx7D6B/eYxXr74Bj//&#10;8C2+fvoY61euQEVGBvLi45CbEIf0iHDE+vkiytcHET7eCPFwo6paw9bQADYGBnAwNYczYfJwcKaS&#10;usKNMLraOcOVAHkQMG83AusTjGD/UAT5BcPb3RdOdi6wNreV1FVfz4jAGkFX24CQ6kBdVRvqalrQ&#10;Yulq6MBI1xCWJhawt3GAIxsDJ76up3hN/xCEhUQhiI2Al6e3BLMN34eZiTksjMzYgFjC2swSDpZW&#10;8GXjEubhjtQAXzSmxKMnJxlL81OxujwTQ/VF2Elod7dVYld7pXTc08Jqnbg9MqsUww2FGGosxGBt&#10;LkZX9OLW+Rs4e+IhFvQcRaj/crSUDOFy/1F8sXwU35T141nCPHzTuRk/7ziBn85ex6tLd/HqxFX8&#10;sukIfqjbhK9zF+PlwBj+vP4Yfz55jj+vPMJP6w7iq3lbcX/uMHbPXIdM/5mw0auC8fRGWNs0IjBg&#10;JqICGxATUo3Y0DIEeqbCySIA7lah8LQNh4NZAEy0vaFJdVWcasUitFNtoT3VDG4KZsiYboYmCwvM&#10;t7XAPHsrtPJ7LLYKRLBRBIxUIqAkFw9FuXQJVvm3oMrJC4WdAFZekSpKdZVXpNoq8THlfMgpTZQi&#10;S1m5AKpqhdDSKobO9BIYG1XAwWYGPD07kBg7Fy1VS7F5ySYcHt6Eywf4Oek2Pzu3G59f3Idnl0fx&#10;Fev55QN4fuUAvmZ9dWUUX7CeXtqPT87vw92Tu3Dp4FaMjwxi8+plWDZvDtpbGlBfXY7KQsKaRzjz&#10;c1FSkIPSojyUUlnLCnNRnJeN3PQ0ASzfwKbFGNqy9C2w67B79ybs3z9Mld0uqez4oZ04dFjAu4vH&#10;vTh8REC7k9BSeamyx0+M/R9gT0iwXiKs70pSWAHqtQlY/16Xed/V6xdwiwp799ZVSWEf3L81Ae1b&#10;YB8T2McPb9IS35as8ZMH1/CYwD6+fRGP71zCd0/vE9pneP7pJ1i3ZAly4+ORHRuJjKgwJAYHIcLL&#10;E8GENNjdDf7OznBnC+1gagJnc3N42NCaWtnCzsQKllRBE9pWA2096NPGGk3XhzktrA0tmIMtQXby&#10;JMAeVEgvljfsaWMNphtAk4BqqGhBXVkLqooa0FTRhqm+GUFzgLmBGV/TiPBZUL3tYU9VdnaiDXf3&#10;QVBAKEKDInkMg5eHN2F2gh2fY05ILaja1rTOwiZbm1vCju/V1coa4W7uKIwIQ3N6IlU2BcsKkzFY&#10;loOtdUXYMbMUO2aVY0dTObY3lmF7Uxm2NZZgS10BNtfkU41zMVCdi3WzWrF20W60Nh6Cr08f3UIP&#10;ljbswp1VR/D1vF34snwFvpkzhF+OXMKv957g9Zff4a8vXuDVraf45dA1/Gv1AXw/dztejl7Gn598&#10;hT8/fYY3o/w7tK7Hs/b1eLBoC8aaFqMtuAKpVlRV/RJ+9lp+zjZEh7YiP2M2KovnoDi3BV6OsdBT&#10;9YaxdiD0NLygqeQGVTlnWmJHqEyzgyZhtZY3Q6KmJWYwLvRYmWC5jQmWENj5jDOtHmHIc02Ch3EK&#10;7XAqFOUFrNkENYdKmgN5hXwCKmxwkaSqsoRVVjEX8kq5UFDOg6IKQeVtDcUc6CjnwkA1G6aambCe&#10;nglnwzz4mhcjxKES0V5NyIjpQGvdKmzqG8GJXXtx+9gBfHpxHF/dOI7v757Ei3snJur+SfzwgD+z&#10;frh/Ct/fO4Ovb5/C02tHcO/sfpw9uA27Nq7GqkVz0TGrnkpaJEFZmJ2Fomwe83kszEExYS3h/QVZ&#10;GchJpcIKdZWA3bwM27auwo6RAezavRH7RrfiwNgIxoXKjrMO7cDBw7TJErgEmMAKpRW2WAB7Wlji&#10;c4dxjpb4wltg30ErqaywxlTaKwJccXwH7N9u32SOfQfsO4V99PCdJX6XY2/iyac38ZS2+DOC+vDG&#10;Ody7wi/i9hV8du0KlnV0Iic2Ftkx0UgOC0QUs1GAsxMCWX7OjvCmjXK3soSzBU9+a0t42duyZbeB&#10;Ne2wsVBIDV3oUBW1VTUlZTQgsBYExt6WedLVm1Y4ECG0seEhkQj0DSK0nsyehNLQnJAbEnIDZmCq&#10;o4EFXGxc4GbnSliNCa8x7GlxHdkwONLienn4MAfTCgdGwMvNDx5UW2eqqz1htWV+tTKjLSaw5iwr&#10;/p4VT1QrA2PJtrtbWiLW0x0lkSHozIjDksI0rCrNxobKPGypLcAQwd06o1SqLbWF2FSTh3XlWRgo&#10;zeQxB2vK89FbzKiQvIBOoR8WJvMRG7wEO+eM48nKI/iqZwTfLtyGHw+cw6uHn+PNNz+yfsJvn36D&#10;l9ef4uX5B3ix9zR+2cXHr36GPz7/Dn/cfYpXg4fworoPP3Suxye963G6aQ7WR2dhrncqavzKUBjZ&#10;jpSwdgT71CMtuY3q0SkB6+uSBkUZN+Z9H6qjgNWV8LhBXdEJanJ2MKGyhmmboYqNaY+1GXrtzbHS&#10;0RYrnRywgo5jCRu8GT5JiLPNgpFaOoHNhJJCngSkvHIOFHhbicqpwBLKKuBVoA1WVmZRVVVUcjFd&#10;LYOA5sBZNwPeuimIME5GkmUyMu3SkOeUhRLPfBT7VyA9uAHJUe1oqF6LjStHcGb/GB6cP4bnN8/j&#10;p4dX8Mvjy3j5+TX8KtVV/PZU1A28fHIDP312Dd89vIDHhPsqnenY1vVYu3geOprqUUX7W5iTJdne&#10;fMKZn5eFAqpsIWEVAOenC2AlhV2ETRt7sWXTcgwP92H7yFrs2rUBe6mwo6PbqbITwB4UwB4akWqc&#10;4E7Y4t04JizxO4U9d4jA/kdh/0tlL71VWYJ79a1FngB24r4rovOJwN4hsHf/S2Fv4dH9m/hUqCuB&#10;ffyI9ckNPKXCfnLrogTrHX5hp/bvRHddNbKiqKrRUUgICqB9dEWwqwvLFf4OjgTTGi6WBJUl7LCA&#10;1cXSghZMi626MpQVlKAsr8wTRRXahFaAZmNhQ1gdYU97LKDy8wkkbL5w522hhlYmVEJDqqCxUGdL&#10;Zk4nxIbFIDslG6lxqczCzKRUVhtmUluCZ2dhPZFJXdmQ0FoH+IbAw9WHquooKavIr5ZCVWmfrQmt&#10;ANeKamst7DHLluDaM297WVkhidDWx0VgYUE6lhZloL9YAJmN9ZW52ERQN9Mmr6/Kw0BZFlYVpaGv&#10;IBV9+TwWZaMntwbJIbNhadGNUPcFWFW/Fdd7x/C8dz+eLdiBF9uP4/XNz/AnQf3r+b/w+8Nn+JmW&#10;9yUB/fnWZ/jt4j38fukRXlNZ//rie7w5dxc/dm7Edznz8UP7OjzpXYfr7d04mJ2CXUlx2JpbhZWE&#10;c3ZGG0oi6pEbXYfizFmIDy2nA4mCmoo/1JR8oKLoyhjhytzLHKvpRGtsCVd1S+TxO+niZ17ubIs+&#10;LxesCwvGYFQoVgR6YUlwKFoCGXucU2GtnQp1qqyaSha0dHJhYlZKt1IJTa1cKKvmsYqgSFCVmF3V&#10;qaY6fJ6ZegqCrDKR7V2EUu9sVLrEY5ZrNLq9ItHjG4E5ATGYG5qKttBclAZVItarkTFmLspLVmPd&#10;in04PX4an1y5SBhv4ecv7+P114/YwH367/qD9fvzT/Dqqwf46eltfHn/Iq6fGsfB7RuxqrcbLQ01&#10;UnYtysmRgM0V0BJYqXJZ2ZnIzUxHdlrKf4DdvHEphob6sO0tsPv2Etj9AljR+bQTY+MTsL6rd8AK&#10;hZ3odPobsBcmMuy7HPvfait6jv9mk6+II7Pu1XO4fu0ibosce+f6v3OsBC7r0weElrb4M9HxRHA/&#10;vXMZ96+ewe1zxzDMLFCVk46UkEAkhgQh2scHkR4ePBFpgd1c4efgIFlgCVZrC7jbWNFaEgLmVz01&#10;dajKKkBJRg5K8go8aVShpzldUjfR6WMprCnLiqCJDiZba0dY0h4bs7UXHUzTqcLCOlswx1ryd3wJ&#10;cmVxORZ0z0d1aSX8Pf1gpm8qwW8hQORr2lrZMau6UaGDJbUWHViiV9iMOdrUyBRmhnw+FVm8npVQ&#10;WQNT6fVFz7UNgbXj/+3G1wlzckZ2oC+a02IxPy8NS5hnVxVnYLCC0FbnYZAWeC1vrylJR39+Cpbn&#10;JWJ5YSKWFqRgVkoNgpnL7Cya0FEwgEuLd+PL+TvxbdtWfLVgBD+fuI43XxLE5z9RZZ/h5ZWH+OnK&#10;A7x89BVeffkt7/uC9RVef/U98+s3+H3vOXxT1IuvYtvwTWM/Hi9YhTudnbhUmYlz+bE4VZqD8dIK&#10;7C6pxbrsWnQlVqAspgS+9on8LiOgaxAKvek+MDX1gZd/HMKi0uDuFQIzXUtEsiFssiWoLs4Y9HTD&#10;JsaczdkZWFOQgblxwWgL8MbM4DDkuEXDxSCWoCdCTy8Vzm5lCAmbgfDIJrh7M0ebFEBTPQcaVF09&#10;1UxYaaTAXS8F8RaJaAjMxJyoDKxMSMPayGgMhgZhS2QQNkcFYkNMGFZFxaMnLBvlVNkQh1rYOc7m&#10;+1yAvJy16F9+CGeOXcBnt2/j+88/wW/fPsWbfz3DHz99jT9+/hp//vgcf/zra/z+/Zf46ctP8Pn9&#10;67hMYHdvWYvFc9vQVF9F+Akss2tBTqZU/waWlZOdjqysNGRmSMD2YuOGRW+BXYmt21dj18712L9n&#10;iMBuk4AVnU///wB7/sIpXCCoFy79B9xLvH358mkC+7aokBevnGSdkTqfbt64IvUU/x3Y+/cmVPYT&#10;AiugfXT3Cu4z9969eBLDq5ahIDEWqeHBiA/0Q7iXh6SqIY7OCHRyogW2pwW2ghvLWQBrxRxpbgpz&#10;3enQoaqqyysyc4pSgpqqGvRFZqWSiQ4iAY+hviHLSBpqMaIlNab1NaOqCmhNxfMIobWJDfOlHa1e&#10;MFvKSiycOx8b163H3O45CAsIhZWRFYz1aLmZZc1NrWAjMqyDC2H2RThPtFCWyK+WhNCA/58BM7Qh&#10;c7ERGwRz/p45YZXeE0G14W1b3rYnyB4Wlohxc0ZlTCg6s5IwPzsRKwtTsb4ih9DmSEq7jsCuLkpH&#10;n4A1Lx6LixPQS3ir4+rgYtuEKI827OocwWfL9+DH2SN4Vrgc3xLY36imb774Aa/vf4WfLz/CC8L6&#10;s7DH31Jtn32L3wS4n7/AH1TfP+99jperR/FVYgeehTXheWUvHvf04U57J65W5eBaSRKulSXifEky&#10;jvP9jRdkY0teITrTcxBH9XLyDIeleyg8AuIQm5KLzOIKRGdlITQpHk4ujohxtEKblyPW+HhhIMAL&#10;qxPCsbgwC21l2ShJCUNuhA/K4kKQze/a0yoEJuYRMLOPg19UIeLSK5CSXYfwuHI4u2TB1iQDjtOT&#10;4WuYgGSLGJQ6RPO1w9EfGYHhtHjsyYjHvuRwjCaFYm9yKHalhGNLQgyWhidihl8u30spbEzLYWw+&#10;C1b2HXDzmoeU9AEsX8bz/8RtPHn4GX745hl+/el7/P7rD3jzGxu0337AHy+/x+sfv8GPXz/BZ/eu&#10;4eyxUQwN9mFuVwsa6th4lRQws+ajiDa4OJ9WWNhhlgA2j41TbmYasiVgNy7DxvWLqbKLMbxlBbZt&#10;I7A7BrF3z2Za4q0YOzhCaAkpj1KOZb3Lse8s8Ttgz54XGfYtsBfeAivAvXhKKgleHi9dIqSsSwT1&#10;0pXjhJV1+ZSUZ68LWywN7dzEA9phoa4PCe8jUXev48EdKvD1c7hN2HdtHEBJajLSw8MJqz9CRaeS&#10;mwtBdYAfQfWxFbBaw8nMjJnVDI5mxjzZjWCiqY3pyirQogVWo6qqqyhTKbWksVMTqpkJoTCkIhoZ&#10;CMiMpXFTcb8xlVICT1eUKSwNLWFragNbM1vCGoSctGx0NLdhE2HdtW07lvf2oiArR1JZazOqMl/X&#10;1MhCUmo3Fw+4O3vA082LNjsA/r4B8HT3gg0zroloKAisAZXbUNtA6ryyZgNiK2wyM6y1KfOwmSns&#10;TYzgbWWONF8vNCTGoIf2c3FBGtZU5mBtZRbWlk6o7eoSYYcJbD5hJbALaKELo+pgb9GAsoReXFh6&#10;AF/R2v2rYRBfxHfjX4t34Nfzd/DrbYJIC/zrhYd4ef9Lqu0L/PXNv/Dq0y9ZVI+vf8RfrN8vPsSL&#10;7s14Fj4TzyNn4uuqhXjQtRzXmztwiVDdrkjBzfJ4XC6JxvniSJwoisX23AQCG42k2BD4xIbCJToE&#10;sTxRc6oqUDizDslVhQjLTYRHhDciAh1RE+KORUG+WBzsg5ZIT5RmhiMpNwIBid6ITQ1GBsFNpvIG&#10;B0bBKzgWDgERcI+KRWR2FhILixGSkAV//xQ25sy6dnEodI5Bk1coFgQGYSDcH1tj/AhqMA6mBOFw&#10;RgjG08OwPyUUI8lRWBUTi1a/VCTa5MDWoBC6uuXQ1Z8BA8OZMLfuhIP7PCSkrcPyFTzPzz3A08fP&#10;8NP3bOx+/QV/vn6Jv169xJtff8JvP36Hb778jOfvRRwa3YnVK3rR1TYTM+oqUS46nYqZk4tpu4vz&#10;UFw0UQVs3Arys5GXmykp7XubNiwnsEuwacMSDG0msKKneOcg9uyd6Ck+MCZUdjsOEVgB7Ttg/55h&#10;/66wZy8ckoA9f55vnsCev3Dy7XGiBLBSp9RlUQT70lHWMdYJwnuawF7AbanjicBKOfYGgRWqStW9&#10;dQm3COuNSydxZN8I6osKkB4RgcSgIMn+is6lIBcnBDg5wsvWBm4WFvCgsgpVdeBJbqGnAyMNDeir&#10;akBbSQkahFVTRQW6WiKvGsB4ulA2Q+gSXA11Qq2pB0NdIxgZGktqakKFFLCaEFZbEzs4WTjB1cKR&#10;/6cvUiMTUJZN1WhsxcbVA9izdQSLeuaiNJ8nXkAI3J08YGNpz9exZCNgTqtN0Gmv7Wyc4GjvDCcH&#10;Z7i7esBFdDwx4wpFNWVjIYaDDKm0FrTJUo41MSe8prAz5XswNpKGpHz4GQto4ebkZ2BRYQaWF6dj&#10;bVUmrXAa1TWN2VZUqmSHe4sSMZcnQFpwDRuaOrQUrcL1/oP4ZtkefFeyHF+FtOPH1vX4ec9pvLrw&#10;KV4S2lefPsdf3/7C+omZ9Sv8cv8pfn1Ci/cDfybEL8/SCs7bjC+jZ+KrhGZ80dCLq+29OFPbgNMF&#10;ybhWkYhrVUm4XJWM85VxOFoSg/V5kajODEZkRgD8soPglc3bZclIrcpFVkMRYmsy4FccBfcsPp7k&#10;ieR4L5RHeqE6ygsZsWyUE1zgnuYG1yxPBOb4IzItAKHxQQhLikZ4ejyC0+PgkRgE77QQeCYGwzMq&#10;GHEJiciITkRRYATq/YPRFeKLlXy9oTgf7In3w/5EX4wn+2CcrzWaFoYdiRFYFRmHNv80JNnmwkan&#10;ANO1S6CpUwk1rVqo6TRAz3AWzCxnw8GtF+lZQ1i37gquX/4c39Kd/PLjrwT1Ff789Tf8/vIXacjx&#10;6ScPcOnsSYwMb8DShd3oEEM6BLa6qhTl5czQZQUoK2eV8jZtcnFRLgpZBYU5yM3LnAB2w+BSQktL&#10;TGC3Dq/CdjG0s2cj9u4fwr7RieGd/xewYhxWACtmOk0AO/4fYAnnufMC1v8GVvpZjNNKkB55e+Tz&#10;Lx6TlPba9bPMsRPA3qcNfkBYH4i8evsSbl47gysXjuHciTHMb5+FdNoYkVnDvTzhT0hFT7Aod1pF&#10;JxNjZlZTWmFhI/Vhqk0oNTVhSGC1FGiBZWShraJGVdUjiEYEkRaUqqZHVdNQ14I2gTUivGa0nsZU&#10;PF0+z4DPMaPqOls5wN/VC4Eunoj2DUI2T4KyjFw0V9ZhaNU67NywBYMrVmFuWycKs3IRFhhKlfWH&#10;j4cf3Jy94O4ixls9aYs94GDnAksLm7/lZDs42jrC0cZBytCmxqb8f/ke9YxgRtW3ZqPhaGpNt2AF&#10;e2ZeW8Jrb2KCUEc71MRHEcYMLCsksFTZdRVZWJmfjGUFqViSm4QltMWLCe6cvDwk+FVRYasxv24A&#10;9wcP4bsVe/F98TI8852Fb/IX4+dV+/HLiTt49eCZpKJ49iP+uPMFfr54Dy9vfYY3zK5vfv4Zr7/9&#10;Hr9evYefB/bjaVY7vs7vxqdNy3CycQH25ZbgSFYcrlSl41JNGo5VpuJgZTK2lTIPFkQgNdsPAQX+&#10;CKwMg18J7Wx2IMLKEhBVl4EgAu5fEQfvgnB45gYiOMsX0QluiCKoXskOcM10hXueF1wLveDBo1uy&#10;C5yj2FizEQgtjEJIQTT8ckLhmxsCt1RfuMf5IjE7nioVjyJa3twQD1SHOGFhtCu2xLljNNGLsHrj&#10;UJIXxthA7IwPQH9IOGa6JSDRMgOWOnnQUi+FmkYpVNQqoKRRCyXNGVDVboS2/iyYWPXAxasPBWV7&#10;sWPkLh7e+RbffcMG7Zdf8QehffXTT/juqy/x4PYNHD00inVrVmJ+TzvaW2agkRm2rqYctaya6jJU&#10;VRajoryEqltMaKm6rCKqbj7VlpZ4hQTshsFl2LJpBYaH+rFtZAA7d2/Ann1bJGAPHNg2Aez4f9th&#10;Aezxk6N/A5YKe17k2L8De0I6/rvEY4RzQlnFrKgjvG/iKO67evU0bjHH3r1zA/fusais925fwS1m&#10;1svn+bunDmFgZS9b2WikhIZCTITwd3VGgIsz/BzsCKs5nE1NCKsZs6oxFUgXploaMNPWhgXzqaa8&#10;PBQmT4IGM6sxVdWcudCUdleomChtdR1aZE1oqWpDW00HOurToaetJymdBeFxIVD+ji5IDg5GSWIi&#10;ajOz0Fldje66eqxftBg7167DxuX9GFiygo1KNyoLSpESm4gQf548BNbL1Qe+hNffOxCevO1BeIU9&#10;FlZYQCvssBmVVFhgOys7WBBiMYtKWGRjbV1YEVonqrMTYXa2tIaHnR3cLC3hYW6GKEd7lEWEojU9&#10;AYtLqLBV+Viam4KFWYks2uG8ZCwsTEFndg4iPctprUsxv34V7m85gR8Gj+D7urV4FtiKr8Ja8OOM&#10;tfh562n8cfYBfr/6mBb5IX4evYQfDl/Gq3tPgBc/4Y9faPW+fYHX/PmnHSfwuLoXT2sX4crM5dhc&#10;0oUlkenYncncWpmOfQR1bWkCFpbGoYW2ODs/EIEFBLY6HGEzYhBSFQG/oiD4F4cgqDIagTUJ8CqL&#10;hUdhJLxKI+FdHEQl9oF3hhucsx3hkucBt3yCWuwDryIfuGS6wSHJGW6ZXvDM5/ecEwj/wgj4FobB&#10;I9sf7sl+CM2KREx2FCKS+P0HOSIlyA5tUc4YpHrvT6KypnpjjAq7O8Efq8MCMcsjCrFmqbDUTIeG&#10;ag5UVUugpFIGFdUqKKpVQ0G9BkrqdVTaGdAxbIG57UL4BK9Ce8cxnDn5BF88/QEv//ULfv/5V/z8&#10;/Qt88dlnuHrhPHZsH8LSxfPR1dGMZtr/mQ01aKivxAyCO2NGJepqKwhuBSorqLq0yqVlhVIJpX1v&#10;kwB2HRWWJfLs0PBKbCewO3atJ7Cbsf/AEEbHtlJdtxNUMZwjYKUdPrZzQmEJ7H9ZYgnYIzxSCc8R&#10;1nOEVCrCJoA7f5RwinoH67uxWyosrbIY5pnoeLqOe3eu4+6ta9KEiqsXzuDc8UPYObQBhWkpSAxl&#10;5mFuDfOmJWJ29WFuFUM0zjxx3a0tJWCtDPRgPl0HVvq6krqqT5OF3IeToKOsRHtsKE1kEMo1XUMb&#10;upqEU02bFlmTR1pnHSNYMG/aEw4bAmNnxtcmIIHOrkhgI1GeGIVZzBU9leVYMnMG1nR3YWjxYmxY&#10;tAjDK9di25rN2NC3Ds20henxiYgM5snjToV1dKd6OsHNwU2ahijssLOjm2SJ7e0cqLLMuoTSVH9i&#10;sobIu5bmhNnYAuZ8z+bTjZjDzWnx+X7MzOFpbQNPGxv4svyZ1yMc7JHi7Uq1DcNcZtqetAR0pURj&#10;TlosFuQkYn5eClpSspnzS9hAZaOtbAlubj6O74ZO48fuHXiRtADf+bXgq4gOfFe5Gj8s24sftp3C&#10;dwfO4wXrFzGc8/UP+OvX3/HHy9f4/cdf8PqTr/Fi71k86VyDu01LsaduGeoja1HnnYF1aZnYWZyM&#10;/qIo5s5ARKf7IDI/GCHFwfCrCEVgXRTC6sMRVx+BrKYYVLQnoro1Een1MQgupboWhsOjNAJuFSE8&#10;+hNOb3iX+cCzlKpZ7A33El/4lvF+gutKpXXMZqzI9YBzlgdcc3zgnu8Ptxw/KrIvXAmkZwrdDS21&#10;S5gjYkPsMSvaDWsJ8G4CO8r3NpLih7URQWj1CEeieSLMNTOgppINZZV8KCqXQF65DArKlVAitEoq&#10;VYSX0GrMILRN0Dfpgp3zEqSkD2PL5lu4c+crfPf8X/jlxc/44dlzfHL7Dk4cOoiBtf2YO7cL7a2N&#10;aG6sIbBVmNVYjeamGsxiNfHnegnaMskqV1WWoKKiGCVU2vc2be7DRqrrpsElUk/xlqHl2LZ9DXPs&#10;34GlLR6nLX47u+nwsQlgjx7fS4V9N5d4whILaM+fJ4wCTIJ6/iyV9izBPSs6ophbaYfPXTg6ATXt&#10;81kCe5bPP0fAL9AuizHZG9cv4xZt8Z2b13BbwHrpLJX1KA7s3IaKvFzEBAQihrCKucChBNbXmS3u&#10;W2V1M7eQeoVFh4yNgT7tsBFMdLShJiuDKR98BHV5JdgYCbtsKwGgQ1usrqgMJTl5KMsqQpmPayhq&#10;wEjbiNCYwsHYCi60oM4mZoTCFgneXqiMj0Y3FWxZYwVWNc/A+vZm7F2xFIc3DGJX/0psXMTvc8kq&#10;bFm1Bgs7upGTlI4YAhvqG4wgnyCE+IXAW8ySsrSDDRVbAGnMjCo6uCyorBbGllR03mbetbOyhzXL&#10;hs+x5/uw0jOBJXO1raGJNB7rSnUVQ1Y+BNePxyBm9yA2WCHW5sj0dENlcBBmRIWiLTEG3RkJ0hzk&#10;0vB42upMqCgkIS2iCUfXjuHLkXN4sXwML0r68DykC1/7teLrgGY8K+zFj2sP4uXpm3h9/wta4R+p&#10;GK/x12sAL//AX9//hFc3H+O74aO4N2cAZzv70ZHRDXfzPGQ5FGFxVDZWpUahiTCEJHvAO5cWuDgc&#10;wZW0rbXRCKmPRWRdBIpaotAzPx6DKxOxbmkS5s+JQGNzGEoIc0I5LXEJ1bg0AIFlQfAt94N3OZW1&#10;gvBW+sG/kt9rZSCCyuhaqK5uud6E1ofw+lKJA6jEgXDJD4ATFdox1R32yc5winVCbLgDWuI80Udg&#10;t6T4Y0OKD5Ym+KGZ7inZMZKZNQGqKjkElKWYzyoisCWQUSqHrGI5fy6Hiko11bYGiuq10NRrhpn1&#10;PHj7r0RnF4Xo7CN8/vk3hPY7PPvkMW6cv4DdI8NYsmQ+H29B66w6zJpRhSaqasvMWulncRTwCpss&#10;su2E2gpwyyS1fW/z5n4CS4WVgKUtHiaw29Zg105a4r2bse8ALfHBbZK6vrPB0hxiafK/AFas2JkA&#10;9vRZZtizAthjhPUELkjAnuB9QmlP8H5RVF4q7DtohcIKYM+eE4Afl8Zob1y/gJs3L1FZL+HG1bO4&#10;cPoIDu/fhc6mGYTVnxWAKH9fRPh6w9/FSepUcqOyellYwNPCinCZw55Q2hkbwpr5T5swyn/4IaFV&#10;kCYfOPEkN2ce1VVRh9JUWUz5aJJUspMmQ4XPmU6VNdTQg7GWPoGl3aQ1DXJ0QGqQL6qTomkpE7G8&#10;OhcbWquxrZuw9s7BscF+XNg1jBNbN+Po8HZs718rTZFcNX8xGourkRmTjOjAMEQGhCE6JBJhPLrZ&#10;u0k9z6KTS09bHwa0vHoa02GobQhTXVpjfTPJHtvSLjtYOVLlbWBNUIU7sDYw5OczJaw28KEt9qK6&#10;epmbw9/aAgE25vAyM4SfiSHiHWxRFOiDmQkRaEuNRUlkMHwsPDBdLRoKckkw0U7A0sY+2uLj+HbF&#10;AXxfvhrPgzvw3L8N3wQ247uchfhl3UG8uvUp/vxe5LE/8eerP6muf+DN9z/j90ef4+fDl/Bs6Xbc&#10;6hrArpZViPSqh4ZmEULNqtDolYoO/p+FhCE4JwAh1VGIamBObUpAxMxEhDUlImZGNJp7MrF1bQmO&#10;bs7BwbVxGFkchE0Lw7F6XjzmdUajuiEAmdUBiK2g1S2nuhbRoZS6w6PKF/41IQioCeb9QfBiJnbO&#10;ocLm+sK5IBhOBSFwJrAOef5woto65/jCKcMD7glOjCqumEk7PD/RB/OTfdGa4M5I4Y4EnlvuriEw&#10;MkmEinouFFTErKkCVrE0vXEaj9N4lFMshrxiCR8vh5JaFVS1ZkBPUtle5s5tOHhA9ME8wZPPnuDB&#10;zds4OX4Ig2v6mV070dbaJKnpLMI6k9C2UGlbaY9FNTdVU3WrJyzyW3BFvq2sKMF7W7aswqb1y6mw&#10;VNdNAtgV2E5g9+z4D7BCXUVu/Q+s72qftMTuxNsMK4A9c14UISSAEyAK5X0LpVDScwRWQCsBK44T&#10;958+y+ecPYbLl87guugJviFW8ZzDJT735JF96J3TgbjgAAnYuMBAxAez1XV3gxvVxJn214NHD1pi&#10;NwszSQ1dqFQOPKENVVWhMuVjaMnJ8ARntjW3gjWzq5aSKhVVHorCJk+dBtkpU6HE0lJQgKm6Jmz1&#10;jWk37RDu7o4kqnlFfBRac1KwoDQLa2oLsbGxBNtaa3FwUReO9y/C+c2rcXnnJlwitFf27sGp7Vux&#10;cfECrJ03H0tbOjCzpAI58Sm0YRHMs0HS1MYgKq2TjTNM9UxhwMZBTMAQkza0VbWgL3qotQ2gr60D&#10;E8LpbOsKR2tH2PCzWRsawmy6Liz5OVxo1T0traSZT56i0TIzhp+VKYLsqLgmpgi3NEeuvzsaEyJR&#10;EhYEH6q6gZIrVBVjIa+QCIUpQahMbMaVvr14vnA3vitciW+prM8D2vB1UDu+iu7Ev+Zuw29XHuCP&#10;73+ZUFZC++brn/D61mP8tucUni/ajCdta3G9exCr6vvYuNRAWasCToblSHFLQkGgLzLi/BBZyPw4&#10;g6A2xNMGRyGSx6iZaUhuSsWylU04PNyNCzvqcXogEYeWhuBoXxoOrSzCnt40rO0MxYIWP9pFbxRV&#10;eyCt1BXxZV6IKmM2rWAmZbkV+8OlMBDOebTABWGEOhauhYmwz42FdWYo1TacQNNiZwfAm0obm+CK&#10;gjgPlNMG5yV5IybKAX6BdvAMdINHUCgc3NKga1RIhc2XluPJKBVBRlkAWyiV9DOPYpWPgmo5lNVq&#10;oUWVNbGZjfiEfgxvPoPLF+9QgG7iwqkz2DG0BcsWzce82e1obW7gZyGYzK7N9RVoI7wds2rRPrNG&#10;ssZNhFjA2jCjGg20yOJ2NZX2vW1b1xDUldi8YTk2bxYZdjlGtq/Gnp0bsXfvFoweYH4dn5goMQHr&#10;3rcleoj3/dsSnzx1CKfOTAArADwjIKQ9Fjb59NmDvE/cz5JyrgB4YsxWWOIzzL1nqMznBLAXT0s5&#10;9qqA9dIpnOXr7h4eREZsBKL8fBEfRFhZoZ7u8KPqeVqLSRET0w2dLExp9USnjOhJNYeRhhZ0lBSh&#10;r6IEOyNDuPCkdiTE+spqkJ80BXIfT4HC5MnQVFCCgboGzLV0YKunB2/CH0HlTqLdLooKQQOVqSOD&#10;+S8/Df2VuRhqKsWujhocXNCMU309uLi2F9c3r8LlzWtwaWgA57cM4NQmfocr5mNVWzNWtrVi/owZ&#10;qMrMRVpkHML8AqWlev7eQfCkNbai1TUgnGIes1BYfW096KhrQVddm+BqwURfX5oCaW9pQ3dgK2VY&#10;Yy0tmNE92FFx3UwtJ6BluZmYEFpzBNvaIcnFDdne3tJyvLLwYMQ5U5HMfamq8VBWToWsfDwbrHBU&#10;xLXg7OId+GL+bnxf0C+B+k1gB74N7JLWvX5T049fT9/AH9/9hD8J7J+/ENhH3+Dl8El8WbkET/Pn&#10;4LNZq3G8Y4C5fiEMjEuhYVQJS6tC+HpEIzLQG2GR7gjMDUFofRxCa6MQUBmCoKoIxNSmIacuFysW&#10;t2N8y2xc2l6Nc6vicHZFIs6tqMDJ3gYcmU9oO8Owtd0b61s9sXymOxY0eaGjwQczGgNQNCMMCVWh&#10;8MoPIqwxcC1KgmtxDlyKi+FUVAr7/BLY5OTAMTcN7rkJ8MgJh3uKGwITXRCVwFgV5wPvKA84hNrD&#10;0t8WNsHOcAsNgaNPOnQthAUugIxiASEtwFQCOpX2WNQUhTxMIczTVAS0xVBUrYSadj0MTJvh7zcH&#10;y5eO4tDBMzh+5AT27dqFvhXLMK+rHR0iuzbVSsA2zqhA84xytFNVO2iH21hCYUUnlFBWAWoj4RVV&#10;J4DdObIO24bXYIhZdosAdsvEMrtduyaAPUBgx8cn7PAEpPslUN8p7H8De5CQvgX2rbIK1T11ZkwC&#10;V3RITRwnbp9jhhWAS78jFPbMEdpo5twLZ3GJ4J49exQnjx5Ad0sDgt2YOfz9qK60w34+CPLgF+7i&#10;DF9bWwlaV6qrmMFkL4AlvOY8mfVVVGGopgZ7nvCu5jypbe1hRsVSnPQxayrUp8lBZfJUGDLHOhoY&#10;0FKaIdKVVsnfC0URQahNiEJbVgLaM6Iwm7W8PA3bW8pxaG4jTixpw7n+blwamI8b/N5uD/XjOt3K&#10;pU19OLV2KcaWz8H2+S3Y0NmCdd1tWN3Vhp7aepSlZCAjMhbhhDXAnYpAW+xs5yKprK66UFfRQ60p&#10;DSsJFzBdRQNmBqawpR12ED3DtOfOVEkTNi6GbGSsaY+djdlgvVVaNzZW7qam8GU8yGDerogKR1lM&#10;BFK93ZDoyZznlAzj6dlQUs6ErFwCZKdGIDO4DmcWjuDL3t34oWYdvgzvxFe+LfguoANfhc/Gd+2b&#10;8euF27TEL/EHgf39x9/w2/VP8V33ZtxPa8WnJQtwo34FttWtRozPTGgY5ELPMR/mHglwCgqCd6wv&#10;PJO84EN7GjQjnrk1EQFVzLDlMUivyEVVWSkWNdZh15JqnFydgVNLwnGmNwPH587EwVlt2FaVhy3M&#10;qEN1Xtja6I0trE3NARhoDcKy9jAsnp2DWbOp5tWlcMspgUdhIzxLugjsHDiXzIFjaRdsi1oJbi3c&#10;CkqptKmwS/aGE22xS6wzHCIcYRViC7NAc5j4WcLS1wH2voGwck6Fui6BVCasioRTPoegElpxWyFX&#10;qsmsqUp5ksrKq5RCQaMS0/Xr4erUjBkNgxgc2IntW7ZjTf8KzJnTha6WmVJGFblVdC41NVahubES&#10;nQS1Y2Y9WgnyTN4ngG14p7DCFjPLiqGf90b3bMZu2t/tW9dieGgli1/8trXY8dYSi4kTfwd2wga/&#10;A3ai00lM/hfASpb43EEJynfKKmAVJW6/q3fwnhVHAfYZYYcJOYEVlvn8+ZNS7j1z4jDVdROSedIF&#10;udMC0QrH+PoiTIy7urkggOXjYCepq4OZCRxMjKQVODbGRjDX0YMpFdaOILrRGopZT448qTVk5STr&#10;q8msqiuvCEsNDZ7c5ohxcUC6rxuKw3xRGxuCmUkR6EiPwdycOCwvTcXW5jLsn1OPk0uacWllFy6v&#10;6sa1gXm4sX4Rbm5eijtb+3CPzuT6lhW4sHYRTlJ5Rxe2YKijAes7ZmAjs+5ARyt6KipRkpCI5KBw&#10;Njyh8HHygos1W3Q7Z9hSKfXUBKjqhFYd01n6hNhoOvO4qR0czUWPNV2EsPUGxjCgUzBmDreers8Y&#10;QKWlsnoxn7sYGsOVjiLW1RmlkeHICvJBND9fjGcI3GySMV0zF4pKOZCVTcDHk0LhbZeDPW0b8HjJ&#10;bjzv3oLnpSvxfdJCfB0/D18V9+GXzSfw6v4XwE+v8eb3v/D6u3/h1zM38W3bAJ4UzsVNAnuwbDFq&#10;47pgYlQCA4t8WPglwik2HJ7ZIRPDNayg8ggqLBurWRkIbUhmHk1AVUU55hY3o790BrY25WK0O5qg&#10;xuJQax52VTVhc0YjlkekojfcGytTfLEuLwiDxaHYOjMJW7uyMTC7AKsWtKJz/gLkty6BV9E8uJau&#10;gGv5ANyqN8O9ZgtrPZwrB+Bcuhxu4vH8ejjQMdkmesEmxgmmwfYw8qFr8TaBma81LL1cYWAfBDUD&#10;xgZVNmyKhJJg/gfaPOlnqeRyME2st1UWKkv7rFYKTZ0qWJjXIy5+NtqaV2DJ3CXo6WxD86wGNDfU&#10;okEoJwEUHUsNIr8S0q7mGdIyuxYxzENgm/gc6fGGGswgtEJtRefTe4cObMPYvmEJ2m3D9N2sbdsG&#10;JGB3790kWWIx+X8C2L3/R2EnOp1OnJxYrfP/Avb/Ba0E61u1PXeOGfbMUQlWUUJlJWU9xdc7Oo72&#10;+jqC6YqE0FAksbWOocUL8XBHgIcrfGlbPezEeKS5ZIV9qLZi6Zyl2OaFttJK14AW2AT+NnYIcHJm&#10;7tODhpwCtBWVYEL19TQ2RLyrPfICPFAnJpGnRaAzLRLzsuOwqiITG+rZss/Ix4HZNTi6qAlnljXj&#10;4so2XFndgRuDc3Fn8yLc3tyLm5tYW5YQ2mW4O7SUj/Xi4uoenFs5G0cXd2JPTxO2dzdipKcd61qb&#10;0Jafg9LEBCQEBiPCOxBetsziVg5wt3WGHa2vgYYONJVVoc33aKAlxoENYCWGmGjzLXSZXfm5xAIA&#10;U+ZdXUUVOgRVycq7EFrRW+xFN+FmYowQB1tkhwQiktHBw9gCLsa+hD8Bamo5UFDKJrBxmPZRBL+P&#10;MDSndeDKgl14umI/ni8bxfc9O/GsfQu+7xvDq3MP8eabn4HfaIVfv8GrZ9/jx8PX8HnHRtyuXIqD&#10;+UvQEtUDexNaYd1SOHrVIiClECHMj4E1kQiuZ9VEI6giGiE1UQhrSEHkzEzEV6ShtqgKfaVzsK16&#10;LvYxw413ZeFwawb2US2Hc2ZiTUQdup0S0e4YgAUBseiNSMTKdPG3qcZgVwt6O7vQ0rEUNT0bkMlG&#10;x7dkKXzKViKgZgP8arfBt3YE3rU74FYzAs+6YXjzfo/SJXDOroB9fBgsQ1xg5GUNc2cT2HswSnk6&#10;wMrBF9NNY6Comczsmimtq50qnyUBO1WBgCoLeHmUy4KMfDZkaI3FY3JUWiWVAqhrlsLIsBoeXvUo&#10;yGnHzMqZaG2sR1NTHUGkta0qRS1LqKawvC1U1o5ZBJbQtjYLYKvRXMcScDdOAPuut/i98X3bcfjA&#10;CEb3bMFOKut2ZloJ2J0bsGvfJuwbHZLmEL8DVuwwMQHtO3jHqLATlvg0c+jfof07rCdPH/g3tO+A&#10;ljqoRHYl7GcFoMJW83jixCGcOH6IIX0TogP8eFJ7SVZYrMIRu0aInwPd3eDDE1Gsa3XkyenNzOZm&#10;ZcF8x5Nbn0WraGtE1bGwQrCjCx+3hz4VS11GDjoK8rDX1UICYa0M90F3Vhz6K7KwriYbmxvzMdJa&#10;gl1tJRhpLiCsFTizeCbOLW/G5f4WKmsbrg7Mxq2N83Bny0Lc3rIId4YX0xJPHO8N9eLupsW4unYO&#10;LvZ14nxfN04u78T4ojbsm9+OLR2N6K0qQktuBvJjIpEQFIwgNy8qnz0zuK00IcLeROwtZQB92l4d&#10;WmNdTV0YaulKQ1SWBFbMhRbQiokg09n46CoqwlhDHXb6elKG9bWyoeIawcOM0NrbwE7HAMZqFtBV&#10;9YOaSgKUlDIhL58JBXla4knhmPpPXzjoRmNNxXJcWzGKR4NH8WzzKXy3+yJ+OfMQrz99jj9+/g1/&#10;vQH++PUP/PbFd/hi/DIudQxhtHglOmPm8v+tgYZGKQzNaAcD6xGWW47YuhyEUVEDaiPhUxEJzyIx&#10;rhoGv/IEBDO7RhWloyy7DCuLO7CvYRmOd83HiZ5aHJ5Vij2VtRjOmoXV4TUENhWdjrFYGVaI5eH5&#10;mB+VhcUlTZjXtADl9Qv5OvMRVb6ctRSRxXORVLEAqVVLEV+9BgEla+BVvgnutTvh2bgH3g0j8Khc&#10;D6ecZliERWK6hxX0HfTg5WqAOB8rxDE6+NkEwUQnFspKqfyexJDOBIxy77aT4e1pCgRVWiSfS2Bz&#10;eH8eLXEhFAmsimYxbXEl7BwqkRBXh6piwlrHzEo4m2podatpb6vKUEsAJWCb6tFO9W0TCstGS3Q6&#10;ifFZobZNvC2eI3qJxZgsgd2BY+O7cYjQ7tu9ETu2D2A7gR3ZsV5S2P0HhqXVOe+APX58P4HazyOB&#10;lezxQf58mMCKrPofVf2/wL6D9V29U1kB+GnRWXVyHCePH8Sxowdx9AgBPzaOptpKBNDWxUk9w/7S&#10;rKYYAiwU1o+K6SHmCzO/elhbw8vGlpbYWMqwDm87nZxFbrW2Q5CzG5xMzKFNC6zGzGqppYYoZxvU&#10;x4ZiUWEyBmpzaceKsbutFGPdNTjcU4exriqM99RMqOqKNsLajutrO3FrcA5ubZgngXmf9WB4CR5s&#10;JaSE9y7V9u7mxQSWKrtuAS6vno3ztM/n+7pwtr8HJ1bMxfjS2djYUoUllUWYlZOBgtgYhHl4wtvR&#10;EWLXC7G/lBhftdI3hsl0sSBeF/pUXEOqqblYTM8y1tSCkbomb+tKUy51FOWZZ9VgpTMdttq6cOVn&#10;d2WGdTZiRDA2hpmGKYw0vDFdLQrqKkk8AdMgMy0FstNiMe3jcHz8QSA+/qcrs28cOgvmYrh7CJeH&#10;T+OLc/fx8sl3+PNfr/DX73/izzd/4feff8d3j57j8s6L6KsaQGlgO2GthpZ2DZSn10DHqApOXtUI&#10;Ti9AWHkqQusSEFAfD4+yCLjlBsMlNQhh+clILctBclYmSlOKsLy4nRZ4DS7MXY3zC3pwursDh5q6&#10;MVLUhQ3Js7A8rAyL/HMxEFOJ1VFlmOWTggLCm5LRBt/0LrindCE0swfJBd3IKZyF/KIGZOfWIbOw&#10;FakVCxFbOwDvys3wmLEbXo374Fm9DfYZHTDxj4GWvTls7HSR7m2K5lBndEUGoNorBKHGUTBQSoAy&#10;gVQgiPJigzaxW4USM62AlIorR3WVoyWWFUpLxZURvcmqRVDWKoWOQSXsHauRldmK2a0LMLerG+0z&#10;Z6BRAMuaUV2OGTWlhLhcWg/bSvVto9K28DhLZFsxmYKwzmyiHX4LrJhA8d5BAewhWtxDe3Bg3zbs&#10;3rkRI9vX0RITWObb/bTEYmmdAPbIsb04cWw/Th8bJVyjErxCXU8QthOn/gPn3xX279CK2+/u//vj&#10;J/nYCaHUR8f4Pg7g2OED2LCmD2G+tL9eHogLpq3z80EYlVWMv4Z4ekjq6kpYxYkubjuZm/EkFb3F&#10;FjzxxQodHqmuAVRXMZXQmqqrOW0aDBUUEGJjiupofywpSMVGWt5d7eUYJ6iHCOjJhTNwakEDj/U4&#10;t2IWLvW34fqaLtxcNxt3NvTg7sa5Uj2QYF2MT7YuwacE9tEwAd4yAeudTctpixdRZXuoyHNwoW82&#10;Lq2ZjwurF+Ls6nk4tKQdm2bVYG5BNmZlpqMkPg5BTrT3fN9uzKeOhFY4BBMtfeipakBfTY02mZAS&#10;XhOWgFWPltlIXYPPo/qqqUCbn8uMimzFKGBN9XW1tGIjZQJHIzZihi6MCOF8nXhoKMVJyjptajym&#10;TYmEzMeRmMYc+/FHvvjgH3ZQknGDi2UqupvW4Qat8PdicTqz61+/vcLrH3/F919+j8un76Grfis8&#10;HFqhZ9gEtenNUNNthpZuFcxpi72dcxEcHIXgzHAEV/Oz0QL71CTAQ6yuyYhGeXkVuitb0JJZh+bk&#10;aqwq7cZY82pcoK29snA1Li5YhZOdq3Cgbgm2F8zGQFI91sbXYiC6CqvCStHgloFwpwx4hTcgIGcR&#10;YjPmIzutDUVxpSiPz0dhUj6SY9ORV1CNme2LUd+5DimNG+FFaD1n7IVb1VbYpXXCzCcWBg7W8Pey&#10;RX24O9alhGI4IxJrE6LQ6BEDf71E6KnkQkW1QFJYBWZWWToTWWlzt2xpGxpF3qfAjCsrFJfAyhBY&#10;JToNHf0q+PjOQmfHWmzdvAc7t45g3ao+zOloRdOMGjTWVWBmfRnaGitYlbTM1QRVDPMQ0vrKiU6p&#10;tyVW8wg1rqkisGN7R6iw+wjLARwa24N9e7dJdljaPXE3gd0/AeyhI0JhhbJSYY8doGU9yNsHJqAV&#10;OfaUgPIw6+8KOwHpO2D/C9q3UJ86R1DPjLIxYI2PUun34tDoHhRnZcDT3hZhPmIrUl/pKGY1RdAW&#10;h3p5SlMRvRwceHSGG5XW1cZSWqHjzRwrtix15YnvYWGNEDGUYW0LQ1pGLQLrqKONHD9nLCiIx2Bd&#10;rgTrofkNOMGMenppM84sncVqxJnlMwlbK25QVW8LWKms92mDH2yajwebRS3Avc0LeWTxvvtbFlBl&#10;RaalTaYlvrVhEW6tm4dra+biQr8Adi5rAc4T3HNr5+PYsjkYbqtHb2m+BG0WM3ogP4+HpTVczSwJ&#10;mSlsdE1pf8W6XSVp7a6A10hD+9/A6tAOGxFmc21t6fHpSirS0JSFpg6cxJgzgbUzmA5HMwKrFYPp&#10;qvFQVYiC3LRoKmwspk4Nx7TJEZgyKQiTP/DFRx8445//sMEH/+sMW6scrFgyiptXnuDZ42/x/PNv&#10;8dnD5/zb30NrywhVqRXqhFRNnzW9HqZUlFCnShQHM2+FpKEq2BdZcT6IK4xARH0qgmekwrsoCgmF&#10;aWivnIU1VQuwqbwX63JnY6h0HnbXLMaxFipszwCVdgOOtw9gX1UvRgjsegLbF16GZQE5WOSZjBra&#10;4zSfXGRlzUZx1TLm4DmojipAlXsk6j1ikekQinDXEKSkFGBW63x0d/ejfNYA/Ir64F4+BJfSdbBK&#10;nAFjn1CYeNkgKNwZM2K8sDkjHHtzwrE7Iwz9wREoc0yGs3Ym1BWzCWsO5GWyCGsGpskw18oKeEVR&#10;ZcX+UCwZqq+saiFUtEqgy+8jMqoL6wcpcMcv4tK5yxS6YxjZsgWL5nWjjTa4jcra0SR6h2vRTjWd&#10;RbWdUVOCuspi1BPOeipwHau+uoSZl/fx+N7BPTtwdGwfTlHdjh0exYHRndi9ewv27NqAPRKw26Rx&#10;2MPSOCwz7DHaYMI1AavocBLA/meJ3YQtnigxTfEdpO9A/XeJvMvnnmK2PU6LffjIfhzk+zh8cB/W&#10;rlwq7b8UxJwa5uNJRXWXlFYAGyUsMRVWTEf0EapkRziptO42tMV2tvCxt2eWtaEltoCnjQPE3F93&#10;AiuplJI8Qq1M0JYcRlhzsKOtHIeFmi5tIaytOLeyHef7O3Curw2XVnfixkA3YZ2D24PduLueqkoY&#10;HxHKT5hXJ8BdgIe0wo+GFxHe+bizkbVpIW5uXIBbm1g8Xh+cjytU2itr5+HiasJLcM+vmYcLAwtx&#10;ZPlsbO1sxOKKIrQy02YGByHIwQneNmLmkh2V1hKWtMAGauoTQCorM4erSLDqq6hDU15ByrAmalRh&#10;FVVoM8uKYSwjFRXepwYPc9piYyO+jiNMNUOgrRQLVflonmxRmDYtElOnhBBYwjrJFx9/6IFJHzrg&#10;ow9tWc4EOgSursxdzduxadMFbNt6AStWHENO7iAsrVuhqTeT9ncWLKzrEeQ1C3mhTWiPq0BfaiE2&#10;pCZgVYIf2ghsblYwYirjENKQiqDqZMQVZ2BmaQPWVy7E/qqVOFC9ArvLF2Jb8Rzsq12EEx19ONGy&#10;EuM1E7BuSmnCiqB8zHOOwzynSHQ7hqLaLhAVARlozJ6FeS3LsYJZdlFyMVrtgzHbNgx11kFIsPGF&#10;v0sAKsob0NHRi+ySLgTlLoJzTj9s0hbBgPAbuHvA1NcGfsEOqA5zxZo4T+xM9saBZB9si/JHj08U&#10;oo1ToCWfBHmCKjc1nTGCcUJOdEQx0yqIfY6ptm+BlafCyqsVQUW7mM6jFNEEdsf2Y7h781M8+fQp&#10;Ht2/jyvnzmF0z04M9C2XxmQ7m5vQ1twgzXCaJcZeGZWqywomqpwl9iUmwDW8v04CdtcOnBjbjzNH&#10;CdnxcRw5vI+QbsfeXZslcMVtsYD90GFhi3e9BXY/86tQW4IrdTwdkHp1J4B91/n0Np++hfX/Aise&#10;P3P6EE6epA0+uk/ajXFsbDdG9+1EdkqiNN1QgBrk7kJQPSRgo5hlowMD4OfqQvW1ox12moCWsIot&#10;QP15W2yo5mRmDlsqlB9hFSosLKYYa7XT1kSxnyf6SlKxk3l1fF4DTi9vYcZsx8VVVMHVc3B5LWtg&#10;Nm4S0DuiCOzd9T2Suj4UNpiw3tsyXwL07mZmWdZ9cVvAul4cqbAb5uMmc+619fMI7ALm2YW0x/P4&#10;+t38f7pxnv/PRd53ltAeXNKFLe31WFpTjObsNOSEUR1cXOFHl+BiagkbfUMYaWpCn/ZXLFrQVVaE&#10;LuHVUVCBmowc1GVkoa+kCmMNTSqsomSN9VWoxoTXVo/WmNHAzcKJrxMAXZUIqClGQUYmhOoajCkf&#10;+9MO+2KKgPUDRwJriw/eN8GH75tjyuRgaeMyPdMWOLovhK/PXALQAl+rWQhg+VjWIc6/BXX5hKW6&#10;F4OVbcyc+diTm4D9JbHYXh6FxSUxyM8ORnRBGIJqkxDakIHQilRk5Regt6AZo4T1RNMAjjT0YU/5&#10;AuytWYB9NT3YW9yC4dQaDMZXYFVoPnrso9BjE4pFbjGY7x2LGU7+qPGKRGtyCXrru7G8uhMD2bXo&#10;90/FABW41zUGlbaBCDN3R4BXGJJpkRP4er6JLbCL7YRJcCV0XYNg7GINM29+z6wCX1usCHPC7jg3&#10;jCd6Yn+CF5YFBiLNNAZ6chFs4BIhJ5NOUDNofwkprbC0fapQWKG+UqdTPhQIrLJWEfSMShEV2Ymd&#10;Iyfw5OGX+P7bF/ju2+f44slj3LlxnWp7hDZ5C/qWLUZXZyuamV8ba6tQV1GMKrouUZWsClZ5CW8T&#10;YKGy7+3bOoxjo/ukIZRzJ4/i1LGDODQurPFWqiyBZa49cGA7Dh4Sk//fquxxMayz7+3MJwEvM+zJ&#10;IwRWTDF8B+t/QP2/JYAVSnyKuVco9WHCevDgbkK7D70L5jAb2UqdTf5UUXEUaitssAA2xMsL/gTW&#10;z8UZgWwhfRwcqajMqs58vti7SezVpK8vdd6Ijik3wuxkYgprLW2EMt92JERgW1MhxufPwBkq6kVa&#10;3iu0vNfXzcW1gfm4NkjICOpNQnd7kHl1kLmV2fXeJgGmsMBUVdYDAnyXNvkejwJY8fhd3r5HVb1L&#10;WO9smHiN6+sW8HUXSHn2xlu1vSip7HycYZ49vLQDe+fPwtZuKi3/IDNSk5AdEoIIAa2NPTOoKbOr&#10;tjQmq0kINWRloCUrB215ZWjKKUB1miw0ZZWowhowUFWFlpycBO50PtdETRP2Boaw0jGEvZEHc3AA&#10;1JVDoCAXBJmp/lRWL8LqznKmJbbFJIL64T8N8f7/6EFV2Q+29rXQN2uFtn4PbE07ke7WjNaQJnSF&#10;lKA9OB9LM+uxvrYNo62zCV0VjpQn42B+BPaURGFDXTLm1GUhqzQW/rlB8CmLQSAVNqgiGfF56WjK&#10;qqAVni8Be6ZlAIfqqbQVPdiYXYcVISlY5BWDRT5xWOAYhjkW/uh1jsLSwDQsishCe2gSKj3CUOEX&#10;i8akQszNn4GliaVYG5yFrUG52OCXjnmOkUg39oSrqRvcnYIRGJSNoIQZcI9qgJFHIrSd7WHuaQfr&#10;QBfYe1sjx8sSK8KdsCvOFWNxLtgX7YiVvq4oMA+ChWIQ7XA8sz/zq3zaW2CzeTuLaitu/x1YWuK3&#10;ChsR3kFgj+PpJ8/w879e4teXL/Hjv17gm2df4vHDB4wbF3Hs0Bi2bFiHhXNnYxazbU15McqL81Ba&#10;lCtVmTgW5KC8KE/aVPy94YEBHNg+ghMHD+DsiaM4d+oITjDPHjhAtduzlcBuxegYbTGBHX+7Wkdc&#10;rkOMw05cAUAAK4Z2xnHy9Lu8OnEUnU//F9Z3FlkAe+IEcyut8Pj4XoyO7sDuPcPIy06Fp4MdAl2c&#10;4OdgT+W0J7hOiA9mS+3vD18nR7gzp3oRVKGwzhYWkg32p8J6WjH/WZjDUm86XJhfPUWWpV2WVvAY&#10;GiDX2wkri1Kwr6cax1dSWVd34RLt7jUB53qhhASWanqLQN7e1It7vF/AKjqZ7mzsoXIKKOfjobDD&#10;Ak4+9zahvc3nSB1Sm+YSXNZmPn8TH6M9vsHXFY2AAPY6M+0Vwnp59Xza43k43d+N48s7cGhxC/Yv&#10;bMZwVxMWltIGxcci1ccXEU6u8LW2l2yxnpgBJbazmTYVqlOm8ChPYJWgLicPpclToamgSGA1eJ88&#10;tBQVmG+VpTFaq+l6sNCaDgsdM+hpuFJhfaAk601r502F9cDkD50w+X0bfPS/pvjofUP88//Tgvw0&#10;A/4datDSOoDEtJUwsuyAh30nmsJnYn1iIXanJWF3cgzGCjNxlM7gXG0RzpQl4VBBOHbmMv8VhqO9&#10;OgFFlSmILIuGW1YAvLMjEMv8msTfycrMRl1qKZbntFGJF0qwjtUtxa6KOehLLEKTnR9mmHui2cIH&#10;rYbu6DL1xiJXKnZoOhYkFmBmbBYqA+KQ7Ur1dAtDPsGu94rFEv8UDIXnY1t0EQajqFKukfAxc4eN&#10;hQeCCGxsahNCk5hdmW817Sxh5eYKJz8H+HtbodzHhtbbCcPhLtglwA2zwxo/Z1TZBsNBLQSKMgmS&#10;LZaRSyGomTyms6i2VFjR4SQntlRVK4CCBi2xThH0jSoQEUaF3XEcTx4/w8uff8WbV6/x6rdXePXL&#10;T/jp++/w/POn+OTebVw6cxK7tw9j6YK5aKipQJnYIqYgG4V5mSjIz5L2KxabiVcU5+O9NctWYHj9&#10;euzfsQPHx8cklT1DtRS9tWP7Rv4NrOh4Gjs0IkF7RNr1X/QaC2CptqITSmTYM2/HWgmjZH3FtEMB&#10;6t9yrCjRK3zyFDMzf09Y8IOEdWx0BCuXzUOwj7sEqDezqTdhFR1P4d5eSAgOQZCbOxxpd12ZUYOo&#10;ri6WVtIE/yAnWmQqqZj1JIZ2xLYp3vYOUpYVG4W7m5ogyMIIzXFBGG4qoqo14czaDtrSORKsN2lj&#10;76wnXFTUm4TxjhhL3bxE6gkWtlfAeGc9wSSgkopSTd/1GN8i8KJD6jYfFz3JUi+yAJZ1i68tdT6x&#10;booZURt6aZFpj6m6V1gXVs3Fmf4enFzZiYO9s7Bvfgu2ds3E3KJslEeFI8XTB+GOLnA1MYe5pi6t&#10;sJo0jqw2dRpUpk6BMsHVkpeHypSpvI/WWFmDkKoSWqoss602ARc9yTa6BjDXprXWsoOagguUZT0g&#10;O9UdUz92xMfvW2PKPy0x9QMzfPgPHUKrjsy0Qhw+cJit/3ms6DsKd5+FcLBpQ1XoLGyIz8eR7ESc&#10;LYjB1dI4XC6Pw9miaJzMD8fughAso5pWZnsjNocZMjcQ7oWENTcU0TnJKMkvwsz8GswpnoneolYs&#10;ZQbtT2nAYEojthV1Yl1eM7qjC1BuH4JcAxeUGbpgppE7Oix90e0Sji7/eMyKTEVFdDJyAqIQ6xqI&#10;YDtvRFl7odIlAgsJ7MaoIhwsbscYrfKS3Bok+MbAyz0UwcGZiEqsRmBUMSyYbfVsrWBvb4UID0sU&#10;+dujw1coqgM2BjhgONgOu6McsTnUAw3OwXDTjmQjFsdGLgUysskSrFNlUjFNlnlWqKywxUJhVSeA&#10;VSWweoZliInpplM9i8+ffkVgxbTON6w/pePrX3/Frz/+hBfPv8Hnjz5htj1LizyE7vZmSU0LczOZ&#10;/1OlKshO53eXTWBz8d6invlYs6IPwxs2YN+OnTh59DDOnznO40GMH9gjWeJ/A8sSm4kfEgvYqbQT&#10;Y7PCHossOzE54jTVVVxjR3Q4TWTVCUgnbPBET/HJ04SV6nqUSn6Y6jq2dzvVfBsaa0oR4EZlpVqK&#10;sVV3extpCqJYoRPu6QV7wikmRQS7eSDY3RNWzGgeNgRbWGEbKyqqLSx19aUOJw8bW2kRgLOpGbwI&#10;bJKTFZYWJmO0u46QdODC4GxcE5MehpYzky6Vxk9vb1yEuyKjirHV4ZV4uHUF7g8vlqzwfTH2ShhF&#10;CTjvCDDF7XXduMu6w7rF7Cus8B2q7B3a5BuiMWBDcGt9L5+/hPcvJby9uLFR1GJc4f0XaJfPCKVd&#10;1o7xXp5ovV0Y6Z6FOQVsWZlnE/m5g+yYw8WuGGpa0JAT29vIQEVmMqGdLMErpllqyspjuoIyjGiN&#10;NeWm0TrLMufSKquqSVMXbXRNYK5jDQ15WyhNc4HcFBdM+9gWU963ILBmmPQ/urTE6ggPSaC7OoIv&#10;Hn/BE+kLHBy/ifDofhiZzEa0ays6Q8oxlJyBU/mJuCE2V6tPw42mbJysTcOqojBU5fgjKtcbvgUE&#10;NT8A7gV+8M2hEuZloKGoGqtoe3c3rcS46AVuXI6t+bPRn1iDVZkN6GN2nZ3bgOLgdMRSFTMtXDDL&#10;MQCzPcLR4RmFWT4xKCOoOYFRiGc29XPyhoelE8IsXVHqEIK5vgQ2thzHZizAeOsCrKxsRmpYGgJ8&#10;4hHAfOvplwJ712i4eIrLorghysUGJe426PRxwjIvR6z3d8CQnw1GQu2wL94NWyN90ewZAVetKMhO&#10;icKUKQmYyiw7jUo7VfQWy9Eii+EcAis6nRQEsFRZNQEsM2xyyjyMj13GV59/i99++Q1//P47/nzz&#10;B/54MwHt71Tc3375BS++/R6P7t3D0fGDWLJgvqSoOWkpyEpNZCUhNyOF0KYR5By8N382bciSZdiw&#10;ZkDqch7ftwenjh5ilj1EmPbTqo5IG4qPjm2fAPbQfzYRlzKslGknxmNPnyagLGkiv5hy+Hb64Tto&#10;J4ClGp8irPwdYYfHaL33EdZtWwaREhtBRbWBi7kZ3MR4KiGMCgyQ7LCnlS30VdRga2RMxfWVMqqt&#10;obF0VTd3ezup19iJ1tdcR1+yw04EVWy8JibDB9Eml4d4Yguz65nl7VS4ebhGu3p72wo8HFmFh9v7&#10;Ce5S3Btahgdbl+HR9uV4uK2ft/twn/fdHxKwMZtSfe8SSNFrLKywpLziSFBvr+3CHZaw0GIWlMiv&#10;NzcslDqdRI69vWExASewVNob6xfTei/GJSrv5cFF0hjt2VVzaJF7cHRJFw4u7sBQZyPaMlOQF+yP&#10;CDHOLPadEntNUTmVZaYRuI+gOGUS1XUaVVeJuVVVyq3Gmhow1FClZZaRbPN02mIzTR1Y6xrBVMuE&#10;v28OxanWkJvsAPmpNpCfbElLrEebbICM5Fw6nYN4+gUt3E8v8fKHX3Dp4kNk5a2HjkkPLM27EOM4&#10;A21BpdhJaM+VpuNmWxFuza7E8ZYi9FUnIi83AMElwQiui0FoZQS8igPhQYWNKUhBTWkF+qt7cLB1&#10;Dc7NH8L5BVulFT57ZvRioKQN84sbMauwHtlRmQiy8USEiS0aXYMwzzcOC30T0e2bgNrAOFSn5qO9&#10;vhVFeSUI9vBHmLUbcmz80ewah3WRxRgr78Bo01wsL5+FvLgChAamIyiA4LIhcPGKhpdXEGK9XVHt&#10;5YQuDzv0+7lgk58TtgXaY3ewLfaGO2I0zg2bI2jNqdyO6pGQmRKNaVMTCWwygc38z7REYYkVCaxY&#10;5K6aB0X1AqhPL4a+cTHy85fg9Inr+PZLsYPi7wSVwP75Bm/eUGmleo3Xr37Dzz/+iCeffYZTx09g&#10;6aJe5KSnIyU+DkkxUUhNiOXfJVGCVmTZ9+a0z6Z35hfWtwpbBjdg9/AwjuzfixNHRI/xARw8uAsH&#10;BLCsAwcFtGJfp10StP9ZcidmPxFU5l8xF1hM5j93jnWe9lpS2v8D7EnCemwfDh/ah/2ju2gbdmD1&#10;yiUI8faAE+FyMDaCvZEB3OysERMcRIvsKk1yFzZPKKoXFcdMezpcLa1pfZ3hacc8y7xrJV3YyhBO&#10;Ynd8nuC2vO2gp48YWp+eLGauufW4vHaupHB3tlJBd6zCpzvX4pMda/FgZDUe8eeH2/tYq/DJyBrW&#10;WjzaxvsJ773hpVRNKi3BvS+UViipsMKEV1jhG4T1xuoO3OLx1mAPbhLUW4O9PApAaYuppneF0m5Y&#10;wmy7jCD34vLAQlxbtxhX+ZwLwiKzzq7uwaGl7dhDezzQWImZKXGIp8vwNDEleNrSWKsKc6zMx+/T&#10;0n5A4KZAaZLMRI8xVVV0PFnp6UlLCDVk5KXZXUZqmrTU0/mdGUBX1ZDAGhFWK0JviqkfMd+aUska&#10;2nHuxDl88wXt2y8v8efvfzJr/YJ7tx+htXkH9K3boWU+FxYmnYiwb0B7SBm25xXjbHsNbi/uxNnZ&#10;ddhck4rmwgiklYUhsiYKkYTWpzwM7rkh8M0OR1phKlrL67GxsRdH52zA+YXDuMg63rkW2+vnY17B&#10;DBQn5CDGPxo2etbw0DJFjYM/eqmQawIy0BeUhZ64QqyZuwJbN46gf+Va5CZmIYRwZ9kHoN4pAsv4&#10;vM2p5RgsmoHZebXIis9FbFQWoiOYYeNyERicBHdbd6Q6U1m97LE6wBHbw1yxO8QZe8OccSTaDUdi&#10;3HEgzgPrgrxRZhcKG5VITJssxq6TIEsrLCfL/DqNR2ZYOeZZOaUsFqFVE7Y4D+pUWEOTQlRX9+PK&#10;hdu0vf/Cm9+oqlTXN39SYf8QJQB+hd9f/4Zffv4RT588wfFjJ9BNAY2KiGQjE4hQf39Eh4QgMSpa&#10;gla6el1Lw0wIlV3RuwRrlq3ExlWrsXvLEA7t3ydNZDg8vg/ich1CacXwjrjezhghPnho10Qn1DFx&#10;fR0CLhT2FOEkrOJasdKFsS6IRezCHk8AKzqlTpymup7cKwE7fnAP9jIn79s7Iq1ecLaxlLZ6ERP5&#10;xcqbaPGmfXykKXkaVAtjLR34UVGt9A1hpqNHG2wDLxsH+No6STOETLW0YGNE2A2NYEfrbMNyJLA5&#10;3i7YMCMfx5e0EpCFeLCtD5/sWosnewbxZNc6CdhP96zHJ7t5m/Vo1wAe7xrEU94njgLeR9tW0hov&#10;IrATKitK5NpbtMI3aa9vDHTipoB1QGRaZlwCeUeAShUVEynuCku8fgl/JvhbVlB9l/C99DLLLsIV&#10;2uSrVGBxvMCMe2pVD44s7cKOzhlYVpqLQqpsKDO5ta6uNN6qLitHizYJkyd/SGg/guyHVNtJtMfT&#10;5GiNFfk96EhxQeRXXQIurLQpVVZMwjDVMoaqrD4zmQmBNYC7cwhWr9qIh7cf4sfnP0jbv/xJy/Yn&#10;7dvrH17g01u3sWjOCCwcOqBt3oPpxj0wMWpBqG0duuLrsLOxCUfbW3GqpQ67aZH78iNRVxRCaEMQ&#10;VxOD8Op4BJZEwa8kHBElMcgpyERrbhU2lM/BaMMyHGvuw/7ahVib04jakDT4Uy2N+R61FLRhp26I&#10;ZEN7tDsEYTXtbH9wFubGF2FgodglZRhr+tahLL0AKd4RKCfUze6xWOQZj96wVLQl5KIyuRDpsdkI&#10;8YtGWEgSwiKp3H5xCDR3RK2rNdYGO2EfwTyS4IXj8V44meiLs8n+OJPij/FED6wO8kSBZQjMFMIg&#10;MzVWAlYCVQzvEFoF+QzIy/O2EqFVzoSiWg6U1HOhoVMIC4tidHVtxO2bn+Dn73/BH68IKxX2zR9U&#10;VgIrjuLnP16/xi8//YzHnz2hQB5Fw4xGuPAcdxCXPBUTgzw8EOIfgLjISKQnJeK9qpIytDQ0oadz&#10;NnrnzseKhb0Y7OvHru1bpYkMhwjt+L+hpcoeELsnElhxgSxpU7YdOHJc7J4oxmKFghLas0JZhSUW&#10;62L/Y4sFsMdPHSCwo/y9PdLr7du/HesH+hARGgBHawtaWbFMzlgakokNCqHiWkCHJ52mnDLszSxg&#10;T6XRo3qIHfDFFERPKq6nlT1sdQ1hrKFFlTWUekatxIWVdXTgTLWpiQjEPmbXs32EafNKfCog3T2I&#10;zwjkp+K4fwM+Hd2Iz/ZtYBHcvevwmI893bOBUPNnAv0JlfeTYdpjQnuHllfKrwJYqukNKu31dZ1U&#10;Udrj9YR1/QIWFZU5VeRi0eN8h3b4NmG9KaClwkoqS1ssLPFlPvcmH7/OjHuJP5+jRT6+rAt75zSx&#10;oSlDa3IsElyc4c7PbihNmFAicJMxTUD74fuQYQlghQVWnSIrQWrOzy9ciBFttADVWt8Y5tr6/I70&#10;oaOqC3kZbQT4RmPHtr1s3b/Ey3/9hD9pz/76/Q3Y7OOvH7/F71/cxaNzB7C4YzXsnbow3WwudEzn&#10;Q8NwNgz0GhHiWIf65CasKGrBcFk5RsrSsLUoAYtygtBUEIpcghpTHovg0kj4UnWDSqORmE1bm5aP&#10;ZRkzsDGzBVsyGrE+uRqLowpQ4RULP0s36KqwgVbQgrmaLsIMrVBp44V57hGYx8dneMWgNaMCi2fN&#10;Q2tZI/KYucuCE9EekYN5fqmY6xqDRvdopHhEwt81FG5skBysveHkyKNLFELdIlHq6Y3+UDeMJ3nj&#10;YlYQrmaG4kpaEC6nBuIyj5fSg3E00RurA32QaxoBQ9lwAhtPUJMJbDpVVoA6Aau8fBrkFHgksAoq&#10;WVDVyIW2bgkc7SuwcvluPHogvttfpcwqLPGEugpgRZblffy+f/rXz/j00WdSHCkvLYeVuSX0+LfT&#10;ZcNryr+5i4MjAn39EEto3ysvLMaM6lq0NbdgLpV24bz56Fu+HEMbN2D0AO3u28n4B6mGE8Bum7ga&#10;wNs8O7EwYOIqdmJ64kmxzI4KK7Z8EbD+Pb9KwFKJjxzl6xF6Me1x775t0soENwdmV2tLWmEjuBHE&#10;OMIa4ObOPKaB6cqqsNQTa13t+MdUlbKcuFSFJ1shb34YV2sbaUG3mQ4VhGUhtgPV0qOF1ISvmTHa&#10;02JwuLeV2bUXj0bW4bO9m/HJ/o34VAB6YCOeHh7G4/EteHJgE56ObiLAG/GEx6f7eNxNqHcO8PdW&#10;SSr7gFn3/qZFVFgxUULAybzKukZbfG3dHKqtUN6FtL6LmXtpf2m/bxNcYYVvUnXF0juhrgLa64T3&#10;KhX2KoG9IayyUF7ef4XPObWyG+OLWjDUUoGlZVkoCPCGDxsvS2Z0MctJhTlW/uOPISf2ovrgAyhM&#10;+hjKH0+FymRm2mmyksqKDjhpoTsV1nK6ER2HGe83IAzqbMHdsH/vIXz7zQ/49eUrnjh/SMr61x+v&#10;8cdLKu1Xt/HTnZ24uGshumvmwJHA6ghgTeZB3Xg21PXboKFdA0uTUsS5lKI+LAe9qcnYlJeK1emh&#10;6EoJQiltcEwRYWWu9SfA8aWpqC2vwIJCNkT5HdhZ2I09PI5kN2AllbM+KBmRzoF8n3a0/nqw1DZG&#10;gIUdMh09McMjBN0B8WjxiUM5wavwYa5zjUApM2lnRCbmhWehyzsZM5zF1MQo+NqHwdIqAKY2wbCy&#10;jeAxAsaWYQhziUQDrebmmAAcp5Jep12/TVdwMysM1wjq1YxAXEz2oS32QJ+vL9KMI6EjF42pzK/y&#10;MmLBRAahTYOsUFiFDKlk3wKrKAGbB02tIvh6z8DWoaN4+vi5NKTzx2sCyu9Y2GIBrOh8EiWWK/74&#10;4id88vBT7NuzH0X5RTA1NIW6qgbkZRWo4krQna4LW57jvl7eeK84Nx91VVVondWMOd1zsHTxEgyu&#10;XoNdQ8M4dHAUp04dxakTRwjtAaqsyLPbpEXtYmO2A9LG4m/3KT62W7oa+/GTYuWOsMQCWDG88y67&#10;jtEOj+H48TFK/36CvxN79gxjy9A6ZFJBnCzMpPFVeyMThPGNxQQEwZKWVmzdYqI1HZ60vWIDMrEJ&#10;uDhpPSyZZQmsuIK6vbk5TPmhhHU2Ys4z1dCBjbYhLGmRI+ytsaIiH6dpM29uFh1KzKa0wp9RUT8f&#10;H8KXB4fw7PBWfE5onxLaL/jz52NDhJe3WZ/v3YjHQoVpkx/tWIOHzL6PREeUyMFCSdfNpw2ei+tr&#10;CexaAawY0xU9w8L+LsYtPk8cxaIA0fEkoBVqeoMW+TohFR1QosR9dwns7Y3LcJXZ9mzfHBxb2oYd&#10;XdVYW5uP2dlJCKIDET2+BsoazKdyUPjoYyh9NAVy//yAOVYA+zFUp07lcQq05BSkZXiijPl9GKkx&#10;w4pLYeoYSGtrN6zdiFcvX0snjFiF89cfot7gr99+wu/PH+DlvRE8O9aGo2saMKuwC9Y23dA2nQcd&#10;wqph1ApVw1ao6M6EslY5dNSK4E0LmBeci5a4VDTFBqIyKRDZGSEIywmBV6YfwnOiUVtZhRW1s7Gr&#10;aQWONPTjZPNqnJq5EmOV3Rhg7pwZmIgUt3D4WHrDTk8M0dkhwNGd7sIHVcy182NysCy2AL0hWZjj&#10;m4YWtzja4CjMC6SyBqZghncKcr1pgX0K4exdACu3XJg5Z8PEKQO69mnQtIiBIy1unmswFvv5Y1+U&#10;Py6kBeJaVjBuUGUFsJdS/XEuyQ8Ho/2xyDsU4dOjoSoTAxlxRfdpVNgpIr8KYNMkWBUVqbRiuaIA&#10;VjUbapr50JleiOTEbhw/chlfPfsGv70UPcR/Sf0CQlEFsH8RVhDgN69/x79++BEP7j3Erh27kZmW&#10;CWOKkwpFahob3smTp0pHdTUNmFFt38vLyEZlSTlmNc3CnJ4erKC6blg7gN3DW3HowChOnxZblJ7C&#10;yROHcfjQXoK2Q1rUPnrwP+OzQmkPHxWdT2J45xBOnT76VmGFFZ7oaBJDPidoh6WZTXydfft2YOfO&#10;YSxbMg9hfp4T+y2ZWsLZ3AYJweHwdXSRLquhp6ImqasAVltBRRrWsDcygzezq4+4bKOdnbQdjAUt&#10;sYmmHgze5jVLDT046+sh09cFQ83VuLB6Lm4RtIc7VhPYATwd24Rnh7bi2fhWfH1kmwTtl4eG8cX4&#10;MD7nZ/tinPfx832xfwtzLG3xCG0x6wGBvb9lCRVWdCItxO1183BjDS3xmtksMfeYGVeywwSQJTqb&#10;BKiihOIKhb0mlFZA+1ZpJYu8ebmkvOK+SwMLpEkVR5d3YP+8Jgw1lmGgogDFwX78TIYwUBK2WEyY&#10;mEJoJ0P2/Q9Y/wvFyZOgPGUyoZ3GksF0RVWCqiUt5jfXJqy0xGKyRYC7D3789gXwJ0+iP4Sq8gSi&#10;sv71mlnrxWP8+tlBfH+2A/d25mC8vxHFqXOhb9EJXdMeaBl20hK3QVV/FpR06qGoVQ1lscWnZjFt&#10;YC6CqHwhIb4Io6WMyA6Bf34QvHODkJiXgs6KJmypW4yxmWtxtGU1zs5ej1PN/dhT0IIVkdnoDEtB&#10;bUQ60n0TEOwQgCBXPyT4BiPByZs2NgwLY3KxKr4Ym2LLsDmqGKtDstHrm4iF3onoDExDSVA+okPq&#10;4BPXCQ8C4xbNhsavEcYeZdBxzIG6VQK0DQLgZBKIPLsQLPELwa4YPwLqj6tU2yu0xOeZY08nBWBv&#10;bCi6mYvdNGIgN5XAyqRSXVOlDCvgnZg0wfz6b2CzocQMq05g9fTzUV/Th+tXHuD7b3/A699Ev8Bf&#10;Eqx/slGc+M6FHX7N9PEKL354gXt372H71hEkJSRLFwhXUlTB5ClTMWnSJEyii5rK24ryCngvPSUD&#10;+TkFqKqoRjNVdl7PXPQvX4Et6zdg98gIjowfxFlCe5pKe+TIqKSMwsoeGGNJKjsB7fjhiVlPE4vZ&#10;380p/s9kiglgR3H02H4q9W7s2b0dI9u3sNUtgZudFTzsbGFnZIoAFw/EBoZMrPukuhrSGgiQhXoq&#10;fDgZuvzZ086JsDoi2MWdj5lLOU2oiIGqFiGfztvasNLQhb+ZCepiA7CzvRrnCcCtrStwj8B+ypz6&#10;+cHNkpp+KaAlrF9QbT8/SEXlfQLWL1lPR7fgKYF9snuj1Fv8Cevh8Ercoy0Wi9TviJ7gASo3lfX2&#10;OjHcMxd31y3A/cHFuEcFlRRWWF3CeZPg3uJ9N4WyUlFFCTssjgJSUdeEPWaGFfOMT/fPweElrTgw&#10;vwm72qoxVF+MnpwURDrYw5oNkpgvLGY5Tfvnh5j2/vuY+v4/IPPBPyVg1WVloDZtGrTZuIlhHTEc&#10;ZkqXIiyygaomnC1s8fzpM4h/ZHVCWX+nsv70BX77/DS+v7aYDVoOrm/JxlY2GJHBc6BlSUtsOhta&#10;Ju0EtgUab1fpKGlVQUGjFOoG+VSyNNj4R8E1IQge2b7wKgqDe1EgfGiHUwpS0ZhXjqWFLVhf2o1d&#10;MxbjSOsqjNUvxqa0aqyMzkF/WgnmpZZgRlwesgPjURCbjLKIWJRR6ZqYt3vDMrGC6roxLB97E8qx&#10;I6EMKwNSMcczFrW0ymlBOfALnwH3uC6EZS9GZNYiuETOhL5LNtStY6BiFgpFHX+oqoXARS8RlQ5J&#10;WBsehaPp0TiXHIBT8d44EumK0WhvDISHoNQlDqZqMZgyRQCbjGmih1guTZowMVVASyssp0RglWmP&#10;VXKgpJoLdVpiK+tiLOndjkf3Ppfy6RtpLbHoJf6dsP6Ov/6cOL4RwL56hR+//wEP7tzF9qFtiIuO&#10;gx7PdSVFZXxMx/TRRx/hYwI7mQ7qY9Z7sbGJSE5KQ05mLsoKxVKeOrS3tGHBvAVYtbIfI8PDOHqI&#10;EFJhjx47iPFxkWVHCC7zLBVIXBVAbIMqVFbMMxYLAaRN2Wh/32XXCWBph2mZxbzh0dGd2LljGMNb&#10;1iM9KQ6uttbSmKsTrW1cEP/YNjbSEjKx66E40RyMzaRcpkLlsCOg3g6u8LVzhg/BFY8bievgEFoD&#10;MfSjpMaTkhmNHzrO0Qbz8+MxPq8RFweYM8UkCdraJ8ytn4+JzLpZAlRYYwHr07HNUnaVsiwfE7cf&#10;M+d+wgz7YNsq3N/aT3WlbZUUc5Fkf29SYQWsd8XEf9Y9qu59SWEFsFRRWmOhnBNFW0wlFYoqAUql&#10;vUL7e3mtmL7Y+2+Irw4swjla4hOL26T3vq+zCjuZZQfqilAZEQw/U1OYixU8tL0KH35MWN/H5A/+&#10;gSn/+z/Msh8R2o+hJjOVjkQOOoqKVFUFaRKFWCBgo2coLY4/OX5YAvZPAksJwJ8/PsXr5+fx8v4g&#10;vjlZjM92R+LyYC6W1TTA26UL2uZzoGvSRVgJqsFMqOk2QVm7lpa4ilUAfess2AUkwCc1HiEV8Qio&#10;iYRnRSTcy8WO/eEIK4pHWnYqClIzUJ2Sj7m5DRis7MHm0i5szmnEUFYdhnLrCG05OkIz0BichKbI&#10;JLSExqM7NBlLo3KxLr4ca8MKMOCXim0hudgWkYeVfvFod/ZDjacPckKj4c/fdeVzwpJrEJNRA5fo&#10;dKjbeUPeyAFTdR2goBUIOc0kqKhkItwiH71xRdiZlY5jqWE4FOmGvUH2WO/rig7PEERYiNVNMZg6&#10;LYHAJknQyslRYeXSCS0VV4E2mcDKKdMeM78qqRFYzRx4+/Dvtf0YvnzK/PrLb3hDWN+IvCp1OlFt&#10;/6BFfvNKssO/v/pdAvberdvYumkIMeHRmK6tS7utRGAnS8D+vd4LCY5ARHgM4mISkJaUipz0HJQU&#10;laG2ph5tLe1YvLAXW4e3YPzgfmk3iGNU2YNinvH+HRK0wh6/U9mJyRSi82lCVSVQ/22Hx6TtZcbG&#10;d2Pv3u3YQXVdsWwhQvx84O3kDAdzMwS6uSLSz1e6dqtYDqenqkarK+ycrpTL9HmSimvbeNu7IcTF&#10;Cy6mVjBU05Y6VYSKiFk9umyZTHj0NDZFgqMV+qoypTx4kWBdH15OO7xO6hV+MkogCaWA9F0JUB/v&#10;Z2alAgsV/mx0Ax7tHcSDnWtwf/sq3BvuY85cjjsbqZyE8jrt743BeRK4t5hn3x1vb5jodLq9Xuzv&#10;NKGgYqKEyKyiU0kAK+VY/vwOXDEuK4AW0ApLfH7VXJxc0oFjC5txqKcB+7vqMdJSgwU5qcjy9IAX&#10;s74B/6hqk6dJnU4ff/g/+Pj9/8GUD/4XcrTGilMnQ0VmCqarqkBTSQWqsvLQ5XdkJnawUNJAS109&#10;SWVu/f0V/vrpGX7/+jRefbYBP16Zga+OJeDx3micXZ2DhdUNcHeeAw3Cqm3QBnUqq4oEaz0UNCuh&#10;oF4KTf1CWLhlwT0qBrFlKUhoTEJMWxp86+LgVR0GD3GZjcJg+OSGwi8rDMEJkciJyqCa1mNDQTt2&#10;lvVgT3kPthY2YyC9Bn3xpeilRZ4bmoJ5QfFYGJKCwZRK7Mxtw+aEWqzwScVKtwQs94zDPPcAdHo4&#10;YjaVsSnZG3ERPrD1doFLLO14ZjTMQx2g7mQKGRNdTNI1wTSNMMhq5GCaSjFsDMtRFl6HpUmENjEW&#10;20M8sMnPGfOcvZBtEQYLlShpZtPHBFZMmpAnpO+glZXnbZa80n96iJX5upo6WcjImk1Xeg3fffM9&#10;XtEO/x3YN29eE9aJ+pM/C4V98d33uH3jJjasW4+wkHBo00GJzqbJkydLlvgjNsIffvgh6wO8Fyp2&#10;ow+LQWJ8MtLTM5GfW4jKcrFfahNam1sxl7l2zepV2L9nN44fngB2/CCz7OguSWlHxcWy/gasWBRw&#10;/MQ+nDo5hjOnx3FS2lWRwNIqi2V0B8Z2YNeuIewY2SJtMuXn6ko77MAMa4nY4AAeLaCtqkTry/xF&#10;hTXX06NSKEKNmUxsnO1uYw83awd42TvT4hnSNmtLc2zFUIZQET1FJdjqTKd1dEC2tyM2NZfgEm3q&#10;FTHtcEc/Hu5aSxgHCSYhlRSWoIoirKIEzKJT6lOCKqB9xOc+3LkWD7evZn4ltEOEVqikgE3MWuJr&#10;XxerfKSVPlRKQizWwIrHbgtACaCkrlRaCVDR+STy6sYJaN+p7XXevsqG4Drz8VXabQHtmeXdONHb&#10;JkF7cE4TdrfXYJAq2xAXgUQXZ9izIdOYIgN5quxkquykf76Pj//3n7TGHzHPToEqbbGarCymq2lA&#10;g9+hhpwyDJR1oKugjmBvH7z88Xv89fIbvP7qAl4+XI8frzfg+ZlkKmwSPt2ThFP9BVhQM4vZtAOq&#10;Rm/VVZfA6jRAWbMG8urlkFUvhrphAaw8MuCdGI/EqjQkzkpDVFsqgY2Bd104PMuC4FboD7cif7gT&#10;3OCUKBTF5WB+Sj22Fs3BaM1SHKhfgl2Ednv5bOyunoMtBQ3oS8jH0ogMrErIw8ZsqlZxB7ZmtmJV&#10;RCFWhOZhaVgGegICMC/MDiuznNCd7YLMeEfacnMYhtjAPM4JJuGWMPAzhZqTHuTNrCA3nfZWswBT&#10;1SuhyvfvYVWFfK8itLvHYKGrL+a5+KLcMgyempF0dLG0wymYOjUJcjIp0rCOWGYnoBXDOQpUWEUq&#10;rIBVQTUTKhq50DPIRHv7AO7d/gQ/v2DMeP1GssRidpOAdQLaiTHYP6m2YuLEt99+g5sEdnDtIIID&#10;QgisNmRl5CWFnVBZYY0n4f33P8R7EWHRhDUFWVTWAsIqsuzMxlno7uzCogUL0d+3Ahs3bMD+3Xul&#10;ecZipwlpBtSY6IAisJLCTkxblDqeTuylJT6A02Lmk1gQQHBPHB/H8WPjOHxoYqrjzp1bMLJtEyoL&#10;86R5wOJyiUEeHoj095c2yFZXInhqmjDRZi7V1oD8lEnSChRXKyu4iB0ZqLIuVrYw1xHATqftEwu6&#10;1QisMk9GRTjrGyDBxRGN8UEYXdBIWBfiBnOnUMpPCKKA8rP9E2r6VEA6SlWl/RW2+DFvC1DF8TEV&#10;VtwWkD8SwNIW3xvqJ7ArqbQrpfnBt4XS0tKKVThiUr+AVkzwFxP9b4oeYvEcKue9jQLyCUDvUKVv&#10;C6Wmvb5FUIXCXhNQD60gsMul8dgrBP0cVfbEsk4c623FeE8j9s+ux472KqpsAqrCAhBqbQ0jfnYx&#10;02nq+x8T2A8w6R+E9h8fQub9SQRWHmrMuZoqSpiuQqWVVSSwWjBUYdSYbohbl84Cv9zHj/dog881&#10;4usTRfjqRCG+PFqF2ztKcGRVHdrK2mFt1QI1w3Za4Qao6TVBcXo1s2sFs2sx5NTzaTOzYWCbCd+4&#10;bEQWpiCmIQWhjbEInBEDn3ra4opwuJeEwLuMebYwBInZyWin/V1fOg97KxdjtHoZ9lb1YlfZfIw1&#10;rcDR9n7srevBcHETAZ6F3bUzMVJFh1HSTOvcivUZjVjDWpxUgMUJ4ViWYI+1RU7oyXdHYpwdLPyM&#10;YRBkAaMoG5hGWku3tTyNoWzlBHndODYyBZBTq4aiKu28ciEMNbIQoJeCNPMEJJnFw10rjhFMzB2O&#10;J6yiZzgFMoR22hRaYyqtDJVWACt6iBVEhiWwimriglk5sHcoxsb1Y/jiyVf49adfCevEcJk05ipy&#10;69+AFSo7Aexz3Lh+HetWr0OwXwi0KFQSsJNEp9NUQjtFgvYDNsTvhYZFIC42HukpmSjMKUZFSSWa&#10;GmdizuxuaYhnzarVzJpDGN27D6ePH8XZM8ekHQ0PjYuhGdpiqad4u7QV6tEj+wjmqKSmp8QuimIi&#10;BaEVzz92ZJzKLBbHj1Bhh7FubR8SI/iHtLGWVuREsaX0sHOEFlVAVYw9MZMaamlCRVFcRuNDgqsO&#10;R7HDP58vFqbbGJrCREOP+UwF05XVoE8bPJ0Ka0Rw/Ql2nJ0lZmdE4Mzq2bi5ZSnubOvDo90Dkrp+&#10;upfKuVsoKcHcJyww1ZUWWQznCHCl7CqKQIvJFI9oox/tWkdgV0uw3tm4AvcIrOhMEsDeXLdQmi8s&#10;QL0uzRWeAFWosKi7hPU+f0ea5UR1vUcw7w0T+uEVLL7O5hWEfTGhXUmgV/H3V+DK4BKcYyNwSvQW&#10;LxFZtgkHaI13E9jBqix0pkaiINAH7gZG0JZRguyHUzDp/Q/wwT/+waJFfv8jKIiJFPxONFSYYVX4&#10;vYqeYzaGYlKFmH+clxKHTy5sxrNz7Xg8no/PxirxyaEOXN/TjePrO7F5wTzkJXXAxKSJVrgRqnp1&#10;hLWWGbCcdrgcSlRXBbU8nvw5UNbJhq1XAfyT8uBfkAT/4nAElYXBtzwYHsWh8OTPAaWh0u7/uflU&#10;1+JWbK7sxfayhdiUPwfrczuxvWguDs1ahWPta7GnbiF21M7F4dnLcYKxbLyrFTsrazCUXYNNObOw&#10;IacVK1OKsCDKG6syCWyFC9qLPBFOYI19DaEfYAaDMEvohZpBTwDrZQFVa08CmwJ5tRLCWsP3Xodp&#10;6lWQUSmDunIeXV0WNBUJIxV0ijTJX0AaD2nDOrE6R8DLo7S0TkyaeKuu8szDSvweVPn7sbEtOHlc&#10;2OEXePWrmCwxAeyfhFR0NElTEv94m2cFsK9+xXffEdhr17C6b410GVItDR3ITlPApI+msQS0k2mH&#10;J00AG+jnh5CgEERHxhHa7LeWuJKWuAGd7R1YMG8+VvWvwsjW7Th6UCjnEUJ4hCo7RrXcgX37h6WN&#10;2g6O7cQJAntKzCs+Pjqx+4TYtpTAHqcqHz06JnVY7d+3HXt2bcOi+d0I9faCP61dmI+3pK5ieEaF&#10;J5XiNDlpW09d5ljZqZOgIi8Da2Mj6arjIu+62zjAkgqhp6xBy6dI9VCXtjDVllGQdg6MdLJHioMl&#10;NswoxLVNvbgtwNjWPzHlcD+zKSH8dO8m2j5mWcL6BW3956wnY8N4fGAInx8YxhdiaIf19MAW6fn3&#10;aYsfbGcNiZ5iMR67ivCukCZE3BHZc90iqZf3BrOrlE/FOCzr7ibCKWoDVXXDMmmc9Q4Blqw16w5f&#10;5xZf7/qmflzb2I9bm1fzNVbi0tpenO2fh5NiJc+KDhxd1CJBu7erFlubS7G4MBGNCRFI8nCDkZIq&#10;FD6WwaQPPsaH//wnpjL3TOMfWY75VoXZVV1egQ5FRVJblWky0Ffn9yUaQ1kZuBiro6s4ABeGZ+DK&#10;jh6cGF6Gnf3LsLZrLlqL2pAUNJMNZD08nerhYF0NPf0SgloknfTyqkU88cWi7XyqVgYVOAMm9jmw&#10;9oqBX2QgYuL9EJ7kAf90P/jnRsA/jwCnBiIzIx1zmFdX0g73pjWhM6YCC5JqsaVkjrR74ljzWmyr&#10;WoSRukU4MX8dzi7rx7H5LdjXWIxdpcXYlF6KlTHFmB8cz4zrhIEcZwxUu2NWiTcCEu1hThtsFEJY&#10;g02hE2AATU9DWmIzqFj6QEkviw0MrbxaFS19LT9HNX+uhJxyCcSWL7JyOZAXOyHKpkkWeMIGU2Fl&#10;0qTxVxmZdEwTPcWEVtqzmBlWQS0Nqhr50NHORlMD/663HuHHFy/FhDGC+Qf+EmOwYrIEYZV6h/9L&#10;YQksFfba1atYRWB9vQOgqa7D/0uRCivDEtBOACvqvUAfP0Qy6CbRFmdm5KGwoBhlJaW0xpVomDED&#10;s6i2rc3tBHcRNq3fyOy6j0o6YW/FSps9e7cSWrErxQ4cObQXx5lTRW6V1seeHMcZHk+LDHt0FIfG&#10;dmHvnm1Sh1N1WZG0c7+fszPCfXyZSR2lMVcxdKNBhTXRN4SyrBzkpkyBprIKzPmzg5mFNB4rpiWK&#10;ucRiWZkWn6vDxzXEwm0ZWTibGCPC0RJVwV44tLAVV8WMpGEqHO3sAzFnmHZYKOeTfcyt+7fg6egQ&#10;vhjbLtWXtPXPDu/El4d24NnbEsM7j2mfH4g5xjsG8MmOt8cR5lrC9lD0HAvFFPaWQIrZS1I2leyy&#10;GK8loALU9QLYPkJMFR0Uz+2jiq7AhcGVOD/Yj7N0HMdW9FJRmWE3r2Wtxvk1hHbVPJxaORsnl05A&#10;e2DeTOzurMVgdS46mQWrokLhbmgEpY+nElTmHdFj/P4/Mel//j9MYaaVmzSFaqoILQU1aBNsVRk5&#10;aCkzyxJYsROjDh2KCe9Po1pvWNCNtT09mFffis5CRqO0YjQl0XElV6OOx+LwCsR6lcLJLA/q6jxZ&#10;VXMhq0qFZcmr8zZtoZJKGuyMYpHgHogSPy/khDgjNMwF7nE+cE32hUusJ6Lio1GSnI+axDLkhWQg&#10;wz8BzYnl2FQxF+MEdnTGKgwWUHWLuzHW2o+jc/okhT3QnI/9M9KxLj0OC0JjsTAiHqvSQrClzAd9&#10;VNjKAjd4JznCjmUebQPdQLoPH32oO1MIbM2gbB4MeT3aYY1aNjDVfM/VzJ6VkKXCyqqWSnsOyyrk&#10;EVZCLUswCamY4C/GXaeJn+UyMUUAK7aJUcqSSk6oqzozrHIWo0MZ1g+O0g4/k3qH/xBjr1TXv0T9&#10;8VZlJVjF8fXEfO3fXuP7b77FDQHsyj54uftAXVWbDYXSW2BFTZUs8YcfENiUhFTkZOahvERsblyH&#10;hroZaKifISlsy6xmdLV1Ynb7HDTPbEdHWxdbgT5s3zYkTdg/MLqbikmVpWoKtR0f340jR/ZKez6d&#10;IKSnTozhDI+nxT5Qh3bjIO3w/r3b0L98EaKDAqT9mgJcXBDi4SWNwWrJKUGeWcyUMGqrqRPWqVQE&#10;eehraMPC0ASutg5wNLWGLYHV4+PC4olpesIOi+VkRkrK8LIwR6iNEeZmxUvT+y6tn0uFXY6H29fg&#10;vpj8IGVTZtdRMatpG74glF8c2klQd+Fr1ldH9uCZVLsleJ/R7n9B5X1Ky/wpYf1kJ4EViwTEUSwK&#10;YLb9ZESobj/ube7HbSrlnS1UTnG9HWGJB8UQEBV33VJcXbsM19as5LEfl9f0E84VGFu8ECNdndg0&#10;axbWs3Hc1NyC7XOYW1ctwwXCfaZ/AU4t78Zp1vGlnRjvbcHeHmbZ5nIsK0jGrHg2tq6OMFBSpKIy&#10;7/CP+sH//K8E7OT//V9M/eBDqEyRZcOmSjusDg1xOU3aZGOqrCm/VwNlbRiqT5caPh8bO8ykXe0u&#10;ycaC4kxp4cGKknwsL83H0tI8LMgvwKz0POSHZcPPLoOKQmuoKoY1sicWb6tmQ1slBSEEttItALP9&#10;PdAQ4YEoqqBDsCNsolzgEOsK90g6K5HBIyLhQWfl6xOAulhmv+IF2NewGkMVvZif3oQleW0YaVyO&#10;nTOXYHvTLOxqzsOeplgM5gWhLzkKqzNTsLk0BtuqA7Co2BnpabZwirOHY7obbJOdYBRqAg13HSjZ&#10;60LB3AIKRhGQ0S6EjEY9s3cN33MVgauAjHIppikXY5pSPqbK51BFCaNMNuEkmLJsmAjrVMI7lfBO&#10;k8/ic8TlO8QKHTG7KQcqKvlQotJGhM+k8zyDF7TDb179TlDF5IiJKYnvpiKKiRPS0M6bVwSWCktg&#10;X3zzHW5duYrVy1fC08UTasqa/P8VMZmuSdTHbIw/mkRgGXPeqyirRk01Aa1rRPusFnS0tqGDVnh2&#10;ZxfmzunB4gW9WLlkJZb2Lsf8ufMxf95cWuQV2Dq8kWopeonFooAdrO04eHAnDh/+D7Ri7+KTYjLF&#10;0T04dJB5d+8Qdm3fgKaaMulizEFurrTF3sywDtKQjTzVVaw4EatylAijPN+orqKaNFPHlurqbOcA&#10;W2NzWAr1lZlKm6coqbIuc5k21dWGJ6CHsSEi7YxoGytxYe0CXN1CSyxW2hCuh8yhEqxjVNbxrfjy&#10;CGEllF8c2SUB+vzYXnzN9/uMDcxXfM9fE9yvj+4m0NslC/1gZB0e7hjEJ7sGpUz7kIr9iDb50xHe&#10;t20AD4ZpmYcHmE/XTHRKid5kZtfrg0txZe1inO9bjONLFuEw68Ci+RjqaEN/TQ16S8rQU1CE7ux8&#10;dGfmYnllJQZnNWLHHGbX3tkYm9+KI0s6cXx5F+2xWC/bjNGeOmyoy8Ps5DDURgYwy1JFCObUD6fh&#10;I2bYD5llP/7n/2IKc608rbFQWNE5J5bcqcvIQJeZVl/stsjvzFB7OvQ0NKXeeHGZyrasWPQWxKOv&#10;NAX9ZWlUr1T0V6ZidXkalpSlYHZ2CqojsxDulgdT40yoqPHkVRWbbWfDXDMVGRbRaHHzwtJgb7TH&#10;ByEl2huOQfawjiC4ie6wjSG8EY6E1ws20V5wCfGhemegL6MTG0oWY37mLNQnl6Ejp56fcTE21yyi&#10;fa7BOr6HbfWhGCagQ2XhtM0JGKkNw4ZyN7Tm2CMk1hQWURawS3WFPcsi0gpabjqQt6bFNLGBnF4s&#10;ZDVLWQRWQ1yEmdCqVGKqUjHVtUi63MZkuWwqay5tcBYmTRXzhgknVVUAK0NQp1Jdp0gKmyllWDF/&#10;WKirqkYG8goX4fQZ5tfn3+G1mOxPOIX1lRati1lO/wb2Fd68HYsVwzo/fP0Nbl2+jr7FK+Du6AYV&#10;JUZBNqxTpwh1nfJ2aOdjfCQscXtLK0S1NLVI1rero1PqcOrpnoO5PXOlcdhVzBDr+tdhcO06LFva&#10;i4UL5qFv5TIMD22gFd4pKauAVRwPHdpFYHdLC9uPi8XtPOkPUbnGmHP3796EgVWLkJ0cg0hvT+ZX&#10;FwR5esDOxBRqBE72/UlSB5JYpK1IWFXp40019GGlZwInW0fYW9jAnNlVW0kFijKToa0s9utV4u9O&#10;gx4Vxn66Hpx1dZDr54ijvW24NLgQN0aYM0eofqKXV6x9FeOwQmUPbcXnRwksgZQAJajPT4zim1Nj&#10;+PrUAQnc707wPn6Gp6Nb8WQ3s+zOjVRZWmoexXTFT6myj3eux5OdzMQCZMIr8u3tTRMdSTeZW68N&#10;9uHCmmU43deLg4vmYbi9HUvF7u+pySiPiUFtTDwa4pLRmJqOzhwCmJGF9uQkzM3NxsKCHKygsg01&#10;V2HnnAYcWDgLJwjsiZVdONTbTGtcgyUEqz0tAokertChSk77cCo++Mc/8f4//ofg/i8m//NDQjwJ&#10;qrJK0oonsZ5WU0Hs+yQvDZ2JsVlx1CewOvzuDXiypPJv05MdhyVF8VhWlMRjMpaUpGIFj30EdkVp&#10;KtU2Ew3J2cgKyYSvYzZ0p2dDVSkRPiapaPCMwQI/dywO8kJzfATSE4LgHu4KmzBn2MUR2DgX2MTy&#10;NhXXLoJwBbkjMTQOs2LL2QDNQHlsIRKjElCZU4pllXP4f85FR2opZqeFYW25N3Y1+WDfjADsrPbD&#10;cKULYbZHRbI1XIJNYBhqCstYG9piZ8Jrj+meRlC00sVUQwdM00mCnCbzqlod7XANVbYa06iw02iJ&#10;ZRSLCGMuPqYdnkJYpxLUSdNof6XJ/gRVyq50FGKyv7DDPMops9T4OIFVUEtBfHIDxsZO4IvHT/Dy&#10;x5d4/etr/PFaZNUJdZWUVgBLiH+XoOXxt9/fWuKbWNa7As72zlBWUCawcphChzl5sgD2Q2nSxEfC&#10;Ei+cMxfzCehsqmpbc5s0WUKoqwBW1JyubszvmccXW4r16wYxuG4Ay5YsxvKlbPk2DzK/jrwFlpaY&#10;1lJa1E51EmOxx47vJbwEdpwKvHcL9vDEXjyvA6kxYQimHQ50c0OAqzvE5tgKBFRkVpGtxBYoCh+J&#10;7KUEsbrE1shCui6q+XSxGEALClNplWVloCMNVyjz+dN4IhJYXX24605HT26itJTu8vpFuL6d8Gzv&#10;x11mzQc71uBTMfFfrMIRHUoio/L9PWfm/vr0GJ6fHsfzUwfxjKA+42f46shOqQPq010baHuFBRY1&#10;gEfbaIWHV0sLCcRKnk/5umIWlFBUMfnh2uASXFqzEKeXzsOBnk5s75iFVbUVaM/KQGFYOJK9fBBk&#10;bg1vWntfAzOEmtogmnY/29MLVUFB6EiOx8ryQvSXl6A3NwuL8tKxtrYAu+fU4wwz7fk1iwhtNw7T&#10;Hg81FWFOdgwqosNgoaVFWyyLSWz4JGj/v39SaT/A5A8+pmOZ2LRNR14B2rKy0n5PIk7oKqtDixAL&#10;lTXXM6TSasNaTw8l4QGENhaL2SAspfVenJ9E1U3EspJkLC9nVaZhcWkGunMzUBaTDn/HNFhphyHb&#10;gzBHxmJVlBfm+DqhMsgHEQHucPBzgHmAHazCHWEb6QzHMCeqrhPsAggWyzPQF0khMUgLT0ZQUDgc&#10;Aj0QHh+F0rQi1GdUIjs6BZmhHpjLnLqtyRcHZvpgV70Lhuqc0VvqiYwkF1gFWEAvwBymYeawjmeO&#10;jbCHgZcp1K2NoWDoBVmtdEJaQbhEZ1MtZNSqJmClworLSH4sl8WighLSaVOZV3mcIqywBKuYOyy2&#10;hKFFfmuHZWmD5RgDxAL26boxSI5PxIb+btw+w0b/k4n1xa9+eok/X72R7LGYKCEWAPwpFgAww0rg&#10;0jp/+/wbXLt6AyuW98PR0RmKjCwyFDAB68RYLBWWwL5Pt/Re/5Kl0hYxvfMXoLOtHS3MUG1UXKG0&#10;Hfx5ZmMTZtSLWU+t6F24CANrBrBuzRrm0KXYuHEdduzaSlh3EdodBHOElnjnhLpKwO6hwu7G+IHt&#10;2LdrI3ZuW4eejplIjgyFr5MDIn0D4GbnCA0xljhVlieLOtWT6sosJkd7LCb7WxuYwsHEmmUlXbpC&#10;g/fJT50mzaPVUlKAhpysNHdWT1WZCquLcEtTDDaU4NxqArthIa5tpdLREothnfs7mDWltbBi3esQ&#10;rTGBPcS8SoV9Rmi/PXsE37O+ptI+PThCNd4gqbJQZ9FpdXc7S+w+MbSS1lfMelpBJV2GW6yJaYYL&#10;cL5/Lk6v6KHCd2KktRFrayrQmpyAVBdnBIurERibwdXIhLCasnExhJO6JiKtrJDl6Y7G2EjMy0rB&#10;ytIcbJlJVW1rxK62Wcyr9dhSLy7QVYWTy2bj4sASNkZLcaZvDg5012J5UQpaU+PgZ20BuUkykBHD&#10;Af+chH/+j1Da95lrP4YC7bKmnKK0DaoaGzxVZn4NtuQ6tMWqYlKFsioMNXUIrriotDZcTE1RHRPC&#10;9xOD3pw4LMiJwcL8WCwiwIuLCS7t8sryDKwoy6J1TUOybzzcjINQ6JuAxYnRWJcVihVZcWhOTUB0&#10;sBdMHExg4GEGU39LWPpZM7s6wyfIA65BnjALdOH9jrDzcYG1jzvMmX2NQ6jAYW4IiYpEZGQk3AN8&#10;4eZpiapMdww0BWNvWyC2t7hjfZMHZlN141LcYPb/Y+u/w6rM0m1v2N3dVaXknLMgiIo5ZzHnrAgS&#10;BCSKIEHJOUgQEERFVMAsikpSQERREXPOVs7VXdVxdzrn7PGOey7t7nO+7495PYsFLGDx/OYYY4Z7&#10;LhmFwYtGYMjS4RixZgKGLx2LITOHw2nkaNi5L4Wlo1SF2KamdKzsCC0zrKlNFK1wBIxoh/UJpBGB&#10;lOxqRDtsTIU1NveHoZmfAtZUiolbbSa0zLmitFayljiI+dUbS2UTQmYAGqv9cPX0Dty7fBCfv7iL&#10;X77/Bn///Z/xf/72N+Cff2WTwScQWtmt809m3b/jpx9+xIN7D7C7vBLjxk2AOTtTY0ZCIyP+H/U1&#10;iyd0dQVYbfSrrqzEgT17sX9PFTNqCcHMRnpqmgJVBp+2xycgKlIzciyDUALtkcOHaZGrcby+Fo2N&#10;cujzOXQR2G4Ce5UK2yMVKK4RWKrUFbHDtJQtVNczJw8iKTZSnZ6+aPoMrFuyHO4ubgRQioqZMWNZ&#10;qmkHya62BHgYb6DxQ4dj7GD+A1yGYLCdK288c1hJLV7eZHYEVaoHOlmYY4idLWYwx/nPnICG3Djc&#10;qM7D3Xpm2FO0pQ0Elkr4qukIXpxjO3OUuVZgPIU3F07hbetpvG1jTuXf8Rnz+NvmU4T7KHNvHZ5I&#10;DpWFDry+OLWPcPLx8SrV/t81wTeq8tBTkYf2ogycydquBm3yAjYicuECbJw6HWsnTMEaWp717EUD&#10;ZnkiYsF8FPh5oy4uUn19e1Emukqz0VOZz2smustlZFgWTuTgSnkOLpfzc3t34qFMG7GzuHu4jD8v&#10;C2fTY1AashGB82fBlu+dOW2xQKqtpQ0dLVm2qK8GpGz5vsmKJ3sLC/UeWtPROEvRNlphe/bqDuaW&#10;asHK4IFDMGigC5ZOnoCMjatQELAKOzetRlHQaoK7ntB6Yw+h3Rcl9tgXxaEbEbJ4Hca7LsCiUcuR&#10;sma1+vzJPHYmWTsQuXkjhoymek8YiuFThmLG9JHYsGgmwjasxvo1y6imM+A2exwGe47FoLnj4L5I&#10;7OxMLA1ZjcDoUKzwX0P1nIwRs0bCb+NslDK3nsxegdO5S7A/eR6SouZh/hqq6YKhcFvkgcFLR8Bj&#10;xTgMXTAKrvyZzu4TYTdwBZU1lMDGUBXjeU1Q6mpkHQ4TG9phy1CNwqoCa6KuoqyE1dRPNbXYn9Ba&#10;CLBsUhJGFv6bWATAyWkDooL9ca5mE241rkfvWS+0Hw3AzeZd+OxhN376mhb5D7/H3/7yR/ydNvmf&#10;/5CdO/8DSAXFv/1Do7D3H6G8vAJjx46HBZ2QibE5MyxV1sDk/144USp7YEvLUMEm1jePyipgCqwx&#10;W6MRGR6BkODN2OQfgAg+zsnKxoGqvThaU4NTR+pw4cxJVb+4vbUBnQTzCqG9RmhloKmnm5aYmba9&#10;7TTtcD1OHtuPaNq7JTNnYM2CJZg+bjIcLKxgY2LMG8kcdlRNC/p2C/YszpZ2GOPqQXvmodnnOnAQ&#10;byormBoY8GYzJbDWsCHUUuLTmd831MYGc4e5IWb5bOa9RDU4c7++AveYI28c2o2rB3ejh1nyVv0B&#10;9B2twfWDe9BTXcHP7cHN+n3oO16DO8dq+D01eMCvuVdbRSAqqNQl6KspwoNDUrdYszXuw6ZzgfSB&#10;DGzJAv6Du9BDsC7mJ6MxPQH1CZEoo/JkeK1F4urV2LF6JRJXrkAab+ZsHy/m0004lhKNpuwEtOWw&#10;8fs6CjPQXZyLnjKCzwwui/+vyLLE0jR08tpVlaPmZaWczBNZFXWsCncOFOEys+2xhHBkeK/GKDtH&#10;mGobwVBPH7o6OtAZQFtMcE1oqyz5vlmbWqrFFAKstIG0xXLiu0A70IrQWtIyOw7EIIdB6iCtqFWL&#10;kblxmTreJN93BYoI7q6QddjNfFu51Ye22Bf5wRuwecFqRptFsDdbgHljlyExyB91/D/UFsYjYfMq&#10;TB7lgikjXTF37GD4Th6BJFreTO+VCF61CJPnTYLLrNEYPJ/QLZmEYUsmYtLaWdgYG4CwxBh4R/tj&#10;4voZBHIspvPz28IXoiJ5GQ5krkBB3EL4+c6kao+Ey/whcF00DEOotEMWjaa6esB1pBucncfB3n4l&#10;rGzDqKrbCGwCTG1jYWq3FSZ2ETC2CVcHNRvQAuubBlJRRWF9YWjiCwOBlkor1liznS6AwFJppYaT&#10;jahtEDwGr0HK1nVoP7IJjy/54slFb9w4vYIf++NWSwFe32nDD++e4efvv8Iff/4Z//3nP6vs+j8C&#10;7ntL/PDeQ+zeXUlgJ6gRYmMKkxHjjTQBVpRWAZudmo4cAip2WJYjisLKOuKkHQJsDEI2h2CTnz/8&#10;vL3h57NRbQooKyrC0YMHcO70CbSeP01gT6NNjvVoOo4OWs0ugisHRasmG96bj1Nh67C3Ih/+61Zi&#10;2cxZWDSN/wDeGA5mkq0s1aS+Na2AGdXWhtZtiKMLRg0ahjFU1+Fi02SO1tAQ5rQH1sy4jvxaW0NC&#10;Lqt5TEwwnHl28aghSPNbiTMFO3B1fwF6a8vRUVWIM8XZqKW1PJyRiqN5WThWkI26nFQ+l4aa1CRU&#10;p/DGyknDsbxMfm8WmnZm43xuKlrz09BekqHmQB8QyPuH2AjovcO71FrfO4RZagtLUfC+/YW4zr+v&#10;LXcHc9UW1MWG4cCWEFSGbsau4ACUBvthb2ggaqJCcTw1Fo2529HE37OVKtTOa0dhCq6WEcjyAtzY&#10;XcDXIrhs3eUElcBeKcvG1b15BDYfd+tK1TLGZ1TZB/XluLE3HxcLtjNv+mD+yOEw0TKE0QADGGnp&#10;QnfAAOhpDYAxM5C5Ed9bM3aQfL8t+J5ZmhorQF2sCSvfXydbO9hSfe1tbeBI8MXheM+Zju3rFyDN&#10;ayGyNixBnv8K7Axcg2Ja5NJIWuUtXsjyXYO10xfDwWY+9A2W8n+5AEumLEVmqC8q4tYi1XsygmcO&#10;g9/4YQge54HYicNRMG8aCpYvQBjBnThjBIEdQSAnYOiSybSykzF26RQsZ+cQGBOMpZtWqjzqtmgM&#10;3OaNwMLVExEXNhdpcbTgvM7m84OnusN5zjC4LaDCLhyBwXOHY/DkIXD3GIbBztPgaL8WlnL2jV0s&#10;LGwTYGYjSivTOREwpGIamQXDgDbYiOoqgBqaUFnNA6i48ph2mGCaWQXCwpJKS9tsbCXVEgOZNwPg&#10;OXEFqnK8cP20Lx63++HRRS88aF6NvsY1uNnoh7ttO/Di+l58+pDR67On+OWn7/DXP/9NrTGWUeLf&#10;/vgj7t99gNJd5RgzeizV1UI1I0MT5ljNaiddRkRtbX30K8wvQFpyClLZZO419X3bQSscvSUKm4Oo&#10;rr5+8Cew/t4b1Xrj3MxMHD18AO0tsrrpIq53t+GKjBITzk5Z9XTxNBX3lMqtYoWbzh7GuVM1yEiM&#10;Zm6djeWzZmH2+PFwoSrKiK+9rHk1I7TS8xNgFzsHDHN2gQdBHcGcN4RgD7SkjWMIt5KbjspgQ7Ww&#10;pF2woXWQaYoxjrZYOX448sN8cDp/B9p2Z+JCaToOZcSiPH4rdsXFIS8ygjdRELLCgpHBa4KvDzYt&#10;WIQNM2Zj9aQpCJgzFwnr1qEgOBDl/JpD0RE4kx6Hy8Wp6NuTz3xapOCUdp+Kq0Bljry1fyd6mS2v&#10;7MpitkrAmaQYHI+PQv22MNRsCcW+8CAciglHfdwWZtEYNGbEoyknHq0Etb0oBe07k9FOYC8VpaM5&#10;P4UdRQoul6Shlx3Frapc3NyThxsVBJk/p4fA9h4sUmuPXzZUK6t+lx1IT2UGFVsKkk2DhS4Vtr+B&#10;2iurN6C/arI5QFY+WZuyY6QVlk7PytQItuam/D/YMcPaYiDtsSs7SlmoYk94ZQXZigljEbPCE8lr&#10;59PqLkQaoc3wXo4cKq4s/cxni1+5EnNHL2YHMBem+sswyGg+5g6agWjmziJfT5T6TkDeivFImDYS&#10;O6aMQOqkYcibMRZpU8dj04SRmDqBcWfGcLjPGUmVHQePRVMwkZl2wYJpWDFvKmZ6jleDR0Nocd3Z&#10;Rs0fjRVrGS0CZmHe6gkYOdkVg8Y6w2maOwbNHgqXOUMxaBYt+PjBcB8yim7BEw52GyDnvJrbxcDU&#10;SuZet7BFaoC1DKbtDYKhMeGkshpQWcUG65v6MsNqBpyM3o8QW6jcupmQB/N1NsHR1hcblm9ATcEa&#10;dB9ZjrsX1uBO80rcubAKt8+twP2WlXjesR7PrwThafcOvLl3DD9+9QJ/+uUP+Adh/eff/1sp7L07&#10;D1CQuxMeQ4apZYmmZEIyrJrWeb9EUY/Q9ttJYHOyslRuFWCljEdCzDbE0g7HREYhjHY4UCnsRmxc&#10;7wU/L29s3xaDwwf2oLujGXd6r+BeXzduSz3i67JYQtYTN6FLyscQWhkZbmw4jP278xDsvQpLaYdX&#10;z5uP8cPY89k7qCxqSdUUxZQKCrLndRBvGDlacfhAN3g4UV0JsMy7WrFJ1rWjFZZFFZJ9bdiceQOO&#10;c7DDukljUbo1EEez41FHUPcnRSI7xAe5hC87NASpQZuQ4OeLoKUrsJKZcj57s1keIzBvzFgsYnZY&#10;OnYifGbMQuyqVSiiKu6L2IyjOyLRkpuA7pJ09BIYgVaaKKsMMN3aV0B13YnrlTnoLEpFM4FtSIrF&#10;sbgo1EZvxuGtm1EfG46jCVF8rWg0UF0vZCXgXM4OHElj9twShBQfb4QvWQxfOo+AOXMQsXg+AVmG&#10;4k1rcSQuBO25SbheKuBqDobuOySdxi6Vo981HqTa7sWtg4XoLE9HZsB6DOJ7KYNORtq6MOhPYNn0&#10;ZRGFrh6s2dHZspOTPGsjlSkkxzo4KVjtLPm+20tH6cabnLaYNnnJmNGIXDQbccvnIX7ZQsSumI+E&#10;lfORuGo+0tYvxY61S+HnuQCjB81mhzANLqZzMNvJE77DJmH79AkoWzsFVf4TUbFhMgppdXNmjkDm&#10;RHdkTRyGrMnjsGXiGCyYTAgJ8HDPMXCdOYp5dQaWr14C/0Vz4DtxNBZPGo6hU9wxeLYHhi0cg6Hz&#10;+bXz+D2Lx2Cs53BMmTAYkya4Y/ikwXAjvG4zhsF1Khsd12DXsczp82FLsMwJp2aBhKYJsEaWIZrs&#10;asQ8KtZXwSrQbmSGJbBsshTRiFcZZDKxEIVlzrUOgikzrJvDKgSvW4MDOavQsncp2vYvxPnKOXy8&#10;CJcPL0Ffwwo8vbQWn97cgLc3g/C6Nw/fv7uC//7lO/zvf/yVGfa/8eP3P6Cv9w5dbTJcGP3MCKsp&#10;FfaDLRaVFVssA0/9MlNSkUVYM5JSqIDJSKANljpPEcEhCAuUCuQBCNjIXmSNF9avWIUNy1YgKiQY&#10;e/cUU0XPENJOwtqFPgJ7p7cDd2624/b1i+jracONK03KErecO4KynWnwpgVau2C+qtk0RE4Rp4rK&#10;TSOgCrBSUMzJ1ByuzK/udoMwwmkIPBxcmW8t1JpiCyqC3GACrSn/CEvJsATWxcwMExztEbJgDvbT&#10;ju7bEY7iqCAk+69GEu1a3NpViFm5HNFrVsJ/3jysmTwd66bOgvdMT6rrDHhNnYaguXMRTaXY7rUG&#10;eUG+2LctHMeplKcJlajhZcJ4nblY9qneFlUlqL20ojcqs3F9dxa6S2ULXAqasmJxmip6NDYKdTGh&#10;OEZYT26PxAn+XidS+HrpsThA5Y1dvQJLJkxk9naEkxEtqIE1htu5YrSTG0YTlnns0DZOpfVbPBu7&#10;N63H0W2haMmMxxUqb5eoL3++jFx/2XoEr5tq8eh0FW4fKkJDViIWjBwFIx3aYgH2E4FVSzVZsmim&#10;zyzLf76TpY1yNdZGZmqE2IXK6iClZ6wc4D7QFUNcB2OQvRM8h4/EprlzEL54LiIXzkX4/BkImzed&#10;EM/AliVzEThvLuaMmkmbPQXmxpMwxm4qVrkRxFGjqKQeKJw7AhVrJmDvuimoXDEVRbNHI2eKB7Kn&#10;jEIugY6fOharpk3E5JnTMGrqBAyeMBqL1q7B1rAIJNPVRU+fBJ8JHpg6zh1DCOTg2cPgIdvnqLSD&#10;ZwzF5MlD+b8crc789VvmiRlTmIVHM8uOGgZ3/u6uThPZGS2jHfaHiVW4ZoEEmyissVUEYaW6ytwr&#10;gTU1JoyydtjUh20jIfWhRSa45r5q76tsWBdIzfhaxtZUY6sNmDl2HTIiNqAqjbY4ZS7d22jEew1F&#10;3HoP5EWMwbHC2bhctwyPWtfjbU8APru1A9+9Oo0//vQa//zrn/DPv/wZ33/zDW5e60VcdDyc2HGa&#10;iSU2EkssA0/m7wed9KClpYV+kWHh2B4Ti9TYBCRHx2Eb36gQKuqmDRuwyWs9AnjduM4LXquYU5av&#10;wJolSxDs74PSklycPVVLFW3ApZbTzKknmV3P4Fp7I653nMONyxfQ03kBVy+dxWV+flduCmGfD7/l&#10;yzF/6gwMHugMZ1piC0LqaCUjl8yvvJlkTfAgayfmJ6nR5A5X3kACtFS6NzfRZ+aygA2tgrm+sVoX&#10;K8WzXQjxNNdBiF+7EjXJ0SjZEoAd65YjyWcVdlHhDifH4XxRNvNpGk7x92gqycOl8p24UMw8m8n8&#10;mhiLQ7SwB6Xt2Ir6lG04SiU8nbYNZzK34RwhbC9MRjdt9vW9eQpWTRMrTGgrshWw8jUXMuPQkLwN&#10;xxO24ghz7LE4ATZClXg5QmjLqPi+U8ZigpMzBls7Y8bYafBwpJWzcMDUoaPgs2AxkoKCMdvVFZOt&#10;zLFymCti5k5FsdcK1EYG8LUjqPapeHVyL74irN9cOs52Qi0IEaW9WVOCFO+1fI9M1TJF/QEfQ1+7&#10;Pwy0B7D1pwrq870zUO+dPeOHNTtMeysb5k8H5lYCazsQznbOcKfKyiqo0S5uWDFlGjbOnoFNnjMQ&#10;MHMqNs6YBD82r+lTsHDMZAy1nwhDvYkwMZwMd6sJmDtwFDa6D0PUSHckjB+CzFljUDh/PArnTUQB&#10;7W0GocqYNgaZ0ycilp3S4jFjMGYsYR05Di4eY7Bi1QbEBIUi298PO2ZNQ8iYYVg63A1jRvL3muIG&#10;d8+hGDpnOK2wG5ZSqeMYA/LXLUHS2iVY7zmLquoOR+chcHIaCXubKXCwX011DVSgmlFVTa3DCVw4&#10;DC1CmFOZX2mHTWQah3ZYQJUdOsb/glXO0tkIM3M/2mF/WFJlLanWJrYBsLbzhs9SX+RErUZh7Fxk&#10;hE2D/0J3zB5uhWlDzLFovAU2L3FAWfQ4NFXNRW/DEjzt8MfnD0vx0+fdVNmv8Zdfvsc3n7/D1Y7L&#10;FMhw2FnZsuMgqBQkI/4PP4wSy8J/tR92o5cPQgKCEL05TMEaRQsc7LMRPqtW05svh++atdi4dj02&#10;rF4NLyrQmmVLsclvA4oKMlFXU4GT9XtxaP8uHKwqwpGa3Th9ZB/OnzyI5tO1aD17FG1nj+DskRrE&#10;hW+ius6G79JlmOTBnm8g1ZW2zNbEhLnJUS2GMDc0VEcqutnRlrnQ3tjaq7WvYpkteKNZUmGt2axk&#10;4MnAFI6mVmo9sRNfY+7wYUjcsApV8WHI8FuN/CAfnKWqd1eX4t6xGtyTHTD1lbhTV4GbB8vUIVSy&#10;COHaviJc2pWJpoJkqtN2HE8lrEm0r1TXIzuicDI1mjk2mrZ4Oy7vSsPViizcpLL2KVtcgjvVxeir&#10;oiWuyGGGTUdbfhLOZWzHie1baIeDCW0oIduK4/y4LNgPoZ7TMM/DHcumz8SM0RMQ7rMJc8czp40c&#10;z3801Ybqf6a8DJm+jB60oPFL5yB1xRxU8m86HhvMTmEH+vbm4g3h/PbiEfzQeQq/XDmHn7rOqr2+&#10;j09W4VT2dlVCxlDbAMZqUzszLC2xkdYAmMsoOztAa7VO25TvqyHfV3PaYRs42dlTjVyorK4YzCji&#10;Ykv1t7DF+MFDsXTSBKyfMhlrx0/AyvGjsXzsaMwZORYjCaeV4RgqwCToao9jhvWAm+UQTHceipUe&#10;Hlg/chj8Rg3FZkK3deIoxNIGx04Yg9hJE7Ftsic/54nxjuNhaz0KZrZjaDmHYuywqQhevApx8+ci&#10;npY5Zhw7gBHumDN8EMaNHITRzKYTJw7GQmbfoMmjkTJ7GgrXLkLK6kVYPm4yc/lAgjeI4A2FpcVM&#10;WNusV+feKCtsySuVVgaa9GmFZSmiERXWxFQDrJHse5VN6u+V1djMFxbMr5aWmmZNO2xlQ2tMhXV1&#10;9oX/Km+khC9H5pZ5CF4xFuOdTTHC0gRj7a0w1dUCc4eZwmeaHXJCRuFM2SxcPboIjy4G44v75fjl&#10;i5v43VfP8erJbTSfOw3v9d4wM7PS2GH+j4yksUNVCqtrDG3GnH7eq73gTbu7yccXYQEB2OzLvOq1&#10;AV5U07VLlqqrwCvg+tKqeNNWhtAyFhdkoHZ/KY7WlGNveS4qSzKxjznrwO58HNxTiNp9JThyoBx1&#10;/JrM+Gj2RAtVWzbDUxVMc3UcCEsqpdQclukEqV4vtthFFQ1zwXDnQXCxkcEo3lRUBGnWBFNlWWMC&#10;y17IzsgSVrwpnUyMsWziWKT5rsXu6EBa4jBc3J1LSCtx98geXqtwp3Y3+g6X4m6tjPKW4H59qZqy&#10;kYUIHVTHpp3JOMNseZrAnkzZihOE7FgiQUuKxik+bqJydhSloIdgSpaVHHlHRo1rynB3Xyl69xTg&#10;GhVYoD6fEYdj8eGojQrWKCzVdX8ELfrKFdgwcRJC2Pkd3bsPM0aOhiPfA1t9Wn0DYzjqGiJo/iKU&#10;RW1B6eZNOJ0Sq+Zlu0uzmGEzqOQZ6KvOxZM6OVy6Cl+31OLn7rP40/UW/KGnCT90ncGrM9XMs7vg&#10;PWMqLLVNYKplAENZosgm8ErskA5QoLWRFWXGRmpRheRXFydHDJL/jZyUxzbQ3hk2ZjZwpeJOGzES&#10;Swjr4tFjVOc4nQrq4eQBa7MR0NMeA10qrJb2SBjqD4G1+RA6pBGYNGQ0prjzOmgIZg8dhiUjRmEt&#10;lXTt2LFYPWYKVo1ZBM/Bi+FmM4ewTIGOwQTo642Cvf5gzB80CqFjRyF+wkjEsYMIpcXd4DEEi4cO&#10;wXwq96pxw7B56hhsnzkJGQQ2efYUBE+ZgIkOQ2Gg5YABnzhBR2soX3cOLCx9aIlph62YW2mDTSzD&#10;YGi5WTUjC80if7WiifnVRKr7qy11Yo01BdfUVjtCq1RWCohbBzPHbsRoj43YwI4lbMMc+C8fj7ED&#10;LeFubo6JfB+nDHTCZCcrzHAzx4IRFgjwtMeuqJFo2j0T144swL1WP7y7W4EvnlzA/WsNOHmoFKvY&#10;OZubMhoaW9GtmClojY2MYKBvCO0B+hjQnwobtIH5dNVaZtR18CeowRv94OvljXXLqaaLaTGWLVfA&#10;+q1biwCvdQTbC7HRYdhVmIFDe4pQt28XqisKsL88D9Vl+QS2gB/zyueqK3YqiNO2boHX/HnYsHCB&#10;qsM0lDeFC3tzO6rnYAcn9va8aXgTDbTWrHf1cBgMd6qrjAxbi/Lq6/HzzLq0CLb8WGycBfOr5C+z&#10;/joYQlX2YbbKDfbG0cxoXNpL68o8d6eOMLFJNf3btYTr6G7c48cd5RloKEjEoZQ4VERvQe7mQGQE&#10;+aEwZBMOxkYQ1AhmzgicpIU9yvx5kuA2psUyo6b+C1j1enzdJ7V78ORgJe4d2KVGi2/sycWlgiRl&#10;g+tpx4/RFtfGBKM82BexjBNek6bgQF4u7nd1oq50F6YPGQoPdlKT3FyZp3njsVMs8t+Ic+mJ6K0s&#10;ws09O3G1LAvXmFtv78nCg4OFeHWcdrjxML5rO05QL+BPNzTA/v7qBdrko3jRUI2CEH/Y65nCTMsQ&#10;ptraMBJg2czZMUo9Y0veDLbmZsye5oSWMYM9u7ODHYF1ZhsEZ6dBGMg8bWcjc7SOasPFDObSacM9&#10;MG6QK4bSBdmYukFffxi0dUZBRw6D1hlCVeP3WA+FC5V3iPtYuLmMJPjD4OIyDMOGjcL4MZMwftxE&#10;jKWrGD16DkYMW4ghw5gxbefAwHgqwR8Lc21XzLAdguAxI7GNwEaPG47wscMQPHokNnqMoiqPQej4&#10;cYifPhnJnlOQPGMyoph9lwxyw1BTVxj0Hwitj1yhM2AUX3MhzCyoklahMLMKo7qyCbBWITCwILSm&#10;mi1zMjJsJJBSYQVcqTQhi/7N5ZQ6M8IqyxLZZFmimawdttmAqWO8sHbeUqyeJ2cTO8PNxAATKTTz&#10;5MREd3dMdbHDdDcrLBllC6/J5ti21Ab7to1FU/k0XKmbg3vnN+FZZyJunklEfWEg4+IIxkRTmMhq&#10;NQMzmMrCCQqVvtpaZwitAXroF0E7HOjtq2yv31ovBHhvVMCuX7lKA+x7W7xp3QZs9vZGZLA/Mnmj&#10;V+7KQu3eQtTtLSKkeagpz+Y1R40GV1NlqwlwDa/luakIX78ea5gtZMH/GDfNNI3k14GWdrS/BJaw&#10;yvmmjuayv9UOw+zd4ExwZbWTBT8nqmDN8G1jYkE7LAsrNCPElvpUkP7aBNwOQYs8sTvSHxfLCFVN&#10;PnqqC3CdtlUKiMvChxvMnKez41AaFYita1dg1YwZmDFiHFzNqfD8ObLGdjgt4PpJvAlWLUNVWABq&#10;twaijop9JDYEp3ZEojU/EVfKM6lyO3Gf4Eulfqk+8ax+j1o8ca9ml6rDJCrbkLyF3x/MFoKD/Jn7&#10;tgTBR25AQlu9fTuqd2zH4bRUFISGItHLC1kBPsjxWYvSAC80JEbjagmVtSgdrVT9S3k70EO7/UCO&#10;GmEn8empanx9rh4/tJ7Ez5fP0hKfxx+vN+OPPc34vv2kOo3vRO4ODLO2h5UuodXWg/EAbZjo6MGE&#10;76UFLZYlOz1ndpq2llYwp8pb0RY72srUjoMqAjaQCuvEjtXOhh2ruB4+FmilWoWbtSP/D7bqIC09&#10;PQ/o6I5gG0J4XakIzlQhwmznDluHYbBzHA4bGw9YEVqHwSPgyrw6bOokjJgxBaOmz8K0RWswa7EX&#10;Rk9cjEGu0zBkKJ93H4PZbkOxgZ1D6JjxbCOxmQobSnUPZgsdNxbRE8cjcdokJE2fhLgJ4+A/bBim&#10;2brCWnsgdD52xif9h2CA9gTCt4TKKCO9QTCSnThyniuh1RdgqbAmzLCG7xXW1MwPUl1CNqvLljrZ&#10;sG5OoM3VsZLv1xC/X0fsQJs9fdRKrPZciEW05RMG2WGUjSUWeAzDKv4+i9m5THdzxozBdowRDgic&#10;ZYvwuTZIWzeI//vhaN49DdfrF+B+42rcOL4WxwvnYHvQCEz0sIYRITXUN6fKmipbrM+PtXV1oaWl&#10;g35RwSGI2BTM3Eo/Tij9mWll6mYjId1AlZUj7/w3eCHUL4AZdzPSd8RgV0EqDlTmoX5/CeqrSwhu&#10;Aeoqc6i4OVTWXOwvzcE+WuT9xRkoYBb0WbgI6+fNx/zJk5TVlb2sshbYlb231M21MzGiLZJN6FKW&#10;k9bMgnlKBkSMqA56ujCjJbAirDKHKDeagpXNTNsQRh9rYbTrQITTTtQmhKKzLE3V9L2xvxA9e/PU&#10;uavtu1JRstkLW5fPxzKpf+w2HHMnzsEwBw/MmzwHM3kTyc9zs3LESHYiS4czay1egP3hfgR2E+pi&#10;NuE4X/tCbjy6COxddgRSXUKqKMoGAKke8Zgg3T9Ia8xO7EpZOhrTt+JITBhOxEep1U9HmWGjPKci&#10;f6MXKml397Id3BJKq7wZNVupwttCcZqKfok5Wtr5pK04S5VuzdiGG/yZD2vkCJBKvD5Whc8bavDN&#10;+Xr8SGB/6TxLaBvxM3Ps76404sdLJ/FlYzU6KnMxydUNVjqmVCy+j1p6MKK6SpNlitYCKN9rucoi&#10;Cht2WPbWNrAhwI4OjnAe6AYneyc+Z62Zo7V1UFM+Ay0dmXstoTfAGvpUQn1dD6qiB+2wMy2kG6xt&#10;hzLzuVChHKhILsx7Q2Bu6U5wBsHcxg0DqT4jZkzAuPmyR3YW5vuswiK/5VjmsxRLVs3Dug1zKSDz&#10;ELp6Jm3kRPiMngEvj+lU1onYNHw0AgnupnEeCJ8wClGTxiBq/BiEUfmXO1P1jZ2g9xuxw274WGsk&#10;+uvN4M9dpTagqwURtL8CrkCqSwjlYyOT92uHTQVUAdZPWWBTmcYhuBb8egs5A5bAmloRXCkcbumL&#10;Ua7rsWLKSvjxvl41ZSwmDXRkbnfGOt5fAVT9NZPGEtiBmD3MDn7TBmLLQmdsWTwQ0Qttke7jRHc3&#10;Hpf2z8WtE0tw5/QyPp6HorjxWOXJzs7MmMBawpTAyuCT1CPW1tXWrCWODAzClqBghAdsUoNNmzey&#10;+W6kNfZR18iQYMTRNibGxSCPNq2cVvhAZT7qqotQf4DAHigmuAU4sjcfR/bl4XBlNmrKMlFdko79&#10;RWnI2BaGdfPnw2/ZMkwbNRpDHWiHZbGEmTlceRM4EU5n3hBSINzBwpqZljeLhT0caNPMRBF0dNUN&#10;ZmGiubEsaIkFWGnGDOHGtMTj3VywbfUCHE+JUNvOZPrlWmUmuglva0E8ykLWI3zedMxkjzeZN3FJ&#10;chbKsoswyWMcQjYEIGDFaoxlzlo+bQ6WjZ+CnPAIRCyYg7RVC1EfuxmHowNwijZZFLZ7dxbuEh5Z&#10;oihF2eR0O4FW5kQf11cS2jJcJWCthPs0Ib2QGotrtLTN2YmEeDsaM5NwKikOZ9nOpcTjXGo8ziTF&#10;EtatOBkXgVPMvKfjQnGOufdyXhLuVOXhyWE52rKCynoQX56tw7cXjuC7pqP4sY0KS2B/x/ZT+2n8&#10;1NmAHwjs9821uMW8LgdZW9ASm2kZ0RLrUBH5XjKzCqQ27KCkfIyU47EwNlcK68D/g6WpGawsrGBP&#10;5zPQQQri0QnJAhc7drLs0EwNrZkNzaHd3w4G2u7Mr0MIqxsV1pmAElgbd9jQEuvr28PYdCCt6CBa&#10;ShcYGDhDz9AJNs5DMXT8WIyZTWu8eDLm+PCGj1yF9ZHLEbB1KaITFiMtcQGy4uZi26b52OC5DHPd&#10;V2Ce2xKsHDIF3rTVGwm9v8dwBBPUEHa2G4ePxFxn2mFrV/5NQ2BqPFxlaj2jJZpRXkvN4JKBmZzp&#10;qlFUPSqoPpvsyDGWVU3Gcvar5FfCqkrBSDlTWmJZ9C/zrtIIq8zF2lj5wHO0F4Lnr0bMimUIWTQX&#10;K/k3raD6+0+bhmDP6aom9jSq7lwqZtAsZ2xb7oLYFYMQOceG0Fojf5MbTudPRdeBObh1bAGu1y1A&#10;Xe5kbN0wlC6UGVbcI3OsEaOgLDMVWPv3749+Ib5+UNAGBitwt2zm41DaxohQJG2PRWFeNsqKCghq&#10;DvbsysHBykKlrEcPFuMIreaRAwU4xux2bN9OHNmfi8N7s3CwgupKWPaVpiOOKrVuwXysnD0bYwbz&#10;n/W+uoE91VQWR8geTAcCLIMejtYOBHYg1c4WtvTxYuUs9Axp4Qgqf3llhWkRFKy0ygb09KaEdtow&#10;d1Xh/0RyONpLU9BdmUGlTULrznjUbQ9Bgd8arBk5BLMGOiBs8UKcKi3FpWMnsHjKLDiaWMFOpoj0&#10;zOCka47tPn44y2yZt8kXycvm40h8KBozYtCSk4ArpZkqw94jsFI/WICVw7K+OF+ndvA8O7YXj2or&#10;0VdVSDubhhaqY3tuAq7RznYVpuNiXjKz8DacTY7BObazSVFoSNrCj6PQmByN8+lxaCOkMkV0d18h&#10;nhL+F7VU8iO78dnJA/jqTB2+O3+MQB7HT4T1txdPUVFPKWv8W16/v3gS3zLX/q79GJ5T9RePGgmL&#10;/rqMG5a0xDpqLtZMRofNrdQ6YgFXnIvkJYFWgHUgnCbs1aVEiSM7VEf+b+T/I7t6BtpQRfWtoD3A&#10;HLoDnAjsYOjrDKZVG8QbaiCVaTBsbYZRldz5MYE2ciTEAjIVl9lWR5ffY+oCR7eRGEzQRlFBpy6f&#10;ToWdjXWRC+EXvQCRCXOQnTEfJVmzkZO4AmEbfDF9hC9GOHljuutiLBnsiSUu47DKdQzWuw+H19Bh&#10;WM77apbrEOWcRg4eydw8FrbWs6isa2iBCRzzq+zGkYoSZpYhanG/bKOThf6GxlJrWDKrF+SEdSlr&#10;amQog0/MsDJCbCGDTQHMvYFsstrJl45jAxaMWYmty1YhZcN6xK1diZCFC7CJ93jgTE8q6jQsp42f&#10;5GSD2UMsEDTbEdvXuiB5/WDELXLAltkWiF9iifJwd5wtmIIrNXMJ7Hw0V81GYexYLJ/pyP+NEYwJ&#10;rZFUnKBoaWtpaeZhA6mq4YGBiAoJQUx4GKIjQxFFmxa/LRJFO7PVQcv1B6tQTVD30uoerChEbaUM&#10;Nu1E7b5ctizUVWWjjna4dg9h3ZNOBc7AvvIMVJakYrPPCqydOxezR49j/nGj5XVUtZhcrK2oqvaa&#10;G0EGoNiry6qngVRcBxNLWOoYwJy/qJrCkXlXBa7kL321AcBIVx/6tHmmuoZ87VHIDliNcznRuFiU&#10;gNYiqldutFqqtz/KD4W+q5HtvQqFm/1oR9Yiw9cH1anpyAqNomUZiwnsncc5DsKKsZPZ8wUhc/1a&#10;JK9YjNSVi1DivwaXi9PRuycfffuZiWn/Pyjsa1riL5vr8ZXULpatd4Tk1ckaPD5MaPfsRNfOZHTm&#10;bkcPQReVvVKSgWuyNpnu41pRKqFOYVZNUyPAfXvy1IopWe4o58Y+Y3tRV4GXVFaxwZ/xdb86U4/v&#10;zx/H901szcfwEyH9XecZ/Hyxge0Uvms7ga9bjxDgOrymbV4xdhScCJ/UdzaX6nsDdGHC98tWFkyY&#10;W8KKVyvGDLP3i1DsrawwxNWVuZWwMYZY8vO2Vna0yXZUV8YUdqiWJg4w1LWjstJ+6rjwRhrInt8J&#10;ulRYY2M3wjoERsy22gMcqXJOtJouVDU3GBkPJrCDoKXjDAMTKrHjSAwaMQEjJk/FpLkzMHvNXKzY&#10;OB+BYZ5ITfTE7oK52JPvhUy6u8UzwmjJ/RhhfDDRYTkmO8zGLKfpmO8yBvOp2J6Orpjo5Exg3TFp&#10;+HCM8ZgAV+eFVPqNsJLdONYRMCasUlHCzCKEINMKK8UluATWyHijms4xNCS0orRqasdHAWsp1REF&#10;+veW2MJ8A5ytl9O9eCKIdjh+zQrErluFiGVLEMj73H+WJ9ZNnEI354rRNmbsZMyxydMJqd7uyN00&#10;DJlebohZaINwT3MkrXTEvm0jcL5kCroPzMflmoWozZuGKO+h8HCxpLIa8700J7CGaudVf3a4/YJ8&#10;fRFGYMX6RoYEIZzZKmxzAGKjw1FWkodj9Qdw8mgNqnbnIy8zHsVUgHLebBW70lBFNdtfzjxbQUgr&#10;MnCIoB6uTMOB8jTm2HQUZ2+D97LZWDhxMkO5O4YSTkeqp5QpcbO1UWuJnWS3CDOtPW8gybADLW1g&#10;TTU10dbnTSb7OI1gRkBl/tBMYNWXgRM9GGrrQvcT2jza5gW0I8Xh3kpRu2mJr/D3acqPw8mUMByn&#10;wp5JicLZrHi0leXgPJWvhtmwmPDupIoWBPgj00eKgK1DHnvLQrYy/42oCgnAgS2b0ZAag87CFPTQ&#10;CstiiZu0qHJOj5Q0lVMAPn9/MLSo7UuqrBQcf3HiAO7s24Wb5Tm4UpCsIJWdPDcI5R0q511Cf5ut&#10;T67s+O4xVqiNBbWanT/Paa1fH9lDUPfi7Yl9tMIH8MXpg+8V9gR+ILA/tlBlL53G7zqYYS814HdU&#10;2e8I8VfNdfjmwiH+PofgM2MqRtsPxEipJK9rQpXl+yjAsgN0sLBQW+2sqLhm7BRFcWU3lAvz69DB&#10;tLV8bGZkSntsTWgd1CiyKLOZsR3dDQHVdvwXrP3787HOQCrqIN70rjDQJcgDnFWu1dHj88bMunxe&#10;W56nfdbVHUq7PBbm1pNh6zgdA92nYMi4aZgsizI2TkVq/HRUFc7HwWIfFO0Ig9fizbC38ePvEchO&#10;3gfudl4Y47AOkx2XYoLtTIywGY9BzMnO1m7wcPXAiCGTMNhtpSo7ailTOdaRaoO6MdXVlMBKhjWW&#10;QSgCayLZltAaEFKj90dyGNMOG8uIsZlU+JcRYlpkG2Zf2mFby7UY7rgYs4dOxYpx4wjoVGxmfApe&#10;OA/enjOxUg5hHuqBUbbWGGJhgIkupvCZ7kBgh6I4bCRKNo9E2noXRM2xwla2bB9H3o/D0bJrJi4f&#10;WIizu2dj57bxWDTNia7HkJ2jCV2MMWOIPrTokvpt8vFBgLc3NvGm9duwDhvXr4Gv1xqEyM2cnYYj&#10;tQdQd2g/SotzsDVyE6KoWAnbg5FCGLLSo7AzZxtKCxIIbzL27xZYU1G9Kxn7ipKwMyUSK+ZMxpRh&#10;wzHaeRBcmYccpVQJe25X2i8ZfHJzciK0Nuz1zVRpGFl2aKSry7xFNTWhLeYNZWJoCFMjQ16ZWfm8&#10;CUE2kIXtUjCbSruYwFbFBOJySYraudJbnY8elWFTqWxpCjaZirlDe3mb2U4W0cue1QuZiTieQCV+&#10;3+pjInA4cjMOhG3CocgglSsvETjZMdNblUsFzKPC5vCar4B907CfGbYWX9AWi6K9PLUPb6i0Ulnx&#10;Ue0e5s9C3KrIRW95Nm7SSgvwos4PCKdsyxNIpTyqalRsUe2nVNRXR6vw+uhevDvB1yeoXxC+LxoI&#10;7NlafHuOCtp0Ar+7eFqB+ltC+1MbbXHTMXzDn/sV7fnX/J2khlXg3FmY7DwYHlRGK+ZYY75fZnz/&#10;LI1kTluz8N/KhO8vO0AZzBOXI4NL7i6uap+yNSG1MqUaWzDbyoS+kRlhtYKxoQN0tRyg1X8gBgyQ&#10;5khoHagA9gTSiSA70b7xqu1COF1V09EhsNqD+LUufCxq6wE9g4lUNE8CNAWW9pMx1GMKVi2fiqSt&#10;U1GaOR1785egMGk1AtasgauLt1rHa2kr57BuZr4OwRCHIAyx86VbWwEbU09mvglU1QlwcpwNJ6f1&#10;sJSqhlaRau7V2CqM4GpUVlY3yeCTuQDL/GpAhTWgshoSWCMzKq3sfzX3V03yq6mVLGsUld0Ad6eV&#10;mOWxEEvHTMYSKfg3ahhWjRmFlRPG8j4cjelDB7OTtMVgCxO4mOtipKMh1k62Y2QbTFEZjj1Ro1EW&#10;MhzJK+2xxdMC2xZYID/ABUdTx+PSnrm0xXNRnT4TIWuGkQ8Txg5D6BFaWTSh5mFXLlmCFYsWsS3A&#10;qqWLsHb5UmxYsxKbNm5AUnwMDuzbrU5Ir6osQ2joJqxetQDePssQELgaoSHrsS1qI1J2BBHurSjb&#10;uYPqSwUu3IHKgh1I27IJs8cyV8ihwnYOfGMtVZkSOQZRKh0KsIMcZKcIe3sbfs7GWimqsY62WoEj&#10;+2KluoRMO5gZGNEK68OIimqkLUdT6EOPFs9ISwfLJ45Xq5OuSx0nWsp7hwpxh9n61r583PzQZHVS&#10;daG6XiM8XbuycCk/FWdTEnCSWf3E9mjUxoTgUFQgjseHoZmK3E5Yr+wirFTC+wf4uoTt5t5cQleo&#10;juL4tJEZtrkWX8r5O1TY16cPKIWVEqgvjlcTyHK1j1YU9B6V9UFNCR4eLlPn7QiYjw+JmspJd3tV&#10;OVS5vjm2j7AS/OP78RmV+quGw/icwH5+mj/r7CEF5fcXmFlbaINbqbAtfEyAvz1fj6/5uS/5s78i&#10;rK8aD8J/7nSMocIOs3aEja4xDAdoswOka1E7nYzhIJaXHaWxng7MZSEFP3aycYDs2Bk80BXOdgP5&#10;eWv+D6iszLSyrtXM2Jr51p6W2ZHwEVqqrACrgVajtgO0qLgyvaIzCDra7lSGwbzZCKyWqwJWQNbS&#10;FsUdTds8nQo3A3qGU2FuOQUTJ0xG4IZpyN3uib15S1CavgyRAVRSZkZzi3Uwl1FbqxCCGw57h0g4&#10;2IfTwgdR+cS6MndarYW1rQ+srJhNLYOoqgKpVJSQiojvFVauprS4hNWEttfQzAv6Jl4ElrAqZWVW&#10;tSDMzLlSHdFSajdZ+MLedg2meCzDyqnzqZrTsHbSOCwdOQzzBg/BrMFyvOlAjB1ojaGWJnAy1oWD&#10;sRaG2Rlg2RhrbFvhgtItHqhLHo/6lEkoC/dA3BJ7hHmaYccKO5SHuuFMwSQ0VczG0by5SAsdi5nj&#10;GE10dBg/jOlojPj+GaDfLJFwhuT5lPMVi+dj3apl8Fm/GkF+PtgaHoqK0iIcP3II1fsqkUCAlyye&#10;jcWLZ2Dp8plYvsoT6zfMw+bg5Yjb5ovkpM1ISQ1DWkoospNCEbBqDqZ6uCpYB8uoo4XMszInyU3k&#10;6IzBDrIUjoprx57d3gZ2VhYElVZYsipvIBkdli1hJsyv0ox1DZjBDAg0FZbQCrBSZGzdrBk4lRFN&#10;y5mtjst4XEcVO1xEsNgOy4qkItw+WKQU7sOm8Es7E9HKfNmSs51w7kBbXgo6CtPVFrlrZbls2bhW&#10;nqUs8H1Cdp9wabbWyZROqcYOn6O6XiAkLVL2lMBKsfJztMhyssCZWoK5V40cP6LNvU9oHxHex4fL&#10;8YTtGfPpc7YX/Lwo6pvj+2h/9ytVfUtYPz1Vo9T1S8Iq867y3JenDuK7xnr8dIEK23wKv7RQZQns&#10;j1TXb88xSyuwq/G5DIDRSvvNmYZJg9ww3mUwHEQdaalkDtbRhE5G3xQOJhYKWrHF0jnKwJ8DO1MX&#10;GcmXKRzrgVQuG2ZcWYwuVfwsYGluB1s+b24yiDcSLa8oKQEVRRVoP6HKDmBOlY91qKg6OkMIrBv6&#10;f+LMzw/k1w7izefGz9Ma64xim0T4Z7DNom2eDjPLcZg5ZToSI5fjwM4NqGFLiliOuTNXwNJyFcxM&#10;ZKolWIFnZRsFVQDcJhoW1lFU1K202REwU6uaCCgtsFp6aElV5dcbibKaBsFUpnZMN8HQSDapM7+a&#10;beBVKv1LlQlCLNM7MrVDcC0JvTnht7T2oRtcgdljaH1nz0HIgtkI8JyGleNGY45aJOGMsY7WGGVv&#10;SmCN4EJgHU0GwN1KG/M8TBG+yAHlW0cSyhloLp2FkzlTUBg8BFvmWiJqtiXS19qiOm4ozhdPx+nC&#10;2ShLmISA5cP4fzCD7gA9vs+yNNEQ/WYyX86YNJnAzsLyRQuxbsVybKQFCaRNDt8UgJL8HByvP4T6&#10;w9XIy83EmrVLsHDRNCymdVm8YhpWrZuFDRvnUXGXIDRiFcK2rEFk5GpEhazCgqn08s52atWSK4GV&#10;xeaSnaR2kJyq7ionqxFSJyv27LyqZYiGzKj6tG68scx5k6ldJ8xdxrpG6mpEZRV11efHeoRVBlLW&#10;zZmOxtxYZsI8PD5GCE5UEKhKdYDys+MVvHnlPNbdVF7NBnTZmnZL8uP+Ik3FCAJ090ApPy7haxSj&#10;t7JQjfSKoopNVYdVHanAA4L6UE6o4+uKon7Vcgxftx6nJZbi4vsJbDU+I8BfqxrGR5TKSqV/UVOp&#10;SCGb4AXaZ/x5H2B9yaz66oic6C55VUA9oJoo6hfSCOuXVO6vGg4ptf228Sh+Iqw/t1Fh287gt1TZ&#10;76muXxLwzwj9G/6e747y7+XP9Js7A/PHT8CiSVPgTEtr0l8HVvrGvJFsYMX3T8qi2tPy2sgIPDtG&#10;R6qrqOpAWyc42zrDwdKBIFvy/2HGOGKhVNaa9trenvnK3JFZldZY25Y3E4GlPe5Ptf2EoMp1AC2y&#10;lhYhlRFkLSoqYZWPNW0Q22Ba5ZHQ0xvP/+UU5rTJ0NOfCG39MXBznYRQ32Uoz/LCvvz1SI5YBM8Z&#10;i2FBYGX6RcAS6MwsaHMtxPJGE1JCa7uVLYqPpWmyqxFBFQusR/srwMqAk7Gadw2AAa/6akpnI5s/&#10;2yYYm9H6msroMKEVCy4rnKyp3mKHHZfAc/Q0rGPWDpo3g5GDwE4aj1lDh2Iss/9waysMt7PASHtz&#10;jLA1g7uNPoYR2OmuhgiYbUNgR6G5bA66D85F577ZOJI2HhnrBiJypgViF1gi388BR9NGoaFwKg5m&#10;McuHjsO8qS7sMHWgzf/dABl0Wr14CZbPX4Bl8+cra7x2yXJ4LVsBv7XrEBrgi4zkRBw5eABnjtej&#10;YncxwiL8sWj5DCxbOwOr18/Ceh9P+ATMhV/wQmwKXYjAsMXYHLqEuXg+Jno4Y4itHMAk64WpoJZW&#10;sKXKDmNGGsLs6mJjxTxrrgpbO0upGIGU+dVUX18NhJioYmK0v1RUY95o0uTMGF3JrwRZRom1f/MJ&#10;1npOxaWSZNzfX4CnvFnfnaGdlCxJxXst9Zyohv95xKOMwgqkT+r38OurqIC7aV2lzEspoWK2rNml&#10;Pv+UML2Q4zhO7uP3Uy2P7lawvm4gmOdpTy8ew3dyVGXrEQLMrzu+h3b4EL5lpvz0bB3eMndKe3mi&#10;Gg8P8vX3F+MxX/spf9YrGVTiz34pA0y8irK+O8nXPXmAgB7E1wT0a16/kccE+Bt+/C0z7DdU2O+p&#10;sD9RXX+iLf7hwnGqbh0+5894W8ffl53Sa1mKyQ4okm5p6bTpmD58JN9jW5jyvZMCdwKpJYG1NqCq&#10;mpqpnT0WfF5OXHCnHR5o4wRHa3awVg7Mtla00ATVwh7WMvhEe21r48jHA2FkYE9gbQisA7QVkC4E&#10;lLCyaRSXijrAmf8v5la5UpEl3w6QK3PtAN2htMS0xTrjqMRseqMI1CgMcRmFdYsmIjVqDjJi5mDz&#10;hpkYPcqTQC1m1lxDRfRWwJqahdCqhhNcgXOLZq+rTSQVcQutbASvEbTF4bTCoZrSL1JUTWo1CaQm&#10;gdDlYx3JrrIzx1T2vG5SNljmX2Vk2MTSnzY9gG0jbK2WYfjA6Zg2dDgWjBmO1ZPGYs2UCZg3ZjTG&#10;ubmoQu6uluYUJ3OMcrLERFdrTHDj1dkEMwYZYsM0c+wMG4KmMk/cOLIQN+oX4cKuWdgd4YFt8yyx&#10;ZZYZklZYozTUGceyJuJEwSyUbZ+E4HXDMdrNAvqf9GenOAD9SnOyUFGQh7KcHGQnJiI9IR5ZSduR&#10;m5GC7PRkFORm4/De/ThztB4HD+xBamY8VhLGFQTV25+gBrKFzIV/+AIERhDaiAUIJrQ+62ZjjPtA&#10;uFlbYzCbs4wC84aQYyPkdHVlhy3MVXkYqY4oBcTNdfRhymZuaEpoDamkerRdeuyBDWBEWI2Yu/SY&#10;YaU+qwArlrj/f32EtbOmobsikzDk4yWB+pK29GuqnlxlUYOUINWM4lZrwKP6PKLCPaVlfUJ1eyR5&#10;kpn0EVVYVjDJ0ZDqhDpCIKuYZEXTK6qcDCq9Ok3rSii/ajuC7zuO46euU/ix8yS+vHAYrwjsqxNV&#10;+Lb1BN41SGFx2lkpjdpQz4y6H09qyvD4wC48YafwnJ2EwPqhvaU6isq+Ibyf82d/JeDy52uuVFiZ&#10;hyXQ3505jB+o3t+xQ/j6FO33SWZbQv3pEarrYf5Nh0rwpLYU1+kSNsvI5cKFGOPqisG2jjDTM4CV&#10;qSltrjksGTGkWICMzNuotdy0ylRhOaF9kJ0z7KmuVmY2sKSq2vGxg60LrbCTgtbKks8TYH1de+j0&#10;t6Vl45UgammLNXZQ1lhLVJfA6vR3oRMisMy3egRZVwHNzwm0OlRZPQ8q7ShoyXpk/WGwtR2BcR4j&#10;scJzJC3hGASsmKIim73dDOjoLoSh4VJa1vVUWQJlSsU0DyW0tMFsppaRhCxSPTbn1YIKK9CqtcMW&#10;wZr6TEbMqWoaJxAGBFg2qkuVCVFYKbQmI8OWloFKWU2sqeRWG+E8cDUWzVmGwLULsHHJBCyb4g5P&#10;DwdMHOSglsUOtDRTB2lbMcoNtDTFcAdLTHG3hecoOyweY4+lo82xbqoRUjba40TeRHTXzkPviUXo&#10;ODAbtamjkbHWBltmmiF2vhUV1wZ7Y0bgZO4M1KRPQVrEOKybPwh2tNgDPqLCNh+vQ3vDKXSea8Sl&#10;M2fQ0nACzY0n0dp0FpfaLqCjrRVdbJ3NF3DqxBGUlOYSzLXwCpoHv9AFCIpcgqCoRQiM4uMtC/l4&#10;MUIiF2PVsskYNtBeAetubYtBAquJmdqcPsrZDS60xk7s3aWmkxRik4X9ClZ9I9owU1X82mCANvQF&#10;Wj4v84JyxoiOqKsuIeYNJ/NTH/f7BAvGjcdVAfZALgGrUhb1Gzk+sukIW736+HOp1M+M95I3vcbi&#10;Ul2P7FVNDq6SQ6zk6MdnR/dSKQllgwwiaY6XFOilyajwa1FvwvlFax2+ulSH7zqP4wcC+3VzHT47&#10;TZUk3N+2nVCgylk6bxok3x7DW0L1vJYdQzVtMaF9XKOBVs21sr3l7/GGv9OnhParkwLsfnxBdf/8&#10;mDTmZYL8KcH+nL/fN8yyXxHUz2Qkmc+9pht4QQV/ztd+XF2MJ7Td12jp104Zj5XTZ2CC+zCYaLEz&#10;1COYspJJlnby/ZNSp050PDLNI2u0pfCdHDA2SOILH5uzc7U0pzOiqsomAFteLfixDR2Tg70zgbXC&#10;b35thN/8ygz9P7JG/wF2BJHqqmB0pLrSMlNZDXRceSW80uRzbDJYJYNPOjqaaR4traG0x+4EZSg8&#10;3OSUQtpBRrVpI6fCxWkSgZpGyzwPBgYLYWy8Us2TmtDWyrSMmRmtsXkYjExC+bEorgAcRmjlMfMs&#10;gVVNSr3IiLARgTURSGXBvz8/FpBFeaX58ntoid9XlLCxWosNK4Owr3grzhyIQH25P4qTVyFy42TM&#10;m+zCWGfC2KalSsrq8X411dOhOBkrhV00zgHes1yZdZ0RMIu2d7U1DiWPRGf1DPSemo+eo3Nof8eh&#10;LNQN8fOtETvPAjuWmCHffyAOJY3FkZxpKN0xEVE+QzFpqCwHJbAdZ4/javM5XL/UhpuXL+F292U8&#10;uH0TL549wKdvXuDLd2/x5ZvXePv8Ke7e7kXjuZPIyIklqMuwedsyhCesQkT8SoTHLeOVf0jCWmyN&#10;W6mAdbWxJKgWcCWQDsZSHcJYrSX2oO2SQtaOMvfHm0a21Yklk+kaKf0idljmWfX5BujR9sohQLIn&#10;0JDKK8oqp1ELtDLk/RsCO93DA9cqs6lgBepgqi+aavFdx2n8cOkUfmo/he/ktPXmI/j8/BFCS3BU&#10;qdJ9zJf7VXtFiJ/JqXLHRVU157/Kc3LcxhtC+7kqHi4Ayxk9zJnnqXqtAu1hfKX2pDYQ0qP4gp97&#10;d4rASSdxoZ4/Q16vhj+TSs+f+4xwPSJU9/fsxMN9hYSrCM+otq9rqbB1BJLQCpBf8Pu+oFILqJ8d&#10;3ce2R4H5lmC/oxt4R7Df0R2IBX51qBzP+JpP9tFu7y3C/Sq+9oFi9BwowpIJo2HycX91qp+5thE7&#10;RM1IsDXfdzUfS4WVQUBHKq6U3RlizxuQwMouKlkBZWFmTWBtYWVhC2tLe5hTcd0HD8Oeyn04fvwU&#10;8vML4e3tjxHDp8DQwAH/1c8Uv/qVDT75RKZ3HNjZDuT/z5n/M5m3pbqqwSiZu9XM3+rofJj2odLq&#10;DOH/dAiBHgxjw6FU8hHsKMbB3GQs//fjoG8wDfqGs6BnMIdwLSW0a9ScqSzYl4EkEzOZqgllPpWF&#10;EZoFEhbvgZU9sOaWorohyg7rGXpD32i9msqRKR0pFG7M15FyMKZqKoevSVhNLDZitPtalGZvw/WW&#10;dDy9moGn3Sm43hiDU/v8UJi8FAGrx2DkEDnLdQChHYABH38ME90BGOFggcXj7BEw3xXbVo5A/EoX&#10;JKy1R2WMO1p3T8b1Y3Nw69RCtFVNx8GEUchc60xozZCwwATJKyxQGuKCurRJqEmbhuzwUfCa68L4&#10;ooN+LcymVy6cQW9nG57euY5Pnz3Ct5+/xW9/+AZ//Pkn/PUPf8DffvkD/vy7n/DDt1/iyZP7uNB0&#10;EgXFO7AtyQfRO9YiJnEtYpPXIz51I+LTNiI5ww9rV0znzWCmVFTgtDc2541hhhEug2i7HNRp6Xbs&#10;2W0NacXMLVSvb0xgTQ0NYaSnz3+2nA8jJTolrwqwUlBZTvEy4j+XCqujy2xriI9+PYAWxB5Xdguw&#10;O/FG1Km5Hj8Q2N9ePoNfrjTiJ16/vUgVbDmOLwmTssmnatSgkDSBUlYtvaaaig0WhX1NYOW13tES&#10;f8rMKhvGX50kNMyqnzZW48sW5klm2G/ZGfzUeYadw3F8RZA/PbUHXzXW4JuWI8pKy24eORtWpmye&#10;HN6NO7vzcbskE/fKcvCoMp+QFdLK7sHbw3xtabV78IZK/JIgv6AKC5TvmLXfEGq5CrhvxE7XME9X&#10;l+LJXip2FUGtzMO9ilzckatUcKQ1Hu/qpDZIzJs4TWVYM3Z+kl9l/bDZe0s8SObG+X+RUjsCrCis&#10;pSxNNKLNM7d+XxCMwBNeqS+UnJKGt5+9xf2H9/Do8X08Y8d+69Z11NXXISIyCuPGzuLNa8f/izE+&#10;/rUltPs7qEEpbVpj7QGuBPb9tA5BlquaqxVrrDuMsBJYLWnD+NxIWuCx/H9PUk3fYCph1UBrYLhA&#10;qayx0Rr+XlRaZWU1amtsFsRGq8zcamIeAjmNTh6bKXgJNPOpgYk3tPRXQsdwDfSMNihbbGwu00BS&#10;t8mfXxsAM5tgWFqtw3JPH5zYtxXPbqTjuycl+OFpCT6/k4Mn3cm40rgV9bs3YHvEdMyaKqvAdND/&#10;k0/oJPrz/dSD5whrBC0ahGRvD+Rv9kBWgAt2hbvgzM5x6Kn1xO3Ti3H5oCeOpI9EceBgpC63RvJi&#10;S6QsMUeelzX2R4/A4eTJKI+fgCjv4Rgz1Az9us6dQ++li3hyqwdfvHyC3375Gf7w0/f4yx9+xt/+&#10;/Ef8j1Qs/9vf8T9//Rv+8d9/xu9++g5vXj9H99U2VB/aiYy8UCRm+GJHug+vfkjO2YTsglCsXDJN&#10;nSjnaGauenF7YwvaYGuMcHZWiyaceAPY8sYQWyZ1ncxpeU1og00JpgCrw4Cty6YzQIc9LwHm8zra&#10;ckYmgZVcS6BlMKr/J7pwtbJGS0EyLXEBwdqHb6imoq4aYM/hl+7zzJmEqv00fiTI37Qcw2cqWzJn&#10;npKzXmV10l6lqK+YFdX5rcy6snjhNW3yW0L47nQVgeZjAvvZOeZJsd2tx5V6i4r/1H4C3zXX4gta&#10;ZgH2h0sn8NUFKjo7ABkJfl5bzg6lHHfKC9CeFoeurO3oLUrH3fI8PNm/C88J6Euq5atDFXh+oBRP&#10;9xcp1XzF73nL514dKMNrtlf83DN+/eM9xQS+EPd3F+BOWS5ulWWgrzQbtytkJVUReg+XYu7YETDs&#10;r4fhA11hzY5Q9sLayY4nNa8t1f/fd6ayW4fOxtXaXk252fJrjPjeWvJ/ZELllWMj9PT1MWLkKPTc&#10;7MHth328XkHf7R48fnwbr18/xpdfvcBX37xUENfX1iF0czjGjJpOtXRC/4+t8dGvbAmxPW2zzNnK&#10;FI+MIBNaybcyatx/EP/XMqLMxwPc+T8eyY5a5mnHQkdGkvXHQ1d/InQNpvNemENru4zArqIdXs/f&#10;T8q4yMixTMvIwJJM24SojGtiSohlAb+FlDINVFX8DU3WQ8dgBTPzSr7eOkIrc7AbCPoGfp03rGw2&#10;wdIuBHZ2a+GzaD3O7A3F855kfP+oBD8/342fXpTjm8dFeNuXjXuX4nDukD+yd8zHwhmusKAK9u/P&#10;KEexGeFgCN/5zsgOGoE9caNRHjMc5ZGuOJE9Gt2HZuHO6YW4VjcHpwvGoirKA4W+zshcaYvUZZbI&#10;WGmOksCBOBA/BnvjJyEteCyWznBEv/vXuvHsTi8+f/4EP3z+GX754Vv8+Zff4u9//j0B/SP+z9/+&#10;Avyd0MrptP/8O/7XX/+MP/3yO3z5xWe4d+8G2i6dRO3RXSitSEJu4VZkEtb8okgsmjuJCipzfRpl&#10;tdY3YG9ujaFOjnBhry7ZVW4iG7VBncpKFTVRI8S0ujo60P6kP/+B2vzHUUkJs5R41NWVzbxG0BNw&#10;paI9r9pSf5cA74/eTEXayay4T2VXWRT/2y4CS1j/eK0FP19pwm87z+J3XaK4Z6m276E9w4x5to4q&#10;K+e8ipJSZZkXn6u1vOUErRSvjpbj9XGq3jE+PlGBL84fpE1mO3cIPxHM318+jd/x533XTFvM57/i&#10;8/LxL+1n8I4dgEzhyOjw4/2EjGrYk5eOc3GRaIyLwOWsHejdlYUHewrwlNb25cFyPCWoT5hBn+8t&#10;xrM9tM3SKovwlDA+qaDlJfQPyvJxrzQXt/m9N4o1a5NvFGeit5QKzp9xu74cy6ZOYMb/NYyYr0z5&#10;Pqrq/wRUFqdIfWcZIZa5cXt2mFJAQKokDpEN7A5OareIkQz+0S7LsRHSSaanp+PRs4e42nsFvX3X&#10;8PDhbTx5eg8vXz7Cq9e8vrqH12+e4LPPn+Ptu6fo7b2BgwfrEB29A3Nmr4Sb2zgCNoiv6woDPaqr&#10;jCYPcFKDUwM+oU3+WDNg1Z/g9u8/mI+HEeoRaoGFHsE1MKDS6k+FkYEnO4JF/L2Ws0NZDVNZ/ytK&#10;Kyopc6kygGRMxZWdOGoKSFoggQ2AkfqaDcyva6jWq9hWU7HX8OP17ATWEfj1tM4+sLDxh4PdGqyZ&#10;vRg1ed7oa96GL/ry8ePjXfitQPu8HN8/LsaXd3LxqCsJ52s3IzNuMebOGMzfSZfWWJuuUQcrp9sh&#10;L3Q0alLHoz6bFnf7cNSneaB973T0nViIm0fmo7l0KmqTx6Fqy3Ds3OiIrNW2yFhlhbwNtqiMcEdN&#10;wngUR45D8HI39Ht29ybesFf8+tVL/PjF5/jtt1/h94T2L7/9kXb4d/jHn/+Af/7lj/gnQf3fhPd/&#10;/v4XBe1f/vQH/JZK/NUXb/H82T11iHPj+XrU1BZhd0Uq5k4bT2DNFLROZgTWQJc3hNRrsoOTZFo+&#10;J6OTtiZGsGDvLcBKGU6Zg9XXGkAoCSvtsA6VVEaJ9XU1dtiQVk7mZhW0vIl0+fjXv/oIyeuX49XB&#10;YiqhBljZZibbzWRz9++vtuJntt9fbcYf5LEcgEV45RS6T8/KyXNHNcdFElZZYSSK+Ky2jJDJNEwR&#10;Hh3YiUfsDJ4cLiTMZcyq1fi8gVmZavq7juP4U/dZ/HKpAd+zE/jy/CF+vgbfnq/DD7Tgb5iHn8oU&#10;0aEyPCW0L6iYrw9Vobc4C0cjNuFkVDA60uIJcQrulObgYSV/1p5CPKoowCOq72PC+Yjt/q5c3CvJ&#10;wd3iHNwpzmbLQh/b9YJUdOclqa14VwqYrwjwbVrivvoyLJowDgP69YfJAHaGtMMyTmDN912tzaaL&#10;kS2OLjLdRmClRI+s45bDxgY7u8CWFloG+Uyowjp0OLIC6cb1a+ilql6jut5mfHry5A6ev3iAl68f&#10;sj3A85e0yM/v48mz23j09AYePu7F4yd3CfZdXLt6BadPncDu3eXIzMhGUkIyYqJiERQYioCAEARu&#10;Coe/fwi8vPyxcMFajB07F84DJ/Hm98CA/m4E2oNKPJ73w0T+PpMJ2Rwq6WLm2cW8Ejw2me4xU3ta&#10;CS+zqexvlc3rspjflFZYgFVQmxJY2ml9/VXsBFbx+9eq50wJq6npOgK9mvl3LZxsV2D+xFnI27YM&#10;7UfC8PxyKgHNwzePivH9k1K2Mnz7aBc+u5uPh5eTcPZgKJK3zsdUZlc97U94z2phxkgLpFFhD2VN&#10;wuniGTiVMxFHM0bjYuV09B4lsPXz0LV/NhoLp+FI6kQFaIG3Iy2xA4G1w66ggdi/bRR2bx2LuA1D&#10;BNg+vHpwF++ePMLXb17hO+aTn776HL/7+gv84duv8acfv1cW+Q8//4g///63+Osff8Y/CPD/+ut/&#10;U3D/gr/95U9U3F/w4/ff4N3bF/wn9qmaxDPGjYGtgZmqJDGQGdXBxJjAWquianIok1hhawMjKiyt&#10;miyU4E0hI8NqYb+OjA5r8R80gH80FZegaoCVkWFZnmgAA0IsRxfoUHl//V8fYd3kcQSrGG+OVRLE&#10;w/i+Taxqg9rY/fPVJvzuWjN+EaXtbqLCNhLYBlrj41RJwnqWubbhMN6ePIjXR/biOeF6UlOCB3tp&#10;NyuzcaM0lSAQqKocPK/fxZxaic9O78E3zKw/tR/FH69SudtkH+oRfC3qe+aA2mQuO2o+Yz6WVUyf&#10;MhN/cbIGXzfU4evTdfjq9EH0FKZi38bVOBUeiKbYSHSlJaC3IB13dhHMXbRbbHdLCOf7dpsKepuw&#10;3irKop3OxM3CdHTnElba687s7bhckISrsvOH0aC3rgwLx43HJ/3kjFgDmPB9U8XX6GhM+Z5a0tXI&#10;EZ8yliADf/I5R/5fBts7wd1lkKqgKPVx5UBhOZ+0qIidCDv2az1dygo/eHgLT9lRv3wl6vpYXQXW&#10;p8/u4vHTPmbcHty6cwU3CfeNnsu4crkNlzua0HW5BR2XLuDyxXO4fKkRF1tPs51FZ3uTOsH/ymVe&#10;O/k17a1oOHUau8v2IHpLIpYu9sNwj/kEajz6a4/BJ/0nMv/OpGWeR/hW0dJSKcUim65lW08ll1Iv&#10;3uxwvPg9cvVVA1RSXE2eM1DKqmkCrJn5BrU4wtKKzWwlO7aFcLGbjclDJyDaexZO7fbF3aZ4vGR2&#10;fdebiS/uFuDrh7sIbym+ergTn93Owf1LiTixxxdxm6dh1BBz3r8fY5CtASLWDUF1+kScLplOMAlt&#10;9lhcKJmAa4dm43rtHFw7OBeXKuegsWA6Dm8fTSs8CPlU2jwfexRtcsDeqBGojh2H3BAP9HtwowdP&#10;b9/Cy/t38emzx/js5TN8QfC+ekd4377B95++xfdfvsMP3xLi77/CLz9SfX+m8v7pT/hf//hv/G/a&#10;5f/5+z8UwH/5wy8K7B+/+hRLPWfDgkDJYggZhXQyM4WzlSVBpUU2s6IdNlGDHjbGtGeyUIIASnV6&#10;Y9piQ1piXS1aYu3+0JcBJsKqr2uiscSEWlY8qSMVqcC6hFebOW2coy26dqXjNW3sV1S5b1uO4oc2&#10;yZZnaI3P4rdXGplpL+CnjnP4njn2x87TKn9+Tai+vFCPz2QJICF6c6RKjbbe3Z2Dm7vS0F2QiGuF&#10;yegtz8DD6gKqbzlVfC+h3I9vm2rxI4H9LVX2d3yt37Ydw/dNsvaXSs0sLWVcZI2vrAH+ouEQvqH9&#10;/uHcCfx4/jivtWrEtzZogzpNvD7IGyfC/dEUH44r6bG4kZ+CmzszcIMAX8tNwdWcZFzPS6US83fK&#10;TUZXzg4FakdmAjozdmg+5u8qGx369hfgxuEyLBg/Dh//St5DRg12dta0uDZUWVFXKWon/xdXqTrB&#10;yCEVFOV/I8d2yI4dF6eBsLG2o7rpYfKkybh1+zpu3qLC3ryKB/dv4unze1TX+3j16gEbgX3xGM+e&#10;Ul2f3saDRzdx59512uaruH7jKtW1C+2XmtHacg5NTWdx/sJptJw/hVa25vMn0MKP25rP4lJrIy63&#10;n8PVrmbcvN6Ju3d7qM638IgKffdOH1+jHTU1tUiIz8KSRYHwGLqIcE1n1vXkvTCfcWkZ7fYKKupK&#10;mJsRVIFVZVwNwGamPmqQypRKbGxC+8smwBoZa4BVsFqth7XFSgy0ng0P54mYOmQcNsyZhKr01bh6&#10;bCsetsbhaWciXlxNx9tbeVTXAnx5fycBzsPr65m4fi4GB4vXw2/NONhaGakR40VTHFASOxbH8qfi&#10;bMEMnMjk48wRaCqZiksVs9FeORct5Z4K2PqkMdgdNpigOqPAz4HNHhXhQ1GbxN8hfhwz7PUePGLW&#10;EGhf3LuDl1Tbl4/u4RXf/DfMK5+/fIqv3r7E15+9xvcE8UeC+/vvBVo51Of3+PtfaZP/8Xf8zz8J&#10;7j/+qq5/o5VeOW8OLHS1CaymXpNalsgmZUllDauNgYl6XgY+LHjDmBJGqYhgokd1FUusRYUlsHqE&#10;V7YXCbBqhFjAFmtMxZCFFfqEVoqK2xvqozzCnwpYRvCqCOBhfNN8HN/LwBCb2tzdQkCbBNKTVNdT&#10;+Ja9u3zN5zLPKhlWpnaorg+ZE28WpuFydjxaUragPXMb7uzJoWrup2rW0/oexbe8ftdSzw7hOPPy&#10;cfx08Th+bqcN5/UzmQI6vpe/Rw3zLBW1sRZf8/f56tSHdghv6yrxcHceDhDWAxtX4VjIRgXscf4N&#10;J7dsQuO2MLQmxRLGRLSlxuFiShw6M3egI327etyWHItLfL4jPV7l4Cu0xF3sWKRyo2zbu8a8PGOk&#10;B3PhAL5XmqWeav6VSmqiK0sUDdQqMxkAVHuO2Xk6yMYMW9mQ4QjXgc5wtHdkh6iL4qIiPHhyHz03&#10;ruDu7Rt48ugunj9/gBeE9eXLh3hNWF8+f4hnz+6rQah7926i71YP1fUqeq51oavrEi5dakJL6zk0&#10;t5xBU/NpgnsarU1nCKqmtbc0ouMilbezGdeuXKT97mAG7sKt3qvsJK6pn/vwQR9/7j28fcWf9eQe&#10;1boTB6rrEBWZgTmeAXB2WkE3No/3zVzCuwRGtL0GRhogBV6B2Iz51Yz215xXE5P1dBDMr4TWxGwt&#10;zK35NdZrYG+9DCNdPOE5ejqWT54Dn7mzUZKwDpcORuLmmRjcPh+L262xtME78PJ6Bt725uHTvlxe&#10;c/H4cgouHglHdtwiTJ/gQjc4AMOdjJHgPxQ1aZNwKnc6jtH6Vsd6oDpuJOqSJuJ42hQcS5uMI8kT&#10;UEP7u4eA7g5xQ/EmJ+wMcMCu4IE4tH0s6jJmoN/da1dwn9lEtZ6reHjjGgFmu8N/zMM+vHn6EF++&#10;eE67/BLffvYG3335ljn3S/zyw3dU05/w5z//gr/9t1jkPwNUWfyf/60GrmaMGw1LAz1VYE3m+GzZ&#10;e0sdJ5mLFQtmbWCsoJW9r5a0XWa8gUwIrAG9vx7VVU3r0BrryZwrc6qhnikfG9EC0w4zWxnKFjta&#10;O30tHZjwZhzhPBBRS+Yyv+3EqzrmCllccOEYvmmq55Uq937rmQD0ZSM/Zvu66ZjaCaMW4B/biwfM&#10;frdoKa/TqnakxaFZSrzsiEBzShTuE4LfXTqBny9TnRWgx/BT2xH8ltcf2qjmrfWqfXO+Fm/5Wq9l&#10;MQQ7ABllfnlEFkZU4V3dXjzeU8TOIAPdOUloiAxEje9qHAr0Qn3oRpyJDcX5hEg00h6fjtqMo2EB&#10;KuOeS9iCluRtaE2JRXNiDH+vaLQm8uPkGKWwXdkENp92mA7jRmWO2gzfVVmACW6u6E+FNaYjkU0U&#10;UgdLRuFlYE/+LwPNLRlTbNWgn9SEdrSwUh+72NvBzWkQrEws4Tl9Jm7d6kUP74mbfbwvHjG3PtWA&#10;+oLtlQL2Pl7QCksceviwl2p4Uynxddrn7iuXqIwX0NJ8ju0smt/D2tTcgOamBkIrZzGdp0UmrGKZ&#10;u1pwnbDeuCnAXkFf33XcZrtDhb/D3Hyf6i6q++TpLf7se3j35jHevnlENb7BzuAiiooPwM8vCRPG&#10;+8LWZjnvoQVsSwjycirvCg28klVFYWmhZdBKrqamK9RaZVubZXC3X4AZHrOxbsZCRHsFIGGTH/ak&#10;BOHivjCqbCS6T0ShuyES18/zvriYgKdX0vHiWibhzcKz7jT0nI1Bdf56+CwfAxtTA9ga6mHjokEo&#10;i5uA+vQpOJo2ERVbPZAb4Ixcv0Eo8Helog5G2eYhKA8ZgqrwYdjLLFu+2QXFQU4oCrTB/pghOJY9&#10;Df1udrE362zDzXZe2W5dvoR7fKMf8Q16Rivy5slDfPHiGb569UJl3K8/fYNvaZF//O4L/PzTt/jl&#10;d2y/fKey7f+iTRZgnz+8hyH2DmqqQHLShxU1TgRWPpbnLQ0MFLQKVoIr1fyM2PMbMKjry4CTti5t&#10;jhbfbD4niqpvqtRVKSytnZxOraPUV4/fb4rJI0Zh0cjhOM0b+GVdKfPiAQIqo7aHaUk17fMGze6X&#10;L04dwGfMlLLA/q1UPTxczvxbgqs7k9GRHYuLGdtwPi4S52IjqGYEJDlK7Wn9vvkoYSWgslhCKjvI&#10;9FHLEXYKtLu04V831uDTE1VqDvXZ/iI852s+3LcTtwnRzeJ0NBHGyvXLsGv5POzzWo6DVNfjYX5U&#10;1ECcigrEhe2RaEkkjDsEyq1U2XDUh/gRaG8qb6AaWT4fz04kIYrgsiVt5e8ah3bJr1JvahctdGUe&#10;brG1luVgKOHT+pUW31vZ+WSiRomlWocl339Z3eRIx+NsbaMZhCKwsjFDTrR3sbVV2+ysTKywf89e&#10;3L7Ti+s3u3HvQS+ePqUDI6TSXr0kuM/58TMqH3Pro0e9VFcNYDdpha92d+Iys+vFNoGV6trUyEZo&#10;2ZounEGLrKZrPY92AtvZ2YTLXRdw9SrvxZuXab8vK0vdR2Xt4714994N3COs9wnrg8f8WU968eTx&#10;TTx71Ien7ESePLnNHM3O4+0TPHvxEL23buHEiXNITSnGujUxGD1yDaws5lB5F/C+Wcpcvpz2eZWm&#10;0UKbmq2CjeUKuDstwvhBnpg1YgY2zFuKbX6bkLzZHwd2bEL7rk3oORSMrtpQtNduRvuRYFw7HYlb&#10;VNx7rdvxuCMFTzqScZtZ92TlJkRvmoEhTpYw5n08f6IDMkNHYN8OUcpJqIwdjdxAd6RuGITEFXbY&#10;vtQaKavssNN/EPZEeKAm2gN7I91QunkgigMdUcnHRzMmol8X7Ujn+dPoajqHG5cIbFc7HtzqpjW+&#10;owaiVK59/hSfvWB79Qyfv3mBL969xFefM+NSbX/4+jP8RHh/+fEb/OmXn2iJ/4q+a1fV3J+dsTlU&#10;hXmqqouFuZrzk0qIcmzkh2LWYtFksb/0/Ma8GhBaOYRYFktIXpW6rFKISmrb6FJV9cQ6E1iZl1Ur&#10;ngi3KV/DgVnM4ONPsHH2FNyv3QWpg6TZ+SKLHzTtzQnZFL4Pn6o9pzJ1U4Hnh8rxuLqEUOURqjR0&#10;ZsVRVbdQ4UKobkG0xFtxiQB35MZThSvwzQXm1hZCS5v9DRVasq9UhXhLCywL+mUk+FHVTjyg3b23&#10;O1eB2s5MWu2/GjuXzULF+sU46L8Ox0P90LA1GI1xYn2jaXFjaH1jcJ4/+ywV9Ux8hOo0mhO2EubN&#10;qAnwwtHwTbhAYOVrW9mRtPF1WzNpl3OYYwu2q5MHespl8/5OnGAGtjfi+/WJjnp/zQ0NYMGPzY0J&#10;rLEhsywV1cwUAy3fn6zA/4utBT+2sVInCsoilpUrl+P23V5c6bnMq4wK36YlvauU9eWLB3hNe/qK&#10;yvqCufUZrbBM84gK3qIaKyvMzv8S1bWt7SyBPU9Qz79XWoLLdrFNzg6+gI72ZnTIYNO1ZipzB27L&#10;KPStLrZrfL0bhPW6glXaw8fMtIT18dObbDIK3cfG5x7LqLQ0zdc8fXYbr15TcN4+YLZ+iKs913D4&#10;8AnExezE/Lmb4ea6jJZ4HgZoeUKLzdR4IdxsF2Oq+zzMHDIds4dPxYrp87B59RpkhfqiJmod7401&#10;uF6xFtf2+qJ9rx9aazbhUm0wOo+E4urJCPRSWe+3JODuhTi0HApBXvwSzBjrAt1Pfo3Rg0yxbeNg&#10;lMeOw+GUKajePhG7IkYg298NSasdEbvIBtuX2VJtB6vpndr4UYR2COEdhJJgR+ZaZxxOGol+zSdq&#10;0dZwHJcvnMOtjg7cu34FT5lB3jKzfPbkCd49fsTHj/CaSvuKf7jklbcvnzBH8HOvn6oBqq8/I7xf&#10;vcNP33+Bf/z1DzhZWwc5RsOGYJnr6bE3N6D9MoOzuQw2GasdI1JczVKuvHmM9ZldCaaZvgkMRUWZ&#10;mwRaDbAEmmpgyq+VEWN5zoSAGhrIBgA96AwYwO+Vw4rN8RHtnywOOJETjycHd+KFrAg6Vqls6RtZ&#10;CCEZ9XAFXsriBIL6iCooSwTvVObjVlk2uqlSLckEZOtmHAn1R2NCOLqLU3BztxTyTkJPaTJuVfBx&#10;UTq6dqaguyQDvRV5tMuFSqEf7StSCyFkuuXmznRczU1Ce1o8joX5K2APbfbCqeggKmUYztL+tqVt&#10;Qzdfp6sgCRffH+zcnBmPRiq6AHt2W4RGTamkAu3R0AA079jKDoCQSqObuER1bc/bgcs7aYnLMnGN&#10;wEqJ1z07ImHcXwtyIJYqxK6qTPA9NqIjMZYRY301EOhkbg4rIyNYmBjB3sYcjgRWDhyzsTRH/bHD&#10;uEllu04AHxJIGQF+8ZL2l3n1lWoPqKx8nsA8ptLdu9dLyHrQy3vo2tV2dHQ0o7W1ES0toqqirv9W&#10;2FYCq1HXC+jsaEVXdxt6bl7Ezd4O9BHYOxSNe1TYe+wo7j+8iQdU70dqmoigSiOwT54JuJr2hMov&#10;dv0RO5VHYs0FbDax6Y+f3MHT53cI8CO8e/kcj+/fxcXWDpSXH0ZIaDJmTt8IN4d5GO0wC7PdpmH+&#10;4KlYMtwTKyfOwaalK5AR5IXjiRtwNWclbpcsw42K9eiq8sPF/ZtwkdBePBiI1oNBhDcUPSejcLOB&#10;HfChcFRkrMWqOSNgqPMxHMx0ELDYBUWRY3EgYRKqEyeifOto5Ae5I2mtI2IIbNxyGxQEuKN66wgc&#10;2zEadXHDUB1NyEPtURZiiwNx7uh3tq4a54/V4dLZBrWeuO/qZTzs68FT5pCntBWPb97A41t8g/r4&#10;ht3lG0DlFav8/NE9vHjCXvbZQ74Jjwkuc+4Xr/H7n39AVnIyTAcQVFmzSrCsjfR5E9AeyxJEyVLM&#10;oDJKLCtuxKLJVI5sUBdra2JgpjKr1LDR09ZM55gzA8scohRek9yqKRdD5aUK6A7QViU7x3qM4vcZ&#10;4Ff9PkL0hpW4uTcPdwjSw7oyPK3frdbxPq2tUDtmnh4oI6jFKpfe3ZOL67SSVwnORSpWw7YQHA7y&#10;xklCK9MkcoykvFYvr72EVQZ2Tu8IQ/1WfxyPC8Z55ttLhK2T0HRK0e+UbbS1W1W7kBCB2mAfVNL+&#10;1oX4oCFmM9U7Ci1U0s48WtiSNFwrzcR12u3uUnYCRWnqdIG23AScT47G8ejNqIv0p+KG0y5HqWwr&#10;A0+XmVkvEda2TMKak6h+z67iVFUdo5sdz43qAsSsW4aP+V7I+6qOOpGiAKoeFhWXmcqSwDrTAsuO&#10;KdmDbE6I7a0tMdDOjuqqB/+N3rh7/xau3rhCZevjjX9PzbMqO8xO+xWd1wsCK6PCjwnSgwc3aYUJ&#10;K7/+5rV2dHfRCtPqyiBTc9MZXDgvV8JLUFtbzitYJbuKunbRNl/raceN3nYNsAT17p0ePLzbgwf3&#10;ZAqJqklVffSE96K097BKe/qcV7bHT+8oMB8z20p7JKorj+VKwKU95O/4VKajqMLPnxFgWmhpdyhQ&#10;589dwIGKfciO3QH/hauxbsoibJiyEKGLV6EyKQptFdG4tT8I96rX41aND64dCkQ726XaQAVsI1X3&#10;7B4fNO/fiA7a5daaUOzP9ULo+mlwtDaCkc6vsXyKDbKChmMvs6wCNmoMgR1CYJ2wZYElopaaq/Kn&#10;NVvH4FTyBJxMpX1OGIH9W11RFuaAfTGD0e9kTRVOH95PaGtx8cxJdLD3u9LCLNHWgmttbby2oqed&#10;uaKzHbe7u/DwJq0R4ZX52+f37uAFe6vXjx/g7fspoW+/+BSZSYmwkvNimFelcJoFe3ZLNntLC42q&#10;8nOyO0fKlMjpdaYyisnnjGl9Damymu1z79XUiNDLWlZDKWUi9lnymGwQ4GMCq99fR+WtZYuWUXWN&#10;8av/+jWmewxFZ3kurpak4BZhUwcwM1fKcRr39u8iqEW4XZGPm2VZuFGWgSuEsD2LysbMKrAeZ55s&#10;F6BKM1SVCjlp/XY1v4dq3CsDOrtS1KFUncVJzI3p6CxKQStVvTExEse2bEJ14Hrs8V2J3d7LULxy&#10;AQ74rcdpdgCXUrdp8mZRqqpkcYPtGtX7RgU7jd05VMhsvhYtNO3suZRY7PFbiz1UZqlT3JIYg6Yd&#10;0egkoNJBXJLOIYu/Q14yO5EUwpqmDoG+TGi79hRg/thRdByfEEYCqS+nJ8hqMl02HQWw2GA1lWMq&#10;y0Kpwuw4pQibPe3wkMFuONfYQHiuqfz4+PE9PGPH/ILZ8PkzqiqbjAhLnpVR4QfMth+s8I2eTvRc&#10;0cy1fpjG0WRWscXn1HPSOvl5mW/t6mplbr2I6zcI660OZs9O3L59TSnrQ1rhh/dv4JEAy07hIWEV&#10;aD/AqmkflFYD6v+rvBo1lu/jlaA+fcSvofJKJ/PwIZ9/xPuZn3/xWiw0Mzn/Rpk3Pnf8OA4Vl6Mw&#10;PglVBaloOpCKvqNb8eC4N26f8MLNY/64Ur+ZcEai7WAYTldsxNHC1ThRtBpnKzbgfNUm1OStQ2LI&#10;PIwZ6gD9Ab/C3DGWSPIdit0xY7F/+3js3joK+cHuSFnvQmCtEbLQGJkbnbE3aiSOpYxDQ9ZYHE8e&#10;gUPxw5hhXbAnahD61e8pR/2+chytLsexAxU4cWgfGuoO49yxY2g5fQrtjWfR3dqs1PfWZeaLK5dx&#10;92o3HjATPO5lT3WnT83hvrp/D28ePcDnL54hLSFOZVcb3gwyIimZycxQlzlT7Jdm8ENGLK0IqCWB&#10;NXsPrKlYYjlpmgorq5jE9ppRPaXSgZmBOQHl9/J7ZGG67Jk14U1mJANPWtrMuEbQ+kQXA/oPgCVf&#10;r2ZHDGHgzSsqVp6lypT2MtvdqiR0tK1Xi6lGBKeTNlhyYON2jRpKbm3P3U5wknCjMpeQE/bDuwht&#10;MW7XFKpjOq5Tla+KTa7IJnj5VOFcdLJzkCM1mgnlqfhQHIsOxMnYEFUQ/IIMJKXFoYcw3iSYckTl&#10;nQO0z4eK1cHQUnz8HtttdiaXS3NxhGDGzJ6BBM+p2Ev4L9AityXFEtptuExA5fcTYNsJrChs506p&#10;PZWuSt90Ua1P5WeoxSpyqLOlHNUho8RUWhO+p2oT+/s4YkvrK47HnDHEku+/o6U1O0cTxMZtQ9+d&#10;Xty4eY2w0FHJqPDzR4xEj/GSHbMA+4QWU6nro9uES6ywDDRdQQ+tcFd7Ey2n5FSqqowGN3+A9Twt&#10;8jm0XzqPLtplAbabcPf0XFLq2tvXgVu3u3BXYGUn8JiwPnlIFRXIqJRPnv0byKfP5WOB8t9q++Hj&#10;f0MrysoOR54Ta/y4jwqreb0nYq8JtFJfsc+PxFJL49cw/7589QBvaKGfU7mvX6dgdZ/BrbY9uH42&#10;HjfORuLaiRB01YWi83AkmqtDcLJ8A+rzVqE+hy1/BU6VeKMmZy3SwubDc+JgusP+mORujOh1bigh&#10;qFXxY7A7ehR2hrgjfYMbopY4wH+OEWKX2WFXsAdqEkbhZPoYNKSPxdGk0ajeNgx7aY/71e4pUbWG&#10;D1bsRE15IQ5X7sKx6io0Hq3DRdrky03ncZXAXlOK20JwZTT5klLcO1TcB9ev4hFzy5Pb7L34T35+&#10;/w5iI8JUdT5rE6nJRDtmSGAJrh3zkkzvCKhykJWorJVSSqqszMVSIY0FWG3Jsfow4k1kZWbNZqsK&#10;gZnwc1JA3NRYMq2JqqYo64/1CemAj/pD62MdaBHWT371ETYvnI9r+wvQQRW8yBu8o4A3OttlUSPa&#10;3/bcHWqwpjkrFmeojPW0nkfZ2iVL5sajuzxdASUlZTSnrheqek6i1ncELl5vSVG2/TvRU5VLUDJU&#10;tf+mjBi+7nbm0mRc25WpqibeouL17SX4B0pVITZZOni7uljBf7OigJY2HefTt+FwTAi2LZ2PMRbG&#10;GN7/E2QuW4wj0SF8zW2Eltk1g6+bR+v+/jiPi/y4g8B2seO5vIuNndOVyjykB/mh/3/9hjcJM6uu&#10;lIllI6Sm2uwA2SwIsLVMtclGAL7nsizRhu+nFd/XkcNH4CI7554b3bhLq/icKipLT58/lambRwrc&#10;52pFU5+60e/f71VTL5o518vK3so+6lZC2kQr3NQk0zdihTUjxW1t55lZNbBepW2+Tvt8U6ZwqKy3&#10;bjO7ihW+T8BkRJq5VdrjRwRQgKWCPiW0AuMHYD8o7oeP//83fk6AfdinRpWfEVYZYZbBq4cKaoFW&#10;rD07IYGaQD9VMPO1eX3xXN4DaXSVj7t4n5+hYB3EzdZiXD6ZgXMHwlFXvA41WStQm7USh7OW40jO&#10;ahzIWI2MiPlYOXeMKvMyzEEP4cucsTPcg8CORGXMaBSHjUCm31DELHPCJk9TBHuaI22dK8ojh+PQ&#10;9jE4kTKe1ngi6hNH4UA8gd1fmod9JbnYvysfhypKCGslztYfRMupY+g434grBPbK+XO4fO4sWyO6&#10;+FwXn+tqFttM5VV2+RL6ui/jzrVu3L7ejW1bwql++rAxlyM1xMJKuRc9WEu1A/bq5ryB1El0hFeu&#10;Sl1llFgUkzePoZ4u9NjkUCCphWtrYcPXsVAAGxB8Y2ZYM95cUk1RRjP1ZBveJ9oEVhsDBujgk99o&#10;YYSdLVpKU9G7jzARnFZa0ebsOLTkxPExr5nbVP48n7wFDVTC2jBfnE/agqZ0AleQqFRUFFWKtyk7&#10;LAXdDpWwleFB7W48qC/Hg7py3K0tV2fO3quv4NcQYoIo9aHuVdN+E+wHcq0swvWSAlzJSVcLH0Rx&#10;G+IicSI6DLWBm7B79VpkLp6LzZMnYPAnH8NVqz8CJo7HkagIWuNt7FT4O7Ndzk1SlridGbZTBrR4&#10;FcXtKk6jRU9i/qU1L83G7BHD0P/XH8OYaiqnJ6idULyaDKCTIbDysY0sWjG1VHbZjLlWlizKuEBq&#10;SgoB7CVA13iz3qX1vY1nz2/j+Yu7yhKLFX7G/Kdy6/3ryr7eIKzXCOsVWSBxsUnl1A+DSzJ9o7HD&#10;jWhrvaA+39HRhMuXKQA9HVSvy5oFEn1duH33muoAHj8gYDLXKkoo0BK4p4T12VPCRmgEwg8q+p+g&#10;fnjuX+0/v4bgPSWMz2UAivDKFNRDNgUyX1vBKyBTUWWN9FO6B2nqMdszPn7O9+Elc7xY5zfv7uPT&#10;t3SV0oncvkhR249zRzJwrDQINekrUJOyFNUpK5AdMQ8+iydSrAzhbKOFgPkOyNk8FBWxw1EVM4Zg&#10;jlEFxmNXOCPQ0wq+00wRPs8S6RtdUBZOO5wwBsfTxuNo2mjUJQ9Dvz2FuajcmY0DZYU4ur8Cp2v5&#10;g5lnm0+KJT6J1hPH0XLkCJrq69FUx1Zfh5ZjR9HGz7U1NKD9LEE+fx7dLc1szCOtrdgaFMieW589&#10;uJznakpgjQgs7RkhU4cvETQpU6IB1oz2zEwprJFAqqcNQ10tGPAmMiawUitXcpU5X8eU8BvKFJAM&#10;WJlZElpzQkz7rKUDHd6MWv0JrYDbn89RcbNDvNF3uJwqWEL1oQLmb0dLXgKB3KFGZNsIbhuV7QyB&#10;bWBObBNrnBaNZqpvV2mmypi3RA0J4j3C+aB+Nx7KJnS2B3WElkDe3VOK3hICuZM5tCAHPTtzcGdX&#10;Ie6UFuFyZioubNuK81sicSowGKf8A3HcxxeHV6/DvmUrUb5wKQo8FyBj+jzsCwhG2OTpmG8nRznM&#10;xOFtkWhKi1fKeyEjni5hBzryCSmvl8Sy08pL68gTB8GWR/Uty8HuuC3qWEnZOGGsrQNzgmqhy/eM&#10;j1WG5WNRVXnvZW+slI2R8rEGOtqYOH4sLrPzvclOV1lhyam0vk8F2JeEl9DKSLHc5HLD3yVgt27R&#10;Bl+XBRLt6GhvIZQyfXMWF86Lsv77Kip7kera3n6BsDYzt15ibr1M2AnrrW5m5au4e78H9x5oFkeI&#10;NRULK3nz2XtgVXtviz+A+v8C+6H9/zxHFRVoRaUf83vUyDIhldeUtc8aaGVAiz/jCf9O6ax4fSYA&#10;8+9/8pywv7yD56/YXt5m5r2HV28eqEUbn719is8/fYyvP7uHrtNFqEpehsqEBajasQQ7I+cjePlk&#10;DBloBSerAfD2tEfGpiGoiBmBfdtoi7eOQH6QB+JXu2LTbFt4TTGF/wwTbFlih7QN7qiKpspmT8S5&#10;kqk4UzQB/c7UHkLtnt20wqUEthInD+/DqboDOHX4ANV2L2orK3BodzkOlpfiUHkZ6vdU4lR1NRoP&#10;MecS4gtHj6KFULeeJMCnT6P9zFn4r17NnKQDO4Jqb2ZFQM1oXWnDaMGUFaYlVhX7ZImi2GLmKVFd&#10;UUtDtXhCoJWT1oxgZ2kPawtmWAJrZiKFrGXyn8CaSq1cKzUnK/ZZYB3wiRa0BtAaaxngo/8agIlD&#10;XNGyl5n10C5cI3wduzJokVNxpSRVZduOnUlKuRqTInGGrSkzVh16JWfDNqRtw8WiDFyuyENLURrO&#10;Z9I+pyegJSUeLUlxaEqMwYXoKDSFMMMEhuHCphA0+gWjwS8I5/w344x/MI6t24hja7xxdO1G1C6l&#10;ZVqwEpVzliB/0iwUzpiDPM/ZOBgQwE4jCxUbA7HHexP2E+r66HC0ZCVS7eNwnrBe4M++SDDb+fu2&#10;5zO3isWXqRw6gfbcRAKbiEuEuYUuad6o0dD+lZYatJMliGoFmazP1tJSo7+qyj/fM1FYaeoISiqr&#10;vr4O8vOycYdZ9NE9sY33eNPe4w3Mqww0vXyowFW5jzlQoOrru0LgOnH1mkjPLT8AAP/0SURBVCyQ&#10;uKjmVT+oq4AqTRRWAUuL3NbWqICVgSbJureprndu0pXRBt+W+VYCK5sGHjzUgKPgEtDew/efAD57&#10;Qev6H7DKY3n+X8/x+oyQ/ef3aEaU+fj91z+Vq3zt+6/RZGRpsm2QYD6huyDU8jof2osXdzRTW68Y&#10;D14+xlte38i2wrcP8cW7O2g+lIyqxEUoj5/DNp/AzkPEmqkYO8QBg2x14TXDHikbB6Ny60i1C6ds&#10;6xDkhQxVhcaD59rCe5oxfGeaI2iuDbYudSLYY9C4yxOdBxcxL89Dv56OVrSeOUlYq1BNpajZzVZZ&#10;gn27iqi8BSjPzUVZbjbK87NRsTMf+4pLcKi0DMf2VOHU/n1oOHAAZw4dxNnDh9FYV4um48exdtEC&#10;9uxa7MGlKp8oqlSTkFPT5HxX2mSCaGskCmtJK2YOSyNNXVxZYihV/2Xxv6wVNtEzhaO1I+ytNMcg&#10;ynysvI4ZFVkKhFlIRQQzC+jyRtQaIHV1CKsCVpeKq4/+v/kNUkICcKu2FLeYOa/vLcI1NRor85WZ&#10;uFJKaNUI73aCGolG2uGT28NwJDYYNdFBiJ4/E16jh2PdKFqW+XORv2wJqpYuQ90aLxxZ74Nja9lW&#10;bcDJlRtwfp0fmgncmfW+OLnKB8dXbEDd4jWonrMcZZ78B85ZhPwpnsibMQ9tKcysySnY7eeNh+wc&#10;79Xsw+41G9AQGo3TW7ZS+VPpACRj70ATs2pTFhWWanqRsEo+7qTKtjMvX6JLEFglo3fvykJWUAB0&#10;mN8NtQ2hz/fQmBAaG+pDj+DqaQ1QUzpm+roEVk5ft1ADeOJi+n/0EaZOnsRM2YF7t2XqRKZHRFVk&#10;YEnAlZ04Au7t97n1Jq2wrBXuVvOtXV0X/724n4AKqOfPnVZNA6wmw7bJgJMCtoXZtZPAXsG9Xirr&#10;7etqb/X9B4T18XU1Gqxy53uYFFzvQdRcNR9L+wCuNA10zJy0zc9EQQXQ//x+wirPaXKwfPz+NeWx&#10;KCutvjgIcRXy98oc8wt+7oUCVVZ4UVVfPaC6CrCy6UFgfYjXtMhvP32CF48uon6nH9V1LnZtm4WS&#10;bbOxc8tcbNswHTPGDMJgOwOsm+aAJF93lDKj7okeidIoAhs6BEnebghfaAs/whrgacM8a4PQedYo&#10;Zt49VzoHXbWL0XNiMfo9uce8QjvTeLQepdlZKEhJJKSZ2E17tysvCyXZmSjJTEdJVhpKcwhtQQGq&#10;Cnfi4K4SHKHiHqusRF3FbipvBaHfS2WugdfihbClBbaV1TPMRuYymMT8acYbRQqES16VYzhsaHdt&#10;zC3ViLFU+JdcKosgZNeOLOw30ZUN11Jg3FodPCxfIypsRnCtmW0tCKu1hSVBloEqbWh//AmVVos5&#10;Vhu6tH4f/fo3GO0yEC1lWbhzsJDQ7sKV3cy0pRnq+A2ZUhF4r/Djlpx4giGKFoOGFMLLx6FTxmM6&#10;f8fhesbwme6JE/z7D9LuH/LyxhFa25Pefji20R8naHf3LlmBQ6vWoGaDF/at5HXxKlTNXYITEVvQ&#10;xvx669BenIiPRRtV7PcPbuJVUwOzZz4eH6hCR2Iy2qO3oyGEeTommmCmo70ghRY4kZ2JDIwxc8tg&#10;WHY82glxBwFt5+97kc+3EeZLBPh8fiqG29vh17/6WMEqRQBUqR12Zjp8b2TJpxkBNmeTE++lgzRm&#10;nBBgpXhYcX4eHt6lmsjAC5VFYBVFffZCduBoBpmeyaKEh7fVKO4tZtzrPV0qtwqsoqwaUBtwrvEU&#10;Gs+efA8sLfG/Mux55tcWXLnSRoW9jFs3rqKv9xru9okNfq+uj0VdNZA9eyGg/RtIgUvTPjwvNpVZ&#10;8/3nPgD7kqC9os19wu//oKb/glyu71/jieRhfq3kYsnlT6mqKqPLgpDnD/GS8L6ior5mHHj16sPO&#10;pAdqo75A+/IlQRVgaY2/+OIZ+i7XojptBSq2z0Vh1DQURc8isLMRv3E65k50w2B7A6yaYo8dPu4o&#10;ChuOsshRKIn0QN5mdyT7uCJisT3V1Rr+s+zgO8saftMtqLzOOJQxi05xCbqPLEW/d88e48mdPnS1&#10;NKGqpBDp22JQmJyEMsJaWpCBktwMFBPWwowU7MrKQBlv2t35udhXWICDRQS3tAT7dxUzA++ird6N&#10;I/uqsG7hAtjwRrHljWEvVpawGunx5iBsqso8bxJVH5c5VLKUKrtJu6tZnG6gNrJLETap9G9FoK0I&#10;pUArn5epHBPpCKytCC2/VxZj8HsNae20PxZLrIP+vAF1CLw2M1t/Qhu3YRV6CWxf7S5cZ569LicA&#10;7M3F1fIspbSyw0XO5blYsB2XCgkJc25ncRoBTkSRrzdiFizEquEjcSg9BXePH8aDYwfx+NghnI6L&#10;wXPm/b9QcZrz0tBDd/JbWsR350/hbukuXNixHd91teGHO1fx1Y0OBenL5tP47FoLHtcfwKVEKmVM&#10;HLqjd+AcYa0LDsb5NMnYKejcmaby6gdgBVZZ1ST59aLAmhGLllSqccY2qmsutixdjE/6/Re06S5k&#10;LbZsqZOpLtk8oa3Vn1lfl+8d8yzfO2sTKRGjKcXzyW/6w3OGJxWvSw2wCLAvJLvxsQw0PXtxj/Ay&#10;t1JdZSDo4fudODfUaiZa4c42BaLAKpA2nj31fwErC/xlpLi1pVENOIkaS97tudqlNgjcunVVM+96&#10;/wYePHpvhQUewqVRT7G1HwD9N6ga4ORr+HspAN8rKb9HrOwrvsaH79N8jeZrNa/Jr+XPUaPf7wfR&#10;ZBeQjH5LkzpVz2XemY9lrfQrvgcyzfNKLRyR7Eq1fc326i4+lQEo5tgvvniCtqP52JO4kFZ4LnaG&#10;T6YdnorC6DnYETALi6YNocLqY/lEWyR4DUZRyAgCOwY7I4YjJ2ioUlgB1p/K6jPTBl7TreA1yYp5&#10;1hLbN7hhb9JUNJTOQj+ZN33z5BHu3ezBuVPHCGc6Mngj7kxPorqmoSgnFYVZyShI482bloqS9EyU&#10;ZlJp8/JQVbATewltVfFOVJfvQk1FGQ4RWt8Vy6iwsiOEKsub44PCmvAmsSXAsnFdtnc5yJmktMW2&#10;kmUl34pNEwWmysoglWxot6XCiYqKJTY3NVNqasrvt7W0hjUhlmwrA1Jq8Kk/IaUVHqClAzkAV4ed&#10;xEfMtbKNb39qLK4fzMfdGtrjmmJcO5DPXJurznvtFnArsnF5l1jkZMKagit87sa+QrQz99ZGh+Ag&#10;VbRqnQ8upafh7YVT+P2da7i6twxvO87hn189xZvORnzWfhZ/op377lY73l0+h6v1e/Huags+723H&#10;p1db8bzxGO5X78EddnA9iUm4GhGLzrBtaAregv1rvXA8ZotaNHGZObuDwMq0U1N2HJppf9uZV1tz&#10;5eNYNRXVzIx9PjVKDaDtjY2EhRYz/EcD1GYIaVIW1pjvpex40tEeoAbxJKvKodgyWi8DTbr8HtlY&#10;UVG+mzcwVZSgyoomGXCRm1mymqisKJEsC3xAqO6IFVZ7XDuVul5sa1IZVeA8e+aEAvUDsHK9wPeq&#10;paVBrSnu7GhDd3c7v/eSmrO92SsL/DvRd0emkARYmWLpoyW/9y+wNACz/b+w/l8fv4eVTQaHnknZ&#10;Ghk0UtZWFPg/v08eE14+/4KK+kKgfSELQfj38iqrt2Te+cXzx2pUXKzwaz6vlFVZYgL8hq/P9vrN&#10;fXz2+iHevXtEmG/heMlWVO5YSDs8G7nB41Ag0EbPRnLQbKyeMxJDHQyxaKwVEghgcegIlESMRk7I&#10;MGQGDMGO9a4IX+wA3xlWWD/FHGsnmWLdBGv4TDRHIKGNXemEoshh6Pf21TO1uP/Fw3u4SZvSUHsI&#10;hakpyIzbhtwdCcijRd6ZkayueVSEQtq3ouQ07MpgrmW+rSxkr0Jg91NpD+wuJbDl2BEZAWeqn9Rs&#10;kmp8cp6LrFASK2xFKywHM8sgkxWzrZy6roBlsyKwcmSELKyQs0sFcGszvo5syxNLzNcUOyw7T6xk&#10;XbKVrcqwlnwNqagoUzqisBpgdWiLDaFDW/2bfv0xa9RInCWMt6ryaI+LcJOKe3N/gTroqqcyR7MY&#10;gpB2EVoZkLpCqywnufceLMbFnek4Fx2HjqgdaAmKQFfCdjzfW4kHe8rx9uxx/HyvG98Syq+uX8T3&#10;dy7j8542PL10Cj2yGf78UTw/ewQPGRtuJ2fg5tYd6A7Zhqv+kbgWEI0LPmGoYQauCwqivU1WI8Gd&#10;hZqpGhn5bcqNU4rfzscXsrahMSNazcs2pfF7ZQQ5Pw2T3QbhV/1+QwAlGohy0okYmcOQbkRgFWgN&#10;2AkaEWBZGGElUzgE+uNff4wli5YSRIFSlvbJVIYoC29YKs8LNVLK5x714hFt/N071/+1bU5g/TAq&#10;/EFdNcCKwp5WsMpVLHFbq6irZFdaYWbX6z2dzL9dakdO350u3Lp9FXfuMsOqFU3SOUiO/GB1CaKa&#10;WqIK8ndUUztsmuf4ewt8yjprFFkpKZ9X01HiEESt34OqXkPZXnleMipVkur5QVk/APvi+SPVZNmi&#10;msah9dUAq7HFr988VCPEb3h9S2A/+/IZXj7uweHcEFTGLURJ1Gxkb5qAvJAJtMWzkbp5DtbNH4Vh&#10;jgaYP9YC27wGoSB0GIEdqaZ4MvyGIHHDYEQucYQfgV070RTrCaz3JHP4TrFACC1yxBxrxC21Rj/Z&#10;2/jpsyd4+/QRntztQ09bK45WVSF3ewJSt0YhY9s2ZNPa5STt4DUBuQnxyItPQEFSEooz0lCWn0lg&#10;C6iwJThcVY66vRWoph2cOGwYLGhtHQiZWGDZ6yqrksSKyeHBarUTrawUEbeXwShCaEtrLJZZJvDt&#10;LGwV0GKZ5QBiOyqqo42t+h5ZCCAFse2s7WBtaUd4bdUSRi2C+qFJjtWmLTbQN2OeI8z/9Sv4zJ+J&#10;C5Jfq3Jwq3onWyFVtAA39uYpYHsqs9FNe9xZmsaWjut8vlcO0aopY2bMwvmoaHTH7cCDlEzcjUvE&#10;9fAY3EtMx7PSUjzg33x/dzleHT6IJ3v2oI9Zv3P7dlzfkYRb23bgVmgsbgXF4CYh7faNxMV1QTiz&#10;yg8HV25ErW8QWtKSqKwZ6CjktSgFXWxtMv3E1rkzCR05BJaQnkmPwtm0SJxN2YKW4ixs9JyBj/r1&#10;g+4AQxgSWDlP1NTAUu1u0pedT7K/mFdDscAyGs/305IKKwXsZNT92NF63oT836tBGgFBbKDctLSG&#10;MqUhc6G0/A8Ia9/73CqWVhbsy6jwf6rrmYbj/4K2kR2ZQCurm9rbm9DZ2Ywr3a3o6elQO3lu3uhG&#10;761u3OqTUeJrqkbU/QdUcdpuAVbWAosqKiUkVPK7KOtKqy7KKI8FSvU1tLr/VlFR2w+Kq/n+Z6LS&#10;6nUInNhdUVEBViAlhP+CVZT0pQZWtdeXcMrP/gDrawL85vVjAkuYCeu7d4/xKdvX37xC94XDKI1b&#10;g90xC1EYNguZfhOQu3k8dsXMQUbIXGxYNAYejoYUDhPEeLkgL2IoirfQDgcPQZqvO4F1Y6xxZH61&#10;JqwW8JpopoANmG5NYG0RNc8G2xYT2If3bqn1wM8f3sWLR/fw8Pp1dDQ2qkyaGhuNxIhwJEdt4eMY&#10;pFF1M3hNj4lGDoEuSE1k1k0nrIWo21eO+urdCtj6vVVYNH2aAlYsscBqoi+1mmRvpoGyvjLoIcce&#10;ynGHUgxM1rU68GpnaqzWtzqaykkBVlRomeC3UM1JACXUCnrebM72TnCQoyP4tea01rpaBhjQX0DV&#10;1QCrpcebVKaCzNRj3QEDELxuGc5QQbuZXXtkLe97YEVl5bnu3VloL09H5+4M3CDUvTVFuF23G3cO&#10;7aHKZaCJf//12ET0RSfibsR2PIpOxh0q783N23A7NB63I3agd3MsbgRGo2/TVtyWaxCbfxSueoWg&#10;e/1mXFwfiCNL12L/8rU44BuA83QulwuzaMdTlR2+QnW9XJLKPE21lY8L+ZjANjO3NhLYhsRQpfqJ&#10;vl7Q/eg30Pq4P/922cyvxxgh0YPqSgXV05WqHZ+w09KFsUQJYwtVp8mc7/VHv/oNAnw34vXLx2qQ&#10;STPHKcBKnpOBl/tq9Y9sSH9wV/a4XlOjwle7O1Ru/TCFI1B+gPX0qaNoOH0MZ8+eYDtOK9yoBqQu&#10;XDhJYC8Q1ou4dq2d+bdb2WpZHXWrjxn27lW1hU5WVt1/0EdoNWVmNINPmvlPzaCQzI/Kuub3yqkG&#10;jCTvikMQaDX2XQOxpqnH6jlNThUL/C9YCbBkUwFVIFbVH9l5KXDfq+vLl7TEqt3HGxlkev2IyvqE&#10;wD7CW8L6xWdP8cWr26jJCUHB5rkoiZyL/KAZyPChwgZPQBkzbHbYPPgvG4cRTkaYOkQf0WtdkBM6&#10;lDl3OLKC3JHq64YdG1ywdYUTAmZbw3uyFTZOscbGyZbYNM0G4VTYrfPsELvMAf3u3LiGh73MD7d7&#10;8YzgPuvrw63OTrRIhbv8XCRuiUB8eCjiIkJpdcORFBXJthXpsXHYmZqMPUX5Ctaj1QR1f4XKsPuY&#10;0ZbOmqn2XIpqyi4bAVX2u5rQGtvIckM13WNEJZVBJyotP5ZzXgRwRwspJSMT+7TDstji/cCUPVVW&#10;BphktFnU183BGY5W9rA1tyPAVjCmFdT6hAorCyhU04UBb2BjfRPo6OirwSgjtjjfNWgs3I4uKuk1&#10;gir59cPaYHUcpUz5UGmv8nM9cq7soVLcrt+tFmF07sxAcwwz5OYt6A6Pw72YVDzYloaHW1LwLILX&#10;zYno9Y1Bjy8B9YnAZQJ6ac0mNC/biBa2C0u9cXjBSlSvWodjYSE4lxyLjrw0XCpIRfvOVFWXSn6v&#10;Lip8J6EVte0kyHI05vlMWuKkLbiYnYjd2yJhReX85KP+quqGIZsMMkmBOlkhpq8rFScJsrYWn5fl&#10;nLKJgrDSrYgDcXJwwpWOi3jNG/UJwZSbWEAQiyhXtbBf1gkTIhkUkmJqooxXutr/NYUjVvgDsALq&#10;yRNH0EBwzxDYC82n0UIrvGNHLPz81iOZf6fsixVbLCotpV9u9HYxw15RGfb2vWsK2Hv3+3hlJ6Hy&#10;7Ie5UQFXVhqJ6suotcbSvpDO5V9q+2+A/w0khUiNdvPr1N/F56iwYvdlkf8rZYElu2rg1SipNIFV&#10;rsypr+7hLa9vX93Hp7I9jwr75vUzVc5VgP3qi+d487ANB9NWYVfwbMI6C7l+05HhNQE5AWNQTmDz&#10;I+YjcMUEjHQyxFR3Q2xZ44rM4KHIDxmJDObXFN9BSPQhsKucsHmBHfypqgHTpFkhkI/DPa2xdb4t&#10;4gTY61c60Xu1C33Xr+IBwX3Syzft2lVca23BqYMHmF2TEE9YYzYHIyYwELHMWtvDIqiycbTE6dhf&#10;UoJDzHIHq0qxt7QIZcy1Ffl5CFi7FlLvVg65MmWWlJVMMoUgSw9l4bmAKFM8armiiWy9k4UU0qT0&#10;pp2yybJ5wE7yq7mlmv5xUAorO34IsYEJBsmxiDYDqdDyvCxftII2IZVj+WQqQ3KsHEtpYqip/CcW&#10;UfejTzBl6GCkB63GifStaCMQ7WW0wGXpCloBVqZ7RG2vlNM+78nBTVrn3oMluF1bit7qEkKUg3Ox&#10;zJGhUWjdFIFLAVvQE7gNdzbFo8crAp2rAnFxZQCalhLQRd5oWuiFMwvW4tTitTi2fD3qvH1xcgtt&#10;bVICWnKS0JJN6yvLDotEWQms/C4yel2WpXbhdBHctrxEnEmLUauejqYkYLC1FT75tRRYI5yfSGVE&#10;bbW0U3K/+jvpZqRErOx8kvltU3aO5uz0zE0tCfkAZKSm4vN3L5lPZVSVN7MolwDBm12mNx7Tlj4g&#10;PGJVBdbr17s06vofVvg/YT1z5hhOnz6iscSNJwn1OUIah8lTJiI4KABRW8OQmLwVzc2nmGebCX+H&#10;Wo4oi/3vENg7d6WJymqAvf9QBqGuM9PeUPOyshrpueTrJ7JjSIClIyScr1QupYryd5bfWz734v3n&#10;ZYRbLK2MdguwMlUjGxdeEtjX/FtlA/4Lfu/LF3cUnGpBhLT38MpUzmu2twKtzLXKyqa3Yomf4s3b&#10;Z2ru9Ysvn+L5nTq07FmPmtglyPediaz1k5Cxbhxyfcdi95bZ2ElgQ1dP4H1ngzmjrBC5yg0Zm4Yh&#10;N9iDwLoTWCqszyACa4/wRfYImW2LoJlW2Oxpg80zCCxVd9tCW2xfbo9+nW3N6O68hOvdBLf7Mu52&#10;d6naTrc62tF66iSqSoqQHheD+LBQRAcGIcrPHwmbwxSwhenpqNhZgN2F+SimXcxPTUJOYiJKsjKp&#10;xpFwtbGBjUzVUF3FEhsb0LaxxzfT0+PzUjGRuVVsMVVVRo9tqarSnCys1ZSPqlYh6mttw5xK1WVe&#10;tTG3UsDKYU5OtMMuNi6E255w28LWwk7doP37y+KJAcoaS2kZU2NLSH1dIwN9dWL7mEEuCF48E3mB&#10;63EkbSsuFO+gDSYsBEVg6RJ1JajX9uWimyp7lflWFl7cPlyKu7THfWyXd+eiJSsZZ7ZG4nRgMM76&#10;bUbjugCcXeWDk8u9cGqVt7K9R1d64cR6P5zauAknAgJxOjwc5+JicS4xnmoZx1y6HS2ZiWreVeaD&#10;VWdRxmu5zBFnKaVtZ45tzkxAY0YCTuWkYJrrIFUgXF+biqqlz6ihS3AJLKOHsaEB3wOpgyXVOERp&#10;2WERVlnWKXPfWoR1+qQpePqQgBJKqRTx7L1iiQIp2/n4Dh7ev407t2+qnHnjRgetbAeudF5Ee5tm&#10;rfB/WuEzDQIsYT17TA0+tbefx4HqMnh6TsaESePg7bMeW2PCsX7jcpSW5lBpz6G19QyuXb9Ihe2i&#10;gkudYzlJQKBlXqYl1pRKlc3rPQpYWVAhm+RfPhGVlN+XkAmQMoeqgBVQ7zF/y8iv2GEBVhT2Q/s3&#10;sKK+rwjlaz7/mlb6P4F9SUA/DC59aG9fE9q3MtDE73n7gE3s8DO8+fQZPvv8Ee5eq8DNM8FoLvVF&#10;ZcQ8pa6pa0cjy3cCSmmRC9miNkzG3LGDsGCcAyJWuRNUmX8dinR/NzUHu8PHDTFrHLBliQPC59sg&#10;dI41wubaIXimJcIIbCxB3rHcEf2aGk6h7cJZXGw9jyvtraquU+/lDvR1sDc9e1bNqxamJyEleiu2&#10;E8LowE2IDwlDKm1hzo7tyE1KRFp8LLbzxpXP72DezWC+jQ8Lx3AXwmRhCStmUzO1YN9QrWKSwSdZ&#10;bC7Z1U5g5Y0klteakFryaiPzrlRUqbAoq6AG2tmr1U5WZrLQwpqKzNcTa83s6u7oDgcLTf0ha3Nb&#10;ZjXmVSqLlpYmw+rrmjLHas6HEctoQKvsZmUNn3lT+UatQH7wOhxiJjwvc7AlKeggsDIodW0f823N&#10;TnTLfG1VLm4eKKIlpjU+XEaLXILeQ8V8Ph8dJcy1WTtwJiEGZ6IjcWZLOE4yQhwNCcKR0CA0xGzB&#10;KT7fEB3Fr4lFw45tOLsjGo07YnCO15b0BFriFKpoOm7w596Un0dQr1doRq3FFrdkx+JCZjzOFmRi&#10;6cQJ+HW/frTBdCs6YoHpHAinbOyX7YiSV3X59+vwb9eRs3X1jVV+lV1Okv31tbRwrP4w3r19jkcP&#10;b/0HrJomsD65fwv3795QJVpu3uhS29+udLWi42KTqhQhsH4YYFLqSmAbGo7g3LmTSnkFyHXrl2Lo&#10;0IEYPXYYZs6ajKXLF2LpykUID9uEcxcI9oXjuNRxDtfZGdxWoF7RqCphlY0H9+5fpx2+g3sPZPSY&#10;4D6WJYs9eEKr/G/ry9+d0GnyqcyXEjb1d/BzhFWUUjPX+sEiE1Y2cRJieV8T+Je02pJTFaz/Aerr&#10;17KCiY2P3xHYd0pdH1JZ+RyBfUOl/fyLl6qDOHc0A50no9B2IAwHElYggwqbumok8jaOR3nkbJRE&#10;zcE2n0lYPNEdi8YPxJa1HsgM4uc3D0P6JjckbnTDdu/BiFvnhOjlBHqRDcLm2SKUShs4w4JKa4mY&#10;RXZIWuGMfieqq9FQV4vzp47jYqPUdzqHKy3NuNbUjMsNZ9Syw4r8LDVCnBYbgwTa47iwMGyP2IJE&#10;5tmE0BBs8fdHqL8vQnz9EexL+xMchjCfQIwdNgoDbR1od0UVpX4TbxrJV7xpZK7VgerpREClqqIN&#10;rZqlHNQkCyEIsgxIyXY8sc1Skd7ZSkaNJcta0SLTFvN7ZXO2m4MbnO1cmIXt1cCTHIeor6fJrKrQ&#10;uDY7CX6dOX8Hma+VxRhSgGzZ1HHYtn4JcjatRUHgGuyPDcTZ7BhcLE5WCivA3qyRdcjF6irA3mSW&#10;vXlQ5nEJrMBMFW4vycTFnZloyk5GS24imrOohCnbcHo7Ad2+FacTonAsOgwnoyPQEB9DYAlq0lY0&#10;pcSgNSseHTuTVfHvnt3ZuC3Wm52AbGjv2Z2Dy1TXizsT0ZbDryvOgu+8OfgvWRzxCZVUj52P/I1a&#10;oqQEVk8ODJMiddrvFdYIuloEWpYfGhizszRToHt7rcbnn7+g5ZXtZDLYJOrz3goT1qeibsySd28x&#10;JtEK31BTOG243H4BF1sa0EQoRUXV4NJ/AHu28Rgz7Sla4RYcrNmPSVPHY+z44Rg9ZhgmTRqD+Qtn&#10;Y/7iufD3XY9jxw/i7PmjON96Ah2XG2m5O9B9jd93aA+SkhOwctViREYFEdReSNmX+w9u4v6T68oi&#10;PyC8Dx8xuj2RwSQCKZvqlYLybxFQRUkJ61M+J1M0UsZGMukHYD+MBItFfiErll4JrKKwVE9CLANL&#10;AqwMRv0LWKqugvYdlVWAZXZ9S2i/+/YtLtNxpEYEoyIzAvsyI1EU4o/UlQuRvGQyCjZOwu5IT5Ru&#10;nY/EgGnwmjMaq2YNRbT3GGRtHo3ckGHICHbHDt/BSPB2R4LXQMStcqTK0hbPtacttmOGtUTILAK7&#10;wBaJK1xkA3sVjh/Yr+ZfG48dQdOxY2g7dQodp0/j4omTOMk3v7IwFznMW5k7YpEUvQXbaeu2BQdj&#10;y6YAhHp7I5B51X/tGgSs84af10YE+fgjwj8IsyZMw5CBbur0dSkaLlUSZQO7IS2xNNkLO5BQqlMA&#10;CJsV1dPczEJN7sugkthpS95wjmZUUntnqq0ZlVRWNjHXWlhRMUzhwhzr7ugKR2t7WMjoM7/WgDZY&#10;n7lZn1ZcRzIeVcaUP0NeVw6Bku1lM0bwjVuzEPmb16MkwhvFoWtQFeVDaLehrZh5sjydkO5U0zp9&#10;h0uUJe49uIvAluNaNdV1f55S3i5avMtFWWjfmY4W5szzmVTbpHicF7ubTEVN3MoWjQupCXwuHk28&#10;tmZuR0d+sqpWIdZXqk/07duJW1UFuFmRp6payGj1paIktObF8fXTkLB+NfrTBn/8sZSClf3DUpWD&#10;Sko49dkJyjyrHt9TXT6nOfTaSDVjQ9k2Z6R2M1lZWjKHtvOGfKQsp9zcMogjUzlPn9zWrGSiJZXF&#10;EbdkQOj6ZVzj13d1tOASLWzrhRME9jjOEdSzp6iSp2mH3wN74fxpXGqTnTqNSEtLxoyZU7Fw6XyM&#10;nzQWHsPdMXHyWCxbSRC3bCaYFWg8fwSnzhzCmXN1qNpbDF+/dZg8bRwGDXbE0GGu2Oi7BufOn4Ss&#10;ZVY1nWiJBdj7hPUeoZUqFE+VnRcFFTUlpMoqC8SaDkjglCkqUVWZqhFo1Ujxe4VVeZXQ/ssGC6zv&#10;VfaDwso866f8/BsC+6kA+47PfUql/ewBvvvhDQ7t2Y81E5YjcB7v+5Xh2Lx4KzOnHxJk7bnPNJRv&#10;mYfymEUE0xP+S0ZjzZwhiPYZi4yQccgJG4nUQFds3+iCRFrixA3OiFvtiKhFjtg8yw7+U60QwBYy&#10;ywLRC6TmExX2kKwF3rsHR6v34tiBapw4cACna2rQePgQGg4fRG3VbpTmZSpY0+Kj3wPLPBsQgM2E&#10;NWDdeviuXAWflSvht9oL/ut9sJlKuy00DEtmzcNQJ1lD6aRUUhb6y4omM95EMgAlFf/lfB05H9aa&#10;oMlpaWZUXFFX2VAtmwTMdQypxDYYNsidoFJBjaiufB1pUutJtt8NdXGFg5UMPMnglDVvUBNVJlVu&#10;XHW2rB4hlWkkfr2F7PRhRzHG2QFhy+Ygm+q6Jy4QVbH+KA1fj8pIb5xIi0RLUSIuV2iU9tbBYtrg&#10;XeijuorCXq0uQs9+zZRPj6o4oak60V1GeEty0VmYjcv5GbhM5f3/2PoL6CqvtfsD5f+dc2pQ3ELc&#10;3T0QIwkQJcSIEveE4ME1uLsTIx7iIViCW3B3KFDaUigtddrSeefzhn7fuXfcMbrG3tkR0p339845&#10;13rWsw4R5Dbmzv0FhG8Rs/JS2m7Jq6vmKt0nzkpfqZ2rcYE3gRPrF+GkYocLlNli2bu7n4q/LDMB&#10;/T7+BB/9R2qkpTCia06gFzNrTyprT34s0MomiB49ZKeO2GLeFBkbZHlHRjfCPnfOHDx98kDpbqgs&#10;g4gi8YKX/Z6iWFcu0gafO45zsj4qE02SW8UKU12l2XczYW1kThVg6+jIBNg6wioWWQooJNuuW7cC&#10;fv4j4OnlhoBgf4RGhsPD2xO6RjoY5umCnIlp2LFnHQpLt2Lj9lXIyE3AMDc7uLk5wWmoDYwt9Gih&#10;h2E6b3Kbt/JGee6YYpUvXaFNvnxcsccKvAItlVfWicUiy+SSMsEkNyGCq8zyiqoqtlkgvaLMDHd9&#10;TZfads0EE1ax0h9AVUoQPwArjwqw9/ga8+tDqus/4/6TK3hGSzwrazpCrMMQbp+IUfY58DabgLG2&#10;2ZjkHYrFYz2psCOxcZI/FmaMIND2iPKzwMQ4O8xOtcWCNGvMTmJ+jdPDzDhDzIjRxdRwHeQyr6Z6&#10;qiF+6ECMGzoIqVTY7FHqzLaa6LZ17QplGWbLqpVKUf/WVauwfc1qFG5Yj8JNG/nxCiybM0uxw7Mn&#10;5mF6bjYmp6UiZ1w8UqOiMC4sTIE1ZswYRI8ORUJ4LDLjkzEtNxehfgEKqFb6xjDU0lUmjySrKpVO&#10;kml5scmxEWrMrurMn7I0I7ZY2r/IieDy+f68+AbzuZm+iZJZB/YidLTG8jPEOg+hIhsbGNAW60CL&#10;dlhLDiCmAkttsfQ1ltI7qfwZKD+Tr4tKS+dGU1UVRLjaM/SHYc34eOycwQspPwUbxscQ3LEonpWB&#10;+uXTcGDdXMK5FGdl83rxeuXxDIcC8D+D6nuhcA3OE7wz22idNy8njKKWy3Fi7VIcX00AV81Dh6z/&#10;SuEG8+rZ9QW4sGU5LtFeXy1aT2BXKsoqDdmOr1ukbKdrWzoTW/NzYKamio+7fUQLLCf3CYjMrwIr&#10;7W8vvkdyIFgv6dTB51LsLzcrUVp5LrD++3/+A0d7J9y8LsdpXPmw31PUqWsJRNRV9rdKtwcpjjh3&#10;kup67BDV9YBS9NDSIj2EqwlrORpq92Kf5NdqqqwAu69C6YrYsn8flXI9wiJCYG1rQUhdEUhFzeD1&#10;kpmXC0c3R2gbqyMg1Acr+f8+h/Fh9NhAWDlawNXDmZC6wMHJEg7ONvD1HwmfEW60x5Nw+EgrOmXJ&#10;55L0Rf4A7FXm2f+yx1c5ZB1ZVFaAlIomea4U7xPWOzL4uqKqCqgCroApUIrqdn2fAPrP+AfYh7Le&#10;SmBlskns8MNHzK+PruGL53eVEzMSvCIQ6xaDcI90+NjmwlkvD37Guchwj8b8iBEE1gcbJo6konoh&#10;aQyBHWWB3LFWmJ7A/JpiiVmJVNhYXcJqiJkx+gRWV8mwKcNVEefSH/HDVJDkqY4EDw2MHaqKbgvn&#10;TMGi2dOxMD8fizmWSgXT3LlYv3AhNiwuwKp5c7BoCq1wTjamZ2ViKjOrLO/kxMYhLToGsaFhiAwK&#10;5AhCVGAIEsNikJuYjjlTpyitYvTVNWBpZAozKqSc2SKN2WSSSVnW6U1rx4tKejlJBlUncIMI46De&#10;tL6ihIR6QG8pBuilWF4dVV30/5zqqqhsPyoyfw7zrK6GFkz0jKClos7cq06wpTn2QPSWGVQ5eZyQ&#10;D6AtlkZuAqwUYxgNHgQPQ21MCvXFqpx4bJqahJ2z07Fndia2TU3EuuxI7JiSiH2LJ+HQ2rlKEcWF&#10;IpklXovzRWuUThMXSjbgfPE6XNy7AZc5ru3djCvSfWIX4SW457auRCdV4uJWQr2ZQG5hFiakZ6nI&#10;V/j8Km3wJWbjS4T+rCi1bP2TZZxVs9FMNS7lBRvkaK10iejxCVVUAbM3+vB96dXjU6UwQtk6x9d6&#10;9mBu785HupKenwu8/BrCKpsgPqU6l5UW4/Gju7jGTCjHXEiBvKxhyr5PqSq6eImwUl3PnDyKc8cO&#10;4/SRNnQcaiaIdWhsrEFDXQXqa/aitqoE1dVSICGwVimF/W1tddhTvBmTmdcdnB1og+3gONQWIZEh&#10;GM8bfc7EXGSOT4euiQbcfZwwfkoGfAK8YE04Xb3cCTcHgR06zBbD3B3h7OZMtbUlsLJ224BTZw4p&#10;wF64JGoru3oEXA4F3BO4SsWVZmpKQb/AKhNQAinzuSzd3ONrsutGgL0pSvsBWPlYoBRY/3vC6Z8h&#10;r4nCyizxvYcEVuzw42sKsN9+/QDtRYVIMHNnzhzLfJqC0S65GGqcg+GG2QQtFrPDR2E9M+zGSVKe&#10;6IFxgdYIdjdCWrAZ8gnsnGQLBVhRWAF2RpQ+poUbIM9fg/lVFbFU2Nhhaoh01USIkyY8LQejW05K&#10;AvJSkjAxJQVTMjIwPTsLc/LyUDBlKgqmTcX8yZP+d3JpCpV1CrPrpCQCG0eFjY5WFDYmeAwVNhRx&#10;IeHIiU/i1+dh/oxpWF2wEJHBIbAysYSTjT1trREBJnhKOeJAqDFTqnzIq+r9BkNTbLFYXSqqnLUj&#10;nfwG9JGCC2mCPRgGmvpUXcLXU9ZwZS13gDILraUyRPnZuvzZMimlMVCTYEoPKOl0IbOj/Dek4ELy&#10;K+2yGp8bDRkCR21VRFNlFyTRFhPSbTNSUDgnC6VzsrFnVjo2TYzDlknxKJ+dg9bVs3BixzJ0EtrO&#10;4jUcBLV0Iy7t3aSMq2VbcF1OWee4VszX9qxHJ8G9uGM1ruzewEd+33YBmd+7bTUuU40vEthOWmJp&#10;yHaa6ipb/Y6smEF1nYrymROQ7O0Gcy1m8s+ko4ZMKPVVGqhLm5yePaVwX2bBCSxvaL0+H8jHgYRU&#10;TkggtPz/lvrqbt26YWxEGL54cl8phFCOiBRg+VyWdGTvq1hO6ad0ViqPTh7DyY4DOMrcepiwtDRW&#10;oUGZaJK8KqDuRZVUNFFl65lbW6msldVFWLl2EWITomBpbQk7J1tYOVgiMCwIKZlpSEiKRyazq7uX&#10;C5yGUUFHe8HDZxi8fYfDPyQQzlRYD09nuLrZw54QO7kS2mH2WL5iIa12PY527EfnhWPKAVsXLp2k&#10;0h5ThgAr4F6RbEv1vUrFvXFNduEItLK8IxNPMmiZ+XGXwl5RgO2yxf9nhf8bUlFXefznuUwwKTPD&#10;UjvMx0cPruPbF3dRPXESJqpZINNmFKLdIjHGKRneVpnwNMlAtFMCpocEYW1mF7Dz0t2RONoeESOs&#10;kRPpgJmJVpgru3QSPljiccbMsYaYIsAGaiHVSx1xAuswDQQ7acDLQg0W2v3RLTlqLJUyClmx0ciK&#10;i8N4ZtPJaWmYkZ2NGTkElao6MT0VE1OTMSklGRP5+QnxCbTEzLCxsUiNiUIKrXE6AR6fnILZeeOx&#10;YNoUzJ8+FQup1mEBIbA1s4WLnSMsTUxhYWgCY9pj5RR2wqajqgptla5T7bpaxfSnne2FvrTCfZXO&#10;Ez2UGdFBfQYpM85SmihNxWWTgKiwVENJSaOxphbzsj60ZbP7QDUCOoTKTEso30/wVZTiDFpuqqsU&#10;cUhPXnsdDfhZGWNy6Aisz4uhJU7GLtrivcywZQsnoHTBBOyYnoateeNQOCMd9SvycZL2+HyhrMkS&#10;PsJ7SVS1dAuu7t3Kx624XLqZwK7HNYGZanyVYF+V1jKFBHznKgXgizvXoZOZVdqmnt9CYDlOrlmA&#10;9qUf2q3OnYTpzH/+VpYwVFdF94+ppgRWukn2pprKEo6irLT9sm1R2sGKwsoSlljjriNNeimbIVR4&#10;c5QjM+7dvamoqyiqbKG7xec3rpxTlnYuXDyhrIeePtmB00eP4BhtqLQhbZO9rFITzNzaVRhRpiir&#10;zAyLukpHxKamKmzbsR7zFk6Hm4cLzC3NCKsVbFxsEBwxBvEUg7GxkQgODcIIAirQevt7ImCML18L&#10;JLRecPMeRlgdYOtgDltna1jamsM/cCQqKgqVs3eOt7eh8/xxyKZ52SQg1liGqOsVRWFlOYjPL5/E&#10;tSunIf2mpOBfZo7/mYDqmnCisn5QWPn4H4X9B85/oP1n/GOLpXb4/n0qq9hjPj5+chfP+XM3+Phh&#10;0WBeP9p2iLEJQIhzAgKdM+FrnY0Ih2RMYURckzWKwI5khvVERrgrYvzoMGJcMD/NEQvTLTAnxQQz&#10;xhnQFos11sfksfrICyawPhq02lqIGKaNAAdNDDVR4/XbG91SCFy6wBpLK5uQgPFJSZhEYEVtJ6en&#10;K+uuOQnjkM2Rm8TPJ8QjNz4eWeMSkDluHLLi45DD1ydlpmMmlVmy7jxa6Om5EwhxMlztXWFnYQd7&#10;S1uYE1ZzQ2OqoTFMCZcB7bIu1VFniDp01TSogH1pYWXZpxd6d+9OYD9T1m37fy5b9LommLTUmXUH&#10;ymyxZFEqLB/luAk51d1C1xCGtMdDxHYrs8hiI7uUaCCVWneIBv8tDQV22eJnoakOL1MDpPm6YkF8&#10;AC1wAnZNTUYJbXFFwSRUL85H5aLJKJ2ZhZ2TqcCTE1DH10/JLp5dVMVdhI4gXqINvlxKlSWs0vPp&#10;egnVls8v0TZfKVqHywT8kkxcSZnj1uU4v5XWWCacNi7BCYIqtcLSXUJmj+togxdGjkGkoz18LGiH&#10;CaiUEgqsMvMtB1rLQWBSfiinJEhb2H/OzxVYe/WSE/4k1/bE/+v2L8ybMwfPnj5QNp5LdpV1V2VG&#10;+No5XuC8+KUv07kOnDx1GKeOH8KJI/vRoSzh1KJJlmqYWeuZU2toh5VaYVnCkdyqrN2LuhYyu65F&#10;TFw49I20YW5jCmsCa+fC359Z1H9MIO3vSLh5udL2umKEnxdikqIxNiYcI0YOhxPtswvzrT2/x9HF&#10;Gg5DbWBlbYqFi2aitaWG/04lbyKHcPEcYZVDsZizRVUF1n8er4glloooybeSa5UjOwjvzTNd1U63&#10;rvL/+zKVtwtYscP/Z4n//8MqcP7fxJMs53Qt5dx/eB1PXzzGzYY6LNY3xVpVQyxRN0eGgQcinKIR&#10;4pGB0KF5zJvpGB80FisygrBpUgAWZQxHZrgbIkc5IjvKkYrrQoitCawxpn8AdkqUDiYyw44fo4uU&#10;kVqI89JHqKsBRjnowslUGyoD+hDYcdHITKCyEsSJhFWs8UTa3gl8FHhz48fR/sYim2AKnDKyCWx2&#10;fCIy4wjsuHhaatppKvHM8RMxK28C8rNyMD4+HekxKRjpPlJRWBsza1pjC5gSVgNtPWZSdeWIfjdb&#10;R1jwtYF9+zGnfaqsLcphzT0V0Lor+zb79eitZFLVgUOUYxD1mIXVqJDaQ6jOVGmBVY/PTbX0YKFv&#10;pICtIdvvCLO0RpXj/2Xju0q/vtBRUVPAlaNC5LwfJwMdjOXdfWq4D1ZnjCW0SSialYGyBbmoKpiI&#10;6kWTULNgIioXjMfuGWnYNmEc9s7KxOF1c3GSufOsFFTspsUVOKUxG9VV1PTSnnU4s321kmPPEFSp&#10;YDqxvmscWzUPx5bPUU5MP0BFbZk/BbWzJqB4SjYWRIxGAi3iGBdH2Orpo6e0u2EO7TprSN4XwkrL&#10;KyfS9SWkvXkz69WDwBLanoRYmTXm5/71//4NBzsHqot0OpRZYCndI6yy1srnl6+eUzpHdJ6TQvzD&#10;yi6a40f34/ihRrTLjG89rbDMAIua0v6KqoodlmqmBllvbeHXNFWjuGQrli6dD3t7Kxia6cHExghm&#10;NmawsLWkcnrCbaQHHD2d4DDMAfa8CfkR4vjkWHh6u8LeyYrW1w62jlb8nDWHFaxtTTA+NxWN9eVo&#10;bizHoQO1OHPqiHLAlvR9On/hBC4qObZr/AOsKK1YY5mAUj7mkM8pJY18D/53SUexwVeUIdBKexeB&#10;8r9VVkDtglV253TNEkvhxH2Ou8yxL14+QnvBYqxQ0cQWXWNs0jXBbEKbYOGLaI90RPiMR/TwLGQF&#10;RGFpajC2TB6Nggxm3SA7jPawREqILaYn2GNeqgVmp9ISj9PBtBiqa6Qu8kL1kTvGEIkjtBBDYAOH&#10;6sLDWhN2xhoUKQKbPi4OGQIg1TUnIZFAMm8Q0ky+nk7VzSSsYpWVR74mr2cSWoE1I1YeE6i8BJ22&#10;eWpWNi10LiZmZGNCRh4WzV6C+NgUgso/jLUDbIzMYEoVtDIzxXBXF0yj5Q4a7qNkyp6yf/WzzxTl&#10;kGJ1qQUW2zdQJpdETZlNNVXUlYOGLUzMoEdF1tdSh5bqYFrlIfyYMFNdLaniMrmlbMkboILBBF16&#10;Q0l+HSjLSLTQ+mravFloQHtAf5ioDsEoWwtk+LljfuxorM2Owe6Z6dg7LweVBeNRXTABNYsmokoG&#10;AS6dl42tzLV7qMSNi6cq/YilgOL41sU4LVv2pMhi2xKlFlnaqx5bsxBHqaAdy+agffEs5VHakx6Q&#10;dqdU09r8XJRNSMOWtHGYHeKPDK9hiOfwt7fjDUVFOSdXlmh6E8LeVE6Z+ZZ2r/16D+DH/dCn10Cq&#10;bH/mWjlvqC9fkzXXPkpDOqloevzgJi9i2SN6UVmnvC6FEbTClyQP0maeO3MUJ07KlreDONHegqMH&#10;GnCgsRYNtTIjLEs4MiPcVSQh661SzdTSXKvsca3bV4rS0m3IHZ8OfUMdmFEZzaiwJuaGMLUygT1V&#10;1trJDhaEWQC2srFQlmw8vYbC2sYEVoTTyp4xid8ja7VuVNoZM/NQX1eK5qYKKngVTh5vVW4qAuyF&#10;C6dp3yXDSsni/6mpcgzHf0F6+SpzrTynPZaN97Jk9X8limKTZdnnKu7cpmLKTLGASiVWIFVglV07&#10;XSAL0I85HsnrDzgeEdgn11ARPhYbBmlhC1V2u44Z1quZYJrWMCQ7xCHWLw/xfhORNSYe85NDsWHS&#10;aCzJckNCoBXcLdUwxlMbOWGGmJNojnnJxpgV31X8P3UsgQ3RR1aQIeKosGPctOFjrw0HE3WYaKvx&#10;Ou6ObkmRUfhnJI6VMZbPxyI5KhIp0ZFIjmbGjY0i1LHKSIuLYW6NZu6NpoJSnWNpl2mNpbXppKzx&#10;yM+dgdkzlmP58p2YPGkhbG1c4WLrAntjC3g5OjPnJmHNkvnYsWk1AnyGo9d/PkLPjz6B9BeSWl9l&#10;QqX75+j+adeRkwMIrJ62rnIch2wA0NbQgKmhEQw1dWCgQWXVVIWW2mDoa6hSaamyugYwogqrDyTI&#10;tNqDeGHLzLOsAQ/p9aG9J3+OoboaTAi8kZoqHPW0Ec47/AQ/TyyICcRmZtaK+bkENhcVi3JQ8Y/a&#10;Lp6EKo5y5tvC6emENgUlfJSv3bd4MlpWzMSBNXOovvOVrXIHl87B/oUEc/YENM/h5+V8V459+Xmo&#10;mJSF7YR0XcJYLB4biBnBIzGeGS/Nh7bJzQmuRsZQ4XsiN7GurEoF/VQ6SjDX8+bTm5B+TmXtI1vp&#10;eEPqTccgFU2yH7Zbt38jln8fOe/ojkwuyVqrLN+IwhLYK8yBFwSCs6Ku7UoHw+Md+5ldm3G4rQ4t&#10;DZW0wgRWya9dXSRkNNRVoZUwi11ubBSbXMicuRMxsWFdwDK/mpgZwZTAmlgaUlUJrIMtTKzMYGlj&#10;Djt7S1gTZHMzQ5ib0g1Z6ivQitqmpyVg67a1aGyu4M8uw/791Th1so1WuAOXPthh6a4oRRP/1Bhf&#10;Jrhy3MZ/q61MRHXlW1piqqsMWbLqOnmP2f12VymisgmAVllZ8iGwUuGkwPtBYf8P2CtK36ZH967j&#10;Li3x4+e3cJ9OZKupLXaoG6JI1wLFuuYo0TbDOk07TDP3RdbINMI5HqnhyZidHIk1eWMIrCfiA6wx&#10;zGww/IeqIDNUF/MSrTA/wRxz440xM04f+ZF6mBiiQ2D1EUuF9XNRh4uZHLItJbqMOp9+jG5RgaMh&#10;IzIgSBnRQcGIGxOCxPBwpER2AZsSR3hj+TyGMBPkhIgIJEWEI2lsONKjopEdx5ybMgm5OUuQP6MQ&#10;S1YfRHruRhgbu0Nb3QBDrRyQxq8r3boJB2mpOpqrkRAZwl/gE2VySWZyZWJJTqeT7ghdtbBiiXth&#10;8MBBMKFlNtQyUAr/NWhpDWmpDTS1lMOHjXV0+G8MgbG2hnKcpammrjL5JBsI9FU1IG1WRV2ltadk&#10;XuniqDlItvINhBGhteT32+poY5SFKZJ4h58VNgrr0iOwh9a4YkE29i0VUPMUta1cyLFgAl+fhLJ5&#10;E1A2Nw9FzLfbmH03jY/F1vHjsGNCInZNSsKuvCQUTkjF9sx47MjmyIrHltQorCega2IjsCwiCAvD&#10;/DA7dBSmc0we44PMke5IZM4LFlXi/19/Kqos4/Tl7y9LW9JoTiaYZHP6P8s3CrCislRY+bpPPuoB&#10;Lb4Hx44dwQPZQibdGwiqbEmTGeGrl87g8vmTOHtalLXLCp84egDH2mWiqR77mwkl7WhLA8EhtPVU&#10;2TopmBBlbazGgZZ9/JpqfiwTUUWortmDqKgx0NfXJoCmMDY1gAFhNLEwgq2DNcxFdS2NqahmsLIy&#10;xbChDogfNxYZKeMwY1oulq9YgKLinbTXNWjbX4sDB+vQ3t6sbDi40HlMOcHuEmG9+KEN6sUr0r/4&#10;GGEVYAnrJdr6i7KntoOPXWu1F/m5zkvtKC5fi5Nn2xSFlSZvcrbOrVvnuoAVi3yDNpi2+JZUMgmw&#10;tMtSiiiq2mWLJccSagIr2+nuENgvv7qD85s3YquaMXbrmqFS1wZlupYo07NAoZ4tlus7YYpDMBJG&#10;pSN2TCqm07Guzg3D4iwvJAiwpoMw0nEgMkL0MHucFebEmWNWnKECrKjslAhd5ATrIN5Xm8BqwEpP&#10;zpH6DN0/+QyfffIJuo328kGw9wiEjvRFhF+AAm3M6DFK9VJ86IcRFsYRytdCEBsSjJgxown1GH4u&#10;BCljo2mjc5CVvgKpk+oweelF5BScha37NGYoP0QEBdEmZ+BkSz1u8W7Z2dFCRY5khpTZXznrVfar&#10;9kGf7nJBSoVOVy3sP8CqMZ8a6hpBT11fWaeVDQJ6GtpUXDUY8dFE2wC6fG6spUG1VIchVdWMr+up&#10;qDLX0ioz28q6qzTPlq4Wkmu1qLCyjU+Lw4BfZ6Wtg6FG+vCjKmSMdMGiuNFYkxKO3QSvfG4Waght&#10;7fLJzLMEd+54lM7OQencXNpjjvnjUTJvPApnZGLnpBRszR2H1enhWBo/BovjgrEkNhgFUUEoiAzA&#10;wvCRmB/qh7nBAZgdNJIWeCTmjPXHjHA/5AZ6INl7GCJcHDDcnDmfNx85ZkO2z/XvSwUVx8H3REBV&#10;Si/lBsds3pvAyseyFiu2+F9U14IF8/Dw4U1cZ169c/2yAqxsRpdDqy52dm1Gl03kx48fVhp6S61w&#10;x+FmHNq/D22NlWirr0ArgZXKJlFZWYNtYW4VYOXMnJamWuXjelriffWlSEmLhZaOGsE0gaGpPnSN&#10;dBWltSSgFpZGsLI2gQ1trzFfDwsLRGHxZlRW7EFjXaXSr1i26x093ISzhPTcWTkFQE5e71CAvSTQ&#10;MrdK3pbG5QKqwHfxEsGUje+dR3HmfAdOnz3MxyOE+aiiwPsPl2LS7GBU1K1Tcu2pU23KriCZQZZO&#10;Ff+UKMoJ8oqSyiSUFE8o6npB6e4vJZx3717juE5gb+LO/av45vENHMjg313TAlUGtqg2ckC5HqHV&#10;s1bGVl1rTNV1QJxjOGIDkjA9ORWrJ8SgIMsHycEO8LBUxSgnFaSNZm6NpB2ONcV0Apsfp4f8cXqY&#10;HKWtTDylBOghYKgmLA360zV1V27EHwuwAR5eCPL0QYj3KISM9EPoKD+E+foTXn+E+/lhrH8AR6AC&#10;clTQaEQTVoF23AeYUyJjkJ40Dak5hUiafhpTNzzG+KU3MGLMSuRPmo/qXZvQUVeO66eO4CKtxOp5&#10;M2BMRRzCnKq0e+knVUiSM2U5R5YseimZTXozDeCFqkvrq6+lD21aYpUPmwL01LWUDGukoQNzZmJZ&#10;0jEgtCZaOtAbpApjfs6Y8GpLXlVVh0bfgdCRpZ6+Uqwhzc1VCSytNDOunsoQGAyh0mppwc1EH0F2&#10;xsgNcMPKlLHYksusmp9KMLNQtjAbNUvyULdsMqrm52HvrBwUz85C8dxsFM3JYe7NQpGc0cOxOz8D&#10;O6alYOPERKzOisOKJNreccFYEE1FJaQzg30xK4TPI/wwg+qaP2YUska5IsbVDqNpGx30taDBKDCQ&#10;lldyaj++P30+oy3+UGbZdRq9FEbQEvM96ikzxbT7//rXfzDM2QW35LQ5pZJJqpguKnbwytVzvMBl&#10;B84xXrwdOHmMVrjjEK1wG9oPt+DIgSYcbK7BAYLYxtFKmFpFVQVWjmY+l/Ny2lrrlZPT9ysb2Kto&#10;Yaswe/5UqKjRsSjqqg99EyosbzqOjjawIrCWvBFa2xjDxFQHU6blYG/5DlRVFSr7ZmV3j5y1c5JK&#10;Lxb9PBVVjpvsPE9QZUa4U3bucFwkrAT2ysUuYGUP7blzRwj3YaWwQk6+O0tgz3e2K9a4qGopcmZ5&#10;YNXWTJy7IJ0uDuAkLfYF+TkEWA7XusX35x5dyD2ZiFKKJy7gtrJpXfbACrACL1VW9r8S3AePr+PZ&#10;+ROocPdDra4t9pnYo9bIHtWGNgTXHhX6NiikPV6oaYxUUy8kBiVgeko61kyMx5IcP6SF8GZsrQE/&#10;Z3Wk+OtgaoQxZsQYY3KMLmYyx86SXTtRMltM4RitjxBXLVgLsMyun33aU+mm0s3XTVowesHPlY8e&#10;3vD19IKvuyf83DwQ4DkcQcO9McZnJMIJcWRAIGKCRyMhPJRZVyxxBNJiEpGWsgAJefsQN/08xq+6&#10;i4It97BsGf8QTS24ceowrvOPcbS5EqVbViE5fAyVrR+0ZCudwNqvP/ryYhvcT0WpRhJoleWL3v2h&#10;PkSToGpDnxZPjUrYv79sRu8NbaqoLAUZqmvDjPZYgJViDAHWgDbYUI5M1NSEPr/HWIMwy7IRQdbm&#10;vyltPmV7nmZ/Ak1wtQYOVDYfGFCJnQ0N4M0LLtyRNoWKuD6bNndigjJrXM4cW7YwC5VLxqN++VTU&#10;L56CMoJaNCMdu6anYTuz7K4ZWQQ1gxY5FVunJGIDs/AaArsmYxyWJIRhHvPx3Ch/ghuE+TGjMSsi&#10;gFbYG7lB7kjyckS0uyMC7CxgwTwuy04DPpNjScTu9kc/wttf3h9Z+qJb6EmFlfdIiiMUcGmTpVNk&#10;WWkhnj2+qxTESzsVAfbqtXOKuspa5tnT7cp5NrL/+cSRAzh+pBUdhxpxeH8d9jfJVksBlQpLSPcT&#10;0v282bY2cCh2WAopus54ldphUcb9BxpQUr4HxsytmrrqhFYfBlRSS2szDB1qT3U1psrypmrC2OHr&#10;ht2FG1FRtZuw7kUTVVzy8LGOVpyR3UHiwKio52UzO4G8QAUVUMX2isoKvJcUtRWg2/k9hPVs1zGV&#10;/wssrfHFK+1YuikdufNcMXPpaDQf3INTp4/Qajcp3yO2WtnxQ9dxm+9RF6xdHREFWsmyDzm6moTz&#10;OfPrgztX8fTZLdyo2otCYwfUG9ih2qwL2H3GdoTXCTUc1SZ22KVniekGLnRMEZiWkILlvIYKcvyR&#10;EmwHdyt1jHJQR7K/ngKs1BDnx+liToIhs6wJZseZYhohzgnTR6SHFhxMBvCap8J+0gPd6bC6eTu7&#10;wstpGNzsnOBq5whXeyd4ODjD22koRri4ws/DE8EjRyKMiqsAS5VNoD1OiBBoI5AclYTE1KWIzmtB&#10;xISzSJx2FOU113Cn8zJ+fvYA3/B/+jT/KA3Fm7CvcBNGDnWkcvSAurIbR5ZqBitF/EphPy1r/x4y&#10;eULlZfbU1TaEuooGdLV0oUIb2185W6cnv4d2lhlVl8OY0JrrGjCTDlbWdY04JMsa0koLhLIbSKyy&#10;uqzZ8mvk0GLpy6vJG4T0jVIKLwYP5PMBzLI68DQ1wXBjPYx1tsICquIGyaaTElFCNd27gFZ4UQ7K&#10;CnKZbSehfulk1CgzxznYOTMdW6nGG/i1myYnYgtz7WbeWTdSpddmUmVTo7E4mUqbTLucHII5Mf6Y&#10;GuaL8aO9kTrKBfHDnRA+1BZDDURd5QhOKupHnytllQqwVFU5S6g3ge1LpyC9qvr2GaSsvcoe4H//&#10;62NEhIfhi8f3aPU+7Pu8eVHJrQqstJRnzxzFad48Tx5tw4l25lY5QY6wHmurx2HZjdNUjeYGqh7z&#10;qdhhGZJnBdi2Zplsqlf2w0pt8f62BuzcvRXJaQmYMmMyIuPGor9KP+ga6sCQwNryxmNnz5uPwGqq&#10;C2uCu3L5fObeElTXFaGhYS8OtFbz96AVpkKeJ4DnPyjk2QtyMJYM2mLm00sXJaueIsTHFVssX3uW&#10;4Mnhz3JM5X8PqYg6eb4JUxaNxqQlXsib54nCssU4ffowDh2qx/ETorJHlcmqK0qRhcwgdwGrZFvZ&#10;akeAZaLp/odJp/timx9cx4svb+PI9HzsGGKEffq2qDVxQC3h3cdRY8hh4ohaUzvUmtlijZEjsh28&#10;MT4yGgsYk+amBzDD2sPFVAUj7FWREqiHadHGmJtghHkJBpifaIS5icaYE2+EWfHGmBhphBhvbbhY&#10;Sg+unvhEzo5iLOo23GEo3Amoi50Dhto6wN3eBV6OroTVHSPch8N3uBcCvX1olSXjMpMy50YFBiEy&#10;0B9jBWL/OMTGLkPmtCbMXXQYe/e04/b5c/iaF8pLjifnmZWqS1C/aw12rJwLQzUqa6/etKmDaFO7&#10;ShR1qYrqfC6tN5UTw/sNhspgNaipaSqTKdq0vgJsX+mmQD8v5Yyyt1aXYBoM0VC23kkBhoE6s6yG&#10;etfJ4vx6I1XmWJWuySVt2VTQtx9VW0X597T6D+bvMEDpgq/L30mfIBtTpYcZmsKd0I6gYkQPtURB&#10;whhszpNlnFQUzspE4fxslNAel3NULBiPioUTqLoTUbxwPPbMzsYuKbKYmYEtUxOwZXISNhPgjQR3&#10;E/Pw2vHxWJoWgQVJo7EgOQhZgW5I9hmKJG8XRHnaINjbGOHB1ogZ54zkTLocPwdlhlhmgWWiaSBv&#10;ar352E+aqQ3g+9V3sPJ6bwKtyvfr8ME2PHp0W1lflEIB6TF85dpZJf+dOdPB3HpYgfX4kWbCKsra&#10;jKMH69HRWoNDzdUEs4rAVnUVTHAIsC1UW6l46pps6toE0MSv3bBpFbxHDYe1gzVMLE0xMmAEjC0M&#10;MUClP3QMNGFuZQgzcz0YGGrC1EQXM/LzlK15dfv2QnoVtzEvnzjainMEqVPJrKKwXSorG9oFTCnq&#10;uCSPhFZUVeAV9T13Vk6864L15Jmus2VPnj6gqOwF2uemQ3uQmj8MU1f4YcICL+wonkdQD+DAwVoc&#10;Pdas/HyZOe5a9jmrFJLcFjtMhb15u1PZxSSb4R8QVGm+dod59vZDAnv3Iur8grFjkB5KtMxoga1R&#10;Y0RwDe0JrFhjqq4RXzO2QTGVd7bJUGSOCsK0pEjMSPRHvK8jnI0GwdO6H5JH8z2JN0dBqjkWJZlg&#10;YbIZrwszzE8gtPx4KmEeN1IHwywHYfCAnvjoI7HFn6ObmwNV1YHq6ugMj6HD4D3MA17OHhjh5o2R&#10;7rTHtMW+VFlfD1pm2uVRfBzl4Q5ft6GI9vPF5KR0bF+9AycOnsa9C+fxmLbrzvE23DjShM6Wapyu&#10;Lcbxsh1o27Me2dHBGPx5D0Xp9GhbrfUMoc8LzZQZVZ0XoFTuSBmhdPsfSNval0BJ0YC6FDpQiftR&#10;WT7v8bmyEV2OsFQjgEbMtvoqtLf8mVoqg2CirQm9IQSW0MrSjQ4fZblH1l0H0YoPoCUW+2ykrkk7&#10;LJsIpClcXwV0I2ZZK2ZmD3NzjKSlC7UzQ8IwGyyIHY1NvEvuyk9HkWTWuZJdCe/sDGUUC8RU35L5&#10;4wlr5ge1TeZIIbhJBHYc1uZGY0VGOOYnBTOjeKMgOxiZgUMR526PsZ5WGBfpiIn5IzB5ljcmznFD&#10;znQ7pOd6QU11MHr16Kco6gDedARWGQMIbx86kn58j/7zPx8hL3c8vnz+BWHt2vcpE07/TDSdO3cC&#10;J+Ww5ePMrHIQVXsLYW1C+8EGWuFaHGqppILSCtOithDUJtrVxn2lCrjNzJltTTU42CrA1lCFq1BZ&#10;UYjRwX6wtDGDg7M97B3tYC7rqB4uUFHnBaY5CGZWRtCjRbaiRZ43ewoa9kk5Y5myhtt+qFXZuneW&#10;NxFpCyOQnpMjJ88cVvo8KSfZ8TqSDHtBUVVRWin+Z8al8p5ldj19mop6WqClHebjST6eofLKGm35&#10;vnVInuyEKcv9MKnAH6XVywlsK9oOVONoRyNz8geFpS2WCik5xU76G9++J9ASWOlCIeuyylJP16zx&#10;3ac38AV/73o7T4JphTJ9KxSrm2OvhiWqta1RqWejTEKV6VqgTMccJfx4qb4dcpx9MIkRcnL0SIzz&#10;sYOLwWAMt+qH9GDa4CRLLMmQzhOWWEhYZcynys5NNkV+rCkS/XTofOk8CewnH/dQnFS3ofYOirq6&#10;ObnAgxbYw8UN7k5u8BzqCR9XT4x09cBw52GKCrvRLg+jbQ4a4YMFU/Kwv2wPTjfW41RdFc43VeA6&#10;L4IvL57Bl7yjX26pwbm6EnSUbsOhXevRtmMtytctRfzoQObHATDV0YW7jSOsdI2YPfWgQYWV4oB/&#10;Nlz348Uo1T3dpR5W6RYh1mAwge3FvNYHAwnsAD6XXGpA+HWosNKhwlhXJqRUoEll1VGnrSasUmts&#10;ynwrGw+kg4UcBiV1zIYCLZV1UJ/PFUssmdeQw9HAAF4WJgh3skWUsw2SPB2wMC4IGwjt9qkp2Dk9&#10;haBmKhsEpP54+7Qk5XnR3BzsIdA7ZKueVEUJsNOSsXFCHFZnRmBxSjDy+YfLCh2KKQkemJowArEj&#10;bTEu3AEZeR7InOKOzEnOSJtoh4xJdgQ4GNqa6vi8u7wvA5XN+f0FWLqTvnx/ZO21V/fPlXXpC51n&#10;8PDhLV5oH6wwYb10UTajn4K0FD1x4gizYpsyGyyZ9QiVVdZcBdiDLVVUTplgIrT7KtBA29q4T8Ze&#10;KmwlrSsVlrB22eJ9mD9vOmxtLWl5rWDnYMO8ag4DxggrG3MCbIeBqgOUHGtnbYHlBfOo2hVopFLL&#10;Vr1TJwXMY1RI2nMCe4bwKAc5E9jzBFZUUunzJErLPHtOFJU2WZZspI3Muc4j/PouS3z2/GECfAQX&#10;Lx3DKT4/JV935QRKqlcgM98V05YxdhSEouVQIY501NPGV+H4USosf/4lKrHUH8tOHymyuHqD4CpH&#10;fnSdz3OLSqvMHhPaO7J5/dlNXF+7XplsajN3QpOpEyp1bFCmaYUSDXOUalmiXM8axbK8o2OGPbqW&#10;WMMsO4FfO8HXD3lhXogZbgVHPSqseT9khehjfrIVlmXZYFGqBeYR1PkEVR7nJZpgeowJkvy04GE3&#10;BEMGCgcULopKN0crGzhYWcPJyg5DCZCzDa2x/VB4DfNC2OgQ5KRnIjM5DWODQxBAazwlKwcHaqtx&#10;nnaqfvcmbODdcwMt4PqZ49CwdSH2rS3AybJdeHbqMM5Vl6J99xbs37wKTRuWonZdAfZtWo3siDDo&#10;DxwIR1MrOJvbEDhNqq6ashYrKqtCMEVhpRRPhixrCLDSqlO5SPmanNbe57MeGMSPZc+tbCCQpm36&#10;ml0VUBpUWzVCq1RD8d9SZoJ1DCEzw7I7SJZ3ZKufrrq0TqVa8yYgyzym6lqw1NSEi5EhfMxNEenq&#10;gnHDCZG3kzJptCYrBlunJBHaVGUIqFIZtZsA75qVoajrdr6+VUCdxAw7OQGrs6OwLCUMc2MDMDFs&#10;OCZEuWN8vCvmTB2DxDgnJKY4Iz7LCeOyHBGdSkucbo+knGEIjRzGP9RnGNCHkBLY/gRV7rIDxH1I&#10;lv28Fz77z0dYtnghvv7qC0hHeqXzwo1OKshZBVaBQzrtH6cVbucNVdZaBVRZwjnIcZjKeUBakjZy&#10;7JNRifqaEkJbihZm1wN0SQeVbhO0sQS2lSM0NAjm5iawsbVgVrWEBd2IibkR9I2pCJ5D4cgb3RCV&#10;AZg3awb/nUZl3Vb+ffldzp6RPbeSp2WjfFdfYlFUUdhzp0U5BdojVM7DOCPWV9T0v2aAz1FhzxHc&#10;E6f2Y/WG2ZizJBu1zbtx7uoRnOwk7JfbUVy7HJnTPTFpfgC2752FM53NONTO3/1AOY4eb2YWpmLz&#10;RqBkWdk4cK1rE4GAK/XJck6s9DNWci2t8Y0Hl/Dlo6voSM7EPoLZZuSEVhNnNDCzVlNJa3SprgIu&#10;bfJ2E1PscXHANmNzrNcyxjRdM0x298D4IA9EDbeBPYF1Ne2DzDECrAVWZNugIN0Ss5OMMVtgpSWe&#10;xww7LcoQSaM04WkrLZGkJr4ndPU0Cawp75TGFrAxsSS4lGw7qqj9MFriEZg1bTrvysdw8fwFXD7f&#10;iWvnz+PulYt4evsKHtL/Xz7agpunDuCLK4dwrmkTOhvWonZtLlblheDg7mW4wbv3ib270LRxOerW&#10;LkbN6gUoXToDleuWIDMiBAa0pq6WdjCjwuqp6yj7VaURtvQtlvVWaS4mGU6AFZVVCghoiyXXDmB2&#10;60lg+3TvQXWmohJoBVh1Zlqqt6YKPx4kDdxUqb5da64WOryo1LSVdjSD+3XtyZW+yFqqg6Au+bbP&#10;ACqsGqx1dGCtq4thJibwsbLEWHcnpPu6Id3LEXOi/LEsWXZhRGF9bizVc5zSsUKZJSa0OwmwALt5&#10;SiLWU1mX0wYvTQvFEgE2LhhTI0diUiT/gPFuyM5ixBitjxFBugiLt8aYcdYIiDJDwFhrBEbYYESA&#10;PW2vtIglrL0kx/L94e84gL+3HMPx0ScfY6iLk1Kx8+jhHSrCNaVuWMrxuo7VOK60Jz1BWI4dbsIR&#10;UdQ2Qqo81hHYWhxgJt1PWJXJJlrW5tq9yib1pn0y0VRFWEVZmW8J7OG2BtTwJuzq5gIzMxNYMbta&#10;0gpbU1ltbM2V4ggLS2ME+HtjxPBhKCncgVYqstwkTvGmoRx+RVAVaPkoR1tekHY0hFYy9hnZgHDy&#10;IGFkzpZxslWxsqc+zAKfPsfrjIoq1riuoQjRySMRGOuItMnhOHSCN4XOAxyHUFa/Dgnj6VamBWBv&#10;/WrU1m9BVS2F43AZf+5+WmBeu1dPUq1F3duVDhaK0kqlFOEVte06+kPWa2mTH13BYwJeO8wHTcyq&#10;TcbOqDdyQJ2pPfaZ2mGfgR1KdSyxlU6jbnwYaqZFoz4uFLsZNadp6mOKoyPyeP1ED6comqjDzWIA&#10;0oJ0MI8WeEWWlWKJ58iEk0xAjTPC7DhDWmh9JPhpwstexKgPejMa6ulpo5ulvhHM9YxhRWiHUVkD&#10;RvgjRlq9RMdj8aICXL18BT+//RH48y/grz/xxy9v8PL5XXz79CZ+/fYRvvviNt58cRN3z7Rg/+6l&#10;uNi0Dlf3r8WmqVHIDHLHycpidBRuR83KuahaMQtly2ahcFE+ylcuQmKAP0yYQS31TGDK30HAG0Kw&#10;5LDmAXKBUj2l2F3WHuU4jn59Binw9idc/cUyE9ZeVKBBBFhmnGWPrJQkit2Wggk5/V1jMK0x1Vda&#10;qhrJEo+GNl+Tzw1UTh0YzAyrRWh1mIGlLY00NDdS04S5tj6cjMx4NzSFp5khxnm7Ist/OLL93DFz&#10;rC+WJhHCxBAsTxuLlYR37XiCS1XdRru8bXoaNhHidcyua/Ji+EeJwqrsOBSkjMXClFDMiB2BSYk+&#10;iI5zQECYCQJDTDEq2BCjY2wRMs4RPmPM4elviIBQBwJhpLQzFRvcX1kGk2n+/krhxKfdP8PW7Rup&#10;rk8I63VeXFdx5dIZpaDgzNmuXsJyfuvRI03KDpx2KuqR/QKrqOw+qh+BpdXd3yDN1aT9SykaaYcb&#10;aIel0qkLVlnqqcIBQi29ncoriuFIG2xiYkCV5bXDYU2FtbZinqVFNjHRhr2dCSLDArBu9SJUle+m&#10;5a7DsfY2nDoldpiQKOp6gtZU6pnlCBApfGgn0FRXAnvseKvSlK39KB0BM+cxQnZCJpcEWlrfc1TG&#10;1oMVSJ8QirHpHghN8ERxzUYcPdeK9jPNWL15FkZHOyIqzQsJ2f4IjXJBUlYgthYtw4Gj+1CydzNa&#10;Witw8nQrGlv34goBvcifee4cbXbnYUVxJdPeuSfr2efw8NE1nN21FXvUzdBMdW00dUaNmV3XjLCJ&#10;A8rMHbCDLqxwQjD2bU3H4lgXFAb6YKutA6ao6WCinS0m+rsjnjd8T2s9eNqoIJU36QUp5lieJRnW&#10;QrHDMmM8e5yesj9WjvOI99eBj6M2jLQG0nn2hL6eHroZ8OI20NGHPZXO39sfs6bM5F13P65dktYY&#10;9/H9q1f487ffCevf+PvP3/H+3U/467c3ePfjV3j3wwv89uoZfnn5BD+9uIOfnl7D/dNNWJYbjh0z&#10;47BtTgJmJozEhepdaN+2BtVLZqB88SyULpqOPfOmYc/iBQjx8FRmi+1MrZVSQlVCJDOefXv0U1p5&#10;SmG7TLrIDOkQvt6fCqtUR9HC9qH69vq0u3KK+MBe0p1C1HkwTLR1uzKrqprSSlXglUkpKaQw1tSG&#10;Nn+OFhVZMq9k4UH8efJ1orhyro8qLbnuEE2YaerA2ciESmsEb2ba+BHuSA8Yjkx/DyyIDyWsUViS&#10;HI4VmZFYl0e1nTROya3bZ2Ri07R0rKEdXjY+CovTx1JlowlsBOYT8pkxzDTjfBARZY/AUHMEBptj&#10;VJARfAluaJwj/EKt4RlghJGjLeHsbK78//eXdWpmfzkPpz9t8Sf/+QzDh3sqi/oPH95QZoavXu3k&#10;hXdKmW2V9qEC67EjLcyrDYqidhDU9v0Cqwxm1w/q2dWriar6YWa4ub6U10AlDkvT70ZmWKrw4WZC&#10;13EAFZWlsOJ7YSi1w4TV1IzgWhjDwtwYRkY6MDXVgZGBOnzcHTFrajb2Fm5iNqa1pvU+zu/vssWi&#10;sl3jPMFVlpvO0AaforoKrMyZHYT10JF6ZRyWkwCptgLrSUJ77Az/3860YsaiDMRl+2Jsykis37EI&#10;x863YN3ORfAOskfYOE/EZ/rDO9gabr5GCIgcylzLm2rJCrh522D2/FwUl6/Axu1zUblvB5Ysm4m8&#10;iclIyYhCckY00niD3bR1hbLMI10m9uZOxoZe2qgztEANr9U6IzvUG9MSG9qhyMIG2zJHYfPcEGzk&#10;4xJ7UyweooN1xlaYpWuELCrvhCA3pPgNxShnU/g4aBJYQyqsBZYywy7JkCM7zDA30RAzxmljSqw2&#10;8sYaIMFfH74uOrAwVFGqnQz0CayWlhbJNcAwp2EICwzD4nmLcfbkGbx5/R3+fPcn/nr3Dn//8SeB&#10;fc9HAvv7z8Bvb4F3bwjua/z107f47fvn+PGbe/juyRX89Iygn6rD0ZIlOFe7AiXLM5jbRuHk3iK0&#10;blqCvQuncMxAyYLp2DE3n/l3Gmy1NKm0vDObmCvKJxm2r2wb+4x5Vap9ZIscL1ItqqO065QteAN6&#10;E1wpz+v+OT+Wtp+9OXoRuAHKyQGWuoZUVE3mW9WuJR9mWHVCLmu0JgRRU5Z1CPdgKvoAKpaszWqr&#10;Ms8qrw2A5pAhSpWUqaYW7bEeHPT04WVtinG+7kj0c0NqgBtmjQvC8uxovuGRWJYTiZUTorFqUizW&#10;TkzA2rwkrMwdh4KsSCygCs9LCMfCxHACG47p0UHIjvbC2EhHBIVaIXCMJUYGGtMaGyIkyhbBEfZw&#10;G2UIryAzePrY8eYkh10T2H78XTmkcKIH48CunVvx4suHtMTMrbK/VTkZ/SiVQ9qG7sdx2X1DZe3K&#10;rLU4QmvaZYu7Mqzk09ZGmRWWGeEuYEVZ9zdVKLAeaeIg0PJ1R2iHTxw9qBRNiMJqyBIaVdbEVF8p&#10;QZSCflMTfaqtKQyNtDAuNgSNdVTrumI+FisTV8c7DjKn/h+sYpHFGp+TSajTdAMn9isZU2A93N6A&#10;toO12H+AN4sjdThyvAlHqYhnLraj4/QBjlbsrlhLYAOZ+f2xdut8HDheTVB9FGCTx49BUIwbPAJt&#10;MDrWHdHpAfAJdUFEij90LQbBd4wDZi6IxbS5MRjhb8scrglLO33YDTODt/8weAe6ISF1LOSYkMvX&#10;LqNmWyV2BSRih4YJanXMsU/fHhVG9qjUtWRmtceOWcGYFWpBWE2w3lB275hhta4p5vN5mrUlckPd&#10;kRI8FEEe1gRWG8mBVNNESywmsEuzLLEozQxzkoyUIopJUdrIDTNAvJ8e/Ify+jMaxGv7M2iTk27q&#10;UpNrYAR3V0+EjxmL8Tl5KCvdi/t37+GXn3/C+7/+oLL+hb//+gvv/3zH8QvtMV9/9x3++O1b/PHz&#10;SwL7Jd4R2t+/foA3j6/g9b1zOL9vOyaHOiEn0Bou6v0Q6zkMFxsrULF0NsoWzVBG0dyp2Dl7MqZE&#10;j4UO86uNoSkzppqyBW4As1pvKqfYXqkplkkWUVgtdW2lIqr3Z6KqUlAgRfCy/aynMgkjxRfq/FmW&#10;OgYw1dbjzxNo1ZSNAjqDBipdGk0IoR4Blt0/AsKgPsy7VFZtgq3Lm4K0Qx3UtzeVfzCM1NWVJSBD&#10;3gT0qP7OvCi9bZhrvVx5x/Rg9gjHoqxYzMuNwrxJkchJHoUp6cFYnBOHpRm0wZkxmE9g8yODmE1C&#10;mFPCMDnSHxnMsbFxLhgdZoWAYAv4+BtRZc0IsCUCQqzh6m2I4XzNx9dWmTVX4e85mC6jf18V/Odf&#10;H2GUjzce3r2Jh1KcfvMcHRFt3bmjyt7RY8f24whtcPtBArq/RlHTIwcku9b+L7iHlMqmSgIqoP6z&#10;jFOKFmnw3VKFQwKpMuT7CUxbI44faVMAS06OR3++R/oGutDX1yKg+jA21oOF1A8z0xoZaGHm1By0&#10;8mc31hWisb4YB9tqlCx9jpDKIVj/m2f5eF7y60mq5ok2dJygI5AZXYLavL8SbYdrsat0I7Lz05A5&#10;OQkr1s9HZcMe7GstQdORvZhakIbQccOxtXApFq2cDAcPRosod4yhwo7g9RcY7Ym4TMIbPRxWw3Rh&#10;ScUytVWDjdMQjJ8aiOypQTCw7A9zG3U4uprAY6Q9fEd7YrjvUCxZMVspnDhy9AxK9x3DwdpTqEid&#10;iW06dqigPa40skGJniXt73Csyh2F5akeOLQ6D4URflihaYQlQ7QxW9sYCRZWyI0agfTI4Qgd6YiR&#10;ztpI8NWjmppiUYYFHZgZFqQaY1aiEabF0g6P1UVWsJ4CbICrJuxNpb3RZxjM6NZNW1MPluY28BsV&#10;gPTUTCxbuoxvcD2ePvlCgVRR1j/fM76+4/iNKvsT/v7tO7z/9RX++uUlGGTx65sv8MurR/iVtviH&#10;x1fx3YPLeH3zNNqLluJ4ySycr1yECWOcsGvOBHRWliigli2YhpLZU7A9fzy2zJyKQCdn6NKWClhy&#10;Up0qlVY2r0uzsR6ffqqcziZFApqqWtDR0KVV7keb0AeDZW2ScPeR9imf9iLE0ne4n7L9zkzPUOnW&#10;KH2RxR7rqw5hlu1qFSMbCLTUNbosJsGXE+HlLFs92nIdfr1MYEkfZVn+MdbUVCqqZDlKi99vqqYB&#10;M/6eHmamGOPigGz+gSYkBWHmlBikZvgiJMIJ2Ym+mJEUgtnMutPjgjEtajQmSyki1XX8WD8k8Y4b&#10;FzcMQeFmisJ6jSSgfobwCTTkHd8YniNN4B1gDg8va2b5nsza/KPxRtSX2b53r94oLdmNJ4/vdHWO&#10;uHIK5zu7jtQ4cayNmbUZhwnrIQIqkHaBWsMhk0jVSqY8QKWUfCoKK5VNXSpbqqjrP8B2tNaiQwF8&#10;n7JmK8BeOHMCNVVl0DXQxyDeALV1NAitrlLYb2DEvGXIOEKI1xTMRlttKepriqmyJcpG9FO8kZyX&#10;c2FPHyGsHTj7oZ3qWd5kJLsepx0+0tGEtkP70LS/As2HqrGTsI4K8YDLSFt4jabyjR6KqfMzsGlX&#10;AfZUrMauihVIyAjEzPmZGD7KGk7D6VRCnDAyzBkh8d4Ym+yHkDhveAXbw87dABZ2WrCy1YG1owry&#10;pvtTiX1hZKtCZdWHuzdvnH52GOppjXGMOsdOtihN2+oa21FY3oHK+nOMCGdROYNW2sQJRUN0UWhu&#10;h+3xwZgT68oIGIYN88egMHk0VpiaoYBRbLqaHmLMrJAR54fM2FEI83XGCCcdRPto8catT/fFr0uT&#10;huKmjI9GmBKjh/Fh2kgfrYskXgth3rpwt1Wn++uDgdJxwsLUBq5DPZEYn4wtm7biYucFvHj+JX75&#10;6RcCK7BKdn1Ppf2dj3yN+fXvnwnrT9/gz7df4edvHuD7F7fxw9d38Me3D/DjF1fxvajs/Qt4fK4Z&#10;tRtyUblsHKpW5SCLPr5q+SIc2LIGe2aMRzHVdffsSdg4bTzmpCfDhJZUd/AQQiJn6wxSiiNE6eTU&#10;u56fyrk8smGA0Klo0pJpKWuRYpFldllmjeWUOlnukTyrQbU0ZJbVZ5bVIWB68rOHDFZmj+U4EC2p&#10;R6byavCiG9i3J6RDo/oAadDWX2lXozR0o8KKbZZqLH35eYRUhfBoyZotodag8mn160tnoAtn5riQ&#10;0W7InDAa4eOGISrKDSOHmiHA2QbhnkMR4SGd370Q4e2JYGk6ZmuM8DAX2l8r+PqbwMvHEB6jqN6B&#10;BvDyJbyjjOAXYgtXdxs6h54YRAcg/38ff/QpIseG4+GDm8pa62Xa4M4Lx5XCgaMEQmAVwATMA63M&#10;oITvwIfCiIPKx3y9WZZy9im1w10KW6qsuzbX71WAlXGIMHcwdx4lsEcPEthDzMCHm3Gio42AdWD+&#10;3Nl833pj0MC+MNDVhIGJHlS0hkBVZRCMDbV5LS1DE3NxTVUpmhvKaYebcI5QSmWTsnQjyzbMrWdP&#10;8TmBlUqkI0dog3lzaebNpaGtEnX7yxGfMRaOHubMofbwCOD7FuiI+JxQzFs6HivW5WN36TI+TsPw&#10;kdawsNfEsJEWGB5sRxtMZc0KQmSKL3zDh/F7rWFFdbVxNIClrR6c3HUxdV4EYR4G86GacPYyheco&#10;W7j70D3FBigNzsUOX7jQibLqQyiuPoWymtMo33cadQ2n0bByB7YM88E6B0dM9XbGbFdrrHd3QIGd&#10;CeYxYi7RNsMSCkueii6CjcyQHE1gYwisnzN8HPUR4aWFvAh9pUhiQaq0PDXDzHhjTI0xoH0msGN0&#10;kBZqgmhfA/i66vEmOKgLWBdHN0SGxWD92s3MQNfww5u3+OuP94D8p8DKQaX9m8AqVviXVxzfKhb4&#10;51eP8f3zW/jlm/sU2gf449VD/Pj0Ot48uoyv75zD/fO8o7bsxFRaFC/D/rBT640AS2Oq7jaULsxH&#10;EYEt5Ng6LRerJ+ci2NWVdpYXANVQWr/I4c6D+/QipP0UIKXdS9/PZSKKFwpVWJ1qqMJHKYrvKa1A&#10;lc4MvZS9o7KxQKDTJnzazLLq/HkyY6w5hD9XJpiollIhpTNIlaAOwuC+A5TlJNlvq8E7o7G+IXRp&#10;naXWWTa8i9Iq/af4OIgAyal6sk1PRSbB+Lv16UGoeeFmTghFeKIrxiZ4QVtXBZ9//CkGK6pPO95P&#10;ldZbts3x/+GTz+DsZIKYce4Y5WsMb28DDB/RBaunAEs7HBrlCmsrQ6VkUzpxyIZ+Dd405PQ3aQom&#10;589INdBZKpZk1iOHmVcPSGG+7Kwpx/4WwsfHtiYp3u9aphEbrBT5N9UoeVUgra8pUoZMPMmkk1jk&#10;NsaXdsLawazb8cFOt9fX4GAl1Zf2+CjVdsqEHAwY1A/9B/TljVAdzvpWCLPw4N/YHkXb12JfxR40&#10;1ZRRnetwhnb37MkDtOwH6AQ+QEtHcOrEwa6zezpa0MZ/p5kuoIGj5VAt1m9bBrcRtvDwtYE7lc+V&#10;j47eZhjqS4s5ORar1k7Hhi2zsXTVZIwgyLbDDPg1VhgV7qIoa2RqAGF1gzezo38430sXXVg56cHQ&#10;Ug3DRpghMmkkHIYbws7LCE5U1+H+zkhhtNnXUKJUQF2mczl64hR2lrVie8VRQnuIil+H3eVt2Nd0&#10;Fs3b92FecBDyRllgta8TlluZYJG+AeYN1sJiVSMs0DZA3EAtuOuYIC50JFJpi0NHOcHHyQDhw7WR&#10;HaqPGYR0doop5hDYWQmmZMUQ2VTYzDAd2mhzJAWbYPRwXVibqGGIykB0C/ANwcpl63Dj6m28ef0W&#10;f76TrPq3MgRcGe//+lPJrn+/ewP89hrvqa6/f/+UNvghfiaov7x8iJ9e3KUVvoQfntASP7yEb+6c&#10;xZNLbbh9ogZ1G2bRDicjdZQVQuwN0LJtNY4WbcHO/AlU2XzsnD4B6ydlYEp8NIyphCaatJzaOgq0&#10;WgRD9rH2+awXgeWF3qOrC+I/uVaNF8qQD2u0yiZumXzixT1AZn4JvnRa1FJV5/Mu1dYmZFLwryPr&#10;r/xYR0XqmCU3Sw8oFT7varWqzrwsvY61+f0CuMApM81yxo+4gMFUFxUOWfeVjQhSWqmno46x40Yg&#10;IsUTkcnesLA2xCf/+ZS/a9dm857d5Tycfsqsr7RxGazSH+ExHvAbbUnrS1hHGcPLzxjDA0zgF26D&#10;ANo/qZuWpRzZI/zJxx9hfG42Hj28TRt8RinrkyM1Th7dT8tZT0WtJaBVaCZszQ1lzKMfBp+L9RVo&#10;ZYiCtjZWKsrXuK+YsBaihnDVVBShlqO+qlipTpKJKZlRltx7qL4Kx3ZRKdeX4tDeCrRQoQ8fbsPC&#10;aXPgo2qDfJsItI1biQtpW7A3ahpqNq1HY20hYa+jFW7BSY7jR5sI6H5lBlsgPXG8DSc5jh5txcHD&#10;DWihsjbTBTS2Vijn7mROSIALQfINdUFApDtc/azg5m9LFbVCQuporCSwE6fGYcbsVKzZsgATZjPP&#10;xo9kXvVGVGowxsT68ftGIiY9DP6hHsyumjClJTZz0kBibgiSxsfSEkcidUIUpszNxubC1Wg/04IL&#10;hFU2yV/ge1zXchDr9jRgEyFdtnkjxs/KwdK1q7BrbyuKS5qwZE4CykuS0FaTg9rCNOxdPg7bQr0w&#10;i2IxU9MQQQP1YaNlgrH+3kgI98IYHzt4OWoh1EMLGcG6yI8zwuwPPYpnJJhgQhTza7gOciL0kBdt&#10;jswIS4R468PWRJ3uhcDW1TTh+tVbeP0tYfygql2wchDev2iH//zjD/z1+49d6vrT1/jj7TP89uYJ&#10;fn/9mLDSEj+9QVCv4ednN5WlnTePLuDbe2fx7OoRPDzfiittRWjbOR1Hi2dgYfIIbJiWjoN7tqBi&#10;8VwUz5iKXbTEGyZnoCAriSo7FDYyK2tiokwOmdLWmmjTbjGnSneKXt2lI8Wn6N9H9gd+rKiOuhrt&#10;K0GSNVo1wiOAybqVnJWqQesqJ98pNpef05GuFcytMhutKfabiqXJbKuhIkDz5sCfMZjAyoSWtEs1&#10;NzJVrHE/qrd8XhRZlFmaoYtllz5RmgP6QYV5e+CAnsxbwxCe6sU7vBds7YyosHIWTl90/6wPlA79&#10;Au7n0vS7Dz7+5CN4etsiPJqWbYQRhnnRElNZA8PtERQ6jDcAFd6gPuf/az90pxW2NDVBB5Xthhy0&#10;3HmMykp1og2WSaFWQtgs9pZ5tL6uDA1UygYC2UBY5WOZTGptpOXlo8Ao665iWeurilBdvguVe3eg&#10;lqDWVhajjkM2qMuSj6zXyiFYbaUluLihCjfXNKB1Uwmayvbi/NZq3JhbiSuJ23AjciPO+y/DMffZ&#10;OJq0HM2bt/FmUKSsd7ZKnTJVvY32vINqK9vp5Pc+xbwtGwAOHqlDSxttMNW/kf8f9Y2lKK3aiWBa&#10;SAF0TJwXAqM94BZggxGE1zfYBRmZYZgzNwOZOeHYuGUeqpp3orxpJ9ZsL0BglA9dTiDW7FiKucun&#10;Y+biKRju6wBja3XoWarSJvuhsGY9Gg5X4XjnQZy+fASdN07g+r1OXL11Fpevn8Glq8dx6uJJ7Chv&#10;wNrCJqwrqURGfgoiMn2RNDEOy1evwpo1i7B6TRLmrwjGrBUBWLkjBjvWj8PmGF9M09LFRA0jePc3&#10;grmmOcJ9hyM+zBuhtMTetOaj5cyc0dqYHicFE+aYmWSO/ARjTIgmrLTEE6L0MTHOElmRNogYZQpb&#10;UzWoDKQlfv3td4qK/v0XlMz6/s//U9j3f/6Jv/4irH+8w9+/vyWsL5lbn1Ndv8C7N1/gx6/u4fWj&#10;K3hLG/zrV3fw05e38ObJZXx7/yy+vHEcjy8ewu2T+/H04lEc3rsCC9J96dcD4W2miXGjhqOjcAv2&#10;TJvAkYfNU7OwhMBmjRkNXwcnBLq7K0sqpjp6MNLVhzGHgCTdKXp93h29e3VHr1498Cktp9QbDyGM&#10;qgRzMNVTlFWGtDpVntPiSidFpTEblVKLXyeWWUBU5+dUCascZSktUOV8WjnSQxqXD+zDn0UFln97&#10;EKERKysHSWsTeh3acU3CLkdjSmGG1uDBtOl9MCLIEaHJbgiLd4WVhQ76ftabNwf+e3Iigao2s7eO&#10;stNG9rHK6Xp6elqITRyFkaNN4T7CEOGxbggMcYaWtlRyfUp1lc3pMgPeG4sXzVN6Cnee7uA4glNH&#10;pUtELRobKgnoXtQxh8r2tToCuo+2tq6+lGMvPy8wE9Q65lTJqwJ0bSkaqouxr2w3Kku3E9qdqJMD&#10;mZk5xSrv2LoOAaM8kJebhKqi7Ti9qwIPNx3Ao1W8ScwrwfFZe3AlaTNuhW/ElVHLcN5nEQ4OnYJW&#10;54k4nrwKhxdtwf6Vm9C4aydvArtRV7aL/2YRmnjTUPbAtjcrubb9SD1hrSKk5R9+572ori/C9uIN&#10;tLYe8Bhtr8DqNcYRrv7W8KPSBtDm5uZEYvq0JMydl4XVG+Zga9FSbC9dhaLqrUjIjoKNqymmLeB1&#10;VbwWc5ZNpV02gqbxQLiOssfWwmWoaiTg+3Zi085VWLhyJmYsnIhla+djV8kmNB2owbkr7eg4fwxr&#10;9tRgTXET5q5dg2Cq95g0bwTGDUdiejymTp2I5SuXYtHiFVi4fAlWbViMginpiOa1kdtHHTnaxrDp&#10;TQuuQWD9hyNlrC8zrAtGuuljjKcqMoOlvakpZieaYkaiCfITjTAxRhe5YVpK4cSkcVbIjrZDVIAl&#10;HC3lWiOwd2/fxU9SyfReAP3jg/2VzEqI3/P5X7/h/R/Mrr99h79//Rbvf/4Kv1NdFWUloD8Q1h+f&#10;cTy/iTdU2pcPLuD5zWN4RFgfnmvD485DeHT+EE7Xb8MkvvFO2r0x2sUWib4+aKJt2jtvFnZMzcGm&#10;yVlYmpmE6bHRiPUZgbyEeIxyHabscZUZX1NZptE3JkBy0rqUJ9Ii95X2nlIY/ZkypNviQCqfdKYQ&#10;kOTkdmXSiLCK6ipHWXLIhJRstRPbLPXJAwiQlpqW8rPVCKts9Rsi1VbScbGXZGEdGOnoE/BB6Nu9&#10;B//9AYoi6zAb61DdjWnfjTh0NDXhPdKW6joMo6McYEdLrM2bgI66NnS1edMxtICujqGyp1Vaukj/&#10;4I/+8wncPawJqSWSM0bDe5QjrTRvVOa66Ne3j5JfZdLN08NVqRSSmtvTxw8oa6wyidSwrxRVyvEZ&#10;HDWlytjH12prSrCPVndfdSG/htmUkDYR0kZC2sDX6iv3oJaQVpVsQ0XRVubNQgK7F/uorgcI1HTe&#10;RLXUB0FfUx2pfmNwY1c9njcex9ct53BveRPOR23ENSrqaY8ZaLXOxb3oLfgiuwgXxq7AreyduJi8&#10;Fk1+09AxYR2ql61C6Z7NqKrZxRvCbkXd22h/WyWriv1t4g2mvgQ1tOeyV7aSwG7avQpeVFJR1eGE&#10;1k3sMIdfxDA6EFdMmBCLBbSxCwvysHTNbGzYvhSFFRtR3VKM9EmJsHQ2xlAfe2zYvQL583OgZ6EK&#10;m2GmWLt1MbbsWozM8THw8XWGo6s5rIcaMd8awcLJEGaOhnD0tEVSThQ2lWzH+pJ6rCttQsbMKfAO&#10;c4JfHN1QkB38QgOxYm0RSitPoWLfed5kLqGm5TL/X85ic/4KpGrbI3iALtQ/1oaBpiXGBvp0AcsM&#10;6+thgDBvscSGmBpjoswOz0oyxvQEQ0yJ08P4SFFYXUyKMyewNogJsoCbgzb0tAah268//4Lff/uV&#10;YAqsMmStVUCl0vL5X+/e0g5/B7wjsL99i19fP8LPX9/Bz9/cpcLeIqw38eMX15WZ4e8eXlay6+0z&#10;zXh44SCe8i711a2TVNh2nNq3GXsK0jAz3hs5Y9yxZ9FUHNi1AU0bV2HDxHRsnpKDNTlpWBA/Dmn+&#10;/khkmJ+SlYHhTo4w1+b/NJXQUt8Q5lQ7nUFUTwI1iPZVKp5k9CW4vaR5mxTLE0ZpJTPwcwLcXU7I&#10;k+Zrg5VOE8okElVXtvDJQcf9Cb+AriJljLTNilLLRBTtsGq/IUoTcw0VLcIvKq3SBW2P3hjSj/aY&#10;6qs5QBVyLKYWAR7cdyAcHY0RmeqJgChHmJpo8HNU6z4DqZK8uRBUscWyr/HTzz7DJ598hn//v49h&#10;Y26EsDHDYGKohoEDe2KYmzU8hzvRUlvx/7G/krXXrFiMy53HqUxdE0syWSTKJcoodraibA8qmD/L&#10;aG9LSragsmwn6glxW2M1wdyNfeV7CGsJGghkPdWutnQHqvduJ6xbCO12fm4vQabCEX7Z+zpxQiZv&#10;Mpow4P/7mnFT8Lz4EM7uKcWVygY839aBh3mlaLbNQrl2BI66T8WD5F14Ma0aL/Kr8HRmDZ5MLMPV&#10;2E24mLgFR9JWYn3uNOzetBJlhRup6FtRVb4DNbxx1NQU8/fejfJK3jxq96ByXyGqCO2evZvgx3jh&#10;4mMCd39mfD9etCPNMMzHGAlpAVhcMAlLlnCsmop125YoFrqkku9DfSHS88bBigAa2Whj/vJ8zFs+&#10;DfYelihYOwfL1s/CyGAn2LgYwtrZCDZDDWHnbgYHd3PYe1rC3suG6mwBfQs1WA61Q8H6YmwsbURc&#10;bjLtuAOhdcTQUXbIn7MA5bUdqGg4gaqG07zhXKJqX0Nl6xUcaL+Fqh0t8B8ajH91U4WBhhVCaInj&#10;gocjkD/fw1kLIcO1kU5gp8QaKaDOTTFVxvREQ4KqR2B1mGGNkRNlg3HBloTcEBbG6uiGv6msSlGE&#10;AEr7K8AqyvoHs+uvBPYH/K3A+hK///AUP7+8x+z6EL+8uo8fX9ymst7G2y+YYQnst7fP4gWt8PPr&#10;x7oGn3/JbHDvdCvON+3ClplxaNuSj92zIlG9PBvHSjbgVGUhdsyZjC0Edn1OOpYmJyIvZAyyIsKx&#10;YfECLM6fghAvTzgaGzALaMKUamWkqgPtgeoEpD8G9PwccrJ4f1pVyayff8aMy9wn3f778XHAZ59D&#10;pWdfJXvqDGZwFwVlBtWgMooaD+Lo16c3v7cXBhE8FdpmVcIss546gzUJujr/jQHKUZZyxIcqwVeR&#10;AgaCpynQ8ufKGm4/3hik6srYVAuRzK8BkY5Q1xzIDNtTKbGUjpByFOSnn9DCf9aTQzoI9FCKIBwt&#10;LeDnMRSfdOsGGysTBIeNgNeIYfAPGAkjPeadET44fewA2g/Vo41ZsJHqWU5l3EtlLFPGFpQWbcPu&#10;3RuxbdsqlJdtp1oWon1/A9798ApP7l5BZckO5XvKijahaNtqFG9fi7I9m1CyewOqy3bwZwqstKOV&#10;Jcy5tcjLyWRUUEGwnQfubmnCV7uP4gIz7PklJfhyXTu+W3EIB4bnY69uJC4GLsSD+G24n7IDDzN2&#10;4X7WbnwxoQxfTqzEi4lVuD5uEyoDCVbaJGxfVYDCbStQuH0VindtRAl//yJCvGfPehSV8OPyLdhb&#10;wd+zaitiUwIJkz48RV1HWcKByhQY4YKCZROwbGk+Fi+dgpUbZ2N32QZU1u5GYdk2lEgXx+QwWDrw&#10;enHQQ15+KhYvn4nZzLHTFubCw9cWdh60qq4cbqbKcPSywFA6I4/AobTe7hjqbQ8zWwMY2VpixpLN&#10;WLu7BnFZ4+AT7IChvhbwjxiFNZu3Y+POIkyYNQPL1u1CU8t11DRcRk3TRSrtVebju9hL5fULzKVL&#10;sUaQjxvGUF09HYzhZKGCIDcNpI1mTqWSTkvQx9x0M8zPsMCsVFr5BANmWV3kRBoiJ8YSKWHWvAZM&#10;YW+tg27/v5n1/XsBtktp//rrF7wnsO9phQXWX988VrKrzAz/+h2V9ps7+PHLm/j+w8zwq7vn8NXN&#10;kwqsjy8dxrNrRxWlvdxRg6M1W1C3mdZl8lhsmBSM6bTHRj3/B/OZBQ7s3EBLnIn1eelYlpaEGdGR&#10;9PJR2LJkASq2bsCyGVMQ6esNJ2NjmKlrwVCF4MoOH1U5lV064H9OIKSMsacCrPS+kUbkvXt0Vyys&#10;tAs1liysqUeVlbNoVaAnFlesMYGV3scD+/VlZu2ntKuRPlMCqOzR1ZDmbVRRschy8oA0i5OqI+WM&#10;Wt4wNKh+Mhkl+VZKJNW1BvKC8aJ1s4OW7hB0/1iaf/dWSgmlE6S0q5Q2rr16dHWJlEOZLQwN4Wpr&#10;zZtJb7i78y7uxwvH1xUjfd0xbKgN8+QanDrWSrUsRy3VsWTneuzZsQa7ObYTvh071mHb1tVYzwy1&#10;Zu1CpZD95vXT2LphCe5eO8vRieIdm7Bt3XKU7iAYO9ZixeJZWLeamW37SoK8BdWlzLAEtpbgtjbW&#10;ICU1WWlYtzl7Jl6WHsezHUcIbgueb2rDizWH8JLAvphZi9NBi3AjbA0eJe7Cw6wiPJ1Uhq9FaadW&#10;4nFuCe4lbMXZ4XNxPXojOqcTqqyZ2LFwETZvXIatm5fx/22lMrZvWY6du1Zhd9E6FPJGXlmzDdPn&#10;Z1IBdeE5UmA1QnD0cCxYnkcrmo+CgslYvmom8+gKlNZsR2n1NhSWb8W20s0YEeIFG2cT2LoYw93H&#10;DuMSQzBjfh7cfR3h6EGlpkIOHWELl5F2cPN3hitfHzbSnh/bw5mv21KNzR3MERqXgCVbyrBkczGi&#10;UsfCO1C+xgJxmWMxY9F0hCeNIeDOSMvLRl3zRdQ2XEH1PgLbeAXlDZdQv/8WmtpuY8qUFQgOCICP&#10;uw0czLRhbzpIATY50AB5kQaYMk4fs9JMMD/LEnMJ7YxkYyqvAa0xwR1ngawoW0SOtsUwRwMBVjKr&#10;TDaJ0n4AVookmF3//P0N/lCWcJ53zQp//wV+e/UEP3x9F99/fZvA3sZPBPaHL67h1f1OQnuRFvgU&#10;HnQewO3Tzbh1qgl3z7fi5mk+nmnF5bZS7JyXjjEOqgiyN8KYoY7ICQvCkT3bsJWZaW1eGlZlJ2Nh&#10;UrxSrrhl4RzU79mK3auXYAk/n0Cb7GBoBDMNLaVk0FSLakvVldPrpIBCIBBLLNAq9cW9eitFEnK0&#10;hzQXlyMrNZSte0OYN5k79fSVPKt0b+xDC80hJZHSxUGqqARs1UHMs/wamYWWWmZ1qvQQAqucNTtg&#10;ID9PxaYiy6xzXyrwoMF9EBLrikBmWGs7I/4evaGna6h04u9OK9yzex9C3INq3V9ZOpKzcc34u7lY&#10;mUFzSF+4ezrAnXd4L19CO8IJ3j5OKC/fjqamCuzaswHr1hRg7bL5WLlgBlYu5MXPSFGyZRPkEO7C&#10;jeuwfukCbFmzBKsWzcScKVlYMHMCli+dg3VrF6G0cDPuX+ff6cUjZba2YOEUvrYBj25eQG3JTuzd&#10;tQVlxcyzdXuRmp4MFz1TXNhUhWc7D+DL7UfwZG0rvlp3EF+uOoBvlrfh9bI2PKcFvpWwDbdit+Hr&#10;vGq8mlaLr/Nr8GxSOb6eUIlrY1YR2AV4nFKEG7mF2BswCRvjJ2JtwRxs2jQfmzbMw8Z1BdiwZiE2&#10;b1rC/8e1KCpmFt23E9t2L8MwTxM4uxkiKTsMm3cvweqNs7B4xSQsXz0DW3YuZ27djMLKbdhTuRm7&#10;KrZg1fblcCKkdkNNYW6tDVMrLcycOx5l+/agYNVcBDNHuo2wxzAORy9rOHrbwplZ19nHlpbYAtZu&#10;xnAe5YyI5HjMXLoWy7bWoGBTEcISggm8FTyDHJA5NZHQhiIkkdEnxomOKhJlNceprrTE9RdpjS+i&#10;svEyrTKhbbmJloMPUFjUgnFxydDndWtr0B8h7mpIDaDtjdDH5DhDRVkXZFsqY3aaGWYkENo4E+Qn&#10;2SAvljedEDt4uZr+o7D/BSxhlRJEmWj645eXtL5P8Mebp/jz7VP88t0TvGJe/frRJf7Rbyo59u3T&#10;a7TDl/CGr319+wyeXjuGu2dbFFjvn2/DF1cOE+D9eEiILxHYRr7h0yKdEeqkjcVpcZgRG4qyZQtQ&#10;s5IXWS6BzUlBAd+s6VTZNfmT0Fy8Ha1yMW1Ygc2L5iJxzBj4DhsKG1pFYyqstDQ10tSi7dBRNsHL&#10;jh0BSbbQadM+G2jpQk9dk4o5iHDIWqtMQskGd3XlSA8pU5TjPAb2lsqqwUqHfdloIBvlJdsOUtZB&#10;+yk2WVdTl9BrcWgr67Nqgwk7FVZ10CBCO1CpRurdpwf8w50wZpwz7ByNqN6E0MMNQ4ao4KOPPsUn&#10;H9OmM0sPUfbrDlRgN9PR4V3XAMYGqnDz5N2fd2JPb975maFcHCywbNEslGzcgD1LV6FyxQYc2VSM&#10;jhXMr1OX4OjKXbi8pRYP9hzC/ZIDuEj7dmxrKeqXbETTyq3o2FmOvSvWYN+eHTjXvl/Zy/zrq+e4&#10;3nkU61cSGN4AWmmxd65bqtwAtm9YhlJa5bzoOCwKSsC9tTW4u6IKd5dU4+6cajxb1Izn8xvxZFYV&#10;7kwqxqPplfhhyQE8zCnGneTteDq+RIH1+aRKfDexBhd8FuKq30p8PXEfrmTuRNFQ5t7gfFRMWICd&#10;i+bzBjQP69cswNoV8/h8AXbsXM0MvgnlVduxt3wTfEZaIzktGGW1W5lr12D95nnYtHMRdu8l2ARU&#10;VHVX2WZsL9+IXZVbsGDVbFg6MZ86MvPZ6GL6nPFo3F+NmuYyrN+2Eqm0tnZOprAdakYltYCtAqkZ&#10;rbE5VdcecRmRWEjbvmT9ViprCZZuq8XKXdUIiQ/k540QmeaH9CnRiM7wRWiSB0aEO2BsahSKKo9S&#10;Wa8RUgL7YdQ2UXGptgJy66F7qKo/g4S4XNga6SLIVUtpdTo+TA+TqaYC6YJsKyzMscH8TDnVjiPZ&#10;BnPS7DElwQ7xwdYY6WGObn/LzDCh/UsGrbAo6/s/fyasr/Hup6/w989f468fnlFZH+BHKuu3jy/j&#10;2y8u4yfa4bdUV6lsevvFFY6reHHrNJ5ePYqnVzrw+OJhfHG1A19cltniFtw8WoMz9dsJZx6ql6Vh&#10;9+yx2J4fhxMVG9FMO9eyeQ1Wj0/nyMSy9ETMio3CgsxkNFJh26tL0VC4hUF+A9bMn4W5E3Pg7WAL&#10;U+ZQMw09GIpN1tSmRdaCHMkhp7MLoKKOcjbsQCqvHH6lRvsr66xysNZAAVdVjYo7mJZZNsQPZI4d&#10;oFRMCaxyrKNUVPXnDUBmlAfLTUBNXdkcYKRFZSasqgPlVHeBjvApzwejT28CG+aEsbz7qmv2h5mp&#10;EUb6ecHC2hT/+te/YG5ujvETMhE0xhvDhzvBytwQRjrqsOOjjZUBnF3MaeVM4WBjjuzgKMyOz+Bj&#10;NM5sqcbLvSfwYtcRfLXtEL7awJtgAfPhzCLcnFOGr9YfxOsdx/D19kN4vr0N97Y04vbaOnxXeRav&#10;Gs7j5KYyHNy0CwcL96Bq82psLpiBpbMmoWD2FCyaPgEFMyZjwYwJWDqT6jdxMrbF56E1dT7OZK/F&#10;+Umb0DlpOy5m78Iljs7ULbjAcTNvDx7OqsDXS5rx/boOvFhQj8dTy/CMdvhrKu2jpN04aj8VD8ds&#10;wIv0MpwKWYEW75k4EbEcZ9LWonXaamydOw+rVs7BatrblSsYmTYspc2nRd6xClOmpiE+YTQ2bS/A&#10;0lXTkJ4bjsS00cidGoela2di1ZYCFBD4NTtWYGPRGuyq2oLxM9NhZMnrwVQDAXyPl9JZJGXFw3uU&#10;O0ws6bKM+DfXG4whegOgbjQYetaa8I3wxgIq9oZdy1HdsheNhxoJ7VJMK1iOxZtrsZzvXUJWFCKT&#10;vAmnN8JTvDAmwRV+sXRCEVTc6ZNQXnca1Q1XCeUFRWEF2Jqmy6huuoTKJr7G5/v230DzwZtYvoL5&#10;PNwPsb6GyA7RxCQ5fT1FgLXA4jwLFFBlCzIIb7od5qQ7YmqSE4XKBn6eZgLshwknBVixw7/ir9+/&#10;V3bh/P3bK45vlEKJ3wmsrLP++OIWvn9+A7++vMv8egMv75zH94+u4IcnV/AtbfFXVNnnzK6POw8S&#10;1iME9yBudNTi0oFSXGgtwolyZq78cJTOj8GmKRHwt9NEsp8HTpRsR+HcqVielYplmSmYnxSHWQmx&#10;vLjW4IQs4pfvQZ2s265dimLawLG+IxRgbXRNlOM55MgOPSqt2F45mqOfTDqJStKSSoYdxIw5kDZ5&#10;YM9eysSSChV28ABZa5Wv7UMrPEjZRNB1QlxPZdlILG4/pRyyrwK/Jv892TQg67CyLjuENlyqoyTL&#10;yp5aybV9+36K7EnhGMm88/En/+o6/GmUCxyGWaEXYbaztUJmTjyCwoYjIJiWKmg4PNwcYKSvpTTd&#10;dnQwg4WVPiZGjMPzQmbRjY04tHAnvik5hlebD+MFben9hZV4sqIer7e148nKBjxaWY9Xu4/hx7Jz&#10;+I7QvljTgrfFJ/F2/WF8v+Uo3ladw8PdB/Co/CA6i6qxe9481O7ciNmMIJNT4jErJxMzcrIwKy8H&#10;MxMTsDomDS3jF+BY7hKcz16HS1O24vK0nbg5fS+uTSvG3Znl+GJePb4saMLXK/bj+dIWvFx9GD9s&#10;OIpftp7AD3z+ckEj7mXswfXwdXiSsAsP4nfh/JiVOBW8GJfGrcXFpPU4mrwS9ROXYe3CWVi6bBqW&#10;LMnHiuUEeNUC5OUlwc3NCtm5sUjPjkB4rBf8wpyVHDlitBNzYxTmr5iGxNwYjE0Yg9mLp2HV5gLe&#10;KIOha6IGfRNt+I/2hauPG/TM9WBkyuvDWANqBoRVZwAGaffDAK3ezK/OyJudhYJ1c7CzbBMqGgqx&#10;pWQlYjL8EJcTiakLCpCQlo7YlDCMywhGQLQT/KJtERBLgGJsEZYSjDXbS7qscP01QnuBqnqR45IC&#10;bG3LFVQ2C7SX+bMJcDOhPXQflVUdmD05D4nB5pgYqY85qSYoyLLAkhxbLM21wZJMAptphxmpDpg4&#10;ToC1RYiPBYH932IJmWj6DX/98RZ/ftiJ89dPVNdfvsLPrx/ip6/u4E8pQ3whHSau4oenV/GamfXb&#10;e514++RaV8E/P/76zlmC2o4vLtCinWnBowsE9ngDnzfjwdlmXGvZg62TxyLN2wCJwy0RYGOMYHsL&#10;NK5bhcY1q7AkLRnLslKwUDJEXBQq1vOP3FiNQ5VFaC3bjbJNq1C4fhnykmJhrqEJZ2ML5lkt2l51&#10;ZlXZySOliPzDEMpBAhuBFShl7VQmUVRob2XPq2yI7y9dHGSGmWBKM/P+BFCawMn5Nb0IvGzv60/l&#10;lU30ssFAiii0mDu1qa4afDTTN8fAXmKnRaH7E/p+sLDQxILFmRg4uAd69OgB75EuGOZjDkcPU2hq&#10;q+DTz/6FsChfRCUGYWTQMIz0H4ZRfu4wNNLm9xrAxs5EUd1DS3fhx80n8XpLB34hcG9KjuPRmnrc&#10;nr8Xl6fsxIt1rfhr31X8UXcV7+qv4JfqC/it9hJ+IrSvtx/Fb2Wd+HJmFZ7MrMTb0jO4v6EZdzY3&#10;4e3Bq6hZuBapYaHIjAlHakggxseNxZSUcZicyJtkRDS2xOegeeZiNGTPQUvcfJzIW40bCwvxxaom&#10;PFtLS7y6BS9WH8DzVW14tqoVX65oxculbfhyeSseLq/Dlem78LSgBr9sOIYfFrTi2YQywluIR9kl&#10;eJCxC1cTadd9pqFl1CxcyN+FgpwJyEiPxZQp6ZiVn4s5cyYhNJhqFj4S06alYuLkeKRkhzJHjkBU&#10;ehDGxHozdrhhytwMLCVo/sFevAGORFxyBDx8XKBtqA4jc76XjrYwp1ORU/WMCa2uiTrUDQdDw0AF&#10;qvp0RQaD4BnoitSJzKS0wjnT07F2xxKkTeINImUYorO8kMIbhpePO9KyeUNbXICMKRmITA2lHQ5A&#10;Qk4iFZzXZO1ZVOwjmHUcAi7VtVrU9QO0AmtV8xWqrAz5+BLqWu+ivvkaVi1fg0nxPpieSGXNMsNi&#10;2uIl2dZ8bom5aTaYFGeNzHBrJI62Qoy/Fbr9JV0kxApLbv2TsFJV34uy/vpSKUP8lbn1x5f38ef3&#10;T/DuFcF9dpOKehmvHlxQ1FQssWyp+57jNXOs2GLJq0/OH8BTQvucmfbJ5Q6Cewh3TzfjehvvRouz&#10;MD3cGcG0I7PjwwhmAG1wAo7s2MXHFKygFV4kOZa2eO/aJTjbUkWVLcNhqXndvgaF65ZgWnYSrHW0&#10;4Gltr2xSV+3fD7qE1kBTU9nXqjFQHap9ZW2Ud1RmVymYkMklWdfs2vj+4TRzqSIitMrpbwROOloo&#10;J5rLzHN3OcFdZp+ljrkvre8QBVblpAHaY8nN+hq6vAlIgcVAfP7Jp4iPD2ZmtcRH//ORUtvs7mML&#10;F29TOA43hqGZJjPsv6ClNVjZERIU7gEffwcMH+UEW+YqE1NNmFvrwd3JGjc30FLm78WTAtrLNQ34&#10;ruQEvq/pxLONbbg2uwgvaIl/3H0Cf1RdxO/7LuOXmov4s+Eafq2+iJ8qOvEnIf5mbi3uTirCT+Xn&#10;lUmjqysq8aruDG7ubUVGYAgKpkxEQ/F2TEqJ5R18FOJH+WDO6EhsGZeNqtnz0DBtIfaGTcbhCUvR&#10;OX8rbi2qwAMq++PVhHb9ITzdeBD3+LvdX9uEB8v4+pJa3CkoR+f0LbiSvxUP51Xi4eQyvF7QxJx7&#10;EI+mluNyymZUDcvDLvM4HBwzH6dm7YKHtQN0tFVhaaYDX59hGBvii/DRIzB5YgbSMuMRHRcMb75P&#10;/hFuiCawubMSEJsZTGg9EJ8RjtBof7h6OcCcNzs5UFqXNz9DC0OY2QqoBjCzNIAJ44ahpS70LbWh&#10;ZaSuKO0gnf5w9xuKtIkJiKfljc0IRcrESIQm+yAiwxVRmR4I57WZkpaFpau3Y8ueFmwuasS6XfVY&#10;vaMa2/g+StFEZd0FQnueoFJJqaIy4VQhz/n4z/PqZtplAlvJ51UNncpjTfNNNLZdQ0lxLZZMTyWg&#10;Dihgfl0sG9ppi2ckWyAzxATx/kZIHm2JxCAB9g/ZRifrrW/x+0+ElLDi3Wv8/cs3+P0NrbCUISqz&#10;w7TEX3flVrG+YoF/oNK+4ePrBxeVIQA/vtiOp1TYb26cwpdXjymgPr50BHdONePykSpcbitG3drJ&#10;VNNclC3NRemKiWjbPRMzY/3RXlSELdNpi1OTsTglETPHRWPbolk4Q2DPH6hFh5TeMcduWToH+TlJ&#10;cGE+9LF3UlqZ9u7+CQbRCmvJeisVVmeIDtQG8A8zQI12VpWKKp0sBNgBSjaVdVpZG5VHaVAupwoI&#10;rDLhJJ32lY6NVFjZ/SPN4KTaSHKxHBFiaWAEU30D5llNGPNRTUWFP7OvUvcbFxnIf6cn4aXqDhgA&#10;Lz8HBVYnL1OYWuugT99e+J9u/wMrKxNERI5UGq25+dgoFTemFtI1XwPZoWF4TjW8mL4e92bQVk7e&#10;hte72/Hnwdt413QNv9dexpuik3i+rgVfbtyPb4uO4ufq8/i97jJ+qjynKO3fjTfx45bj+G5jO36q&#10;voRf66/j+tpaPC49jO8OXkLZ/OVo2bMLL+/fwPbldCyxydg8fTG2pEzBitGxKEzPQ3nyJFRE8u8z&#10;fiGOTFmJ8zN34t5iQrlsH26vrMOjHW34/sR1/HH3BX66/ARP9vBGvbgcX66uxb2FRbg1ZQeu52zD&#10;tcyteD67VlHc79e140LyRlQ4puJgynKkuY1mtOjLm+0QONmaIyJ0JHw8nRAZGgQvLzfoGmhhkApv&#10;pCo94R3gguiUQESmB2LSvAyExfvCZbgVnD1sYOFoCn0zPeVsHwHWwFwfxh9OHTA20aHKGipAG9sY&#10;Qs9MGxqGqtAwVkX2tHSOVEQkBWNsSgC8Q3ljiHPH2ExP/jtuSMpOwNyFK7FqYwl28L3bVXYMRdVn&#10;UExQyxrOoby+swtaWmFR0vL6/29Q/wFXYC2n8irwinWm+op1FjXe13IdTQ0nsH3lfOZYHyxIt8Ci&#10;TBPkJ5hjXKABwjy0MW6UKZKCLNHt/R8/4r3Y4N9e40+xwVTWdz9+qSjr728I6g9f4BdZc315D2+e&#10;Xcc3VNEf+PgLwf3u8SW8EltMgB9TRR9famemPYNv755RKpweUGXvnm3FrZONuNpeg84De3H1SAU6&#10;ylehdHEKnl9owO9fX8PuxdkYH+KDfWvXo2nTBixOSsCSpETMjovGqmnjcaqJd+b2BpyQEjZmrx3L&#10;52PZzDzemc3hYkZLTCvcWw4+/rg7H3szc/ahsg4inLyLMpvK5m/pNCiwyixwL1HPnj2ooj0UeJUe&#10;UYR2AG2zACsb5ZXzfai68nk5t1b2fkqVkxYVVk9VjUquzTyrpUCrpTaEP5df+9nn8BpGG0boPu/x&#10;KdQ1h2BEoBvs3Y3h7GUGKwd99BvQW+nHJDcKVw9b5ltruA43g62zAS84KreWKtakT8aLVfVoHzsf&#10;D6YX4tb0Pfi+8Bh+4h/5R97NRU1/rDqP78vO4PmOQ/iq8Ah+rD6H7ytO403lGbyt5dfUXcP7/Q8J&#10;+G28pW1+f/AhHm9rw8M9bfiBtvjlwU6cKq3Bk87LeNx5C9/degn8AFwt24981yDMcgvC8uER2BOR&#10;ifLMyWiZWYADM5bj8Kw1+KLhMG5WNuNKVRP+ePWCN/VvgD/e4edzt9A5dS2u5m9i5t2Aq5M24sp4&#10;juyNuJi6AdeydxDiYubfapxIX43pI8ZBDiYbOIg3WnUVjPb1wTAHc5ibGkKH7mmIyiCoDGbeHMRB&#10;aI3MtZGcE4XQBD+l2MHSSQ82LsawG2YFY2sj6BhqK+fUauny70NQ5VBpUyqsHBciJxEYU2WNrXmj&#10;NdGCgaUebXA0dpRtQd6sbIyO9UNYoj+GB9vDN9IFYcluCE92RcbEVOTPX4gl6zdj054KbC6sIbQt&#10;KK45jrJ6QksbvHffBVTwb1NB+Mr59/lvWGWU0yb/81yBWawxH6v5cRW/r6yJ4DLbtuy/jLKiEhTk&#10;R2F6ih3yoqwRyugY5KSGKDddjPM1lQz7Vmn38tdvBPWnL/Hnz/wDvH2Gn14/wG/fP8aPoqzMsN8R&#10;0peE9XuZGRaVvXeewF7GN/fP4+HFI3h2/ThfY356SPt147hSNHGHGfYWlfX6sTrcOtHIj5tw73Sj&#10;sntnTV4IkkdaYv3cPAQ7W8JTXxOb86fidHkpChJisTQpHvOosIuzk3G0uhDXjjXjbFsFjkh97M71&#10;KF6/GOEjPJTzXXWHqKLXp8yMH3Wnsn04lpHwyLqqVEApiko17f5JD3zGz3f/7FP07Em4aYdFZbsm&#10;mfpg0ACZPZbKJym4Z65VrDO/hll0MLOv5F+tISq03HJygaoCruyV1R4yBCq8MXz2r4/hwEweGTkK&#10;jryQ9JmZPEY4w97NBA7uRrBxMsDAgX3w6b8/xacffQx1rUG0cpYY6iZlcrzQTNSYxVVRNXkZ7ucX&#10;4cCYGXiyqBzfiJJubcM35Sfxewtza8s1/FR/AW85XlWewuuq0/iRzwXmt/s68WPtRbylqv7Wchd/&#10;d3yBPzuecDzG10XH8HhrC75vOI+fT97FD9ee4a+XvwPfAXjE6+DWN6ietwYzw2NwqboGqxNTsDAs&#10;HOsnZKB42UzsXjQDc1NieHNux7uXT1C0YQWqSzegqXwr7p89jjNFe3F68UZcnrkeF/JW4vLUDbg4&#10;cQOfb8ClrA3oTF6H03GrcXPqbhybuR1m/bSY9WX9+nPmd0ME+vkgf2IOJuZmw8zElDfPftBQHQJV&#10;VWZO1cEYPKQfhnraISjCB2b2etA2VqFaasDMzhR6xrrQ0deGphZhJbjm1iawtDOHDYednRmfU13F&#10;FlvowtHdDjn52dhduQN764sxZ+UsBMb4Iih6pLJBfkSIHcbED8WYOCpsTixiMmMJMzN0UhhCEscg&#10;mqDnTJ+Chau3oqjmFJWWoNVdVPKrWF0B9J9RJnaZQ57/o7ySYRVgOURhK5TPXePr15Vii331J7F+&#10;ZYGyHW+Y5RAEOmkixkMXMYS3299//KCoqyjr71TWX757rMD6+9sn+PnNA/xAZX31/IYC7I9f3cab&#10;58ysyha6rrz69PoJxQp/9+gCvrlzGl/fPqVUOkmFk6zD3ju3n9m1BffOtFJtm3H/RAOu7i9G4fwU&#10;xHsYIMbHCvN4EUwY44v8yNG4WFOF1elpWBwXh/mxMZiXyKxTsgvXjx/AhcP7cLq5Aocqd9Ear8aS&#10;qXmwNTJQ1ll7fdZLUVepJ5Ztd7IZQEoUZXT/9FPC+il6dJeNAp8T2o/5/BPldcmr0uStq9FbP+VI&#10;EGliLqcLyMFbUpXUszstM22y0l1RZSABHQQTKoCRBq03odVV11CAlYmnkFBfjA4dDu9RzoTQEC5U&#10;AkdPY6qsISzt9WmTe+NTOoHun/D36P4x7/y6cHExhJ2jjrLc4GBojEsr9+Jiyjq0BM/AM2bEL9Y3&#10;4uviDvy0n0rZTgiP3sWfR27j57ar+L6RgPKP/gtB/qWFMYXg/rzvEnPtNfzRdAd/HniAP08+Bzq/&#10;xSsqr9jiZ/vO4Jd7VMVXf+D9o+/x+6Un+PbAGTxsOMS/QTTWLpwB/P4tjtPRLJ2QhoJJySiYnYKt&#10;a+cgJykCC6lIpbs2wM/bGRmJAdjD10/tK8WueTNwuXQvbizdhc7sFVRZUdpNuDJzK85krsTR2MU4&#10;HruCn9uI2ytqkeoTxvfh33CwNMKebctRtHEFnl3tZCJ7gcvnz8Dezlb5G6jyBinFK+q8mekbasLO&#10;2RRGFtpQ0eoLA8YIPWN9aOtqQYt/ExX1wdCkwppYGcGCsFrbElYqrJ6pNkxoh8OigjF/2RwUVu1B&#10;Ue1ulOwrxPIty6iqIzB8jBtc/V3g6meDEeGOiEj2RyAh9g5y4XBStvaNovr6Rg6DV4grvMaMwJR5&#10;ywkjrTFzaVmdjP8D9J/x30orlllmiyv4NV22+DJqqNI1shzEUS1ruS230HzgJnbtaoD38OEYZqaO&#10;hJHGiBulwwwr3Q+ZWd/LJBMt8bvvn+K3N1TWb3kHfnkH339zh8AS1m/udhX8M8fK0o5UNn1z9xwz&#10;UCdeUm2/unOKCkuLdr2DoLYS2DYq7VE8uXwY92iL756RyqcGXOuoxtnG3ShfOgHrckOQE2SNjVNi&#10;UZAWgjAHU5yiwu6elY8FsVFYSIWdExeJuk3rcPPEYUK7HxcO7WOW3YPKbStQw4smgjbKWEtb2X4m&#10;qtqbatidQErztj4yeSTVT1RQpTSQsPbm133Oj7t/2l0pFRQgP5c6YFpgmYQSaJW8S/srLVBlU4H0&#10;i+r7aU8C25/Ayil5XZvs5RwfXTX1rvXePoOhTZscNy4EvgGu8PBxYi41g4uHOZylsHyYCaxsDZTC&#10;CjlVXY6H/JRKP0SlL5wcTWBLuzx4SG/Eevvh+dZmHI5aiLaYhXi6sQUvdh6mgl7Eu/bbeH/8Id6f&#10;uM9xD7913MKvh2/h3eHb+P0Qn/OP/HPrDVpnwsuc9EfrXbw/9Bh/tD/B350v8f2B23jIi+vd05+A&#10;N3/h/YPX+KrpNO6W8iZaXoXHp+iKTrfjqvSFaqxAS9kOnN9fgz2r5mJqdhTm52chIsAL9pb6sLex&#10;ggmzYugoR+xaPhMHijdjf+F6HNq4AR0TV+Bi3jpcnkxVnbwGJ/OW40jiAjSOyUdD6Eycn7AZ19fV&#10;YbSdG93Ov+HpYYlNS/KxZ/IcXNlejvvtx/DgxnWEBAXyBtydtngQ1NVUoUsoDU0kp+rCYZg1tAwZ&#10;T4y1oU2XpanNvwNttQCrpqMKYwuZbDKCuUw+Mc9q6qvCyskMeVOzsHLjEuyq2IY91TsJVwl20yGM&#10;TQxU6omdORxH2GBsaghCEgLhHuCoLCWNCnFWWs0ERHvQLvsy3wbTRgciLC4RhWWHlQwrtcMltef/&#10;D1axwIrtJaACLoGU8Q+0oq41HNX8nLIcxK8VgMtpkSubrqLx4AOU1Z5BemKqcqRLWqAhur0TUHk3&#10;ff9hkuk3aagmO3KorG8J5psvb+BHWXMluL8QWMmxr2iFlUknDoFWxtcE9sVNKfqXLHtQeS5D1mJv&#10;UVWvH6vFDY7L7ZW8CIrRumU+jmydibKFCShdlIyTlWuQEeiJ2nUrUbNyKebFytGMsZiXEImqtcsJ&#10;fDt/ThtONJailbmjee8mHOLdcWZOqnIujmxu768ARvv7GW0uAev7QTm7E8getMO9CKxicZUcS0Bp&#10;ez/vLkosnRnl9a4ZY8m7sh1PujdKy9MBvXpjMMGX7he6cvodLyADOd2dVq2rt7HkY0JLZQ4PH0WF&#10;9VBqWJ1dzWmNTeHkxrzlaARjE1188tG/0ZO/S2/ZwP7RR+j3+WewMtGBpZUO/+1PkRccha82NeFI&#10;0hLcpR1+ubsdr0pO4Nfmq/jrGEE98wg4S2jP3Me7k4T22F28I7x/8vk7Ku9fxx7gj8N38I5w/nHw&#10;Ht4feYzfjvJveu4F/rzzFvjmbyor8P7Zr/j64CVc3VmF0zuLsHfpItRuX4tzBPTtkzt4duWcMlfQ&#10;XEK4TjZjwYwsBHi7wMpQA97D7GBnbYUhzJ5Ts6Nx/ewBHCzdjrIF09EybzGOTV2NUzkrcCZ1CU4k&#10;zUNz/DRUjp2I7cOTUDFmMhpzl1NdQ9H93//GkL69MdzSHONHBuPS7HJ8ubABl1fVINY3TLHBakMG&#10;MEb0hp6BDqytrWFCq2xARR0V4A234S7Q1lOHBnO/qsYgDFEdyJveICosb6ZmBFZgJbgmZroEdgjc&#10;vJ0weUYOFq2azey6FXsqt2LBskmYMD0SiWkjEBzpjGGjzOA/1gepE1PgH+mDkWFuVFsXPndTOjCO&#10;TQlE2pQ4JE+Ipk0eg/QJk7G36iTKazuxt+48ShlJSuU5H/8BV2aRRVGr+FyxwBwCs/Iav05er6zv&#10;KmVUyhplplkKLghv48GHaN1/B6sKViM3diS6vf+ddvjnb/Duh+f49RXzDm2xKOz3z7r2tgqkoqpv&#10;nl7Hd7TCUun03VPewZlj3zy+9L9rr0+vdiiK+vrBWVrjk8p4dq0dD2iJr7fXMrs24aGULDLLXjxU&#10;hTM1W7AiPRCbJoVhUYo/vIwHI2KoLXbOm4X92zZhbpwAG41FqTHYOm8aLh9pxoUD+3Ccd8QOgnqs&#10;oQgddYXYumwunMyN0Z/QyTrooF4D0OcTWuNPqZZUPelr3LenLOUQXsLaU1S2h7SQkXXTgUoL0b59&#10;5IAtGVRRAjqor5xXK43a1KClpgZV2XrH1/VU5FjKIdAaOEBpgSqn50mGlf5Osnwkh1E7O5kjJNwD&#10;3r62cPO0hC1BtXExgSntWJ8+vaE7QB1rJszD0szpcDOwgup/umNIj+4w0tdg1v4MWbxQH6+oxImc&#10;VXixZT++2nMEL0uO4kf+If8gnH+eeQBcekTFJJiE9jdR2lO38Y7jL/nc+S/w12l+/uRj/H3iCd6f&#10;foZ3l3lTfvQz3n/1J/549Tfef/0e75/8jHv7juBeXTM662qQFxuOMC9HrJo5HjdPHca3j67hzKE6&#10;rF88HbUlG3Hv+hmlO8X86RPw5PYlXD57Ekvmz0J14TqAzuzZxbNYnpWGmy0t+On2A9yqaMXxJTvQ&#10;kDUPZQkTUDtxFtb4xmJHaA7mhMaiL29cxnxvZwTGo2P2HpyfU4Hf1jCTT2nFyyUdmOKbxptrb6V/&#10;tLfVUOhp6UJVcwiGqA+AqakxRo7ygb30R+ZrkltVVRlJpNqMfzN9A31aYUvYyPm0tMb6hlqMGyq0&#10;w4GYOj2Llng69pRvR/6cVIyNs0d8uh1SMmnvc92RlDkcUQm+GBs/BrHp4cyyfvAJc1WGf5Qnoqms&#10;qZPiEJ4URMsciqXrN6Os5iz2VneimGpYSpUVWEuptPIoQ8BU8i3VVUY1gSwXpaWFVmCuv8KvkSqp&#10;KxxU2YarqG2+wkf5+Dqf30fL4UfYuaMC3fDrd109mmQJh+PX108Uhf3+xU38IPtdmVt/oCV+8+wa&#10;vmZOfU1Yv+dzKUXsKvYXG3wCX986iVf3TuPbu6fwkkNgVaxxZxsenj+A++eYY6Vw4lgNLVc1LjTt&#10;xMYJEYh20UJOsBuS/T0IrA2WZKXgWMluzBtHYAnrguSxWDc1G+fb9hHaRpyTJZ42joNVONVcipqd&#10;azA5NR4ahGoglVP2nsrMsNL2VHoofS7ZVI65IFC9+nXN/NISi9UdSFs6gHCKog6mog4SVR1M66Vs&#10;ZqfFkj20BHKwlB8O7gJTYyCf8+s1+hHsXn2hyu+X1qkD+bwPlVyDd/nAYE94+9lRAQRYwmptAHVN&#10;Ffy72/9gWkwWfjzBWNF+Axe212L1uDzEDRsBR2NT9GPOnhwYg4fLy3B0/Ao83dSMF7sO403VaVrd&#10;y/j96C28v0AQrz7GXxcf4N25e/iDavvbqTv49TTt8sUv8PeVL/H+0lP8SXDfXXiK99de4u8731Fd&#10;X+OPe9/hry9/AQguHv2I+01H8PDQAfxw7xYaS3ZiVlYiStct4Q2VmfneBZyTzvuNZbhy5jAaKvZg&#10;ztQcXObzv3/6CryrM0a9QUPJJjRuXYtd+dOxZnI2fvjmIQBpPP8X/v7lTzw+exmrMrJwYOMqbE5L&#10;x6KIaEyMCkLiGB9Uz1uFr7ccxcvVJ4DSx/h50XF8lbUP301qxYvlx7GEGX6lfz7fjw4s9p8Mw946&#10;Sl+rUb7DkZKSCE0NVeU4Tsm2g1UGQI0qq6amAlsbW3h6uiMwyB/Dvd1hbmkMe2crZOUmYNKkdCxb&#10;MR8bti5ETOIwxKXYI3X8UIyf5IbxU1yRM4ljgj+ixgVgdNQo+IR4wtad4DubwNzZCI7eVnD2toGF&#10;iwEcvWwRnZyG1Zvqsbf2AooJbjHVVYGVo6TmnDJkjbZcAbcL0CqZVa7ncwGYr+0lzBWEVAD9xxZL&#10;wUUNH7vKHa9Tce9iX9sdKiytsKirwPrLK2bXl/fx+vlNfE9Qf3x1Dz99cxtvaYu/ftBJiywQ38Z3&#10;Auuji/jm3lk8v3kC396XLHsWX92W/a9dE053z7UqLWJkf+zTa0dx+0wLbp5sZAYtpS3ei0utu1Ay&#10;LwXZtCBTIjwwi3lBGrTljfHHib1FWJI6jiMGi5IisXnWRJxtqcDN4y24eKSOsFajk0OgrduzFhuX&#10;zIaThSn6Uz1lCUcK9ZXWp3KIlNQIE1g5X7WPKKos3UjJIfOtnN+jDLG0tL+SW2U5SE6DH9S7P1T4&#10;OTVCKxlVR0NbKZbQGzwEFoTaiNCqy8+hQvb6+DNFXeUw6u6ffARnFwuMjfYisLTC1saKCnze42N8&#10;+j8fIW74GFzcVo9be/bjm+bz6Fxfibqpy1E4eS7yQ+OwftwE3F5airPTtuC5KOzuQ/iBVuvXg1fx&#10;23GBknn06lP8dek+/ui8gz87qbJn7uB3PuLal8DV5/iD4P557Sv8fetb/M3Hn0/fxesjl/H9Uf6M&#10;yw/x123+va88wMWaGrTt2cK/zWHcOHMEJeuWoqOmGD8/4w3l2S10NJfh/LFm/PztE5Tv2ojS7etw&#10;/9oZPLx6Cq+e3sLhpgrMyI7jTTUW0/wDsXFqLh7dOIl3VNzffpap5/ccQEtlMdZMycS2GROwKj8P&#10;1aVbsH3BfFxeWo1XVNMns1rwd8lDfD/zAJ4n7MW3KXXAyqtAIW86iy/hu4kH8d2Ck+ic24oQ2yD4&#10;+oyE21AX5XRCNWbWXn37Mm4MwYzZibTKTjA20ie0NvDwcIWbhxuchzogNj6c6pqN6TMmYtWaxbTG&#10;MYhJdkQilTV9vBsmzvDB1DkjMHmmJ6bMoiXOGQXbocbQM9eGvjmzs5XsjzUgtIYwddCDkZ02bBl5&#10;PHz9sIJ/w/K6SyisPofC2i5IS/hYVCsAdwG7V8AlnAJuuQBMsCvkOV8rlddlllkZnYRUbLEMwsss&#10;W01gqxtuoKrpBrr9/uMXSiNwAfanbx/iLfPq91/dwc+v+AZ+fRNvv7rZlVmf38C7Vw+U2WL5+Nv7&#10;XRNNLwmrAPvq4XnelU/jGTOslCa+IMgvbpzAVwRWyhOvddRRIWtw+2Q9bhytxpn6bWjZOBMHN0/D&#10;3HEeKFs+HlMivZHAXHK0aBfW5mWiICkG8+IisHHmBHRU7cSVw/tw7UQTod2HM/srOSrQXLoRRZsX&#10;Iy85BmqyCb1vH2XWVnMgs80gTQyS81QJZP9+VFmCKGutcgCWdKRQ4ec0B2soBf3Sn2nIACmsEDVV&#10;V1q76KloKqe1a6tpQnOIOtT5eX1+3/SR/CONHIkZQ4cizdIKHmpDoP355+j3WQ/8+3/+BTMTbSTE&#10;BcDHzQY6qqrMy8zOPT5Bv+49EOMZiM5tdbi+pwVftvA9bDiLowu2oTh1GgrTpqMutwCds7fj1qK9&#10;eLSuHl/u2I+3jefx04HL+O3kLfx9WYB9hD8v3SGwt/Cu8zZ+PXeL4w5+O3cfv597gL+uUmVvfoOf&#10;aJlftV/Cy8Nn8Yrjx9NX8eO5a/jmyBk8OdiOI3QypeuXYsHUDOxYvRBFqxehaF0BrvLG+MW10zi5&#10;vwpXTh1gTHqJs+3NOHW4EV/ev4b7V8+g82gLYkNGIcjTHumBPhg/OgCV65fji9unu45t+fI+bl0+&#10;owB7orkZiSO8CelMfHGjk6/8jt+/foUHqw7jZmIJHk8moHvu4VlKBR4Fb8Hj0G14O20/3q/sxOsJ&#10;B/B1RhO+yWrCTzNP4MtFR9CQvgHZnonQ7aeD/gNlnqInfHxMsX5rBuYURMPOQUvpSKmhrQY1bcYY&#10;Iy1k5SRj3oJ8LCqYjXkLpyImwYP2102BNWeKBybM9Ma0eSMJrRemzPHEpFlBsCSY6sy+emZaMLKW&#10;9jEmsBpmBofhNhg6wgGuPs4Ij0nC9qL9BPICCqsE0jMorjqDIo5CpcDiXBesHKUyCKtYZAVcDplR&#10;ltyr2OYPrytKrFhmKrFMTik1yrTGjTfR7bcfnuK37wntd084HuONFPhTZd+8uK0A+/r5FUJ6FT9/&#10;fZs59ipe8/kLmWi6c04pnPiWyiuzxK9pl1/cPkmVPckcex4vbhFWQvvscgchbcSN43W4f3Y/Hpxp&#10;Zaatwel65hsCW7siG8XzUzE5whPjQ7wQ4+qI5k3rsG36ZCxKjMXcmAisn5aDQ3u34vKhWtw42YLr&#10;J5oVaEVp95dvQfn2Zdi8bCZGOFljcK8eStd+PRUtpdpJdtDI9jhpidqHGVeAHTKIGXUQlZQAyp5X&#10;dRU1DmnERlgJpoZqV0sYaUMj+2eVBm6yJa7vAGjx58wb7ouawGAUB/piV5Av1vn6YJKLPcYY887O&#10;C8VCrT/GBrohaJQr5IS8np8wp/bvS9veH8NNrXF6SwW+rD2Fp9Un8LKVToVKe7BgK+Z6R2FLSDZO&#10;T92AWwsLcWdFGb7Y2ojXtSfwppnAtV8mpPeorrTCF2/S8vImeuEWfjl7Ez+duoEfjl8jyAT6+lf4&#10;nnC/PNyJu1XNuFlRjzdHz+PNiQv49ngnnh44jqt1TViRPwn2xjpwtTGBp70Zlufn8m/I77l8Aifb&#10;anH/0nG00xJfOrUfS+bkYcakJBxpLcedKx043LAHi2ZlYMwoZ7hbGmJqYjSON5XjUMNuXOzYx9FE&#10;S83f/ekjLJo8GWM9PdBWtgc/vbiPF4+v4M9vvuEN6SBOjFmDe1nl+HvdFdwctRaXXRfhfvBGfJNZ&#10;hR/ntOOPlVfwdmknfl1+EY9jK/E6uwl/zDuNX1dcxsrR+ej9nx74z//8G0FjbbFk/VjmUl+ER7mg&#10;b79e6D94APoO6q7M2i9YOBOLF8/hmEV4o+EfbIW4pK7cOn6yB6bOGsHv9UH+XG/kz+PzueGwoZqq&#10;Mfvqm+vA2NYQDp628ODPCosPwogxnvD09UTOxNkoLOtAcTkhrThLdT2LUoJaSmDlsYRxpozKKyor&#10;wBZXn+0C9R/V5XMl59ImC7DKspB8rKjwOWV2uZL5VgG2icC+e9tVKCFFEm+/eaCA+tO3DxSV/e7F&#10;dXzz9CLefHWDGbYru758chEv7p1TyhKl+ZpUOgmwsib7LUF9ee+MAqxsZBelfXReejsdpsq24sH5&#10;/bh/pg3XjzXgVP0utO1chNxR1pgY5IYIF3N4GmpgjJ01KpYtRuG8mYq6zo0Jx5aZE3GodCuuHNqH&#10;O2cPKOPmqVZcaq/D4epdqNm9Gg3F67FwYgaGWppAtXdvaPVXU86CFdhku50U+ffpJbXDUjNMGyy9&#10;lmh3ZQyRQ56V0sUBUCWwmuo6ig2WrhPSXFxNuk/wcxqEVp22N8vWCWUBo7HbdwS2j/LGJh8PLHVz&#10;RL6jJTLsLTDaUAvBzuYY5WwNAxUVZtMeSltU2bfb79NPkOobjIdVjA78Qz+uPIavGzvxqu0SDizY&#10;irV+KWhLXYgL0zfg+pI9eL6zGS+rOvCqgdAeOo+fT13Hb2dvUU2vE1o+dtIFnbqKt8evEloB9xbt&#10;7yV83XYe31JVn7cdw8uOM8rX/cTveXv+Ol4zVz45dgK5cdHQU1eBo7UZ9DUHoHjjMuDHF8ynr3D8&#10;QA1aawqxZtE0xIZ6YbSPA8YGDUdmUgRWLZ6MGeOjsWLheGxaMw9xIb5YPD0X1YwnS+dko3BLgTJR&#10;9eW9iwS4GqEjRyA5aAzmZqTh687zuNewH3d37MOrde34ZccV/LLtEn5ZxViVWYMfJzbjr3nH8efc&#10;Dvw+sx1/rbqCv3beA0oe40VuC57GV+DtxMP4fepRvF7QjtqM9Ygw9cHY0faYMd8fmbnDMdLPDp99&#10;9h907/Ev2mFjzJ2bjgULpqJg8WzMmpOLqBgv+AeaISbOAanprhg/0RMzZvhixqxRyJ/tgxlUWgHW&#10;3JY3fC3+7Q14TRirwtzJFN58D0aN8YZPkDfzayIKVuzCntJjKCo7rUBbUnGa4xRKK0+jlI97y0+h&#10;rJKQVhNYQijAlhBmUeFi+RpRXb62l0NALeHXyCgn5OUEvstCX1agrWmkJf7z168hKvvzt/dpf+8Q&#10;1nsE964C7rdfUF2f8w9MZX3JzPryMWF9cE6ZgBJYv39yBW9ojwVW2QzwPb/+FWGVyagXN0/j4flD&#10;eHbtGNWYanLlCO6eptIS1psnm3H5cBU6SlZjymhnhFhpI2WkK6LcbJljLVG0YC5KF83BnJgQzI0N&#10;xeaZeWjdsx6dtMH3Ow8zIx/BvXOHcO1YI47WFeFwzW4cbyhF0drFyIwLg72JIdR7D4D2wCFKx0Tp&#10;sijLM9L6pa8U+DPbDunX1WhNZaBAK5NNKspZO6qqahjM7xGIZbvcIA5RYaW1KVVXo29/RJlYonz0&#10;GBSPGoHdvBi3jPTASndnTLOzQIqJAcbqa8NbXRWOgwfDij9LmzcJHaq5ka4uBtLCyckBGSPGon1F&#10;Ca5t4E1ocyO+KDmC75ou4Mb6WjSlLcT+5Nm4OGsjnu1oxFdlh/Cq8QR+aL+AH49fwc9U0l/OXlcA&#10;fHOKceXkZfx07BLeHL6Ab9rO4pv9jCbNR/DlgSP4qv0kXp3sxI8E9Seq8ttL1/HVybO4ur8Vo708&#10;MNTeFqZGeryZfYRFM8YrDQp+e/0Frp5tx+JZkzBzYhoiRnthyfx8lOzYhoSISETQAseGemDTiunY&#10;sHwu/DycMTktBstmj8eyOVmEdR2ONO5FS/VuxASNwJGmasane9gzcRFub29kPt+O9rAFOBezDl+t&#10;OIzXa0/gl+0X8feem/hhZhu+SS7Dm+wavKbKvp3UhN+Xn8b77bfw+7KL+Hb8fnyb2YIfJx/Gd1MP&#10;4Nd5R/FgYjVKMqZiynhfjI1yxaCBPaCj1QcJ8cOwYnkCVTURc2fmYM70CVTXeASOccZIfyOEhFsj&#10;OtYeaVmumDjeBxNzPTFhkjtmz/NHFn+Wjj7jk9pA6Bprw9zBGCZ2hhjq7QxndyeERcVgxtwV2LCt&#10;GbtKTqB4L4FVximUlJ9ASZmMkwqwpYS4TKAknKK4AqdAWyIKzOdinwVgZaKKqlpKla4gsDLKa87T&#10;Tl8isNeUyadu7375kgr7lLDexTvZRidrri/vKS1M3zy7QVXtyqwC6/O7ZxR7/B3BlEqnf5Z0pJb4&#10;OylbVNZmmW+puN/cPofXfF0s8vObx5W64tvMn9c7GnCL0N44Vo9TlZtRvTQXeUGOyPRzQU7gMARa&#10;6WLXvGmoXDpXgXVeXChWT05D8+51ONdagTtU6PvnDlKx23HzRAtONBQrE1CnW8rR9P/h6i/Aq8qy&#10;rm24vvfpp7tLoShcCy2scHd3dw/uHkKcuLu7G3EhLkSRkEAI7hAguLvf/1yb7ve7vr+uXn2SEDk5&#10;2fcaY6w119wRXljqbWLN/BkM7dFTU7V2Yn1bi3qqlqZaUYTA2VJAbde8nWZ7/9v+tJXqiCijmVjY&#10;5vJ+a/k31aGidTNVfqi6/X/vIKjaoE5u/xcRc+cRIQobOnkqgRMn4DJ6GMaDerOtZxeWdWjHOPm+&#10;gwXSPvIcOouNbi82XHU/HNyjF50aNGN0k67Eb7LRCvjrPeUi9S+gPiCfuwG5XPZIpmiPI+mrDDlm&#10;6MEVr1geJOTzPP8YL4pP8FzGM7G2j0qO8aT0uLwvkaToGDezCziTkkxplGRih72UR3rzvELc0NFq&#10;DdhXJ8UpnThJXVExeVHhjBzUl/69e9JVJpjffv0nKxfMFFALyUqOwNvZioUC5spFM7Aw3sX9u1e1&#10;PHr5zCVmTxnP+JE98Xc1xdfRnGF9uzGqf1cs928iKcKdU2VZ+EkmtjHZzdrlU8nKCIZH9Zx2jiFv&#10;rQ3FC6zIHbmHitnmnFjvycU90TxyK+ZV2Cne2BZzYZYbdQt8qF8TKsAm89I4mzfWZeB/mfc+57i7&#10;J5tbOgep35TIzRWh3FgSxWWzBMw2r2TC6F5MHNsLY8M5uLnNxdN1KRb6OuzetpqN65eySq6nSeP7&#10;S/buy9JZw1k+dwBrVg1m44ah7Ng8At3dEzhgMp85s1VPrib06fc38xbPYezkUbQTBzh07Ag2b9+D&#10;kbELTs5xBIeVEhJZTlhUhQZrRHS5qK0ArICNLddGRFy51g5VKW+EvB8tcCoFVvBGJgjk/4H2v6vK&#10;0fEK2EoOJlWLVT4p4zQHk8+QkCqW+MOr27wSC6xU9fOLm7wVpdWgvSfW+MFFrVBCQatWiR9ITtWA&#10;VVn2P6dzFLRKXdVQb9+7cOR7pr2iTvBUads916pytTOxF49kc1Hy0NmiJKpz4yiJ9SHP34gE+y3s&#10;nDkYw6WTWDayN04715Psaon5KgFWhsu+TaQFulApwJ4pzeDSsRxuniwWa51BVX4iNWKNqwoSRGkD&#10;8Zcsa6u3gz1rVjJmUH86tPh+S45WCloBp6nkUNVoTXVIVBCrti5NBeQmYpmVEqvGbC0F3DYtVfO1&#10;FtqqcYvfBeCGAnVD9T0a00eA9545m9hpUwmdMBn/seNxHTEMiyH92PP3X6xo14YprVoxSH5u74aS&#10;p+V7/yljxl/98Vq2m4LdrtS5pPLar5gXjrk8t83hiU0mb5zzeeqcxT3/HO6H5VNjGkLOelEiI3cu&#10;ecZRdzCbh7llPMiv4E52EXdzirgjSnozLZcjkg8DnXZgb74UW8vFGOhPINxlN0+Oy9+i+jT3K09x&#10;X96+V1bOpewc3A8Y8lf7VnTq2IZu6kZWkr07awX4ks1G92PmlBE4WBpQUZChLSB9fP1QcP2+6uvu&#10;7EjbFg2YNXE4hrs3s2rJbPr3bI+R7gaunT2qtaA5djiLeTPHCCBT2bphDiEGhhy2DaDGR/5OO5yJ&#10;H7+NkzqOnN0RwB2rDB64FfE44Difwmu5uSWMy7Mcub86kBd74/liVcR7s0Le2lbwNeo6n4MvcX9v&#10;Js/25XB9nbwuqxK4b1+I+dr1bFg+DYN9cwS6sRgYDMTVegEHbW3Yung5C+ZPYu30mVgvWEPyTlvK&#10;7IKJ1jNAZ/JgFsz8G52lA9m2YSLbNs1gyMDO9OvXk+EjhtBbHv/s2JY/O3di6cq1mFtK/LIKwlfU&#10;NSy8lNCIMsIUqNHyGFUqj6UamGHyqMZ/QdVAVhDL+9pQECt4/6O4mjXWLLJSVsm0AuvBlFNii2vE&#10;FtfK20phn97kef1F7ZD6u8dXeaMarN09w5uHF7T+wy9EZZ+IcmqQ1onlvXWKx6Ki984f0YBUlvi/&#10;Cnv3XAUPLh37fornirpdx3Ftpfii5M3Lx9XJnRzOKzucE0t5cghHkoNw2job/QVDBdjhjO3cgum9&#10;u2K+bjnpkqfMdeZiunIuHobbSfZz5ESmAFucroF/5Vi+fC/5vsfyOFWUSm2pWK2cOJKCXQl1scLL&#10;wgjTPVsYNaC31rCtQ4tWoqpKLVWzcKWyYncEVNX+RVllTYEFqlYCmeoJ1UjeV21h1J0G1H1n//il&#10;Ab//pOqKf6PVjw2wElDjZ84ifKLk2LFjcBs+HOvB/dHr3Q2dDm2Z1LIl/UXNuwuw7X75jRGN23Pa&#10;JJS3bnl8dsjhk10m76wFUvNDvLPI4qOVfMwyh8/W2Xx0y+dzUAmfAkp5I1C/9C7kiUcej4ILJPvF&#10;cyowhJrQUGpjIqgMDyAvxAEHs0WYms/CynYx9nbLMDcRSFx1eXXrCp9fv+DLqxc8O3eWs2lpVKUm&#10;s2bhDBqJDVY3YO7e6y/Je/+gU7tmDB0kebZjM9aumEPNkQJunz/Fpepybl88wZcPz2S8pSgvBxtz&#10;UyxMDMlKTcLGwpixowbR7+9OJEYGcDjtoNYMbviAv5k/bxKTR/Uj2Mqa19cletXf4nJhIaecwzmy&#10;3Y3r5gnclUnqkXcxT4MqeR5Xy6eY01xe58/NVb483xnLZ4tcvonyfrIq4b3jcb76n+eT+yk+2Vfx&#10;2fUMH6yrOWOQyqZps1i/fAy6O0ZhpDeUfbsHyusylSr/QAK3WDJn9Ajs563ltK4/NXsDOW0UzUW7&#10;g5RbhxC004gVE0eyeN4wJozpw9/dOtKza1c6tG9H+w5taCOTcN8Bw9E3tMXc3AtX90SCQ3OIiCgi&#10;XIANiSwROMu+51kFqdhipbKa0v4H0O+qK2/Hqrz73SprmVdgDVefo1RWoFULVirDxmi597+VUyeJ&#10;EXh/UFVMKre+fnxZlPaito3zuv48L8USq1YwWg8ngfHtvfM8kRz76FqV5JGjoqLHtaz63xyryhO/&#10;g6sUVz2Kjb58TKyr/NFrSrlzupTLRzI1da3KiuJYRiSVaSGEHtjA4iHtWDSsB/OG9WaSXDzGOsvJ&#10;8HbGcs0iTFbMxctoByn+jlSkRn4HViaAi0dyuHQ0l1unSkS9D1ErH1fWuOJQLPH+roS5WhPt5ciB&#10;3duYPWEcA3t0o9uff/JXmw50atFWO+Teuona2hGl/Y+6NmnYUBtaOaKCWf69SSN1zvUXmgiwfzRs&#10;wG8K2v/zv+weMpRUybGRkyZqwLoPH4bdoAEY9e3J2r86MaFlK3qJkncSZe/6U2OMh8zjuWUKn22z&#10;ubslgLub/HhrlMgn03Q+m2XyQS6417rxfNiXwOPNQTzaGsTdjQECtYDsVMIHx1Lee5Zy2tSfpJ16&#10;xBvpkuK8jxRfXRIjduDntxR94ynoGczBWIaVwWKO5MVotwf9+vEVH57e53SBRIi4KEKdbFmxYCrd&#10;usrr0K4trVs3o3mLhlgc0GXD2kVMHCduR1zOheMlvLl7nfePrlN/8Tiv71zi/fMHvH39XFNa9d/H&#10;969FRZfw73/9g6a//4yzuQElaTIhZ6ditGsH/Xt10W5TURgRwZ2qKirl49GW5lS6BFNpFMh1u2Su&#10;OSTzKKCE52EiADG1fEiX69H7KJdWB4gtDuHhrlheGqXxyTyf9yaFYpsreON2QhT3GF+da8HvOi+8&#10;awndZMGW2ePQXTeS3Zt6Y2E5Ci+nGRTb23DJNYu9U5bgPX0DVRvdKN3oyHFdP67Zys/2les5tIrw&#10;PTYM796FLh1b0LF9S60hQod2EoNaNae9XDdr1+3CwsILJ/twPCW2+PimERKST2jYYVHaEkIly4YI&#10;sGFqKHX9z+N/wVXqqimsprLfF6mi4o6LZf4vuP8ZorzaIpRSW7XqnKxGFTGpJ/nh6b0zvH6i2pae&#10;49WDC7y6f553qo74zkVR1DPUX6nkVb1ALPCqDokPL0k+VeddL1ZoNvjZDbFbMvs+EkVVlvjpze8W&#10;WdllZY9VFVRdTQm3TxVz7Wg2p/NiOZkTQ5WobEGUKwkuuuxfMpJ5YkFWjRvAhJ5tMVq7lDQvZ8xX&#10;L8NoxTz8THeLJXamODGYUwVJYoXVUb0crp0o5E5tuaay5yU3VecncSw7juLUcKK97Yj1dSDa0wkP&#10;MxN26SxjbL8+9Grfge6qxak6yypQtZGMq07hNP7tN1RD8qb/UVqlslqXiiaqWbnA+uOv2g22Gqgm&#10;4P/4X5b81ZW0WfOIGjeOwLFj8Rg+FPsB/TAWYNd168J4dWd7UdfuvzbBceIq7pnH8kIvmqd7I7m2&#10;3Il3++Qi3BfF4+2S03ZEc3elD083h/B6RyQP1vtzY54D16dZ83BzKJ9tRJXti3ljX8Bzd3EUZkEU&#10;HLDG32A5nqKoEaHrSE7Zjm/AarbuGMPmDSPZt2kqV6sL4NNLmYCvczg1Fr3NS/FzNGXeVFGh3Tps&#10;2bKI4cP6Mm3yWCZMHIGPpwNbN+lILGjEomljuFlzhOfXz/HoUo383U9zWGB/fe8Wkp34+OK2jLu8&#10;enlfqyb64YcfGDW0LyXpB7l1Uq6Na+dIDA+ls6h23y6tcd++i2hDC/x36eG5eB15OyypPRDMVbsE&#10;brik8TBYJofY07w/eIGPCRf4EnuJF87l3NoZJ69ZIq9N0nlleoiHuok8CivnS+VtHhoIbFtT+OJ4&#10;iq+eF3hiV8VZs0NUuSbgargQJw8B1mEG4dt0OGcbznGnYPwn6BA3aRNHNjlRaxDMJZt47rgV8sBD&#10;YoZfGfvHr6DFL41lApO/f+sWtJRo07JpC5bMXY7tAU+JHP64OUbj7hqPh0cqfhJfgkMLCJcsGy5Z&#10;NiSyWBtKaf87FLTKDv9/h7LICtRjmtoqBVa59nve/b56rC1EKbVNFossChudXM0PLx+J9X1yWeyw&#10;KKyA+e7RJcmxl3nz4IpY3xpe3JWPqXpiybHqvq/K+qo91/uX1Mqw2tI5KfZYAfv9IPvj699P8Ty5&#10;9n1R6u5ZedEF1ru1pVwsy+B8cTJnDydySsDNDnMgwU2fsmhH9BdNwHTVTJaO7sOeZXPIDvLEQqyx&#10;kc4Cgqz1yApzpzg+gFP5CZw+nML16kLte9efPcItmRAUwDWHU0Vho8Uaxwq0YaSEuRHjbU9KqA9R&#10;3k6itluZKlmzx5/t6Nm+I11at+NPdRJE7cuKwrbQOio20qqgFLzfV5fl46K46nD6bz/+TMOfG/Kv&#10;f/yTUZJx42bOI3bceALHjMZz6BAc+vcVhe3Ohm6dGN+mNV3+9Qvbe4/ng0sWbwwE2B1hXNVxFTCD&#10;eLzRnyvLnHi2O4JPxik83hLCi61hPNoUJJktU0CVi3maFfdXefFOP4EPppm8FsuMXyVvRGkvO4Ti&#10;u3cxVqZT8fFaSmDgMhISd2NhPZftG0fjbLSao2nhvLlzgeqCVDasnM2CBaNZs3Y2M2dMZNHC6Wza&#10;vJjFi6fSo3s7Gv72TyaOH8nEiWP517/+Dz07tRTIo3h4sZrzR/LxsjNm+uiBPLhyGl7d5YVMyA/P&#10;lvLu+W1mT5/G/xFg7U33Up2XxM3qYr48vUNJZgZ/d/mTNUtmkR4SyL1z56lKyyZ8zR4Ob7PkhKkP&#10;l50FGJ9snkUcEWBP8T6qhtdBx7nnLhY4/gpvAk5Rty1GJrtk3str8Eriw62wPC4kSn7dFcKN6f7c&#10;X5vEW/OjPHc5AznP+Vr1jgx3D+zNxmJjPxoXuxkc9N7OkQw38t3MiVq8lopN1lw2CueaYzL3fQt5&#10;6FbKM7dj3LQt4MCoTUzqMJzurf6ikcA7Yex0iRsuWBjJ9zQPxkngd3WMEWiTcBdoAwNzCQstEpUt&#10;Jjj8sAZscMTh/wurGupj///gKgutcm94TCnRB79vCUXEfAc3WpU5JsijABuXqPZkq+RjJ/jhw9PL&#10;vH2obsp8XmbPs1p2VadztMKJO99hVR0m1L6rAvK1ZNpnN1RZ4lFR1uMCbJVk16NaIYVaOb4n6qvO&#10;y76+c/473AL1d2gPc/V4jtjZDM4WJwmwMQKgFwfdDPAzXCPATmRO/04sGNqTrbMmUxjmi9WGFRiv&#10;Xkig1X6B252KZFHYvDgBNvn/BfZcufZ45UQe52RCKD8kdluybJUocX5CIMmhbqSqTvKSbYPcbTHT&#10;3cbYAX3oISr7V5t2dBLwVJ8mde/YFgJp419+pZmqM27QQJT3O7SqZFFlXVV62OjnRvz071/oKm8H&#10;T59FgmTYILHEPkOH4igKbtinG5u7dmKsfM3wX5pxbIsTH0wSeaUfy4NtgdzfHsT5OVbcWuLEa70Y&#10;Xu2P5oNhPK/3RvNySyjP1gaImohqeJdxc4UbN+ba8mC1Hy92RvNobxzv7Qt55VRE4U5LbDZMwdF6&#10;lti++bg5zSU8fJPk1wU4mi0h0mEvoVb7CHc0Ys/a+fTv04HxU/qzYNl4/u7dSVPE3375J+PGDWXc&#10;2EH82bopbVo356/unfnpt3/xe8N/sWTGJIqio8jx8WfrggVMHNKfYBsrcUrFnC9K5lZlNikR3owa&#10;1Idhg7ribifqaSU/19VEq5Q6JF87beQI3jyqF1V+Kwb6m2ajS71DSNHRpcLYnctOB7njnUW9bwH3&#10;fQ5z3y2XO3Zp3JD4cM+9hM8JN3jiKvZ4fSgPd8ikJypbb5XKI598nnoW89i8gHqTPN551fIu9SbU&#10;q58Db648pSQ4CluJB/au43HxmcqhTH2uX0wh39+KvI0GXNoTyF3HDB56F/HIq5RHLmW8cDrCM8nK&#10;dZKby+Tv47jYFNMt1lr3fpP97lia+mJn4S/QhuLiGIWrSzzu7in4eKcREJRDQGghPgKwV0AO/iEF&#10;Au7/q7b/hff7+98f1fsRAqzaAtLUNuY7uOHxFdpQ1jhKgI2UPBshjz+8viuQig1+cbdWLLHkVoH2&#10;5UOxw3fUwpPAWi/vS65VnSWeS1ZVmfWx5Nj682IhzlVoi0/K/qqKpztigVXGfXmrlueq3vjmKe7K&#10;v9XVlglUFQJZgeTNdGoLEqnOjqY0wZ/CaFf2LBotsHZmWp9OjOzYnE1TJPMEe2O7aTkma+YTamdE&#10;TrgXpYmBnJCvUyvOF45ka3Zb7QErYK9XFYrKZmv1xSfyRcEPp1GYFEJWrC/58nWp4W5E+zgQ6mYr&#10;F/ByRvXuQ+9OXegslkc1cVP7rO0kbzZv8Jvk1V9p8rPk1l9/Rd2/R+u4KFlWnYdtom7I/HMDWv37&#10;JxzHTiJp4hRCR4/GTzKsoyisSd+ubBVLPPqXRuj3mcxjfbG4WwL54pDFdVHX+zuDyBu8mXodT76Y&#10;pfFKrPGLbaHcW+3Fww0BPN0pttPiEF985Hda7MK5EXrcme/I802hPBLr/MJILla5mFM2G2C0ZiS2&#10;JhNxs5ouF9BM/P1XYnZgCqa6s9FdO4v1Cyczd/Iw+vdux8ChnbV2NHOXjtLuPdu2TVN++fGf2urw&#10;3z27MGxwH4YO7UfnvzrS6I9fGdKzJ8sGjyN6mT71Fkmc1Ysib7kjUXP0KXINx3zDGmwMt7Bp/Xzm&#10;zxjH7i3LMdy3mg3Lp2C5d63WaCAzIpTdOqt5dkvd1kWVvt4VlL5y/0gVKWv2UaHvzHnrCK46iyq7&#10;ZVLndIjrNglct4ylziqe25ZpPPY8Cul3eeNfw+XtUdzeITHCIIWHFhm8ia/hY9ENvuXe4VP0NW4F&#10;HONycQUvX4ptf/yWN4VPOeKZiMnWaZiYjCDIdx1ZqfYkuOpxeMcBTm7z4JpFLI9c83gik8NT11Je&#10;uJTy2LSAB3uzJCMf4bVvDYcMBFyZeL33iIjsFaU19sTazBdHqyAcHSNxdo7F1TkOL4E2UDKtp08m&#10;HjJ8AnIJCi/6v3CqERKlLLN6WxQ3RgH7fYVZ5V1ljbUCDKW0kmMjtEx7VJRWVUhVEq6AfSWW9/X9&#10;CxqUL0Vdnwu0TwReNdRq8bP6Mzy5LRnmerUGrMqnSmlv/6fTxG2xugoYBW+9qikWVVXnZFURxf2r&#10;lWKdj0sGEpssCqys8fmyTE7mJXLsUCTlqcGUJPjgvHcF03q1Z1pvuaj+as2mqRPJ8vYQYFdhsnYB&#10;0S4HNEtcdNCP45mRWvHFhSMCgKiseg7a8b6aYi5X5nG6JEVGKjXFGRzNOkiB5N7DKaHyGEBWjD8J&#10;AW64me9j87KFzJ0wXvJVRzq3bEn7Ji1or47USXZtrVaIf1HgKmgl24riNhe1VR0XmzVsqh2W/0Ny&#10;7P5+Q8iYMpOwESPwHzYc1yGDMBdgt3XvwsSfmpK+YD9PtwVzX4DFVSareTbc3xtO+QxDgdcNHHJ5&#10;a5gkNjiU25sDRT3z+Opexju7PHm7gMeSZytH7OXKJBPuL3Hn6dYo3uin88G5gPw9tuivGoa53nix&#10;ojOwt5qBh8sCLA5MZvmiAfSS17FNi4a0a9uYHr3a0Xfwnwwa1YXJ84aweP0UZok97tipBU2b/M6v&#10;//63TEq/MmvSKJaPm4zRjOWUmgRzzyKTRxti+LgnnS/7Cvi8K4+P+/N4ZVVE/lYvVg6awPRxIxnU&#10;oyMzRg1h/swJdPuzKXb7tnGhPI8rR8rICAnlTHEBXx/dkcn+Cm/v3eV0RBKZGwwp3+/MOXsB1jGe&#10;a86p1Lmmc8kqhksW0WJND3Ld4iB15gKtm2TW+Gt8ijzLlf2xWpvUU2tdeR5ZpB2KeBBcwcfg0/I5&#10;lyl3DiXb2UWrIHudLMp+9D25nkFsWdgbq53jcNs2hwpLe+7Yx3Bqpxc3LCK565DGfXntnzqW8Mq1&#10;nFd2pZKdE6nfn84Lu2LqbPO55JjHecd8Ig0CMNhmhaGek4DrgY2VPw6itk4Okbi5qVybjIdnKj5+&#10;2QSGFWnWWAH631z73S4re6yAVY9q+6fi/2OZw9TilNqn/c8IE3jDBNxwAfeH5+ro3J1aDdi3kmOV&#10;wqqSxJcCrvq4Gg+UaootVhZXAXtHAFWg/Lck8abAogBWKvzf/ViVY1U3CtWv+Jnk2Ufy/h3Jmhcq&#10;MqnMPcixzCiOZkZwOMGLrCBz9JdOYOO0YUzv1xmdCSPJCfDGbusqjNfOE2BNORTsTHFCgLZYVaMO&#10;EVQc4uKxHO25PFTfW36+agKnbhGi/u2sOtmTn0JZWhQFYo3z5Wvz4gPJjgvE38kY870b2aGzhFlj&#10;hmnnMjuIhVUK20WdgRVwWzX4XVT2Z+3IW9OffqFFA4G4odoGakKT3xrymwCr07UnGdNmET1qJIHD&#10;R+IyeDDm/buzTSaB2b+04fxufx6s9+bMdAOwy+T0TDPOLXXguV40FxbaCXzxvBPF/GiTxxf3cr66&#10;lvFZMtRz03Te2eZBQCV3doZQM3wvN6db8WxTOJ9McsG5nPteGdhumM6+LcMxM5gkyjoOM/PxGBlO&#10;ZsHcYfTq3pVWLZvQpWtrscB/0mfAnxq042YMZJ7OBO0O8XMXjaFP37/4VZS25U+/Yb5oGyctUnjp&#10;VC7PVyZCnUjuzPTl3ZpE3m2Q57kpnder43i5PJq32zI5vz0cpxmb2DVsNmGrTUjZ5U7IKnOyjf24&#10;mJhLjWTYvLgIAqwteVgrk/25s1woOEyirjn5O805YeZNjXUQV5ziBNgkLtkf5IJtLFds47liLY+W&#10;8nFzUVyLVO465/Mm5ASfIuQadC6keqsPp83FJkuePb3Nl9OS9VVL1eumCdyyz+JN3HXIe8fngqcU&#10;WoViNXc2dgumkbx2F1Xb3bkvkJ7ZH8gN8whuWsdzz/YQLxyLeekgoAu4j00yubJFMrxpNo/tCgTm&#10;Iu7LOGYtuXWjLQ4G7gKtHZbGbliZ+WBjGSDQRojaxuAi4Pr6Z2t5VimsGgrI748KWsm0orBKZZX6&#10;KmhDo74r7X8fwyXLaotSB48RHifvqz1bscc/KMuroFRqqt5+eOskz+4rWyxZVqB9JHlV9RtWsP53&#10;++bW6RINVjUUuArY6wLLXcmTqspJ7c/+F1xlobWCCgH7Vk2RZNhMscTJ2raOqicuTfYnyXM/rjsW&#10;snnaCJaM6c/K8cPJFmBtt63EeN084tzNyYlwpSw5UICNoUpy7JnSVAE2S7uXj/qZag+4TtRe3XTr&#10;wpFMgTZbsm4ax7NjyYr0Iu+gP8WpoeQlh5AQ6oqjyS5Mt21g/0Ydhv/dg87NW9BKVLRDM9VRQtSp&#10;sWo8Lir70480+fEnmv/ckGZihZv9KuPnX/nl3/9iYqu2JE2dSeyYUQSOGoWlZNgD/bqzv1M3jDqO&#10;5opeCA/EAhf0Wc1LsZRvjJM4KdBeX+zItQUOvN4luXRLGI93CwQGMpsbpPLBMoe3Vrm8dy3mm7pA&#10;XfI5MXw3F8YY8HJrJJ/NCvhmXcQ9h3QOLJrAruWDJWNNwGD3OPbsnszCeUOZNmksvXv/TctWjfmz&#10;g+TSHq3o078dfQa2Y9y0/sxdNo75K8ezRN1RXL5Hj786MHvwGN6W1sFBsa4Gh/m0MY27Uz15MTeY&#10;F0sjeakTw7tVMdRNdqZuvB0v54pr2JLOs71pPNBNA6ujfLM5Di6nee+gFoAOczUkh2T3QIb91YOV&#10;k6dSnpLKnROnqIlNptDCmRPmXlSa+1JrG4Y6UnjWKoJaiwgBVtRVrR7bJnLLVuyyXQrXrZK5apYk&#10;aidg+R/jTXgVdyXvHtvgzvHp5pyeZyvABlNnlMLbwPNQ+AHKXnHCKQWXGWsI0tlEkbU9mStNKV1q&#10;xdldfpwzDOGCUahAG8cdi2Se2OTw1EochO1h3suo253AXf0MntpJxrXL556Ae9dJnJJ1JuVi4U12&#10;WGG01xZTA2fMRG1trQJxsAvF0SkaV7dkvJXKSo71F5scJPAqZQ2OUMCqfdv/Zltll/9TLRV9VEaF&#10;vC+KKo+qeioy7numVSMqXhT2Sb3A+p/ifq04QqzsC1Hb/+7JKmurrLCCU0GrYFWqppT13oVjGpiq&#10;Y6IqjLh8PE/7d3XryYeXT3xfKb6uCisk8wpQN2sOC7DZnC1OozIrmnJtESkWm53LWT6yN9PFEg9o&#10;8wfLx44gJ9AT2+2r2K8zhzAHAwrifChLDeGEAHuy4CC1JclcPH5Ifp7MfJKdlS1W1lxZZVWgoTJu&#10;TXEqp4oSyRcrnRXtTVl6BIVij9OivIj2tsV672Zsxb5tX7WUrqKy7Zs2FZVtQhvJrArYtv+xxy3E&#10;HjcXUJuLNW7yy880VZ0ZJcP2EoscMXEmcWPH4C8Z1rBXD3QlD7r2G8nJteY8FIX46J3PfYNobmwL&#10;4qV+El8ts8T++nF3SxC3VvtyeaErz7ZF83JvIo/2xvPiQDpv7fN571XGl8BjvLY5xNHB2ynqtIp7&#10;a4N5Z5DNe6NsqmUicF++hQxzJ0psPYkyN2LE4J5aU7N2LVWpZWPat2tJ61byu7RtRKdOzURl2zF5&#10;Zn/mLRrNxJmDmDBjANNnjsLR6ADFcWl8eviKT9dfcS/4CPWrI3kyJ5T3y6J4NMWThxPduDnCkrqR&#10;1tQNs+DGIBMejHfly5p0vm3O5OPWLF7tzua5bpYG8c2NUbz1reZyVCXT+kyg5T9+JD3EX9zWVe5X&#10;V1MbnkCJoTMVBi6UGbpy/IA3p62COWcdyQV1tFBU9raj2GT7ZG7YxAu8yWKVEzhvHMM5gyhRX5ko&#10;7HMoX2DL8clmnF0i9npfiMCdyVexzy8PnqP4QCDOc1fjuUCH8I07KTS1InnpXg4vOsDpDW6c2evP&#10;hf3B3LKI5655spaLH5gKoAdyeWmRx0vLfOr1M3lhfVgU9jAPxBo/sMzlvmUBFeZJmG60wHCntSit&#10;Iyb6TpiZuGNjHYC92Hxn13gBNgvfoFz8Q3PFHhdq0AZo4H7Ps6HKBmuwfgc2PFrsb5SAq72twJVH&#10;VWQh0Gp7taK2PzwSYFVeVfXBanX3Tf15Pjy9qm31PJOPv1GH1rUD6wpCyaQCxve71JVy+2wpD68e&#10;F3UTYAUSVdt7u7aMR5q6qm0dZaHVvqwMsceqeEIVOZyRjHkkI4LsKE+BL4EoNwtmDuzOuO5t6N/2&#10;D5YKsCketlhtWYbhmvkCrCHFiYGilpI7ChK1vdjTanuoPI0rVbnyXIq1rKxy9JUTkjcUsMdEYSXr&#10;ni4WW5weRk6sL7lxfuSLLc6J8yct3ANfOwO5WHfiZW3C3InjJMM21qxx+2bNaSMwthJYVVmjlmnF&#10;BqubRzf+5ScB9hd+//FX2ohVdhkxkcSJE/EbOoS9PbqwvddfHOjdn4SJK2S2D+VTcDFEi1J6FPF8&#10;XwJvzDMh8DifvMWNmKfz3CSN18YZPNufxCuzQ7wWdf3gItY4qErs3yle+ZRycbUPR6dZ8dAqn7ee&#10;VTx3P86z+Iu8LXsIR17CoWukW3nxhzy/n38SN9BY7Hzj32jdshm7dmzF8oARu7ZuYOTIXowY3ZVl&#10;OuPYtG0K23fN4XxVGR8v3IP777U13C/q/1Tn06hqXq1L4P4UF+pGWHGmx14u99vLpV47OdluDZf6&#10;7ad+mj11gy14OtmH92uT+aQrE41k3Lf7s6jfEMm1LZGQeIMroZXM7zoOkxVrSPb0oMA/gGIHX9K2&#10;mJK33ZKcXZaUCrzV5n6cNAsUlRXFlWx52TZOxkGtt9V582jOGkeKKkaIKsZwyzKDmm2BpIzfTfFc&#10;My7oBgrwYZQc8CFivQlWk5bhPHsFwRu2k2vnTq6rPynmjpz0iaNsnyflK205sdGdUzt8JBeHUi9W&#10;ut4wgdv74nigl8KDfck8N8vkuXkhT2Q8singkcSVB+a51EssydgagOFqU4x222EkwBrpOWBi4KRl&#10;WrUQ5eJ2EHefNLwCsvATpxEQLNCGCrRhkmkVsAJpqFpBlhGiyhsFUlXiqJU5KmDFDquhKa5S3hiB&#10;NlYU9uGdGrHBpzTb+krAfKvtxV7k1UPJsPdqeff4+y0ln4hK3jlTzgMFrcBx/6KC9rC8XS4KW8xV&#10;UdjzZYc0e/zgkthilVvla1TFk1b1JF9zW9T3QrkAKxBVCnxpIU6SLwM4dihGlHQuU/t1YlDHpiwZ&#10;N5wEN1vstutgt3MtMQK0OsBeezhVq3RSVve0qKc6raM6WVyrKaRO7PgtGddFxS+pMkgZ6lTQyaIk&#10;bZtHqWtRYgiFCcHkxwUIvP5EelkT4GiEq9ke3M0NGd6zG61ESds3UU3WRHFFYdvJaN+iBS0l0zb+&#10;9ReaNviFZgLqHz/9yu//+7/s6z+UxGlT8Rs2mH09u7J3RH/MJo1mT4e/KVhmwHldX8lfaTx0zhSr&#10;lc1riyzu7I3jneShT2Ib1ULTJ7FaKrt+dS0B70rwVd0WzvE18hxPJds+9zzO54PX+Fb4hC9FT6Dk&#10;hdi913zJvseLg2d5kFxJoqM3fbv+hbq5tQK34W8/4mBrybdv3+t/BUXWb1xGx7+aMG5CZyLDt5OZ&#10;ZMbNqgKuZZTy6eZb1KdqdzOUz/544yX1m6K5OtCIa333c7r7Jk51XU32HzMo6bOVF+sOUj/CgvNt&#10;1nO1236eCLQq437TK+DltmReb0vk4nw37otrIO42V3yqWdlzBrO79MJAXIn9zGWELNpM8pr9pG82&#10;oWivHZWisuX6orYGkm1NBUDzMM0inzOL4IxRGCd3q5LCIC6ZxHDVOJ7M+aakztSldJM9gTq7sViz&#10;Dsftm7HcsIpA/X1E6elhtXQhx5ITtEbnbx/d59ubNxLZbnE6UK6doGyelF/kZlQBNVs8uLTGiwvr&#10;fLi6LpDrG8Re74jkhUQQtVr80raEByZZXNsRz83tiVw9kI3nNlf2bjbFcI8thvvsMTF0wdrSDyfH&#10;CJxcYnB0jcPLP0Pb7glSFVEhRYSFCrACaHCYglWUVVVIhSl4xSarj8vHlLJqlljLsirXSo6NOkFE&#10;TJUorGqkJkPZXqWiakvm5Z2zWk+n5w8u8EINscoKNgXdfZUXtf3XY5JLy0RRC6mvLaLuZKGmbt8t&#10;c4W2R6vAVUPZ4weizLdFYdXnqRLFqtw4ilOCyIxyoTjeh0SPA+gtn87c4X8zf+QgkryccNffht2u&#10;dST52lORFqEpa63Y6TOl6TLUoxqpXKvOF3Ut5576GefFekuuVc3Nr1bma2dvFdzV8rWV2aoPVLTW&#10;JrUoMZhUybIhzia4m+7C19oA811b6NGmlcD5m6a0aq9W1SArle3SrBUtfpVM+6tYYsm2jdVd3v/n&#10;f1jS+S+iZ0zBb/hADPv0YNeIvtitmMnOfv3JW2fEBT0fbjklctc1nTqTOK5vl8y0MZh7W8O4u9af&#10;qwsdubXAiWfrQnmy/SAP9VJlRs/llesRXvtV89CnkpdJ1/lc8pxvxU/5nHWH9/GXeB1YzQ2HQzwt&#10;PM3He494/egBUQG+dGjSmL9atmT1wrm8fniHb+9fC6vvNGANjXbRsl0Dybe/42g5Ew/bWVjumEr8&#10;Dl3epp3l5ZErvL90hw+3H/P+SJ1crNlcn2DFjYH6VPy5nNhGUzgh2fvtwSs8tangVA89Lv+1h7q+&#10;JtQPseP17BC+6iTySmz0c51Ybizw4cx8V54a50o2fsx192o29ZnOrmHjsZq6AO85qwlbtJV4HV3S&#10;N5qQvd2cQsmExXucOKbnwYn9Phzf70vVfj+O7/SiYqMrJ3b6cNk0mqodfiTO0SNTVC5inT7DO/1F&#10;/95/sWXZPEJcLMRRBRPlaEWgtT7VMsF/ef+czx+ei5u8xcenT7lZcZI3N+q1qUzNUPcyKylf48DZ&#10;5c5cWOXFZYkr53W8Bdp4nhrlye+QxUuzPO7uS+Hm5oM8MTnMwb3B7Firj6E4BIO99uiL0lqYeePs&#10;FIazSxSOAq2XbxpB/wE2SPJsiAAbFlZOcGiJQPt9hKkqqf+oa7ACVzKuWnzSiiq0vVtR2MgqDdof&#10;Ht+s5nnd93rgR9erv/drqjsjdli1h7moVTqp1d67Zyp4IZ9z+6zkG4FRbefcv1DOZVG4uuoCsbuH&#10;uSWKqxqL36iWR4Gz/vz34gqVdW/J+3fla++KAl8RYE/mx3OqMIGCGHeCrbYTaLaDbfPGMa5HO2YO&#10;6kOEozneJrtx2LOeZD97qrIPCuTxoq6pnC3LEPst0JakaEM1KledLZRVVyvV92QyUYtQWkFFZZ5Y&#10;50PUHE7hhHz90cxYytMjZbIIITvGhyhPK4HWFA/zPfjbmbBj1RI6N29C859/pmPTlloZY6fmLejW&#10;ug0dWzTXgG30m0DbQJTsx58Y16otYdOm4DNsACZ9/2bvsF7YrpmG0cQx5IvlO63rykXLEO64pXDR&#10;IJQL2325uSOI+m0hPNkRTf2WYK6u8eSGPN63yeZFxEk+pl3iU8olPqdd40vmTb5m39L2Gsms413E&#10;GZ64lHDeIJJ8cw/qT1bx4eVjnj26x9XaU6yYM43YAE9e3bnB3fOnqTtbJe6jkutnj2NvZUjL5r8w&#10;YkhzLA3GyYU2GOPtI3FbMo9LumE8sT7EO7ciTq5w5vJKb/A7xVvddGr77CX6xzHUTjPjm18NH6Mv&#10;8dG3lsfr46kf5cTHOcE8neLNPcm09SPsuTfSiRezg3izKZm725O4r5vGNydxb75X2D9ch5W9h3Bg&#10;wjzspy7Dd9YaIhbvIHG1HqnrDMjaZErORnPyNltTss2Jip3uHNnuTpmOLQWLzSjd4MgZyZ1Fq2xJ&#10;XKpP7HYjVgwbx98d2tNKYsCMEYNIDvOT6+A8vH1GWU4yFdlJfHnxSN5/wbfXLzlTJNlxvxmH/UVF&#10;L8jv8+GNms84G5ZJ2VJLLix1o3qxMzWLXLi+Pozrm6K4tFay7tZonphm8c6yjGdmooYbXNm6Yi/7&#10;9piju9caPYHW1NANe5tgUdlwHJwicHWPx9f3kJZn/QLzBNhCgbVIQD0sFvn7CFYQK4ssI0gscpDA&#10;qq0eR5YIpAKzAlZUNizqKD+8uK/OvH7PqE9v1qAp7u1anonCvrqn7PBZUdbvC07KFqv91Js1pdq9&#10;dNTRuYsCy2XJi+oGWHfOFmuLQFdP5MkQ1VNbLqLI9QKSKqBQwN4+eVgU9j+2OCua4lgvwm12snJ8&#10;P2YN7cHgDk0E2L6E2ApEhjtw2beZtAAnzhalcroohVNFyWKFBVp1XK/iEOfkUZ2vvSbPQSm4WrVW&#10;SquytloYU9tNWtmi/LwTMklU5hzkaEYUJQKsyrSJ8r3jZUIIcTLB20IPN1M9ti9fTK+2bQTaX+jS&#10;ojVdBVbV0rRza3UD6CZaL+HGv4kt/vFnuv/aEJ+JE/AfNQSLfr3RHdQN23VTMZ4+jtyd5lTudeK4&#10;ngunjAO4aB7JbZt4rhiIuoravnTI4aNfBUTW8C3+LN8yLvP50GXu+xRw5UA014yjBfJwLhlFUGed&#10;wku/Mp57lFCzIxirEYvZNXsWATZG8prkSCyoJi8ljt2bVnCl9rhcnM85IR/PjAkm2seeI3lJXDx1&#10;hK3rFjNnahf0dw5m54ZemOwYjveK+RxZbsOVDYE83RzLzdkyyYy35L1RFjid5JLk2OIem3i9IYo3&#10;Ynefr4rg3eZkvuiK8swP49Ekb+7P8uPDujiuDTTmcre93BvnyPud2Xz1OM99w3y+eV3kY8AVNvdZ&#10;RK/GLdgwdDyG4+biMmUpXrPXEL5sB3Gr9hK/Upfk5XqkrzQid60lBTqWZCw0JGmxjHl6ZC8y5uhW&#10;N/mYKQc3mOK0fiuu+/XxdbBnxbyZGG1bT35KNMfzMsTdneH80RKq8tIkIh2mPCeFu1fOyjVynjh7&#10;J/xNDPE22y/X0GFeP3silvkZN1NKKFxhSZVRMGfNYji/0oNrawM5v86fi6v9OLPCixu7E3hrf0yr&#10;W/be4oreOmMMtltgvNsWUz0nrMz8sLMJxN4+BAfJs45OB3F0ThB4k7XiCncZPgHZ+Abm4iEw+wTm&#10;EBguIEeoBSmBWJU3Ss5VC1LaCaDII6K+3xehfngplle1flEKq3KsavmiVosVsC/qz2sndRR0yiqr&#10;ggkFgloNVpVO6hDA5RNqgSdTlCybm6fEEqt2MNW5AlWKVsigvqfKsA/EFtefO8r1E5IX/gNdeWoo&#10;OSEOVKf6sGvhaPq0/JlhXVqwYORgYlxsBdhdeBnu5lCQm7YVdFYyqwZrWZoG7KUjWVwsF7UtTuaC&#10;KK4qfayXSUI1iFOniZRNVu+rfK1stIL9lECvDgkckdxcrpqSR3qRFuRCvJctoQ6mBMtEEeFsg8nW&#10;DQz6qzNtGzakq0Dbs217/mzcXNujbdnwd618sfHPv9Hm3z9jMWIYAWNGYtm3D3t6d8F27VT2zRxJ&#10;wpb9HNN14YiuE0f2eXDZNpoLFuGcMQ6RbJrF+8BSXnuX8D7gGC8CJav6yIR34CAVOtZUbrCheosd&#10;RzdacXSLPad3eXNVsly9XyZn/FLQGTWRSQN7snv1PO2eucWHktm5fjmbV8zl3qVavr14LH+P49od&#10;/w4GOpIdH8iFqkLK8uPQ3T6R3Vv7s2tLHwF2GIGrl5E935DaLb7UrfLj7nwP7sxy49IYSz7p5fB5&#10;Xz4fdxzis34RL/dm8nBVOM8XhfFlfQqf16dxf0oAr3UklwvI57ps4WKnTdqKslo5/mR0jGe6hXzx&#10;vsK3lGcU2abQuUELhosi6vQbisnomdhNXYrvnHWEL9pOuKht1IKdJC3SI2XpfpJWG3DcJ4Y71Wd5&#10;VnuNEosAkpeZELnMAEed7XgYG3IkQ2JRzSnMdfeyQuJJuKcdCf7uFCfL5HPqmPytU7HX34O37QHK&#10;s5N5UndZYt1pol3tiLG3FOE5zZcv7/nw4S2fXrzgZukxPt9/wrcn7zh5IJzjqxw4pePG0RUO1Dkk&#10;c8PwIJc3RnHDPI/bXscpds7Afb+nTJYm6OnaiMq6YCF53NoqAFu7UOwcInFwEIvsJLnWJRYHlwSc&#10;3JJw9UzG2TMJT4FWrSIHhBZoq8p+AnJQSOF/FFdyroJVLUopYFXvJtU0XLsh89VKnoktfnarhqd3&#10;z2jtYe4LpGoFWZUaqqJ/1avpux3+bnNPHxFgjh8SRc3Seg+rW3Rcr86jSi6M06UpqKN26paU9yT/&#10;qkPnF9TRuKNZWsvToxlhZPhZkumtT4TlZlaM/psZAzsze0g/Ylwd8DHdT7ClIal+TpwpTBXwCjS1&#10;rBVFVSvNSmFVg/KzxYnaBKG6WChr/lR+puotdaNG3aSrWOt2ca7skCi0Aj2D0wJ+dX6yzLxJlKWE&#10;khvtRUqgi7ZaHeZgQry3A2HO1lju2iYWaxh9O3YQeLvSr2Nnurdsx5+NmtH8t9+12mKlsjsH9sN/&#10;4lhsBgxkb4+OWC4bxd5ZgwlatYGjoq7FuwQ8XXftHjNnZNy0juXMXj/KV9lxYoO7wBjAJYMIbT/w&#10;2GYXyWp2VO504MRuR47ssOWkoTeXLMI4ri+WM/uwqOdbSvMOMeTvjkwY3Zf5sycwb9Zkundoyezx&#10;Q0iN8ufW+ZMyYZ0iwP4Alnob8XYwJNzXAh/3XZK1xmNjPQML86mY7xlPyNKV5Kw4QM2BYC7tCeD6&#10;Eneer4nkwkgLLo4w48Oag7zblMkX4yPgcopPNsd4uDSK22NcebE0hlfr03kvQF8cbsbRxsu42l+f&#10;DysieLYwkhfLRIn3V/DV9wakv6U+7AzjOw2kZ4cWDOv8J/N7DWDniMnYTFqMz6x1YpE3EDB9IxGz&#10;duA9Yz3FHgHw4ZUEzY8yPvPqzBX8VumxQ9R5Ur8+TBs7GC9bK2IDA9i0dAmzRwzFxUBXIo4BVcW5&#10;fHjznOeS5c9VV8j1fIkzRwu1E0cfntzjdk0l1YdSeHLzslhiAfbeXbluznD7RhW3Llby4d1L3tQ9&#10;5knNFZ6fuEaFRwylziGcMYuiYJkHIasc8V1hj8ced4x22LBvuxXGe2wx2m+Hkb4zJsYeWFkHfofW&#10;LhhHhzCxyZHYOccItHE4uSfiJmrr7Z+Ff3AeXjIZu3ql4emTga9Y6KAQVSUleVdB+59cK5ZYcqpa&#10;ZFIVScoWK0ssgD6WXPtUlFc1XNMKK0R11UKT2nNVRRCqSOLGqULOHk3n3LF0UV3V1T+Fa6K0CtrK&#10;vGhOFMRKpi3VVoxVwcU1UVe1X6typSpuqMySHBYmYOouxnvXIvbMGs7iEb2YP2wwUY62BJgbEeti&#10;RWawK7UC7E2x0+p7KOjOyVAlitphgpJkATCWmoKDXD2Wxf1zR7h37phW+aR6StWdLtFcgTr4rr72&#10;rIJXW2lO41hWDAXxAaSHupPg50CEizlxHpKPfFw46OlMkL0VB7ZtZtH4sWyYP58tS5YyvGcf/mze&#10;hsaqYbnY5oXdu+A7ZSI2gweg37MrZnOH4Lh3NhYzZ1Iq0JUKsGXbbchfbcKx3a7csY/n2Hp7Uibt&#10;JHeBKUe3uXPOMJjThkFU7PWkUj7nlL4HFfudKZM//EkrP47LrB24bD0HHewozxUrJi5gxMAe9O7X&#10;nrETBzJ61AC6dmrBkL5dsDPXx8HKiNmTxjCoewe2r52Lrdkmtm6cxMaNYoX3DGXX3hEcsJiG9cYp&#10;BE9fxZFd4gRMvGRCCaBudxh31gTxYkss1QN0uTnSnNdzQngjavrNWuy262m+2p3io0kZH0xK+Wpx&#10;AmxPcHm6KxXtNvFueRSvlkZwUzLta51kPuqX88X9Cl9DH/DI7xy6AqUq1ujRqS09WjVjSMs2zO/e&#10;n51DpmA6eh5WoxZhO3opjnNXcSxalKymXISjlvcP7lCVlc3svkOZ3LcvcyeNYEy/nvTrrO4F3FB+&#10;104k+nuJKBRytbqclw/q4JuA/u0N71/eJyXSB1vjrRwtSOPN3TpyYyOpyk6nIiOZh+fPciHtEKUh&#10;/hQleVKaHiSAX4FPn7V1KfXf1/uvydxmT8ESW05tDKdkRwQ5O0KJ2RmA4VpzduywwGC/Pcb6dhgb&#10;uGAswFrbCqiSZW1tA7ARm2xnH469Y4SmtG6irj7+h/ALknwblCPgHsJFVNfdO11UN5MAtUgloCpg&#10;/zt+eCkZ9mndKVFVscQC6oMb35utqVYw6vH+NVFYeVsV9avGaioTqmL+OwLijZP530GtUI3VJGOK&#10;0l08KmpbpYoWDnIiL0Y+p5DnN7+f9NGK9c9VaNstytqeyI4kK9iaKNtNrB7TmeWjezBTFHbpmOHE&#10;ONsRbGVKtLMl2QLTKVHEa1X5Am2R1mlC7bWqgwQKWtVCtVp+VnVutGTjRM12151SK9hlMrGUcbO2&#10;WLPumn2XieKcstbFqZwpUy1mEjicFExerB9p8nMS/RxJEIVND/SQ4U1GkA8HvVxw3L8HO92d2O/f&#10;x/oFC+nXvZfWG+qPX35nRKs2uE2ags3QgRj06onBhD4kBO9Gb/kU3JesJ3aNLomLdhI1cT05q0yp&#10;3ulKyrTtxE/eRsEqsb/7A7RexCf0fTkmwB438iJBz4xtM2ewcc5U9urMR3fFLLYtmcjalROZPmcg&#10;azZOZ5/RMibM7sWy1VMZNqg7/Xu0Z+bEEexYt4qOrZvx//zwA391aMOi+SMIjzKQTLQXU8tpLF/X&#10;k3UbBrBurUAyYTBhc7ZSYexNqaEHZwwDuWYUzpW1Prw0zeSlQRoXJlpxfYQV9yZ58nmn5Fq7E3yz&#10;rxG1PcM3u2o+Gpby2fIoX83LeLs+gS/rErk63Jrboxx5J7b524FjfHO5yJfQ+3yIuYvx/J20b92U&#10;Tm1b0bFlS5r89AstxamM+LMzi/oOYd3gcSz/ewQ7p86gJC6CkpQoLlWVce/qedYsmMOUgX0xWL+a&#10;tGBfrhSVUxyTxPZVK7GRv01WVBgxvhIRYsJ4e+4CXL3Nq6qzfKi9SpFXEGEHDpATKX/v+Ag8LE2o&#10;Kcwh0tGOSCNzYtbpkqVvQaGHI5ke9lw/XMSDUxIXH97k3aunfH34kiveWTKhhlDnlketWQo3DTO5&#10;61ROjlkCxqKwu7ebYKAnKqvvgJGhM2bm3thaB8mjJxaW3hq0NjbBGrgu6kytVyoe3il4+abLYxqu&#10;HskauCrXqtM+Wj2ytncr9jishB8e3TzB45tVPBIb8OCmwHpTFFatGouqKlgVtGrcVvucNcWirkcF&#10;2nINPrUHWneygCtHMwSENGpLEwXURK5V53AiP4qq3BjuCthKuVVFlNZNUdRZVSPVSO48kR1Bmo85&#10;J5LcsN00kyUj/mbWkG4sHqW2dVwItjYhxMaEgmhfaiR3XlMLWQKh6jhxrlxys9prFWBrChK1Cqgq&#10;gbam8KCmurdrSrSzsnfOlnLlZLb8wbMkwwmsmoVO1/pAncg7qAFbkRGl7c1mRXrLReBKsq8T6UHu&#10;ZIUpYD1I8nUhXCyyl7khftZmOBruZ9Lw4TQWWP9o2JhectHZjBuH0xC1UtyD7QM7yXPXwdF4BcPb&#10;N2WxKLLLuCWEjtYhZsoWoidtkLdXkbRAl6KN9mKZ3Sja6yZK7Cyq6kbgVj2mDO9H775t6DukLUMm&#10;dmDkgu6MX/43k1b+zcSVPZmysg8zV/Vh6vLezF42HJ3lM9m6YglxojDVhzPF/jqzYtFsUhPiiIlx&#10;xzNwGz4h2zE4MIu1m4cyb+5fTJ/QgS3DxEJvNiPf0J1yfU/OGgRyxSiEaxt9uLktHMLP8CVArgn9&#10;Q9xaFMjVae48WBklmVbyqW4er3em82xNLI9XR/NybTxvxCI/muPP+SEHuDHJmQ+7M3i3J4vnBmLl&#10;Ix9oOdZ8/l5+/+l/aNG0Ec2a/kGjpj8yafpgFi8bx4JZQ1k+ZQyrJ01l8bgxrFswk8zYMGqPl+Dp&#10;ZE2vzm0Jd3CgvkIU/mI9nHsMl57w7Pg5zqTncz3/CIXuIZzziOON5MDXHlncNYvhiUsmH8IqeB5T&#10;TpaNN857d1GUGsfj65dkgj+Gz/rduI1ZSsisLZTI36JeVO9OZB6n/RIoDQzjSkY+DzOOUueRw93g&#10;Mt4cu87Lk3c5fiCJG3rqeOBJ3Pa5sWXjDoHVEDNTA8wPWKC710oiiBPGRmKRDwjAFu5YWvkItEFi&#10;kyNwcBR7LNnWyTUWZ5eDuKtOFgGZAmqBdlRPQRsSWkSoOmsbVswPd1XBvrYHKyqr6n5FZZ/dOc3z&#10;+jNa/ybVeO2eZNu7kl3VAo7qhqhAUDn22ok8blUXaDb0iuTYM6UJ2l3Wz5enUV0YoynvjepC+fwK&#10;rdJJrTSrY3bKFh/NjqEiLZhoR11CzVaR7r6brTMHMXNAF5aNG0WKjwdhtubEu8sFHRcoChvPzVOH&#10;uVNTKt9fgZeltZ+5IvCePZzM8axojmZGakp7XizyLVHiO6fLBVx1y8t8LlUK5PIca8vECRSqxm2J&#10;AutBqgvitXrjw4khMjv7kBXuJaB6ak3fssI8yAh2J9nPhZQAd0LlggmwMyfSzYH9mzaIOojC/vo7&#10;XZs1RW/kCKzGDmX3+AGsGduTzfMHsmfDZOZP68PA1r9zYOg0QsetxnfUchz7zyJ00mrSxSLnbLWj&#10;cKcz+dsdKdrnSuCmfYwVm9ezZysGDOxA/2EdGTy2PcNmd2L0ss6MXtmZiWt7MXFFL6YLrDPXDmTW&#10;qmFsWDOX+RPGsGrmVMx2bMLPxpSaw/l8evqEi2eOsFdvBZ27N6J7zwYsWjaY2TO7MWZIa3aMGkPS&#10;JmMK9RwlI3twVqz5FWO5QLf5cnG1Jx88j/A19hIk3eBrkEQj0zxurA4TcF24NcWR2zOdqZvhzM3p&#10;jtyY6kL9dG8er4zg5fZ43uum82hTDBdnu3BnQxxfg29B9keKrNNo+mMDGjf8jU5d/mDRmuEY2C5m&#10;n/VcDKwWsmHDVMYP7su00SPE9vdl3swpzJeM3vKPXxkpE+LlvDK+1j6A86J6px7ypuCsjBre5ovq&#10;l13nY+wJ7UTTm/1JWseOhzslT5uKNfcv50NsJc/kwr8ak8uzsxf5+vKJdlb31uHjxKw04KxVNG/8&#10;K3jtXcbLwApu++ZxO/cET05c4m3xFZ4GHeWBq1zzzhlw4xXViSXEbHAjdLs3O1ZuETu8CWvzVVhb&#10;LhNV3c72nfrs3mWB/n5bDAzsMDRywNTUGXMLscs2ftjaB8uIxFHlWqdoeYzHxUOssoI2VNUhFxAk&#10;wKoKKVXa+MO9ywKSWNZnahVYsuZDAVf1cnp2Sz4muVU1XFNH6+olvz68ekJbbFLjhuTJewKuOuKm&#10;lO58hVItscECbM3hBIE3iYvHMrTTMypDqvriB5KHVQHFpaOiwHlxFMV7E+u2T2amOQQYzMd4xWhW&#10;qhsMCbDJ3pIpxZYkeNiRE+5JbUGSVryhtm7U16tmbjerD3NZgD1fKipbmESlqOyJ3Ch5O1ZyTJpm&#10;n9VkcU9suDove+FolrgA+dwilXkTOCnKfLJAlD43nor0cHJjfMmL8ZPnFUSOwJsZ5sWhEE8yAt01&#10;ixzjZkegtammtspOjR82jEb//lWrLV41ZAg75k1i7pSBTJ7Qk5GD2zBiQEtmTu7FyG6t0B06AY8x&#10;i7DqPwWz3pPxnqhD0lpTsnbakb7VSoYFEduMmDtiON26thR1bU/fQR3pO6ILvYd3pP+YToyY24lx&#10;yzswekVnxuv0ZtrqvszaMoApOoMY3bcra4ZNxGzFdhzX7sdX8tSl5BJuZpaT5unLuF596NK4OZsW&#10;L2L9oumMl+85vl87jCbNJH6dIfnbLDi+x1mADeS8QHtpjx9ndJx5YZ0JEaKycRd5G1rLx5CzfAs9&#10;q3V+uLrQjUtT7bkx04WnKwN5sSmSJ+sieLghkofbY7ijE8yZafLvc+Xfd6byLuQCL1Ku47/VgUb/&#10;/IkuXZuxasMYNuuNY92uEWzdN5k95rOYv3wYv/z8D5oIoH/+2Yq27VrQonkjOrRsKi7Hgq8X7/Gu&#10;/Cpfztzj28l63mWJg4su4FVMGR8Dy3njkMU7q0M82x2tdfF4LOOpbiyvrTL5FFHJl4MneRZaxqPU&#10;IzyuFqW+flO7A+A9f3EMPsXctVIrwdE8c83nWXQ5PFKLXvLfB/lf1V0e+4rDNM/gZc4ZiWa1rJq9&#10;Cp0FK9Hdswon61VYmkwXRR0vgC5j29Y9bN28n107jdknaqunZ42hvg2mJi6YHnARqBW4wdjYh+Hg&#10;LDbd86DWPtXFPe17HXJIPn4CbYDat1UKqzpCPFVFEzdOcufSMcmworS3z2gndB6LPX4sivtQoK1X&#10;Z1sFOFXtpKqZrkpOvH/+uORKte+ar636HjkULooVp2XZs6Jkx3OiKBUVVcX5L2RSUFs8CnClkJVi&#10;l3OiXYhy2UO6jy775/Vl/fgeLBzekyWSYZO8XEnzcybRy57MYDfOFqZq52kVgDcEPgXtzWp1+idL&#10;cmvq9/3YsjQB8CCnBNjakniuHs/SIFeqfutkiby4uVpuPVueIROKjJIM+dw0se4JHMuUrJQcLND6&#10;aXm24GAA2RGiuKGekrMF2ABXkrwdiXO1I97TgTAXa3Q3bqB7+y40+KUBs4YPYee2ZUybPYIJE/sx&#10;anBHhvVqw6A+benfsQVr+4/gwOBp7PprKMZ9J+E6fhVB83cTt9qYg+uNSNhtzq7Z8+kgFrp7r3b0&#10;lNGjd1t69GtLt75t6fR3SwZO7Mi4xd0Zs6w7o5d3Zcqa3syQLLp0yWhSDWx5FlSsFVdQ9BBKRTmK&#10;H/A67RxHbWJI3OzAdbkgnyVVUeueiOGMJczu1hOn2SuIXbaHzNX6lG405/hWR6p3uHF6iwvVK22p&#10;M4rmrUDwIfIU74JPifJU8sK9lHeuh3nnUMhbs1xuLvPlzFQLLsyy4do8UdzlXtzW8eHsFGuuKHVd&#10;4s8DgwyuJxUR6GTC9IkDaNv6V6bM6s3KTcNYs3MYHv67OXY8He9gQ5atGU/DRuq+vf+mcaMGtGj2&#10;B+3atmDA391IDg6Fp5/4cPaeWOJ7fD5yg2cxErsCc3nrf5hX1of4ZJfNJ9tsrV/W041BvNgRxYf9&#10;yXwyPsQHl2K+BFfx3q2YB04Z3AnJptY6iqsmMsGYJnHTWCZ7kyAu6gdwbosvd20SuJNTLCxc4vPz&#10;57ytuMpjz8M8tMwUpc3mXFAeuxeuY++WlezdN11gnIyJ4UwM9k9k355FbFq3nS0b9rFrhzF7dh1g&#10;7x4zybiitPr2+HqH4+0ZLuprh7dPJNdv3Obp41eEhWRiYxeHm7e8HgHZeAYcwjdY4A3OF2DV3qvk&#10;S9UJsV7GI8mx6kidqnpSt+VQdcb3b53k3nXVFPyo1r5UtWNRCqussVIuVShx+Xg2JalBlGeESkZN&#10;F2BTyIp2pyw9VGt3qlah75wtE2ALRP0yKU4OJNb7ACGOu6jN8iLaTAfL1dNYOKwni0YMJl2y2KFg&#10;Dw5JlsyP9OV0frIGn6pmUllaHTZQllht11wsz+K0qKYC91RBArXFovAlCZo1vik/TzmB+2fV1ylo&#10;RZ3l559XyixfV1OkIE+mUmxxeVqEWONgsqNFXSM8yRWVzY/0IVcscnqAMwkyeSho08Uix3nKC25l&#10;xtSho2jRpCVD/u6B+b7NbNq6mFkzhjN5RG/GDelJrx5taf3HL0zo3J2V3Qaj06U/2/8ehcng2TiM&#10;W4XXjI34zt2E84rNDOvZjTbtG9OtZzuxru3o2r01nbs15y+xx526taBrnxYMmdCFsXO7MmlNNwG2&#10;D0uWjibd2J6PkqueOuTyyamcrwE1YmMv801VSBVLziuSkXYFUmTE1vLKo5hHfmXErT+AzYg5BE5b&#10;TfLC7eQu1+PwSmPK11hwbJUlR5aYcUk/iHqXVOrdJMPapHJBP5Lanf6cWevOKR13atZ6cXW1F+cX&#10;2HJ2tiU3Fjpxc4kLNZOMODXWUHKvO7dW+FHvnMO7O9dwFzCTk1w4e6qMMvkbrNs5k817J3LmQpYm&#10;YmfPF2NspcNf8vtqbWx+/Dctm/5O3z7dmTBikFzHCheGAAD/9ElEQVRjqWp3h6/PPvH13gteHKri&#10;YUAeHwOKeWOXKSOHL/L7fbA4xKONwWLNI/m8P4WPe5J4vTuej6bZfLTM56leCm8tsnnnVcIdxywu&#10;60ZwbpM3VdtdueYSwVlTX6qW23NpgzeHDSWuuLpyIz6Te145vHAr4p5pCg+Mk7ljmErVbn9S9Yzx&#10;0FuL3u4p6O6biIH+VAIDDqC7ex9rVu5g/15z9u42Zud2A7Zt2Y+Xpw/36q/z/u0bsiQfx0VF8/j+&#10;91t15mUfw8IyBHvXg9q2jwJXrRq7+2TygyqYUMUQN0W91IKSavWiVFeNBzKURX4o6nvvmthhUVe1&#10;PaOAVUqn9lVVF361iHS5MlsUNozcOC9RN3WaJpFDUa7aSrHKryr7qhM+t04fRhU9HEkLJcbrAGnh&#10;dmQEiMJYrcdfdzmrxvZj+ZgRmsJmiSVVCpcb7s3JrHhNWR9frtQWlJSy1slzvixKq4YqqlArxqcP&#10;J4p6JnKhLJlzRUnavXzuni7joQCrnrOy58oaazm4LFOeZzq1hyVzqxap6ZGUpoSRF+fPoXAP8qJ9&#10;yQxyIT/UnZxQD1IF2hQ/J+I9bIh2tRBonVk9czbNf29M9+bN0J82mf1rF7JwzlimTR7BuOH9aNNM&#10;3ST6Vzq3bEZ/ybzD2/zJjM49Wd1nBLuHT8V88kKspyxh88QZtG/VjDZtm/Jnx2Z06NSMv7q2oqNc&#10;uO27NaOT2MfOPZrTa3BbBo5tw5C5f7FwwTByjKx45ZYrFjWH54ZpoiSH+Ggi1k6y5hvHYj6GVvHl&#10;0GW+pJwXlaziuXcJL+3k8x2LeBtSSfoqC+yGzCV04ipSZ28lZ8Fu8hfqUjRvP/nz9Di525XzpgHU&#10;Gvtzer8fVbvcqdzmTNVaR6pW2HNiqQPVC605u9CGc/NtuTrfgVOTTTg8YDOXpltzc6UXl3b7USkK&#10;EhvmQpC3IQ/kWvr86r5cnF9JzQhjzZaxBIaYcEtEovZCPlbOa/ALtMDawpwmv4vCtviDIUP7MvCv&#10;DhxLTNKs6de33/hU/4JncaL+ocW8F7X7YJXBR69ivvlJDNoayvvdcXzSk+y6K4GPOxJ4vuMgXwyz&#10;+HYgh9f7knm9N5GPZmKfPYp45V7AyVWOFCw24ZSZL5csAji93ZPrRpGcMQmkxsCbS2Zi+R2yuWso&#10;8WxPNC8PHOKlaT71exO4ohfGJZcE3I22CJgT0d01DTubXWzesIUVSzeht/cAO7bqsV2GiZElAf6u&#10;lMt1euNqDWdrT+HiYCXgxnLl4nlSkvIxtwzAyj4UO8doybbxuHmlC7iH+EGpq6q5vXlKZo0L5Vr1&#10;kgL37rkjPJTc+fTWGc0uK+V9LEqroFXbOvUCgLpdhtrbVPb08rEsjmdHkhMjf1CxwgqczEiZheVR&#10;ba0oG63KGdUpGlV1pM625sZ4UJTsy+FYJ8L1F+O1bRabJg9m8fBhRNpZU5YYTna4QCNKezIniWvH&#10;CzRLri1cVeZqi14XJcuqU0LnBb7v9+1Jlucko0LUQGyvAvamgK4gV3ZcLVyp/Vn1vBW0NUWiyoUp&#10;nMiKoywlgvLUcO0oX1akh+RYb8nP7mQFOootdiNToD0U4kaCtw0xHhYybLHevY2ef3akTYMG7B48&#10;AIPJY9CZMoLp04YzZdIwunVoSePf/y356w86Nv+Dtn80ZGCXLswYPJSpvfsyu+8A5vUdzMCOnSSn&#10;/UHrNk1p006g7dBc6xbRqXsrWndqQnsBtmM3Ud++orQDWohytyN69wFe+BXwzLmQV5bZvNqX9L0j&#10;hU2F2L8C3u+Xi9FInRLK462zwOtWzicXUWD7cj7aHuaL/ynehp3kyH5/EufrETN2LWlTN5I5cxuZ&#10;07aTNWcvR7faUrnLkaPbHDi+zVGGPZVbHKha78SJ1Q6cWGnH6cU21M6zomaWJednWnBijC5V4wy4&#10;tcST27qhpO63wt/BlPUrJxEdaMm7Zzd59fAqD26dJ1bczILVA9A7MJvUbIkiR8Jx8d3K+Ys5muJa&#10;HDDi1wY/0V6y7FSJHSlunry+Ko7hk/zv/hvep1Tx0TuX12YJfHGU3z34KA/3xXBXfva7bbG80Ani&#10;yXwfHi705e3eNL7oZ/FxbwrfjLJ4uyuRdzI+2uTzXF7DB46Z3PWSSdwihBpDf3EWaZJX5foRe3rT&#10;PIbbpglaFLi9R97fFKYdh3xqKYIgSvvKsZTPseeINjFn25pJ+Djs48zxQmpOVmFmaM7m9bvZsHoH&#10;NlbOAukNrl0+S2lROlFhfri7O7F793ZR5f1YWtpiY+2OlbUvFjb+mFn5idoGCbixuHql8oOyuWrF&#10;t06UT92Q+fa5Eq6dLtKOqqnFJtXqVG31PFRbP7equXdF1Qarw+JHqav+fr5VKdwVUa2qvGgOJ/lR&#10;nh4iFjWR0uRQASiDm/K9/wurKnxQalaYGMCRzHCO5URyNM0Pr+2z2DejN2vG9mVm/36keHtQnhRB&#10;rIcDce52AlQC1yuLJDeLCxDFvip2+KrY8MsVqi5Z4BR7q47uXahI4Uplukwg8rYAeVk1G1eHEf4D&#10;rCqXVAUYVyXPXjqaLZk7UbJ2LNU5B7UTQccyIjiiOlPEeJMd5cHhg3IRRUqODXEnUw0BN8XPUauK&#10;CrE3JcLJihUzZ9Hsx5/Y2OdvLEcNZfuIfiycOJhJE4fxd6+/aNTwJ/5s9jt/qkPlrZszoHcPOv/Z&#10;miYNf6WdKHOnNq1o0kiUuPnvNG/5Oy0F7jZ/NqV955Z0+bsdfwq0bbs2p/PfLejZux29OrfHYcUe&#10;PiRf5FvkOd6oM7QGqXwRm/f1QD5fHY/xxaYMLEvlwszjq34O34wP89lUhlmxDMmfhjm8PSAW2u0I&#10;X8Nq+eB/nGv7wkmZuI2kcWtJnbiBpKmbyFtlSOlmK8o32lAh48gma45ssKNytQwdG806Vy+xpEaA&#10;rZpqwsnx+tRMMODifHtubPUnTinKjuXExbnJhbuOi2cLeFR3ToC9ztcPTwkOdWTh+r7sMpuAS8gO&#10;wpJNsXOXTLh/MdER3uzauYXffv+RCRMGcufWOd49fkhxXBIPTl/la91L3sZU8Fzy52uB6b1TDl9d&#10;JKItcuTl1ggebQjj3GBDLo02483WWFDnWleF8WhpgKhuMuhn8nab2GQ9Adm2iI+epdx1SeeibQzn&#10;LaK47ZZOnVMyVywiuGERzeV9YdSbJPHUJIMbG8N4diCNt3aF3Fe9kvel8dQqn+LdbkToGXC7JIfH&#10;p8rhxX0iAv1YMn8xi2cvQX+fHrUnj/Du1SOZjj5RVlzAunWrWbt2LRMnTGXVynWYmdtjYurEAXM3&#10;rG19cPeIFmjVolQSP6hMeEPdFvJkvgbszdNyUVfncetsKfcke95TK8OSX+9fr5RRpVU+acX8Z/4L&#10;rKiYgKjuAXsiN1IyayDZMW4cy4qkMjdWs7/KhipVuyaQqdXdo5nRHFOH0Q8ncUztnRbFUJ3ohvmy&#10;URgsnYzVtk2iZv4URAcQ42onwMqsLsBeq5RJ5Zw6iVMutjZboBN114BV954VW67aw1SkCcgZov7K&#10;Kn+HWBVSqAWr71k7lzvKmos7uFyRrRVQnCyIpzr/4PetoUMRHE0Ppyw5mMJYX0rigyg+GEBepAAc&#10;5kFW0PfFsFg3G8JsDhDraovlvh30bdeO5T16YD18IAYDerBuSG+mjRnMoKH9adGsMX/88iONZXRs&#10;3ZSBvbrx+28/8dtvv9CgYQP+aNSQpo0b0qJpA5o3VeA2pJ0obJtOMro0pWOvNrTv2ZqOf7ekx19/&#10;ErrPHrLqIOYKX1wqeLU9hi/bY/m4MZJPu+VCNCng6/4cPmyR7LYhgc/b0vmmWyTgHuaDfj4fjIv4&#10;cuAw7/UyebEnRYCXz/c5ymcfiTkGURq0sWN0ODhlLRmLd5O32pCCNQc4vM6MkvXmlK6z4sgaa46u&#10;tuT4agtOLrXi1Ez59+HbKRm8ldPTzTi/0Z2opTsZ1qc1C5b2Y/eeORjorSQp3pOc1DBOyoR68nQW&#10;Nm5bWLatHzvNx7DHahL77adiZDOTtVtHM3fhIGbPGc/SpTPxdtXn8b3z8O0T907XUhuZxoui0zz1&#10;zuTh9gCeG8fx2v4Qn0xTebYlVHJsCR/cy7k605nn87z4JlA+3xnHdXn/xmR76hd6825rHB8F2Oer&#10;5fMlSnw2zaJeP5ZblnE8D5BrxlmuK8sYrh2I4JZpFHUGMdzQFSss2ffWlkge6oujsSnh1powaiba&#10;cmOBP5eWiZpbJ3PNN444cQdFiWF4OFuxd+dGXG3lcccWTPS3UZCTyNNHddy+dZU9e3YxZcpkhg4d&#10;xvZtOzEwMGOvngX79a1JTZWc/e4jJSU12tbPD6qY4Vp1ATcE1HpR1+sn5UKvPCSQiUW+eOR7br18&#10;TGsQrjpJ3Lsg4J6vFHCOayvFasX1e7cJVVQfLbY4jOQgG1KC7bSLXy0K3Tolyi02+pIAphRXHXdT&#10;9cBq8UdVPB0Xlc0JMJYcu5YQ003s01lKtLsDhdGBZAR6kx7kxbFDkhOOF2nH/NSikzpid01+rjqq&#10;p/Z9VR2zgvZiRbrAmi0qmicfUxBnipXO5Yb8jmphTC16qdLF+ppSDVhV4qgmEe3MrKisaqN6VFRW&#10;ta8pjhO3kBgq1jxUwA3gcLQfuZJnMwKcJGM7EO9kTayDOQF2RqyZM4up3btiOnwAB/r9zR6BctHg&#10;XowZ3p+ObVvyx88/0ur33+jTpYPY5Hb88dvP/N7gN34XYBsIvArYpo0b0KyJQNuiIa3aNaFlx6Y0&#10;79CItp2b0V5UtlOPFvT5qyO1AVmQeZ/PAacEvgw+b43h69pQ3iz05P0ifxmBPJvtzZtFIXxcFsYn&#10;nSg+bUjj/eY0gTZPlLdCbLOosHEhL7aLLbTI5YvvUd57lvHJ95hkt0DCRq0mdupa0hftJHP5PnJW&#10;GZCrY0j+GiMKVxtTrGNG2SoZK42pWGBA8bgdHBq6hrzxmzmx3By32esZ1q09w4e3Yv68vzE0XMr8&#10;xSOZOL4n69dMZ+ee2azdPYrNpqPZZTmevZYTMbCZwgGnOZi7zueA8yyMrefQp3cHWjVtxLC+nYn2&#10;cuZR7TnuHJZrMq2Mj0cu8NhPJuR1rjzcFcwL00Te6sXzWi+RL4FVkHhdHmt5tjWeZytDeC4T2psd&#10;cVyd4czT1eE8U0MnjOc6obxeG8W7zQL9PnFyu4K4IdDeFUt87UAUZ/f4c26HL4/MknnrUsQHpxIe&#10;7Eni1uYI3str+GhHMpdmu3B5pruAKxFhliNntgYRorNXYpOTZNUCzEwlXpRkk3MoBZ3lCzDW30Fh&#10;bjIHY0KYPGksI4YPxtnJnuPHjpKfW4SBkQ26+ubExEVz43ot9+4+xM8/UQF7UtuWUbeEvFVbqFUp&#10;qQv/1inVQlTgqP3ew0nd5OrR5RM8vlItOVIdAjgmFleBUSiQiO8/rPY1ozVo8+K88LXeQ4HYySti&#10;Pa9Wqr3afMmNWVqGVHlW9RBWwFYfFoUriuNwiAXh++SPtWICE3p0xHrXZkoTwimJCycr1IeKVLEp&#10;peo0zlHtmJ/aY70m9vZGVb62pXPxiEwcoqiXjhzitkw+t04KoAKrOiBwVcBWGVv9u1LXe/L73Jbn&#10;fV0tmImVvqJu9VGRxcn8JAE2liNKYRODxJIHU5ESJmobQkVSIKWitEVqf1YscYqnnQwH0jztiXa1&#10;xHD9Woa0bYPukH6Y9v8bvb+7sqxHJyYO6Eqvv9rQssGv9O/cSWu63apZIxr99iuNJPc2/PUXUdqf&#10;aSgwNxRb/Efj32jerCHNWzWS7NqUlh3+oJ0obacuLTVgh3b5i9Ouh6DoGV+CJIPul4tzaxTv53nw&#10;fI4rT6bac3+gMY9ERdicwIupDrwcZ8OXpVF8WBHFi6UC8bYUMC3mq9jkD7rZvJSc+969jG/BJ/kW&#10;do63gSeImSYqO01s8fxtpC3ZTcZyXTJXCLg6+8ldpU/ecn2yF+qRPWs3BRO2ED9mFVXW3jzNK+Vl&#10;+Qm8jY0Z0b8rQ3q1ZNbUPujoTKb/kA507daEvv2bsVCnFxsNh7PRZCSbDEazXncEW/VGccB+ATuM&#10;JrBFfxgbt4/lz3Z/0KDBj/Tv2VkcVyT3yiu5c6iUZ9nHeV8i1jr+qOTINN5IflWLR49NRUklW37x&#10;r4aDV/mSfJMvoeepWxXCk+VBfDHM5J1qYTrXg1drwvmwI5HPMl6tjeHxylCebo7kpXkK9TZJPHbN&#10;4IGTQGsYyem1AuMaD27tjeaDcznvHYWNjdE82ZnCA/l+V+a4c1WU/I58T1VY8tIgn0smcXgbmLB/&#10;vx66epsxMdrFAbP9rFu7DFsrAzLSYti5cz3zFsxAZ/Uyjh8t1nK7+i87p5C9+kY4ujjh7mZPUGAk&#10;Hh6isI8FQpVh754vEzglF1blikJJzhMluikqe+2UWIPTxWJDK7SyQnWYXXWQUKWJymLWny3R9jtr&#10;CtWB9DjJp3GUp4UQ6W5CnLe5wKTypAAheVI1YfvvGVWVQasLkzmeHy/2Vh7jXbBaNhCz5WMZ27kV&#10;phtXc0x+obKESK0YPyfKX9szfXL5JK9uyIxzply7YfQN+T4KSmV9r4iCK2t+65R8XJ6/dppHIFUf&#10;v3JcTUTZWv/iOnkel8U6qyN5arVZlTyq7R5VUFGVEydqLlk2TfK1UtoUdZc9ATfen7I4fwojfMgN&#10;cCPNx0E7RZTj7yp524EgMxNm9+rFtl49ODCwF9u7d2Bu+5ZM7NWBEX270K11S/p07EC/Hp35Qy7A&#10;hr/8ItA21B5/+/VnfhV73PB3+VijX2jSpCHNRGVbtP2DVh2byBBgO7QQm/wHKwaM5qHHYch/yIfQ&#10;U7zaHcOn1QHcHWXCqxUBvFrgxe3++3m2zJM3AvDNjjrc7LaWdwLu56VBvFPqO8ODTxslu+1I4/NO&#10;UWjjPN6JaqievIRf4HlIJUGT1xM5fR1xAmzi4p0kL9lF+gpdDq3cR8YyXdIX7iJl9naSJm8iavhy&#10;ygwcuVtWxp2aY3x4cpvPT+8RF+hJv7/aEiuv2cP716k+UU50dAgTJvdh6bp+bDMZzW7r6Vh6rWKf&#10;1Sy2G03Exn0FOlsHsmRtXwG7Jb/8+39o27Ixkd6uPK05ze0CiW3JOdxLkcmm5DyfcmSC8SzhS0Q1&#10;XxJq+RJ3ni8xZ3kXXMWHsBq+HrwMSbd4732Ce5rCJvN+dyoPl/hyX16rd+sjBdYIPu0TO22Yy4vd&#10;B3lpmUq9+UEeCLQPHFO5bRLFqZWO1Kxw5twab55LVlWv0339dO5vihZVP8QJscQnpzjK22rbqJyz&#10;8wIpWWCH5fpNTJ85EVPzvWxYv4xduzdhZqaLv1w/Wzfr0FfiU89+XRgkESo+Lpi3Lx7x8cM7Ll+5&#10;jJmFJaYHLDE3t5avN8XEwpgfVJ8mddMqda+curOHuVaTL2BJphUYb4hKXa3O1XKtlnOrizTY1Cqy&#10;AvZ2bbEMUeUqAVYU9lRhIlV5B6k4JKoY5cZBPzOtokmpl1rw+d7A7Qh3BNrL8r2rD6fI14idEDt7&#10;+8QhAvaLFVoxmnlDuuOku4Py+AgOx4US7mhGZoQv1QUpWoZ9eVOAFVuryh5vy2SiOk5cEKt9rTJX&#10;wPxuh69WflfVi6KyygrfFMegFtZUbfFtebx2TKmvAvZ7TbJSf3XmtiYnnpOq97HqiFGQIHlWMq0o&#10;bUm0F2ViiQvCvMgOcOGQ2OIMPwdyBNrcMHfNIm+aNRWdrh0xEWB3CpgzWjVhSs+OjO71F11btaTl&#10;b5JPRUUb/vrv7+oq45dffuJXAbaxssRNf5f3/0VjscWtJOu2bN2Etu2b0bZDS3lsSfM/G7Nt/Cyu&#10;SJZ6H31BLtArPN8awasZNpzpvp7Xuoncn+vJ80EH+LY/mRtT5PX/Ywa3/17P40H7eDvdlY8LxTLP&#10;8+XeDBex0gm8FoDfrI/jq1c1L92O89G/hlrreBxGLyZo+hpCZ28ieuFWEpbuImHJTgF4KzFzNxM3&#10;cyOxU9ZxcNxq/AfOI8vQjqtHSyVaZMj1Ucm35/cpSIsjPtxX9EKdePl/T71kZCSweNUwTOyX4Buz&#10;n5CkA+hZLmD1thGsWDeI5WuGYma1ibWrF2stejYsWsj1crneCoq5mip/08hEbsVl81YU9mPeOR4J&#10;YK/cJJtHVfI54Rxfki7Ka3Oed0GVfAoS1xB7hW9J1/noVcU743w+WhfzTpS2brYrdeOteSfW+L2o&#10;7BeDLL5Kjn1snMhV3WDqD8Tx0C6Ne1YJVK9x5PRye04ud+DSjlDe+1XyzruS2gWePNmSxDszcaS7&#10;5PqUt5/vzubSrGBqNgVhsWE95ha7CQpzkQy/g4ULprN+w1IN3tGjBjNsZH/GTB4mUE9gx7bVFGSn&#10;cePqBc7U1mJv74yFhR37DYzYuX+1vD5T+OH7PV2P8/DqMerOF3PzjLKsh7UzpNoiTaU645qtwauO&#10;xSlo1YkbdVrn5kl1YD1fPp7JqaJ4rdqpuvAgR7LCyD3oRVKQrdaxUFUX3T4roF9Ut/aokImhjLOV&#10;2Zq6qgx5pVopsPh5+9WkuG5lw4xhOO7dTllMKKUykr0dyQ7z4VR+qsBVyJOrJ+U5yASjnIE8D6Wk&#10;50UtlZreEkdw+4w4g2qlmqrGWZ672Obboqp3BO5HYu3v1B7mRmUWN07kaL+npsBi0S8UpXBWgD2V&#10;GyeOQXVnTOR4ZpSmsKWxPpTHBVCoCimC3cgJdKYo0IXwnRuJ1t9GcZA7/hZGbOjfC92/u7Dv724s&#10;+7MN07p0pFPD3+jQuClNf/yRFpJTGzT4iUa/N+R3scFKWRsIuK1bNGVAn7/p1LGdfOzfAq3Y4haN&#10;adGqMS3/bElrGU3FKq/qMZyzYs/u6qfyLesOzwwSuT5wK9VtF/PBtYQXB7Ko663H112pfHQs5qEo&#10;wo2+W7ncaRW3+uzgyURrPiz04Z7krNcr/Xk2wY7Xy4L5IhczkVd44lRK5Hw9bMYswGuqDr4z1hE8&#10;bwORi7YSPncjIQJxyLQ1hE1cRfjYFYQNW4RL1wlk7bHkammhVuN9teowt89Xs2uz/LtMbnx6wfsX&#10;d/nw5oHg+oHa00eZv2QoC1cNZ/bSYQLpRDbvmInOurEMlczr423B168fkf/Dw9aGEBtrrubkcCkx&#10;mdNhYk8DI7gWKda3UBT08CUeW6fywjGLL1HH+RJ/hk8HRWmTzvMt7hxv3Mv57F4JIech5jrfAs6A&#10;9ylwP8VjlT3FhbxeE8aHNZG8ECv7Ri+V55YZ3DURi2yVxBOXHN4nneWy5UEqF1lwSseWqmW23NoX&#10;p1nuR+b5nJBM/FA/Tb7vSZ4fEGHaLm+bnaRWNxbjlSuwt90larmLRQtnom+wHf9AV7HCG5kyZSzD&#10;Rw1g6Ij+DB8xiAEDenLAWJ+M5BR83f1wd/HG1c2DTTt0BNYZzF45WDLsdbW3elRe4FIBVmA9W8Qt&#10;gVZZygvqrGl5knZc7prYZJU71YLP9/Ol2Zp1vl2rShNVh0J1+4x0TpfEU5kXISobTFKALSWpIdq+&#10;q6oyqj9frp2PvX6mhLPy9bUCsqaMNTIZVKcTZbUUt23jmda7DavllymMDKI0OlQUzUNUzJvKzHgB&#10;O4/HYotVPbM6nK6AvSZZVMGq1FJNInXiCNSi2RVRWQWkqpDSVoYlP9+T56Ce861TedSpDhkCuLpD&#10;vGadZfK4IIp/MjeGmgJRWnEHlZmRHEsNpTIllKMJQfKcvMUWe4vSenIk2AOfuTOwGNAH3yXzSbU0&#10;w2HhHLZ16cSev7qyvE0bxjRrTjsBtfm/f6JVg99o3bSRZoHVYtPvv//6ffzWgA5tWzF2xFDGjhom&#10;efVPfvlZlFb+rVkbgbZtc/5s1ILNw+dQuM6RW+sDubzInVcBJ/gcc46jPXQ40nYen8XWEn2ZR4t8&#10;+bBBLijJbu/NJeKM2MeV7ut4MGQPt0aIXZ7jwvOFXjyf5cqDURa8WhLIJ/fjcgHe5OT2CPQ6T8Fo&#10;yExsJy7CaeIy3Kcsx2fqKvym62iq6z9+Ob5jF+M+ZDb2PSZg8+dIQgRmb0MDInydCPV1xNv1AGOG&#10;d2fOtBF4OpmSIvk/JTEAN3cj1m+eIwo7mFXrR7Jw6Si6/92YsWO7s3zJGJYtGsvdWxcE7O83zirL&#10;TCXG0Z4jYSFUBQVR6SfRyD+Uy2EpPM6q5GvpVR46qe78hyQiVPD54Ek+x9fwQca3tCu8jzjNswO5&#10;fDCT18bnHJ88T/FaT50gSgWHCnCu5LlOGFV/7+KOvC4fDNLFEh/irnmCKGsSb8MF9uOPueKcRtl8&#10;I6rWWHNqlQOnV7lz3zob4m5wQ77mxjaxxtaH+eZ3mq/ep3llXs5F/WSKDwQTLhPOth2LWbFsGs4O&#10;Rhw/ksuzR3WkJR1kzOgh9JTJfaT83QcN7sPw4YOYP2c+enuMcbB3x9TChMVrJjNn+RDmrRzCD9/v&#10;OHeEm8oOn5aL+LxY39PqIs7T6oHPlicIsFkCY6Zma9X2jFrhVW1alM1Ui1OXJR8qNbtwVH1+IicK&#10;IqnKjyQv1osTubFiiQ+JFRVVFlhunivlqij4ZZkQronqqa2eq6pI/0IxiQ6bsF4xmM1TBjK1dxcO&#10;+blTHh3G4Qh/8iUHlSRGcKYkW1TypLYAdlu1Wb0g3/NkoeRotY2TKYDKpCIgKlusLHKdqOot+Tkq&#10;m98SkO+eU32nvrexuSNKfPes2CyZkM7J73O57BCXStM4U5Sg3RKzVnJ5VVYkJ9LDqUwK5URyOMcT&#10;Q0RpAymWTF3m7YTruFG49O+HTb9+2I0cidecGezt3p2dHTqyom1rRv/RmM4/N6DpP3+mhYDZvJFa&#10;aPpRgP1Ng7VRg5+1FeO/u3ZmzJCBTBg5TKzSMNq2acm/f/wffm74b1rI17ss288bnyN8EgCV9a3T&#10;8aXOWC46ybKVcyzIbD4TjHP4JhfkB3l8Jtnqm8sR3tsU8UE+/4koye2RprxY7MXXnZLT5nvyeLId&#10;L6fa8XieJ99Edb7Ihab68Z7Rj2bvoLms/HsIuwZPwGjoNKxGzcF5wkIcJy4gctMejnkHELh6Kwt/&#10;aYfHyAXsHT6VFmLvu7RrwpB+HVijM5NZM0bQv087+vZpyYTxvVm2YhQzFnVj5uJeTJ3TlUXL+qGz&#10;ZizW9tsIC7PH2XYf9TdP8vTeFV48us2Lh7eJ8XAhwNiQFDtrStzcOOLhxSm/UK6FpXIvSbJr6RWe&#10;BhRzzzpFJrDDAmsVXxJP8i62krcHJdceusyH8Fqe7M0QUHP4bFHC4/m+vJjhxosVQbzfeJDqQfu5&#10;Mc2ed1tjeL4jhpfm6bxyEusccJyvqVd5mXOF4vUOnFhkSrWOlQAreXa5MydXuXLHPJsvkZd4Yp7D&#10;3X0JPDTP0qz3B/cT3JWJ4qnLUW5FlGC2aw12FjvJy4wlPkaiVUE6r18/xchUV16fXowePYphwwaw&#10;aNFctm/fjoGBOeaWduw13MHkBX2Zv3I4uwwWK4U9pe1rqlXiyyflh14SoORiV21clGJePJYqGVPd&#10;QPn7qRt1+Px4jjo6lyHKKgpWlSP5T93n5pDY0EzOVSRqR+tOFUmWVQUUcuEroG8ohTtfxnWB7Koo&#10;neojfFvyrNrTvXG6VIAuoSLOAd1ZPdkxawizB/cgxceJ8pgwiiMDyRVgM8N9RK2ztG0lBax2IF4m&#10;getif7VVYHm+V+R5qON0V8XyKqt7W/K4AlO9f10mnjuSuZUCK2DV4x3lJtQWkHzdFQH+ivpdZKJS&#10;41xxkuTZaE6KLa5OjaAqRcBNDqMiPoQjB4PItzXFZnB/nAcOxFmgtevVExPVm/ivTmxp15qVoowT&#10;xAp3+/UPGv3jR1o2aERTpZpNftMK2n/99ScaCqytJLv2EWBH9JMZVsaIfn0Z0L+PWGNR4v/nn3iu&#10;MdRqgT+4lvFkn8C2P1a7i3v9XlHRmCs8dj/McVHPD+tj+bD7EB/1sni/K4lvxqIANsVgWsi33Rl8&#10;2Z7E5x3y8b2pfNmZwBuxxBdGGvBY9yAEnuGhQH5ziRcEnyPDMIQ+DZuzcthwFvbox/yuvVnZZwB2&#10;K5aRF+jG+YIUos2NxKL3It9FJtb0JEaM7EOrlj/RvVtTuvZoxpTp/fmr2+/0H9SBufNHstd4Fq6h&#10;y9Azn86C5QOYu6gXOmtH4OGty9EjyWSIi0kXF5ObFs71C1WcPFLItsVzCTDcR7K1OQWODlQIsOdC&#10;oqiLEtsal8/rvJO8SRC3ZZ/IY+8cPsWf4EvyST4lVfMxWcBJPcXn7Ku8jznDY9sC3hpKbJruzJ1h&#10;ByQe2PN8vhf3ZRJ7K5PY4w3hPFofwgfbTD4FHudd/EW+VjzjXeldyra5c3ShMZUrzahcZs3Jpfac&#10;WuHAmQ2+XN0jorQ1lNrVnpxb6cHV9cG8lJz81EHExFgcoccxUk0dOVOczceXD3hUdwE7Q33ivPxZ&#10;Lzl9+NABjBw+goEDerN+nQ7GRkZs37YHf/9AnD1tWL19PvoCtpu3Cz88F2BVHlSLMWqBqf6yZFO5&#10;qC/IhavOs6peTZeOZWjQqrdVx/3vC0kZGsQXj6Vx/ohc4PL2jZO5YonjBNhYrRhB7cOq0zuq9vj2&#10;6bLvFU+idqqD4p2LRwTgcpkgJIuKStYJsDVZAUSarcLfcC3rZHbODvakJDKEkuhg7YxqZqSvTBg5&#10;At0Rnqoce/b7rS7rxOLelOd+WVTykjzna+o5q+cmyq76ID+Sn6V6PV07oWx8jiiu5Fz5GtXl8c45&#10;pfKSu45lal9zWcYlsffq4IC6j+3pgoPUZItFzojWoD2WKLk6NpBKeUzW3Yq1gOU4eBC2fftg0bsH&#10;xn93RbdbFzb82ZqlLZsyuVETevzWSID9l3YHgaYNf6G9gDyo/99ijdVq8c9ao/KeHdvTp3Mnenb4&#10;k4FdOjPk77/p3KglTot2iYqq9qaneOaUq93246lhDHc2elO3JYhPPmLZxBY/3Rkr6hnMR5N8ngiY&#10;LySX3Z/mxKvpbryfp/Zmg/m8OorPG2P5vPkgn9RWhm4qLx1K+eBQxuONodxY5MKDjfJ5npXcjz3D&#10;nN5Dsd2xid2LFjBQ3MK0wX9jq7seC8lUdqIYYTaG2G5fh+nOdcRF+TF+7AAa//FP/urSkOnzOrDT&#10;YBg6m3szbExLsXzdGTWhG7pmUwiK2Y6pzQK275uA/oE5mJgtFEVZgeH+jXIBz8fObA/Z6aLy29Yw&#10;W7JdjO0BDjnbUOrlxqmQEC7HxlMXk8Gdg+KS4vN5myyRzimB287JvI05wpeUU3xLPw2ZZ/h6SPLs&#10;oXN8yb7Ct9wbfI0/y3MrmZyn2XBlpAnX1a1STMUiW+bxUdTy3qYgXlmm8z6+lm+H6/la9pCvVS94&#10;cvA4+UsMKV9qxLEVlgKtDceWWgjAthxfakf1cheqFztyYq7APNuBCyuDeGCSxwM7iYICb5VFPMUh&#10;4ZLxC3hed4Vj/okkbXZgz+IVTJk0msEDBsrjeDZv3sDmjRvZsX0nllZm6BvvYY/+HgyMjdm9f68o&#10;7K1arZu/upnVVbHB9y5VaBn2O5BiEdWFLOp1XtRL5dQzpSlid2O10zjq/jYqs54/kiIqKpAcPyTv&#10;x8q/R2tnU49lRWvF/xdUPe8p1RpVqVuJVlp49+JRseCShyU73xFoH109xsksP7z3zMJsyWhm9+1M&#10;pK2lqG44xbGSHWMDKBFLeiwrQYA9KsCeku9ViuroqFa5VWZVq74XZKiFJrWXrA62qwUn1ZTtgUB7&#10;W5Vcals+uZJ9VZtWteJdRp3K0PK7qjY3qqnblXL5XQ8nca4okXMFCTKRRFNzKIrjSWEy5DnI4+m0&#10;SEJ1FuMgoDoPGYKVPB4QhdXv3oW9XTuxsUNrljRvyowmTendoCEN//efoq4NaNzgR/7q2JrxYwbR&#10;vEkDfv7nv2nW8He6tG5F55Yt6Nq6Jf0F2N7tOrB7/BI+pF3gTfRpHnkd5oFVCvf2R/BYP4Kb6125&#10;utFTrFueKGI1rw1SuTnRjncGh/gWWMN7p1Lubwjj2hgzscIHqB9jwZPx1rycYs+zuZ48FajfOR/j&#10;hYFMwqNMuDvdgvs6HrwwTuS9Rzln7VPQX7gEV4NdeBjrMaZXZ0b37cjGpTPYsGQm6+dPxmT7WgwE&#10;1jHD+vN3t040afgjf7ZuIGrREmOroVi6DcTeZyz7LQczZVZHuvdqTp9BrVi5YQD7zaewbvsQ9Izn&#10;YGq+iN37ZqOru5yQQGdS5PUNCnRh9tQxTBnUlxh7M3LEbVUE+HA6KopLcQnUHTwkljif6+Hp3PZL&#10;o84uhuu2UTwLzOHjwWN8SDjBJ1HXrwLut0TJs3GSLdMuQpE6RH+ZT/5HeGmRxTu3Ut66iBruiOWt&#10;vuRiY5ns5LX+ln2DR0FyzTjl8Cr9Il+KrlG0xoLChXqULTaVPHuAolkGFM834agobuUiG8pmmpE3&#10;3oC8UYackLhxcV2UAFumrStc98wncLM+p1MzeFZzlofiCk7sjUB32jLGDZd8Omsa27asF3XVZ/Om&#10;Daxfv4FZM2eyYMkCtu7YKurqiInNPn5QN25+crNGq7G9Llb19llRu9piDU61mKRsrwasqNXZMtVm&#10;VN36IpxTh2NFSePk8aB8brJmn8/K45myeFHVaMoz5OLOiaIiM5TzarFK4LpeIxm4plg7IndHdV9U&#10;oF0oE2CP8uhaJbdOJOO+eyYO66cwt/9fWG7ZwJGESEoOii1WIymCooRwga6Cx5ertQUwtU2kVn7V&#10;VtRFscCq8uqaPO/LFd+LJm6eLBCoj/FAJgVNUQVUpbIq4947W8b9cxXcFbuutrHU110SWK+Lu1Bq&#10;fb4wkbO5orBiiWtFZatSIzmZHsPpbPm9ZfLwmjMNpz69cRw0AMu+vTAWO6zbpSO7OrdnU/s2LBVg&#10;5zRpzKjGTWjyP/+QvPoLjX//kR4dJdON6U+Prm351//5B7/86yftRtLq3j4dmzahZ7u29GvZgRLb&#10;CCiu52PGJd7EVvPYNZPbhpHcNwzj8loHLuo48sIsma+eqqdSNnWTbamf7SKKWcAXUV0SrvAl4jSv&#10;Ber7eyK5t9yTh6IoL7fF8M71GO9FWe9Khr08TJfbSx14uCtUJoAcnjvnUWMWxr3K46THBLJr1WIm&#10;SEQZ0qs9sycOZdW8cehv02HtsrkC1SjatWxCg5//Tbs2f9CtSxPGj26P7v6RorCdMbTtgY23WGnv&#10;icxe2o5pc3qweMUAlqzqy/a9E9mhO4X120Yzc9FfLF41iD26i1mxYiobNy7GcN9WBnfriN3uTWT5&#10;OVHs58mJ0DAuRYvCxmVyJ1Em33ARFusQLuh7cdksQFQ2hnsuydS7iwK7pXHfNZUHMvk8sUsTi5rF&#10;C49C3kvm/aLO+LrItaEbQ90yd25MsuTmfFfeu0oOTj7HTfncswcO8iK5hlfZ5yjZ70PW/H1kL9jD&#10;oclbOTRmK7kTdSmfb86RxZaUzjAkY8hW4nquI2PALkommHFhQyQvXU7wPuw0hXo+hC2Rz9f35bRd&#10;PBed07llm02Rnj/WCzawYeZstm9Zg42dJZu3bGfHzn3s22vMPoMDGJqaEJ8ag43LAX5Q/YdVpwl1&#10;awttm+T89zuaK4VVi0r/d59T3lf3XVWqejw3nBP5YncL5QIuitUarlUXRgu8cdTK26ckw6qTO8oa&#10;H8+N4KLKsCq3ninWgL0mal4nwN69fJzbFyu4c+W41lOq7lQGXvsXsm3a3ywe2QOT9cs5mhhD6UGB&#10;Nj6S45lJHM1I4EKZ5IJL1dqpnXrJwmrlVxV3qFJJtRV1S2ywAlZlW/X878u/P7oiOeecuo+tACvW&#10;+OrxTO3z6iUHP7xwTCyzOIAqUVqB9ValWGfJs/9V19Pqru+5YvUlW9UcUu/LJCXgBi2ah71YV3ux&#10;xWa9u6PfozM7O/7Jtvbt2daxE8taNGNWw9+Y8UcT+v/SgOb/+ieNf/kX3do1Y8zQ7kwe15dWTX7n&#10;3//zb37/8RdaiXVu/fvvdGrWjHEdenEzXPJn3g0+5l/jVfJpHntl88jqIPcPRFKz0pxzy601e/za&#10;Lp1PLrk8Wid5apQRbzaE8sm+gM/elXwOrOJjQAXffMokvyXyYL0fjzaHiaJEc22+PSf7beL2XEvu&#10;bPPliWkir90kF7rmc9/5EF8u3+DTi3vs37yaaWMGsGLhFBbOGsOSOSOZN20EHeX3+N9//EAjyeLN&#10;VYVWk59o364hDlZ6lBTE4ua+WnJrf0ydJDYEDMPSYwRmtvM4fDgMHz99Vq0fzvxl3Zm6oAPjZrVk&#10;xrIuTBNwR47/k1mzhrJGZwGd2zVnybQxJHrbURTkRVlAADWhMdyMzeRqhMDqJdecoSendzly1SJA&#10;QBP3YS//7iBQOyRw1z6ee1Zx1JtEy0QXRb1e+PexXya+PeJWdoRwf5MPNzf68NyzkA9Zl7gVUcoZ&#10;j3ReZNbApUdcSygibsFeEmdvI2WjAWVm7hzf70L2HF2OzDWjUMBN6reGlH7rODrlAFd0fLi2VSKJ&#10;YToPTLM5dyCBEmeJU56xnLCMJGeNuIW9AZyziOPsvghObPPi4B4LvMwOsGPTOmbPms2chQvZtUsX&#10;S2t7dNatp3e/3vzVvZMC9jwPr1VLpivX1FW7k7pAq+p+lcIqhTpfprKdspnZ2q0xlKoqWE/kh1NV&#10;EKWN8kMB2mN1nryfI3BlR2h5Vq0anxPQr8j3unOuRKCp4OYZmRjUMb6rYmdFWesE3AeqVvlyMcUR&#10;lvjvW8C2ucOx372Z8oNRYonDKE2M5HThISozEzlxKJFHF1RjcgVshXaCR7v/rJoUxB2olWvtTgCn&#10;igRIVYpYxrPrVfIzVdfGEm4o+y4O4rpMJKqiS0Gr9mnV6Z8blTnUqaILUdqLYqnP5MbIkMyen8jJ&#10;DAE2I5ILeSlcy0kmYInkLQFW5Ve12LRPbOHm9q3YIPZ2R8e/WNGiFTN+a8C8ho1Z0KwVgwXI5v/4&#10;B38KpMP6dGLGxH6MHdqHn//9T01lG/+7AS0E7NYNG9G3WUdOi0KQV8fX8rt8yL/BNZtE6gxCeGAm&#10;k+UqM2oWH+D+3lAeG8Xy3DKZd8YJ3Jxuza3ZdrzaLx/bH8cTvTge60byYEcwt1e5cXuZC7cWOXFr&#10;pgXVvddS3X8tN0UhHuiF8NRWLlKfAp46y2vnkE65X5hMjvnkxYcRH+SCp70h86YPZ+TQTqxcNIWU&#10;xFj27tnxfZvqt3/SX36nvJxErp6v5GhRCtcvluHurs+8pZ0xsR+GvthkJ/etvHlzlbgke+Yu7cHc&#10;5ZJtpzQTaDsyc3lXJi9rz6JNA5g8sy+Nm/6sFZH06NwSb5kE8oI8KPTx5HhAMGejk3lQeoIbyXkU&#10;77Dh1G4nbtqGcd0ujDr7aFHaRO65JsvEk8QdmziuGkk80A/l2r5gru8N4pZuEDfl7br9wdw1CqXe&#10;NoHHkWW8LrjIu+O3+XhSXvMT16gvPEqFcwBhszaSsNWQkwlimS+e583Fs9S6BXFw5FrSh22leLo+&#10;NaudqVhuz+GFVlzYEcrRtZ5ETdAldaPEkNPneX3jGp+v1mmN4PMl0hw3DaFK3XZkrSO5O2w55hFK&#10;mpsvdhambNq+npmzpzFixAj+FAFoLVGpe89u/PDyzkWtwF/lwFty4SqF1QojalVXxGwBNUv+aJLt&#10;1CqqWOMzxWlo97UpSxBgI6nMi9RAPZzsTXl6gAAVwvFDYRyRi7tSsmxtSaK2JXRF8nG9QHr/ahV3&#10;LoraiU2tvy7A3jjBvZsC341KHl8/Ro6vAV6bJ7FuvORByYiHo0M5HBvMEbGjZw8f4khKLBUpMVpN&#10;8d0zR7RuEo8vf78r/F0Bs14yqdqSUnuzdwRY7Z4/8vhYVPzxVfk9L4oay/tXZBJRWzjX5Xe6KUpc&#10;p6q7KkV1ZdwQ2K/Jv18sShY7HMm5vINcFGDPy+PlwiQuZSUSsW875sMH49S/H5a9e2HQ7S/2SvZc&#10;37Y1K0Uht3XszMrmrZj6y2/MavAHCxs3Y2Grtoxu2pSujRrQuXlD+nUVazyyH53ateBnscy/q/5Q&#10;P/8mwP5Oqx9/x3PJfsi5A0efwfm3vEg8yTldf+6ahHBqgzll88TKbvbhmV40j/ZH8eZAIs83BHBh&#10;gjFPNwXwdG+4WL5w7u8O4e4WP+pXu3NniQPX5ppTOWwzmR3nUTFiKxfWufJMFPpzvGS83Ho4dIe7&#10;waXsm72AlCBvnt06z+eXdRqES2aPZcHMEVSWZaJuSFN3/YKoaiv+8f/8wNqVs+Vjn2R8JTs1kIzk&#10;YLIy4pkwqSNLV7dln+F4Nm2ey169paxYO5A5S7syZV5HRk5sxaQ5XRg2vSmDZv7GNJ0uLF49lolT&#10;htG+U0tatfyNLTpzSPSwJcPJngJXNypjYnj/+D58/Ey170HKttlx1TKUC2KLb9iEccs+lls2kVwx&#10;DeC8vr82LhgFinVWb/tyZr8nF0z9uOYUSX1IBo+iC3iWWM6Xwxf5VnWHh7nVMhkUcr+0grj9JtiP&#10;XUC5u6hiQRaPaqt5cecS98pKSV+xj6w5+ynZakuZvjtF+10x6jcb++FryRPlLBYlDVt7gDy/YGqL&#10;8nlQW8vjkhOU6/px+kAUV2VSOWrmS8oWE8rNvKl2jyXewwsLKyOWrFwgwA7mgPF+mRi3M3zUMH54&#10;UXdBu9jVfmbdGbmY5W1V8F8vb6v62nNacYM6DaNU9pB2BznVYf/CkVQBNVoD9oSMsrQASpPVTZf9&#10;OJoeot1hvSgpkGNiJ9VBc3UbSnWWVh3Xq5NJoU4yZf11UdZb1Ty8Leon0L6sr+Vcpi/eWyZhsmws&#10;i0cNIE1yS1lCBEdTo7hwOIuC6GAOJ4Rx42SpqKLKn+XairFW9njxKA/l+6rSQ3Wkrl4s/sOLyuKr&#10;00Kqo0b598lI/Y7K/panCrQpXBQ1VVn9juTa2yfEagmsV8szOZsXT012FGckv17OE/UqSZMZNgRH&#10;nSXskRfScvAg7Pr2xqxXN/S7dWbbn23RadWKRQLnxg4d0WnZmik//cq0XxuJNf6DuY0E3DatmNau&#10;HUME6rY//4u2zf7gb4G94b9Fpf5XqewvNP31N5r9+juj2vbivEcWn9Kv87XqidiztzxOreaSVRhl&#10;OvvJmbSWC8utqNvkxb2dATzYFcybnZFcm2XFjUWOPNkbwSPdMFHXIG6v9uDyIlvOzjnAydnGnJEZ&#10;/q57Hm9SLvM16w4fMuq4H3eBN7n3qIutRW/aGhZNGs39azV8eHiLlw9UU+1n3Lx4imsXT1NZUUBq&#10;fAgudgdo06Kxls3HjPxbIA2g7top/D1tMNi/Hk9vYxYt683Ste2xc9Jh27aVDBragdGT2jB+Rkf6&#10;Dv+DnoMb0WtYE/pOaMTcDb3Zpj8La4e92DjoMX3WKMZPHMTqFTOw27uZcFMj4sQ6Zvq6UX/1jKqt&#10;4GntJUoNXThnFSQQCIwm3tQaeHHeyFdybRCXzIO47BDOFf84LnhFcMYtlApLd8oNHDlq7EKFuQsl&#10;1p7kiNVN3G1NmUMQ11LyuJqXz9OLNTw9c5KDehYEbdxNmqMjp1JSuF9VycnEFLwWb8RlxkrSzewo&#10;9PLlQmoGUQZWuK/aR5W7RDiLWMotYkg286Ak8iB3K05wKy2fI/o+8nxjOO8ezzHrADJ3WnNUcnKd&#10;UwZH7SIw37WXbbs2UCBuji+veP70LqvXLOeH57fPaTb43jnVb6mQiyckyAtcd1X/X9XzqDBZ1FXV&#10;22ZqNvOkXLhaG5ayRI5r6hrDCVHYY9nhlKYGCKTeAq0/J0SZsqM9KMsI06qiVA2ygqpOftZNyZ31&#10;kikf3Kriyd3TMk6Jylbx/E4NV0qjMF4ygB0z+7NoRH+inewoi4/geJpk5dw0skP9KEmK0EoUbwm0&#10;9Wcqvt8wWrW0kSz6SEErkKoD69otMuX9++rUkShovfyOasFLPZd6gfhWdS7XjqZLbk0XRT4kipzP&#10;XYFWLTpdKTsks6laJT4owMZyTb0Okl3tVyxg5/AhGI8djc1QyWV/98RIsqvuX+3Z2K4lSwXY6Q1+&#10;Z3mr1ui0bsukf//GlJ8bMfv3xjIaiTVuzDKxzCv/7MDkP9vQ8qd/07RBI377pSENfvyVhpJlfxdV&#10;bixZtoV8zZzeYzlmGsHnxFqoegjnXvGx6CqnJaulz9pO4fitnJilz8UlFlxeZc+tte7cWOLI8Yl6&#10;3FjvyZ0dAdzeLkNtA+3056llPO+9CyHlPOTf53NCHS+DTuO/1IRRzbqydPQ4Ni+YS5vff2bSqN48&#10;v3mer0/qeShwPL8r0H79oEHy/vUz9u3ZwqihfRnUtwddurSmVetfWLRwNEsXTKBn5w4MGdKJhSt6&#10;M3NhW7bpDmP95sn06tWJTVsXMXlWd4ZP6MDAUW0YNFpUdkp3pi/tR3qBP2/e3ici0otZc4YxZeoA&#10;5i0czzTJzPNlArHatAH/PbvJ8HLj4ZUzvL5fx+MTp6h0FOV0DuWksYCx3YLj+o6cFnDPW4Zw1jaY&#10;S0GSY4uL5e+Yw/WCXC4kJlNo5kDefiuKbZw5FZtARVwSVuu3s2nkBI6HhVFzKJnzpbm8vn6RbAdP&#10;9IdPx3bGEgLW7eKQsR12C1azot8wNk2YQIa3O2UxEVzKzyXJ2pWovbYcMpFsHFnBw7RzlPol/v+o&#10;+guwKLf3DRt2h42KqCCgAqKiItjd3d3ttru7AwsDVFBAQBCkVZCQkC4RkFDEwgZU7N5u9fzu9fj7&#10;v+/7eRzrmGEYh4F5znVd14p74bhxOx679xEkP/eqOIGCQ37yvj2I235cYD1B+hL57Lb6UXo0kuNz&#10;NzBuxEDCQs5SoK7zR4UsWTyXclqhcDXNIllPZdZbkuvUFM8DVZEwNUI7plEN3txV0KaI6sjXObH+&#10;Wt2kjEhvbWAp84o3aRHS6we7En/hJLGBAu3504SdPaoVZVOjzGpHkFrooJYmPhaASu9f5YXY4FcC&#10;6dviXMqeCrhPsnl1O5bAo0s4uGQEc4f1EBt0WHLsWdIuyM8I8iHGy41Yf/lgYi6Kwv6uk1x2Xx0e&#10;nSWwZvBW1FbdqnlftXSxVCywOjNIKa86b6dM8vLTfFXMTdRZvRf5nR9lhPIkK4LS/DieS8Z9lhsr&#10;ljicu/K73o0L0qxwcUoEAbs3sqxHZzb278Omnj3Y1a4Tu1pYs96iESsbmzDXpD6jDerSu2pVxor1&#10;nVnfjP4C4YBqNRhWqzbDxOoqlZ2kb8A/dQ2Z36Qho8VGN6hUmSoVKgq0NalcoQp6VXWoJa+hL/9H&#10;fT25dR+yj/kTZevG/cAU3sfd5XvyA77G3eb2IX/SJM8m9l1Iau+FXOu/kvtj91Ak1rdkkTOv1njy&#10;YWcgX9VZsvvP82D77xP0Sg8Hc2/bOW3QI2SpHc1q6mNQ9y/GTWzPP2pFUp+WDOjegu0CpcuRgxzf&#10;I5Yt/CKfXjzjw8sn3MpNZ8qk4TRrWp/+fTtjXL8mllb1GCdw6dfRpZrk8vYdDJgxvynDJ+izzWYE&#10;Q4a3ku/psGjReBYsGUaHLuY0aa6PhWVdWrU3pXUHY4KDXfj0rgQXlyO0bmeCVUtDLFsaY2iiS21d&#10;+Vv06cvReYs4f8CW+/HyOcVeIVeUK8/Bk5xDboTP20LS7qM8Dg+j4JxY5R12pO88TpajO0+S43mQ&#10;GsuzDBGNuCvEHjjKxfU7yAsK4tc7cTDqzMlfcGTtepw3ruNxbhqPcjNI8PXGbtJcNnUegvfCDbjO&#10;WonNkKlsGDKBAR3a0086rQseTsTJ9eluY4PLss0Ey8+MP+lD2AkfFo2dTf8OXWluZkpniU8TBw5k&#10;59QFXN7jSNoBV9K2S5RceoKM+XYUbPLgkY2o7FZ3loycxJJZU7E7sIPli+fQuk0LyqkjOF6osi8F&#10;KWIz1YIJyW9iJ9WWs1uSX9WByGp97n3JdjfiL6DqAOfLRZwbL1Ie6UGqgKqyrJrqSb4kdlWAjRNr&#10;nBh0kkvu++UxN23VlLLE6jS5p5KVVYZ9UXSNssdZvBJY36ojL4tv8uZZHs8L4/A+sIht03oyrW9r&#10;Tu3aQKKfJ4k+HiQJuKnyR4n2ciVZFPdBZrwAK9ALrEph1bGYb8SOvbj1f6ugxBLfTvl9yJeqDilZ&#10;/ZUou5qzVd8rUVZZA/YSDzJCKJHHn0sOLhGgH4oreJQWRpHY5vvxFym85MP2EYPY0KsHm/r2Y133&#10;nuxo34ntlpasbWLOsoYmzKpXn4E1a9G1ig5DBbYZDRrRR4DtVUVyWc06DBVgh9XQZWwtA6bqGzHb&#10;2IiFknWnNGyCSaVKVK1QGZ2KOujpqJPxqsltdaqJPdYXZW5rYSF5tyuDu/Rg+4S53BCAf6Q+gif/&#10;il0upvhIENfn2JAxdgO5ozZTOHoXt0bt4e7UQzwWhX208jQFyxzIXnyYa0sOk7HKjiuL9xC79jDr&#10;xk6mdUsjpk/rzorFw7Dfs4LoACeCPI6yYPoYHGz3EBXkzdUYdaJ9OKH+zuzZtowunVpgYloLC4t6&#10;cisuYmRX5s+fQFVxDdWrVqZv3yYsXdOGlZus2bRrkIBZXQA0wfucA/fvZ5CREU/Pnp3RrVmeRk1q&#10;U9+kKl06N2PhvEl0796S7r1aMHFyXyZNG4hpk7pUr1aJjk0tWD9mAu6rNpDseJpI22MkHz5FtgAb&#10;vvEAfgvXk+vrx4ent3h9K5f0426ErdxJ3P6jZJ/3525CNIWisNn+/kQftuPCDvkbxaoDxj4JrL9P&#10;q7fbtoPj2zbKvc/SvhFgZ8eqTv2xHTqNwxMXsHXENIZbd6RlfXMsmjSheQsL+vbuypghAxnfozcO&#10;C9cQtM+exdOnY2pkQJ3aNTA1r0djC1P69uku+X0yi+b9w2FR6lzJ2Te2eHJtnuTXeSe4vfGsdKSB&#10;PD8UzeV1Lgxp2ZXWTRtJx9iQ1m2tRGHvZGhWVeU6tbn8dlokqvyn2tSu5jVVCZUHmaoWU5jcF1uY&#10;FvF7BVBCgLZmOC3CXbPDCtiEEBfiJcMmBp8iLvA44Z4HSAs7o40SK9UuFpV7djtdmqiiOnTryXXK&#10;nuXwpkTZrXxePsrm68s84jx3s31KVxYO6cT6GWNJ8nEn0fsMib5nSAny0uZkY3xFudOuCLDXNGDf&#10;qNP3FJRF2TxXjkGBdzNRvi8qLLZYq9wot6/kQnkqyluUHSm2P5Yn8rs9zRZXIcAWpYstzooRtZVY&#10;ILA+Elfx5Go4zzOiSXA+ysrundnauzdre/aUDNuNre07sMmiiairGYvNTJgmNrifZNXOklv7is2d&#10;ZtqYnnK/c4Wq9NepxSAdPQZXr8EovTpM1DdkWt26zK1XjzXNrRgkt9X/+hudCjrUEMB15f9Vr1yF&#10;mtWqUaNGNUzMjLBoaq5tdO/YpCn+G/dS7BLJt4s3+BF5n6/+1yhxuESpfTCP9/hwZ5kjBTMOCcA7&#10;SBu3g9Sx20mfvkd6clvSV9oSPn8LgYvXEbBtGwtnDmDrrmnMntGHyaO7Euh+hLiLYtXkb303M4Vv&#10;r57Bfx94X/qAW+mxXAk5w6qlk2ncyICatf7GrGEdgbYO69ZO4+7tNPr26spf5crR0qo+02a1ZOve&#10;Hkye2YG69f9m4ZKJ3JLPpeSxWPwfn1i1cil6ehVp004sdNdmoiKN5LVEVVvUZ8TI7qxaO50tOxYw&#10;Y/YIevVuSc/OzRneuS2rh44QJVtH8O7DxB07xbld29m/YBbrp41k1byxpF4RFygRKmDzTiK27CN6&#10;ny1XnE9qNveqvw+RDg6cP3iQM9u3sW3JIi4HBlCYeY17edmkRUdwOeAsX16XyO/9jaObNjOuRVtm&#10;d+zNhPY96NnMWhxQFXFAehgZGdNAIo5pA2MaNWwg6jmIbXPmM3fseGoZ1KBu3eq0aS2d7YBujBw9&#10;gLGjB9NrQHdGDB/EkemrKNzpz53NPlwVWLMXnNS2Tj7YHcyTXRG8sU/Fd9MxGopza93Skk4d2lBO&#10;TeFoy/sk72kZVqlqkuS6jN/1j3Lizsv9CGmqNOjvNcVqZVNBygXyEgNIDXcnOVRkXZQ2IdhZmhMp&#10;YaeJOHeEMI8DpId5aAsu1Ib1Z5Iti8WWvhBVV0daqtPfX4vCvnt+Q6zxda3I2+cXuQLlYZYNsWTB&#10;QMmy8gvGuJ0k8dxp4n1PkxDgRoKfWqroKB1HpGTVFFHPbN4/ztfqK6sTC1RnoByDyuXPCyVDiA1+&#10;eTdTK+Gqyt2oVU9qC+HDrCgeqPnYTMnYArAaIX6YFiotXJRVVFc6msfSab2UeJDsdoJVPbpIdu3F&#10;ym5dWNalI5vatmFd40YsMWvAnPr1xAbXpWf1mnQQhe0m0E2UHrinqGX7ilXoJcD216nDgKq6orI1&#10;GVu7DpMNDJlhaMRSc3NmWTSlgTy3asVqYo+raGqrJ3A3amhK82bmWFqaa0W1q4lVViVlOjSzwGXx&#10;Gu4c8aZglyfXt50mZ4cb9/ae49H+AIHWl4c7PMlbdZzEaTuIHLGWsFErCZ2ylqiF2wicvxKnFQvZ&#10;I5AtWtGfCdM70rSxHsP7t8P79D58Tx/C6cBOATRB/qa3+fqmWBToK8V387QzZs+escW6pSjGwLaY&#10;N9alTx9L1q+fQEKsD+NHDuBvAbZa5T/EFhuyZmtvsbW10K9Xjr79LEmI8iEv7TKP7+SyacNK+d1M&#10;6NazJZ27tqCVANumbWNatTajZ+9WLF81gwlTBsjPacPAwW1FyazoYtWQKT16sH/OQnxsDuC8bysT&#10;xnSg/5Am9BxgSseuRowZ1ZopwzuyfvpoIg4fIfqIHYF79xB4cC9XXE7hb7sfp22bmTdmBE1NjOja&#10;zloUcSKRQef4LJn9emocFyWTuh4/TvsWlvRs3Yopo0ZoB3jVrlGdBvJ/zEzrYWragBbNmmIhmb1N&#10;eytGDu3HpDHDxEk0E5svHXH/ngzq15tu3TvRslVzmsvnaGFlRvtWluwbOZ9b6725ucqT5BlHuTZX&#10;nMd6H0r2h1O8L5rig3FsHjwPk3oNaNPSio5tW1FO7YX9vR43UWBUNZfUFjm1ckkyq0CrgFW7dtQS&#10;RbWY4qaAmp8coO3MUcAqdU0OddMWSChw4y86kXjpNFEBJzjvbCPW1VX+/yXuis1+KrlRqexrAfOt&#10;qKkqnarO8Hn/8gYvn2ZqGfaDqO3Lghic1k9h0bDOrJs+jiiPU8R6SfN1FnU9TaK/G9HezuRdCRWr&#10;rs6DzdZOyFNFzt88FNUWpf39e6VqcKqR4deiwm+VXVanG4gKaJsGMiIpEgVVm9kfqnniLLmIpEN6&#10;lCpKK1n+UarkWIkECtgIu30apBt6dGep3C7uJLC2sWZdk0Yslp51lvSyQ8X2dhYg24k6dhErPNKg&#10;Pt3ka+u/K9OlSi16VdITYGsyVNR3lGTZiWKLZxiZsMCkIVPFWtWTrFutcg0ql69MxfIV0RU7bFxX&#10;n0aNjAUOc8zMDKlU4W8qVxELKdlxQO/WHNuwTCzhCTJtJA9tOEraKrG8q49xVSxv2srDJC0/QOz8&#10;XcTP3E709I2Ez9pA+LKteK5dxcZF4xgyrBUduzcQYBozecowpk0eSliwB+9eP5UO9C53s1UHl8fH&#10;l09FbD4QFxlCwLkTuLvtY+36WWzYPEc76eCs5xG8PQ/jenI/R/dtYFCv9hjWqs7oUT2Z/E9HUdhu&#10;zFk4iAkTu4mlPkXpnWzOSUfcsYO1QN2Ujp0sadm6EVbWZrRrZyH2z5yOXZozacpQZswaSdt20mmJ&#10;6jZtakRry4b0am3N9KED2L1uKZPG96JT73r0GtyEHr0a0qNPQ3oObEKvfo2YMq4bLjs2iEXdi8Pq&#10;lRxcNJfTYnfPCbgH162il3yG9Wvp0qi+ZOkGdVm3YhGJorDOp07QtWN79GvUwEQ61b7irObMnk1d&#10;fQMMpWO2trakqXlDGkmzkGvAyEBf8vsI1qxawHDpsLp0bk/XDu0k11vQSBxY40Zm8jxz6Xyb0ETe&#10;v5WFOUfGLOHOai8KlruTIm7o6mx7bf62aHMAz/ZG82x/PHuHLaN53YZap2Bl3VwyrFhFpbLKsir7&#10;q6ocqgX+miqqImtyq6ywWjChjnVUkOYl+Qmw57ke70OyqKna/6pWOiWGCFBiieMvOhMTeBLfkzu0&#10;gSil2Lczo7QF/yUCjILqjbLEj67ztkTy63OBVPJs2aNMAfYGT/KiOLRiFAuGtmbxuAHaYVRKVRN8&#10;XaTJrZ90EufV6XjKokfLBSU5VlRWKexbdaDX/4BVTf1+ak5ZbSP8oM4QEnVXJxGUivL+nnu9zG1R&#10;03upoqjpl3girVjcROn1GIFXOi3J7SVXo3GVC2OxfAjrpGdf0qk9Czu2ZpV1C1aLOi42NRV7W58+&#10;oqJtBdSWFavS+q/KDKhdly7VdGlS7m9a/V1FrHF1elaqQd+qNRgicI7UrS15Vl/+vzmjTM3QEwus&#10;ASv/v3LliqK05dGrqUPTZvVo3cpUbJEpteTrv//6gyYW9RkuMAzo155pA/visHQ1YbsOEr39IHFb&#10;DpO4WWDdeIhkuU1ca0vIzA2cn72ei6t34LF2I6slmw7ob0X/wa2ZOKUf8+aPk59hwdrVi/j++S18&#10;lfz26QO3MtOwt9nKRRVHkmIZOXwAs/8Zy7oNczhgu4YOHUyIi7kgWU/tX/1J0e1crkSc41KgKyMH&#10;9sK6qal2hElOjnT+N+PZtXslC2aP59DuzfTs1A5zc2PadrSkTVdLrERZW7ZuTNu2FrRt34T2naxo&#10;26EFg4d0Zfz4gaLkak62Jo0lD6r12C3UgFf/tnTqZk6XXmZ069WYrj3N6NrfnN5DxIYOasLwgVYs&#10;nTSUI2sWyfXUj/mD5W+1aTW50Ze4Jb9PUlgwA8UxmRjWpm4dXUzrGzF04ABatbSmnTioKhUqYWxQ&#10;T/5Wg+jfpx9N5bNqKIrXQBxVbb2aGBsbyt/NSoDuLuran7GjBkkH24B6devQsIHkVoHVsrk5TRqb&#10;CrBmNJcsat6sIe2atMB3yg5uLD9D3nJXkqfbkjrrMNfnO1C4xptnu6J5vCmadydzOfXPHpoam9NM&#10;snI5ZRMVsEpNVfX8PLlA1alumdH+muLeFRVSZUT/7wiMzKizcuvD9dhz8hxPMiLPcC3Kg2tqACpM&#10;YDrvyBW/48T6O+LnuJ3EoFOoM29uCxhq+khtNHj14Lp2do+6fV2cx5tSsbOPJXsWqe9d43tpDn6H&#10;lrJnVh9m9mnLkbVLSfYXy+2joHUnSS1TvKSWQKp9uRE8zEkS23tNG3hS5wSp0wxUNlfAquyqllp+&#10;fJKvNQXrK7UUUqxxidrilxPPA1VZQ73H5POSW0Molrxecj1a8msYD8RxvMiM4+zmNQJpW1Z27cKi&#10;ju2Y274VS1s0Z7l5I+Y1aMAosbkDK+swXFfUU/Lp6DpGTDMxZaKxXACivKPqGDJGAB5Vozaj5Dnj&#10;a9ViimTYf0xNWGctH7ihoTZSXE1eo1IlAbZiZfnQ9STbmdO1u1KgRrRubUqd2rroiC1WO30aNzKR&#10;x6ypplMVA91qzJ04hBM7luOybTVOG5Zzcu0S7FcsYdP4Kczq2JN5/Qbzz5DB9JP3bmFaRzsdb+6C&#10;cYwc0529+9dh3aIRm9avIPFKBCV3b/Ki6BbBvm4MG9CR/qKYTRqaYGRYi/oNatFD7OrYCb3o3NmM&#10;uwVpAuvvf/cLcvHzPMG1xHBSBYrz3meIiTjPpfPn2LRuGWPFIi4YPhL3vUcIdj7LxvlL6C5K1Kyp&#10;Cc2a1adFC1PpjIxFSY3lVi74Zia0atVIwOzCwIF9aCKg1q5ZlXatLenTU1SsiyUd5D20aFmHlu2M&#10;aNfNmI69Tegt6jpnZl+CfY4RJc7sVkoEvg62DG7bkg2zp5Eefp7bKbE8u5XHcVHbenXFsusLgIb6&#10;1BXFVaVnLRo3wbKZFd26SW7t0ZN+EocspHPu1707O7dvZc/unQwbMogBfXvTtWsn+fuYavuYa4mz&#10;qG9iqBUiaKoOrhZIm8ithaqY2UjAFbWd3nEw6YskUwusWUslSk7cT+KUA1ybdVQU140Hm+TaXhLA&#10;pyO5fDl7h0mdh9NY/v7lnquDmsUSq7W+6sgNVXZUHcGoWk5ckLYLR5VfybmiYJVwLBY4U+CMFzDV&#10;yqas6LOkCahXw91IueRCXMBxwtz3E3PuKD7HNol1PcJNsdjqdIDH1xMoFYVVZ/eog7bU0ZZqHvZ1&#10;aZ42AFV8V/KtQPupJJsI9x0sHWLNbFGQXXOnS4YVWH0kv/qcISnAi/zYS+RKU9M7t6/GiP1Vg2dX&#10;tSkqpbIKVgXtK1FdZYkVrN9KC7UzahXELxXQahNCrprLTeJZdgxFoq4PBdhHaSE8EZUtvnaZh6K+&#10;b/JSyfI7y7z2kqk7dmSBAPtP+5YssrJkUUNzpoptXSw96N4ObbDr1JHDnTtjK8/b266V1mzatGZX&#10;q5bsbNmSrS1asMmyORutpLW0ZKP0zstbWWNVU5cKf1ekusCogK3wVxVaWjZi2IgO9OzVnA4dm2Ld&#10;qqHY4vroSoaqXKmSqG0tDOoYUEtXLrBaVbQyotttZrFKsuSEKd0ZNKQlY8f1pKFJHUz1dVm7ZC5n&#10;nOwY0q+bWDkDOrRrSmexopMnD2LmzJFyQTXQRiMHSuY6fng/W9etoH8Psf4rptCpXROx439oK2/M&#10;zAzEntVnwqRebNoyk9CLLjwszOR29jXSr0RptZxykqJ4V/xAlPo9754/4vD2zfRr2pzIHXZ89cng&#10;R+g9yHjHr6xXFAam4bH9OKunzGfqkDFM6juc+SMns27mQuaOnUQrK1HeNha0EUczsG9PiQk1sWre&#10;mPlzpjJh3CD6DWhFYwuxtU10sWxVB+s2+kyQ/JoS5imf/zU+Pb3Jt+fy876+46KnB63MTbHbtY2M&#10;CDW2koLd3h0Mltdt1rQR+gKrUe2aVKlcQWJJeerUqs2Y0SMYPLAf/UVFh4qbiYm49L/uCbLSU0Tt&#10;zagjatvYqAH6VWpoi17qiXOqW0NXbmthblKf5pJZrVq3lE5GMm2brpwcuYL8ZW7krHAjQ1Q1ZqS4&#10;UYE2+5/jFIpFvr3Kh8w5Z3i9P41fXo9YO2ax2HF9ypXey9C2uqnaTmpkWFlgtd/1emwA2Vd8tcX+&#10;qoyLquR/LfKcNuqrFkiEeh4iVmxvpmTXxCAH4gNPEONrR6jHAfxPbuOSuw1uB1cS4rpP/m+Q5F9R&#10;a1EytZ3t+X2xpI+uUfI4k7JigVba84eihHdStYGpVw8zeX4jih1zhjCibSNOiFpcOSPZ2EvVeJIO&#10;41IguTHqEKuL8p6UfY/gqVqqWCCdgVJZgfL/q7AKzg+P8+SDu8HnZzd5qxRYvvdanluiNhAIsG8K&#10;0ylW9aCyJNOmXuChZNmnAu1TcRlluan8++A2+2ZOY6bAtqhjB2a3a8lCAXZeAxPmG9fDqX8vnPt0&#10;5ViX9hzu0Jb9rVtgY92U3S0t2N6iMduaN2GbVTO2S9shWWRzi6YCrYW0pvzT3IJ6/wO1csWKVBR1&#10;VfCa1TNk0KDOdO5ohX4duQgkZ7VqY0mVqhX4888/qKNfW1PcalXLU6+eLvMXjWDr7llMn9uPgSNb&#10;03ugJUOGtxfr9ifTJg7TCqLdykzE5dh+Wls3lN6/viiKLhPGDmD4kB60lffcW36Hzl3aSvYcSKf2&#10;zWhjZcKMSf1pbmEgCqRDE7Gh48YNZv3a2SxaPIIde+YItDPYtnkuDnY7CQ5wJ+GyxKWkaD69LOG/&#10;rx/5Je2VWkPrHcNX/+t8Pi2d6tF0Ph65yqdj6fx75gaElkDKe75de8vXq6/4mfkeCv7lumcMVo0a&#10;0bJtc6wtmlLPSF/sZzdRviZ06thGIkE3ena3wryhHvXrK2hr0b19I5x3ruP2lRBuxJznYWYsLwoF&#10;3Gf3xeXl09DQACPdGmyYMxdX2/0snjaR4dJJGejVoOIff4g1rkWVKhW1gbOu7VoTft6P0od3Wbty&#10;MYds91BW+pifXz/Aj29alUNV5qWOjg4bJ8/Fcdl2ji3ayrEl23BabcOFAy7YLF4vUDfGQq6dfn37&#10;sXTQREKm7SRRLHD2Uieuzj1O1OAtxI/eQ97ck9xdcZbMmU6kTXPmk911PjjfZFqPcejp6anzYa9q&#10;wP4uP5qgVY7IvCJ2U9Q1K8ZPqy6hNqPnJ8jX0d4CrDvxQY6EuImK+p3QlDXY1QbPw+vwPLKOc8c3&#10;4XFkLV726zm5ZxEBjjvkOarK/0VupYejHQkiKquWJT55kK5N67x6kqMtpHh6O0V7L28eZoldCWTj&#10;1P7M7GnNngXTCHc6Roq3qqvkTVZo0O8MezmIpIveGrAPrieK9VUDJNe0PKtyrIJWGzkW+/2l5Bbv&#10;HuXySZT282OxxrdV1QpRYLl9LsA+v5lEce4VSvPiBNrLFGde5tnVCB4nh/MiOxmeP+VZejKrB8h7&#10;EpWcI8o5r3lTZtQ2YJf0nK7SQx+VbGvbqQ0H2lmzVyzbnlbN2dGyGZstm7DF0oLNAucmAXezALpZ&#10;YN5o2ZiNcn+cWKk6VdToby2qKmilVZLsVKm8WGQB2aB2Ha3CoomJMc3l/zRsZIyhkS4du7SkU1cr&#10;bW6zV9+WzFs4nEXLRtK9d2M6dqtPjz5NGDq4LU1MazJlzCBOHtnNJbGHfm72dGrTnNp1qkkGU2rV&#10;gEEDOmNmaoBB3RpYiCWdOLE/p07uJF06r3Wrp9O+dUMamemLChvLRbsVZ8dd7N2zkK3bpmNnv5qh&#10;w1vTvWcT+vVrzb6da8hLTeCJ2Gq+f+PHqy/w7D/I/MB/frf44pDK58OpfLfL4JvcfrGRyGKTwmfH&#10;PH4GPdaKpH/xu8frc3kUB2Yzvd9IbcDNumUTsaqS6SUXDx0kdrytpcQCQ23TgbmpPgYG8r2GdVg1&#10;fQIZvr48jYsk1c+Ze4lhlOWlSKecJYLixvo583DYvIshVm2Z2rcvO5Yt5LT9YfaLza1bS086MQMa&#10;SDbt31Os77rVRPh68e+bl7g7OxDge5YvH17z5c1zPr54wq9vH7gSGcL6ZfO5G5vI7cBo7nhG8swv&#10;mbdR+ZD6iE9xt5jWdwT6tWuLO5C41KwLfqPWEjx2E8lzj5A+256w/huIHb6TnH9OcHOeM9FDBN6F&#10;3nw/VcCdI3G0NW6OobipcuroDQWtqgTxKE/yXG4MuYnnyVFzrfHnybjsLVbXTcuuObHeomiisBdO&#10;arY3ysdOu+96YCW7lo3n6ObZOOxcKDlqPk42Szi5exHedhvEJp8kTW1RU2t0M2O0MqfPJEcW3xeg&#10;xBprR1uq0/HEEqsT31+ohfp3EjmwdAz/9GzOjL6dOLNnO1f9vEgP8iElyFs7KCtVYE0878mNxAiK&#10;shN4mq+WJV7TMuz/AasGnVShOQXsB4H1rRp8epCrrYhSh0uXiY0uk/ej6is/zbkisMr7y4qmJDuK&#10;0sxoitOieH09lZ8PxVK9ecWd6EjmdO3MZOtmTJYsMq++Cc4D+uLQqzNHOnfigKjrgbbW2IgF2t1a&#10;gBVoNwukm8TCKVg3NbOQ26asF/DWNW/EmubNGGRcn2p/V6BmdT10JMNWEWD/rylw1QkB9UVtjQzr&#10;iMrpChgtadPejKaWRpg3qUkLq7pMnd6PiVO6MWJ0O3r3b0af/k0YP74rweKCVK2kSSN6M3fSENzt&#10;dxLi5czeLesYMrCXAFBJrKCxZLTWjBkzAAP9aphKRh09ohsXAh3ISAvm0MFNNBIgautWple3tmxe&#10;t4Adm+djs3MxSxaPYvmysaxcMxlLy9q0aCoZTrc8i+dNFccmf7fCUj7GPua7OrM25Cm/PAv44ZjJ&#10;D/tr/DyWxfdjmfy0z+Ln4Sy+7U/n0740vh/O5MPBFO7vvMS/F26TcTqSZvVMsJCca9lI7KV0GoP7&#10;diQs4Aw+Ho507mAlmbG2xIPKTBvQi2NLV5LvG0zh+YvEO9tz8+I5HieE8z4zlcdhMby6nMrrkFSy&#10;Hc4RedBeu7YifD0ozLrK2OGDqadfCwvJi4f37eL82dNcPOvKh5fFnHU7zZD+fdi5dT33CnN58fQe&#10;92/dxPOUxMO4MO7mXuXNnbs8i83g2okAcp3Ecrte5qVfKpcPusvvYC7v34LF7YbiP1TVdV5P7PR9&#10;JEzeR3CfNVwZso1rUw6TNHovEYO2U7orGjzv4bvIjloVq4mLqicKq2W9a1pVQwWTmp8sSL2k1RnO&#10;F3DzEwO0jJp48RSpYaclw4otFUgvexzULHCM71Fs109n28JRHFw7jYPrpnFk0ywcd0mvtX85545t&#10;5LLXIRIk5+SIvb4pFrNILVMUWErV3KjWBCplUwValalVvaY399MJOLGW8Z0aML5ba45vXEOKlwfJ&#10;5zxJ9vMkNegsSUHq4Kpzkq+DNWAf5STz6m62pqT/fworr62A/VxcoNnhd9IUuGUK6FsCrVjp4tx4&#10;UdlEnqgsmxomdlhUNkOgzYjh4w25uB7e59dj6f3fveGavy8TxdaONTZgZ5t2nBncH4cenSS7duBA&#10;ewFWmo1Au1OA3WYtiiqWeKMAq9R0owC6XuzcWgF2hTy2wMKCDnr6VPqrPFVFTatUrCCgVhZrXImq&#10;lavI/YrU1NURkGoKtNLzNzCgU+fGdO5uRuOmtWjSTI9+g6yYOXsA/QZKJu1uQv/BVkya2p2LgcfJ&#10;y4rA2WE79ntXs3PVP9jvXkdBetzvbFn2lA3rl9FAMm4TgWDx4umYm+vTrnUjbXomRa6B834OrFg6&#10;jRXLZ9C1cwuxpcaMGtiJ/TuWM3vmUPr2b8nAoe3YKJ31iiUTuOjjTt8uHRko0eBxZCpfL93j34uP&#10;+RXwiB+uN/jpmMUvgfWXbSa/Dgm4R+XrE7n8PJrNv3uv8mNvBl+2JPKvjUQjmxieHYjiV9RTVo6f&#10;i4lhLVo0NqJpIwN6dmrOZem0Xzy9I2rbQ9yHHlbiEPZMnULS0eM8C4si0tZWmg2ZHs4UhYfwJiaO&#10;l75RPHEO5t6JIG6fEOd44izhh45wzv4gt64lsnnVYtqKI2rcwJA+Eg3SYkN5du8GBdevSie1AYtG&#10;JtqikGWL5+Bw3JZN85ewb9FKXA4e4KyTPZ/kb8rnz9wNTiDrqB+3HS5x3+Eyb85nsXfWGrqbWGPX&#10;bzbn+i7Gd9gaIsbvIHzYRs53X0bkwE3EDNlKcNeVXJt6nA+26iDtQmZ3GivXgB516orCKjgUsOqA&#10;ZpVhVf1hVc9J5decOF9uJgWKFfbSrLDKronBztri/hjvI8ScO0ycnx3Ht85lx6LR7Fw8BpsVEzVg&#10;j22bi7vtKvwctoh9thH7bEeGvE5eajB3VD1jVc9JoFXHWqpOQy12eP4gS6yxmqLJEtDEIucEs2F6&#10;T0Z1scRlzyYSPU6TdNZdAzbJ7wxx505rKnstIlDeeyyPBVhVOubdozxNVRWsGrh3MzRYFbT/p74K&#10;3DKxw29V5i3MoOR6PC9upWjW+JGqtpgm9l0dLZJ0mQ83s/n1oEigfcivJ09EaV8TK5l6duOGOHTt&#10;jnu/nhzr2oGDHdqxTw0ytbZmq2TV/1PW9U3NWWthLoramLVNG0lrzMpmjZjbyJSJpiY0q65LxfKV&#10;JDdVFUssGbZ8BVHWitpIcZVKldCrWV3UVRSuVk0qVviLlq0bMHCIJe2kM7OwrMngEa0YPqYdbToa&#10;0sy6Jm07iUXu1Yzc9DBuZkZyeM9yju1ehtfxPQS4OfDllVxUPz9p7XnpQ9qKha9WrYI2B2ptXZ+N&#10;a+eRmxZNbMQ51iyfKmAOY9acYaxcOZWZkwdqSxPTpJPcvW05gwZ2YNCwjgLsDM662xAW6M7RjVsI&#10;3XGS7yF3+e/iU/4LfMB3p3yBMIUfu5L5uVuUd2MSP9Yn8n1TIv9tSubLsst82hDNr6M5/Lc3i/92&#10;Z/BdAH6/JwHkor3nkUSXhi0wqlVNrLvYeFHyJbMnyXsbTwPDGrRpZMTKcSOJtTvGy+hYrvv4cGrJ&#10;AhIFxAJPd54HR1DiL/B5RPDS6wqP3MK45RDArRNyjXsFEinXVnSgF16n7OX3O8uRvTtpKhFk/NAB&#10;HN+/h4cFedy9cZ1J40dS6Y9ytJTPs0k9fVYOGMO1kz4cW7GOA+tWiRhdhU9veJGUTc4hX/KOBpJt&#10;60/R6WieBaVzcORiuU4m4tprPmeGrOD80PX49FyET+f5nO+5ksAey0kYvVNssQuvDibhv9aTjhY9&#10;aN+hE/WNG6jzYRUcWaJQcahDnZ/kJWgKez3OXyywr9jNILIFtPQwN9LDVb1hNwH2pFjSY8T7HRaF&#10;PSL5dS02yydo7fCG6aKuCzglltj98GptACr49F4izx0hJfw0+UnnUWfyPBAlf6yWQ0p+VCViSh9k&#10;UlKUISqrVFGgLbpGYbI/u+YPZNaQtuxa+g/RLo6knnUTlZUcLbYuyVcyrVqqKLd5YkmKb4glEbv7&#10;XlnfhzkatC8ERlXD+EtJIZ+Kb6LOEnpTJLBKJ6WKuL25k8UrUdjn+YkCa7I0gVb+Bi9ypQNQRbFj&#10;L/HxZi6/Hj6SJsA+egQlxfDxFa7/TOdU5y449eomdrgd+9u2ZlfLFlqpmHUKSlWfWDWxzsvNzVjZ&#10;2JTVFnIrlni+fD2tgahVAxPqiaJWqFgenao6kmOrU0kgrSjAVqxYUSCuLLmyNrVq6VJZHqvwZwVR&#10;QyNGjWtN7wFKaRvSf4iV5NVmNG2hh3nTGli3rkfbtibY7V+vrShKvOxDzHk3Lgd4cuakPaWPCnlT&#10;8oDSJ3fJy7smkDaVn1WOGdNHsHXrfBxObBVYvTl6YA3z/hnKqOFdMW9YjVXLJpMU7cc9tdlfHM3V&#10;+BC2b11C164W9OhlwVz5rFYsGovNrAW8dE/n16VnEPmaX+eKtOMrXs8O5MfqaL6vj+Pjogi+Lgjn&#10;y4JQyiZ4UTbUic9zA0Eg5YBkWZtsfuy7xtc9Kfy7PxXOFHDLKZ4pvUeJjVd/A32aqvXFVcrR3LgW&#10;W6aPI/yILXk+Qfx34z4x9qfYPXYsqfZ2lAWFUnzaj/wDpyhxDeOzfzLvfRMocgwi/5BY4XMXsdu0&#10;gQ2L5xHkKk4yKoQ7oqixoedFNY+zYt4MclJi+Sa5NUiuvRpVKtBCPtMx3boTuuco6fbuXDl+Gt8j&#10;9qL650gMDJAcG0qB3XkKHSUGukfx1C+BsuBMCp0i2N52LAdbjse910I8ey/mmOV4HFpMxKPTAqJH&#10;7iRt2iEyFpzCacJ2LI1by+cv8cfCkuYWzQRYUTZlHe9lXUGVXFFzluo0O7X+V83JqkOurqmF/Wqf&#10;a7jkxlB3UoJPkRh0jCu+tkR47+fi6e2c3DkX23WTRVln4WyzCLcDy/A8uhZfx62EnN7HZZ8jpCpg&#10;EwK5nRYmihgl9jtBKxXzRO2keZylzcM+F2BfS459pdqdJOzXT2Rin8ZM6d8Z34N7SfcWhVUFxj2l&#10;l/fz0E4HCHM5wdWwQJ7eTNOWJv4fsEppX96RTHz7Gh+f3PgNsQD7rkgss9owIN97Ixb61c10Xori&#10;v5BWosCV9jIvluKrURTFXeJzQT4/HzziZ1GRQPsASkv4VHSbo6OH49K9u9jhbhzs2I7dLa3YatmU&#10;1Y3NWdGoIYtFQReJhVqiysaYN2SpPLZceub55uZMNTZicoN69NGXzKcUVS2Y16lOjRp62qBTRQ3i&#10;ClTVUcd41PzfHGEdbdqnuqjh4GGSOSd2YMBQK8mszWnX0YzmVqKwLerSsLEupqY16NiqCY6H9nAz&#10;O5moEH/sD+6jeSNztq5fxd2865w8foS1a5fRvXs7qumUY9KEgaxbO5uw0DMEB7mwZ9tiFsweRYtm&#10;xgzq3x5/r+NyEYvbivQnNzGUa4mXiI0KZNKYQTRsoMvYcT2YNXYAPhv28zVM/k5JHyDiJf+J5S2b&#10;7cvjsaf4viqMr8vCeDXDl69zL/ByrAt5rddRKO1Rp5087X2Et5P9+bkmCfZJtj2YzcftCXzbm8Yv&#10;11u8C7nD2ikLMKqpg4VJTSYP6MTxNUuIspfs53iKm/7n+S/3LpnO3pxfv5kXfpd46x5G3sZjlBw6&#10;x9PDgdp66xenpLMITOWZezhPAqM5vnYTzfTrsHDcKNIvnyc7PozCTHEA70tJvRKKi/1+clPjuOBz&#10;Bpsdm+gnbmr/rPlc3nGImH0nyHT04tzeg8ydOZGVM6aScdyLW8fOc1cs8VOfBD5eyedr8n2+Z5QQ&#10;uc2VHe0nYd9pFgeaj2Wf+VBc2szAr+9KLo/YSvQ0G3YPmotZdSMqV6tOdV1d6tSqg0kDs//t1hFg&#10;1Tzs0xuidvnJYi0TtXlTdVBUXpyazhFgVTWJiLMkBDpyNfQ06aHORHodINB5E8GuW/GXvHly12yO&#10;bZmO+97FnD20gnN2awg4uZmwMweI9j8mwLpyI0GyQ5r0OtcitZ+pFX0TG/pSFFUBq6aZ3qo5WlHH&#10;t4+yiPU9yOiu9RjSrjHH5UJL9nKVLHtaoJVbb1di3ByJloySdNGH+9nx/wP2hsCazwe5fS/QvhJF&#10;/fj0hjZa/ErchDqbR7VPTwv48DCfVwJ06Y1EStW2O4G1JC+eZxlioSTDPkwM5/OtfH4V/X+AfVNG&#10;Tngwm9q1xa1Xb+y6dmGPqOsmDdZGLG1oxuKGpiwwa8A8s/rMbdiAOWJ95zY05x9TM6bWb8AEIyPG&#10;CLBtdWtTVVSzqtpSJ/drSqtetQZVKlelQgX1eFVq6FZH30CPli0taNjQWOCqIFlWjyEjOjJsdFv6&#10;DrKkZdu6NLWsjWVLfTr3MKVVO2PMGtSkWcP6dJQ8rda61jeuJx+8HjWr6zB88GBRKHMGDe7FkqUz&#10;6dO7Pd27tKKVlTmH9m8jOyOOD2+LyUyNoWfX1rS2asimlQuID/MnK0HU4+oVscWXiAz2Ye6UMXRq&#10;bcb4Md0Y0akNGceC+JX2kV+J7/jldYfXq4J5PMqBt+o4jPk+vJvtLarqTOnwY0SazeRmZ+lA2qzk&#10;bqeNPB5tx5t5AbydGcTH2Zf4T8D9vkty7c5UPmsjyTmQ8BrX9UdZPmo0gfJeo4/ZEndC3JfTaW75&#10;+VMaGceDgFDunPTks9dlHu/xpMw2iGIbH57s9OHl/vOUHg3hq99Vvl7M4k1QGi+jMrh01IFNU6cS&#10;edZFoA3kakwID/IyOHZwJ707t2b+9AlMGjkI52OH2LduNSeWrOTcgrWErrXh3LY9TBjUl5592jHr&#10;n7G47bIh7YinQBvIE7doilwvUxKQyrckcWh5r3kRWcC1wxfwGL0Bm6bDcRZgz/ZeytlBy1nbZRwW&#10;BmbiqgyoI9dDbT096hrUlc/cRAGrLHGmtpZYlQ3V9qyK5SlMuqQdmHwj8by8eZVfT5Eb7UPqeSfJ&#10;jU7a4onkYEf8nTbism8+Zw8vw+3gIk7tnouH7TI8Di/H5/hqLrrtELCPEO1nT9rlM5KJ1eHLoajj&#10;MbSyp/Jz1ZRSmShryb10bWpH1V9S5VdfPcnj7f14Dqway3TJSqf3bCbG4ySJXi6/52QF3CtnHATY&#10;UxqwhemxvLx/nddii989usmHxzclu0puFYgVsO9FYd8W5citun+DL8/u8P5BvrYlr+xOGs9vJPAw&#10;M4YnmdG8yIrmqSrPmnyZb3cK4P8L7Ie3+B7az6YWVrj26CXq2pEt1i1YIcq6VKzuIgWrADrfzJRZ&#10;9eszo149ptevx7T6Jow3qsdIQ2NGGBrQr64+5lWqi839WxS1Iro6NdDTq6mtslHL3qpKpq0o9rha&#10;DbHJlSvSpLEZM2dMZuLEUVi2MKOZZX3ad7Kge89mdOluRo/e5vQbaCHK256R4zphXK+6QGsoylyb&#10;evUNJfuZSC9tJGpdS167itjvygwc2I3de9YzeJDkpDYtMDHWx8LMkARxFv9+fUVWehx9u7fBWF+H&#10;icMHEn3ej6gLPmQnXSElKoL92zYyqGdb+ve0YPOmaUzo2YVbp6/A1X/578Ijvh5M4P5kB0pnnubd&#10;PG/y++3h/ghbigbv4XztEVxuPI2cHmvJbLqAu7128kie+2yaO8UjXfg00Ztng134OP+Sdgj1f/uS&#10;+XggiX/FHpP8gTdXCklwcCP08GHiXE6R6eHJHf+L3A26xLPz4bxw9uXuOokAOz14LcA+3OrK810C&#10;7cYzvLEL5YtXKl8DrvHWK5nP4dl8SyvgftgVLh4/zoXTJ7ieEEFS2HnGDu1Hn27taNuiEdMlJ18Q&#10;V3cnN0OiXRKpPr54btrJrJFDsbI0o1fvDnTu1Yq1i+ZxLzCG+6fDKPWM5/nZBB5Jji32TOD1hSy+&#10;J8h1lPGCd2EFnJuylX1Wk9jeeiKzm/ajsY6RfG7mtG3VDmuLFtSqXpPatWpjLK6snNo5U3rnqgaO&#10;Ujx1rIWqeZQXH8SDzAgKJHOmhar9p07cigsiJ/KcKKyq2+QqNtSFhAt2eNmtEBs8D4+Di8UKL5JM&#10;u5xz9msIct7IpTM7iVaDU0EnyL5yjgJVliXtkrbH9qGa81Q7aiTDPtcWTSTzSFSu7P41gUxAEoV8&#10;mHWJHfMGMmdQa3bOm0KYkz1JXpJjxRorcOPOOhDjJRBfUPOxURRLXtWWJxblC5T5fJTc+k4s8vuH&#10;Au1jeU0N2HzePciTls+nJ2ohhcq6qbxWdaYkW6utdaXiAJ6kRUiL5r+7t+H+A23g6dejx/x6XorN&#10;7Jlss26Ns+SY3W1asbppExYKoPNFVWeb1GeqoaE0YybXrcd4fUNtQ/uo2vqMqGPEQP269K1dm051&#10;alFfR4dqAmO1qqpVQldXB2MjZX+MqFO7Fjrq+6KIlStXFntchc6Slf+ZNZXOomR16tSkeo3KmDcy&#10;pHPXpvTq15yBYpHnLRzK1JmDMK5fjUaN6sqF1Ij6AqyhkT5168rPrG+MkVFd7dxVVQFi4MDu8pg+&#10;XTu3FwWuQvvWjdm4bhE3clO4dyuHiwFeDO7XA0ux+Ev/mYGz3REcDx9hwdRp9OnUjtFDujG4dwva&#10;ta9HG3nv99zi4cp7Ph/P5O2aAFK6r+fFCh8KRh7i1gAbymY6k9pC7KTpBHK7rSLeaj7pbZYTZTiJ&#10;SIMJxBrP4Fb7LXwYL5CP9eBJfwe+LpXsuSGSrzaJvN4vF71DJj8vF/MhqlCssAeJbqfJ8/Xjjl8w&#10;uZ5+vImIJ2fjIfLn7OT5zjO8OiSqutObO4vsuDv/KGXbffjXPZmfgdd5LiC98knk6+XrvI/N42ZQ&#10;BD5HbbkgQrBv81oWzpjEkD5d6Sod2r4t6yh9UMDntxKL3pTw5U0pp+wP0rmDJRMnDOV6diLebidw&#10;33mQ74m3uX3yIkVOqmZUImXnJHK6xVLiFEOxtBce0lFE3uFnWgkPzqUTJh1K6DYXdk9bSRtzSyws&#10;LOjZvSdd23ehZg1dUdk6lFOV99UOmqKc3yeUq8qD6pRytcKpKEvtE40gJ8qblIvO5EadI/eKL9fC&#10;z3D1kos85iggHyfSe69Aukxs8FK8joiyHlvLRZdthHoIrD4HiA2wl+zrImodSEGK9IAZagGFqKso&#10;mjq+45mom6qi+FgypBqIei4dyAuxry/VoFHBFRy3TmJqdxPGtW+Kx+4tYoslR4s1TvR2It7LkShR&#10;2fRLapAsTBs4+z0SnMsbsb0fn4rSCvxvJbt+FNX+rbDy+OMbYo/lscfKHqvteGrASXKsigVqo0Ja&#10;OM9SxBZfjRNlvQf3Hvy+fVrM+8I7zO/Ti20d2nO8a2c2WzVjiWTD+WKFZ4iSjpMsNFp6xNG1DRhe&#10;qy4Da+nTr2ZN+unVpnfNOnQRi9O+pi7WdfQwF0VrbGJMIzNjGpjUxaxhPcylqTWo5uYNJL+qQ7Oq&#10;C7CV0KlWlcpVKmirm+rXM8JAfo7aK/t3+T9Ehf+mRat6WLcxFnvcQJujtWhqqFWBaNaivsBegSqS&#10;k/Vq1RRw64r6GlBLnfiur1YI1aFTJytNwc0bGjFtynA2rlnA+zfPUAv61b+buVlYiLWv8mc5sdit&#10;MTWR++X/FAtfgXETejNmZGuaN63OggEDeeIUDefu825LFE8mn+BKm8Va0e6bYw/zcqIjr+e4c0Fv&#10;OGXjDnGj3xau9dpImqjs+TojSLCcTaDBSCKNJnGv205+/BPIm3EevJPbt4tCeLU8mNdboyjZHsm7&#10;U5mSkZ9QfP4qiSfdyHbzJNfVS/KrOy8jE7m+xZ6ChXsp3eMlVlpgd4yhaO1pcsft5OHUQ/I6/vzw&#10;SOeDZxJPTobyxiteMnIWz0PF6SWmci8zjdz0ZLavWU6H5o0JOONM/tVEnt3Lp+hmpkSCcJKiQ5kv&#10;QtK+kyXbd6zm26dSym7lcs0pgI/heZQGJHPPOZRnfol8iL/F57Qi3iXd4WVsIa+ks/mc8oRf2a/4&#10;Fv+QdwHSeTjFc+/UZVaNnkVLS2sG9OnP8sXLaNu6NUbiyso9yFULoJO1MqS3VS1fsYMKXLVoQtUi&#10;VpvXC0UVr4V7iqq6kx3ppVVGTLl4knj/o0R77yfCYxcBDuvwProCv+NrBNYthHnsJurcAVFWe1Ik&#10;716P9eZmciD3ssJFyaNRh1ApRX0iyqYWUaim7msjxmKNtRIykmdfF6WSHXOKOUOb09eirrZMMVEy&#10;a6K7E0lnnUg4e5JYD7HoYUFkhAbKe73MO1HTF3czKVPgij1WTVn/t4/VQFQOnyW7qkEotR1PKe+7&#10;BznaEsbiPFF76TBKxGUUZ0QKsJcpzYgVZb3Hr3sPJceKjSl5ycOUNCaKqm7r3gXbbh1Z11zUVWzw&#10;TMkY4w0MGVlHn2GipoP16mgb2ntUq0nXarp0rladDjrVaFNdYNWtQXOD2jQxMxJYpZnXlXxaV9u9&#10;0qiR2uVRn2bNTMW+Vsegrp52yHN1UVoFXaVKFTSVrCMKradGj6uUx8CwBl17WNJPnEj7zuZYtaor&#10;imfC4mUTWbl2Jm2ls6uqTsST/6OOsjQUJayjrwazJAsP7caMWYMxNautDUCtWb2QR3JR/vr+nm8f&#10;y/guEeDzm1eMGjpYK8laU51gIPbdsJIOFnVqs3DiEFb8M5DpM/oxpWdPrq45xed9sbxe4kvBwO3k&#10;DNzCl0NxqKMwn0+S760IILjuaB4O2sV/G0J4Md+TN4u9uN5pLbEt55HRdwOhRhO43mo5ZSMdeD3O&#10;hdezfPi8TDrkaR48X32RJ6sk59ol8jP4Pv9eeUCagwdXDh7i6nEHMh1P81yAvXfMm7xlByg5cE7U&#10;VFTZMYpvYoPfHAohtfcabg7dwSuB9ru7iMbRCzw6HMjXYBGKwFRKo9L571Ex/PiPwqwMenVorY0A&#10;fxNF/f7+BW9Liih7fJuE6GB69WpH+w7NJFZ0xWbnGjxtbUjYf5r3IdchW1xA6l2+3S3j58t/+fn+&#10;h3pJVchCYtY3Pl55yJPT8Tw4HMqTw2F8PJNG4QF/9s9ZzZRJk1i0YCETx0+klXVLGoqDK6eq3atS&#10;oKrukjrU6neV/0tkxQRo5WFU9Xz1uDp+MTXk9G8rfOk0yRdE2c7uJ9RlKxdPbcTv2GpRVsmsp7cQ&#10;7rmLKJ/9RPrYEn/BQYA7q9UoLky/wNMbV3h683etJaXu2nLE2wLJvTSK76bI1wLwvRSK76fwUoB9&#10;cTddAEzg/ImVrJ7Ql3MHthHr6kCSmxMpnk4ke54iwcOFtCBfrZTM1TB/bZBJbQRQ2VxbkCFK/bxI&#10;AStqKnn2/9YVq/sq12q38lhZYQYvb6TwIjeB5+IyHiVF8OJavCjrXX7ee6QNPFH6kvyIcEY1a8qu&#10;3r3Z07GDNiI8T/LhOAMjhtcx1M7TUWrao4YeXeTC7lS5Gp11atK2ajVaV9XBqloNmgrA5pJVGzZQ&#10;oEq+NNPHxESfBg30MTU1EAWtQz3jOjQ0F9VsaYGJqaG2vlUbhKpRQ8szamuXAs9IVLqheX0aWxjR&#10;U6zpkGGt6T+kGT37NWPmvOH8s2ikNldaR7+aZKFa8vomoubGYqVNRMGrMnnaEP6ZN4Y+/drTq09b&#10;3N0c+ffTa/77+JKXT+/y+HYB70qKGdinDxUqlKdS+b/p36QtSfu9KHQI487JS6Tvd2Vk5x4YlCuP&#10;76g1lK30pniqIxk9VlM03Z73e2L474R0ogt8+W/9JZKaz6aw03q+rQvlh2TT96su8naKZMN++3gy&#10;1p4Is+nkd1zNnS7beNj3AG/n+fNl7WUezHDn8dyzPJp/hrIDorLeuZBYwk2PYEJ37ibZ7igZ9id5&#10;4htKietFbm115MXxC3wNyuDjuVReKfUPzufx8tMUDNqmVZb8bHdZLPNFnu3z55NfOp/C5Pq5lMb3&#10;24/59OwZCfJ5txB3MW5QHy6ec9Py60OJCqoChyrreinkHN26/t7X27WHNeMG9+Tswq08do7hR9oT&#10;ePCRn2Xf+fe1AvYnP9794NutMj5czOPRsSgeHgnlxUnhwj6cEvsIbu31ZdOEebRt15YhgwfTqGFD&#10;iUgN5DppSLk7yed5kBHKrcTzAudFgTOEvMSLXI3ylcwp0MapMqCXuCmKezXMnWuhp0kLPklayEmi&#10;PPbje3gVgcfXEnBCMuupTQLrHiLP7SXG77e6Xrt8htw4P7HYftzPCuVhbrQAm0jpXVXb6TeopffT&#10;temcknsCqwZvulag7eUDge5hFnfTgji9eSzHlo3EdulULh0/QMqZE6R4OJAssCZ4nNbOkY0Sy3JZ&#10;cm3J7UxtTbGqRKHmXLWtfNLeaVY4X1PYT6KwH5/k8UGagveLWOePAu+rW9ID30jl+bUYHieF8+p6&#10;qijsfX7d/z9gS7kReomRDRtxYOgw9nfrwgKTekwxMmR47boCqgG9atSmm44unQTWjqKqbSpXpVXl&#10;GlhXrYGlQNu4sg4mVaqhp0aBK/+t5ceGZmKHBdh6xmr6pgb6dappyxCbNm0oH5wVzZo3EmWsSRXJ&#10;uZUqVaSWgNfI3FwU2Uw+SBMMRK2r6lQUiGvRsaNcOD0bM3BYWwYMa0evAWqpYhv0DUQZxU6bNxLr&#10;a26Cpdi8pk1NaG5pQpeubWnVphndureXLNuBOTOmEns5hKf3b3A9LRGv067o6+lToWJl/ixXjrX9&#10;JkPIHQgo5Jf/XfC6jc80G6abd6dwgxul8124O2Q3mX3W8nzlGT7vvcLPkzl82BrN1xUXudlzEzlt&#10;VvJ+vi8/bdP55Sgd5jx1op4Pd/raEmI+kyTrhSQ0nM2jPvv4vvISxQsDeLUqlDuTnSn6R1R0Txjv&#10;PLP5GfWUz1duEGd7hIRDB8k45sh9V39K3EO4c/AML13C+XYxi18XxU2djOan91W+HA7n5Xxnnk63&#10;49U2X8oOi2rv8uaNSzQfzgvcUfm8ySik9EaBOM10JgwaQiOTOkwaPoCzjnZkJUULtHJdFd+j5Okd&#10;hg/rSZs2ZnTta8XggR1xmrueAtsLlAVk8j3vOT+ffJQ49VmuoY98Tn7MszNJPDgYwv0DF3jiIO/l&#10;VCylxy5zzyaA6wf9Gd11AIaGhpjWr4+xRBgTk/paR1vulsBwIyWAHFFAVbr0umRUddhV2uWz2rxr&#10;VrSvduxijjyWddmTrDAJ+IHHSAq0J+HcUbwPLsfLdin+YoUjxAZHeu0Vdd1L4gXp6SIkL8Sd0zYO&#10;FKZdEDt8iaLsCJ4ViOW8lyygpvJa27j+u/rECwH0eVE6qnyMmkMtU6cBqF08N6Jw2TKWrVM6sHhI&#10;R1y3rCLVU2A9e0Kbj004c4p4j1NEup7govNRHuWJShZm8/quACt2Vy2mUBUp1Gt+eiaw/s8Sv/uf&#10;umq38rxP8nPfijV/VyDvQVT2aUq43GaIdRFgxRL/pyzxixJuhYYz3KQh+4YN5ejgAUww1GeogT59&#10;RVm7iP3tVFWXjgJo+yo1RFVr0EpuW1apiaXcWgioDatWx1Au/JoCXqUKf1GlckXqiVKai4qa1quN&#10;UV0Flo4AVp36orhKCU3N6knmrC4qqastpFC2tJpW70kyrii1gUEdDWTDuoYCvVhsC0OaW6lR5KYM&#10;G9mVVq0tqF5DRxukUvnVxNSYxo1MaWHZiHbtmsvF1oxGjRvQp08P/vyjHOX/+IP2raxZtXguE8YM&#10;o1+vXlT8qxJ//VkePbHlnits+OiVQ7FjkmTAXD46Z3F1jgNRk3bzapMfT6Yc51rn1eSLin3eGMDX&#10;AzF8PZbO9yOSGRcGUjL8CBnWS3g725Pve+K0NbMf96Xx75YEvm4VByZ2OrPvDsJNZ/J8hB0vp0on&#10;sCRIW854c+Ip7oiNfm2fIKopP9uvUGxsCom2h0g4YMO1447kn/LkhW8kj5wCeeUpVjjoGl+9U7Uz&#10;ZL+4xIObRK1xe8not1YD9oNk3NsbT2vztK894/kaeYNnkdl8v1PKr/xi7BZvo6WFmeR8I5bOm0b8&#10;pQDykmO4n59BTlYSAwZ20TZItGtnRvd2TfFet5eC45c0B/I2/Aa/br3lZ14Zr8OlI/CTa/pEpAAr&#10;jvNYOM8cI3hqF86dA0E884jFYeVu9NWxLfWMxWnVk2vDiAYCbuPGjShXICDlxPuizspRFSTUQVYZ&#10;Aua1SE+Sgl3IjPLiRpw/11ShNbHC1y6dIdbXjgvO24j3OcQFh/V4HlzMebHFl732EH52t6jrQW0E&#10;+Xr0WfLifES11cFaoTzIieBxXpQAGyP2N0HUM4O3T6WXepTJG7l9Le3ds1xtRZKajlF2taxIlX3J&#10;4FacB9um96B/I108d64jwc1BQD0uwJ6STHuKWLcTRDofIdT5MLfS1M8Qhb4tNlhVmRAYVc0n1T4q&#10;YOW1P8utAlWtKdaUWM3PPpBbAfb1zVTe5ifyND2C9/nXBNgiTWH/vX8fXorChlxioGE9dvTri/vk&#10;iQyuqUvvmrXpWlWPjgKosr6tKlfHqqLk1PLVaF6xOs0E1saS+cxEbU10dKhbpQrVK4m9FJWt8Kcq&#10;cVpVq6BvamKgqWQdUdhaelXQUYNFkj1r6ulIq6pBq+A1a1hfgP09V1tNXs/AwEAg1qWmruRSAz0s&#10;rUwxbSiPyf9r3KSBvJ6eBncNXR0twyrwdWtUwaKJCX16d5D/o0NXUdcmFuZUrFieuvq1MTWui4G8&#10;hwF9O7Bk0TSayevUM6rJqMFdubRXbK63dLLOaQKsdIrOV8macZwHs514ucSDu6P2c3+SHTfGHOLJ&#10;LCe+7Ynk36OJ4JTNl52xPB/vyLXmiygecZiPy/z5ZiPfO5YPtpL7bLOkpcPBdL6ulUjWZzf5vXfz&#10;Y2sMZWuCuTHyGC+3RPDdI58v527w3DmD64e8id+7j2TbA6TbnyDLwZ3SoGgeu1+kzCOCr4Giql4p&#10;fPNM4YtHMv/5ZvLpVCIvbCS3iro9PXieJ0cuUHIqgg8+KXyPEscVLddK7F2+xNznffRdTq3fS6um&#10;5vTu0RZPh8Nkx10We5zGScd9dOvZinXzZ7B/6QKc16/nlsclSv0SyT8uDtb5Cp8THvH92nOKPZIo&#10;lc7h8SGB9Wgwj+1DeHxEcrxLHKGbHZjcfQhmRmrbowFm9dUAZCMamzfBWjJsy5atKVeYelEUMEAg&#10;9dCqR2THeEle9SJXwE295EJ6uBs3BOi82HMCrAsp511IDDqhLYg477BJMuwW/OxXEywAq1HhKB8b&#10;UkKOkx3lIap8jpuJ/tphyg+vX+ZhzmW0U88lw5ZIXi0ruipWVQB5IL1uyXVeP7nOh+IbfH1xm8+l&#10;tyRzivoKrK8fZwtYiSSe283OWb1J83UkXoCNcxWlF1gTPJyJk9wVK+oafvIgKWE+FF1P4vmt38Cq&#10;DQYasKKw78T+fn5xR6AVlZXH3ollVqVjXt2RzkNtPFBVFkVdX+eJwipgb4qVEoVFgP3vfpGmsPkX&#10;Q+inb8j6rl0IW7GU0UYGWqG1DpVriv3VxbpKdU1NLeV+0wo1aFKpOuYCq6ncNhDlNaxQBSMBW9Uf&#10;VvWbdCpUo7Jkw2rVKgk4YoUFnlq11Hk1VahRrbIAWx6dagJtLbHRtX6rrImpkaa0qpRM1aqVtQEo&#10;XV01X1sB3VpVsGppJupswF9//cFf5csJpHrytQJdZdcGoqYmWIhijBkzmKFi52rU/Jthw/sL0DWo&#10;JOpfrWoVOrdryaG9m/HzsOfQvpUsXTiBqVOGYd28HrvG/8P3oHxeuV3l41npZN2zyJvrxJPpTpTO&#10;dORqt5U8nn2K/w4lcecfZ7HI7vywEaWzT+KnUx6vlweR1W4VD/rtpnjicUpmuvJmkajhkgu8XRjE&#10;u0UBfFh2gYeTXMjosJlnE5wpm+3N7dHHuCc/48ep6/znd086i3xKTiaRccCFKzZ7SLK1Jd1Orj+H&#10;M5T4R/LcO5zn7uF8F5v7KyiLn6JuP30z+BYgnULEXb5fFJvulsA7pyvaIdD/heXzXdrXy9J5XLnL&#10;/SPhZO/0g6vvIfMTXtsP0bGZGeNG9OOgzWZstq+mZ982DB7ZE/e9O8k8eZqbp+X68wrjVUgaT3xi&#10;KTh8gedeV/l5rZQ3FzK5YSPfPyQgy+OP7IO5s8+Xe/L1i9AspvUZSfW/q2i5tYlEHsumlrRobkWL&#10;FtY0b95CFDZVFVUL0uZIM2POkh7hRrrk1BxRx2wFcZgrmRHuYot9uSHQpoX8BjbScx+e+1cQdGw9&#10;Iae2EOq2ncve+0k8b8e1cBcBVqCP9RN1VQslwlCHKT+6HsMztYroZgLFd5J5KfZXnafz5tE1UVZR&#10;2CfZAlMBX8pu8fG5qlWcLcFeVK9UnRJ/WZR1Eg6rhnB6yzyiXY4KtCdIFjucrKA9c5LY03aEOR4k&#10;XLJtQWoUJZJj3wqkagDqjYJVAP3w5CZfS2/zpaSArwLtp8c3/j/AKoVNpzQnlrLcOJ6lR/L5Vo4G&#10;7M/7D7TliTwvFWCD6WNgyHZR2Kh1y1nXoxNWf5XHWlTVsqIOlpWqYSGtsdw3EzhNK4qqlq9KAwHW&#10;SO7XrSBNoK4tOVfVIa70dyVt9ZGxoR5mprXEBokC6lWjtihiVQGwtgBqaFxH1LI6etLUzh0jw9pi&#10;f2thJI+bmhnSWixt02YNRXH/1Da4m4saNhIlbmZurK0Rbt7cTDJRbcnCjeW5VlpRapMGhlhbNaFz&#10;F2uaNDWkZ68uVKxQicqVqmjTSD26dSQ44Czxl305ab+NqZOGantSm6s6TUPH8/ZsBu9cJe95X+eb&#10;7w2ebL7Ag2knKRq5l/gWs8gdKHZ4TzQ/bJMomnCcZ7Oc+bAxhB/HM/kl0Kb330F6p+U8mWzPk6mO&#10;PJpykkdTnXg6QTLowANkdthAbo/tlE1y4v5IO17M8OTWKHuK14eA/2P+PX+fD2dvcPdoCIl7DxG5&#10;ZweJBw+S7XiSm85ePPIK4fUFEQi3UD74JvP1XBrvnUWl7S/x2SuNX+F3+BF2iw/uiTze7UPpycv8&#10;iL7DlzCJSyHX+BaeS9Z6d5LnHufuvjCIe8n1U0HMG9CHGVOHMHhsT2bNGMWocb0ZMLQzB5csJMve&#10;mezjZyg8E0zxxXjKQtO473CJB/ahvLsgeTv+PvePi9tUEDuIiInCKmhTlh/j8alInl28yqh2fahf&#10;24imjZtg3rix2HALLJo2lc9OgL2dHqLNj16P+a2GGQKnWnqYrQqrXT5DZrh8LVY4K+KMBqxSztSL&#10;YkP97Qm038C5g6u46LiZ8DO7iZdcmyGKnB15VuywNwUpgajX105nz4riqaiWKuKtzmktvZfK8/tp&#10;WisTYF8/zhRorwusBQKtqKDcfigTCyvt3ct83ooKnz+0GJuZ3Zjd05KjK2aT7OlIyhlp7o4C7Uli&#10;xBIrW3xJmirQdk/NyQqMqk7xc7Wi68F1TWW/iB3+WnKTbwLu12e3BdqbWpHx1/dEidXhXPIeX1yP&#10;pTQ9hn8Lb2oLJlR+/f7goQasssQ9axtwaPgIwpbMw2PmJPrVrk0TAa+5QNlUFFPBalKhMvVFrUwq&#10;61BfgDUWWI0EhjryePW/K1JNlTOtVFWbrmlh1UibM21hZYxVCxMMDWpSW3JqxQp/a9nTulULga4p&#10;dWrX1Aqz1alTA1PJvG3bNqdTh2ZabSOTBrUwkO/XqC5KLGDPmjCCKN/TXPA8ysYV0+neuRUWcgF0&#10;7NhOs81qOqhFi8Z069aSdh0a07Z9c1HySgL8n9Q1FLfQqhnLF89j+9ZVTJs8QnJUXRpJnu7Y2Yqp&#10;Q4cSucWFHz7yGXlJRxtUyLvjqdwV8K53X0u0xVQKBm/n2QJ3PmwO4d0KP4rG23NrhC0lC73EGovK&#10;7owi0noutwfsoHSyI0/GH+fesIPk99nBzcE2FM9QqurGTcmyD4cf5d3i87wXO/2v511+hLzgv5DH&#10;vPXIIcPmNFF7dhG9fw8JBw+IHXbgtqsXd9z9RWUjBNhgXp+9wvszcbx2CKf0SDClx0L55i9qeyGH&#10;+zvdyV52hK8BGZDxku+JT/iWeJePkXmUnI6j5HgMaSuceeueSr7tWQ6MnsiK2eP4Z+lYNmycx8qN&#10;c+gzsAP75s/nhqM3N075cO+MOnD6Ci8uJlPsHc9NW38eHQ/je8gNeS/Jmqo+k47jg3QczwXUnA2n&#10;yd1xVjqFIrI8w2nZsAWmDRpKnGmKZZNmtGhmLddFW8rdSVPFxy5ITvXjruTZPLHC18LctPyZc8Vb&#10;g1dBq5Yjpou6ZkmWTbngRJzk2HC33fjZrePCyS1Eee0Xy+zEdbXRXVnhJFUK9by0YLHD0ahjHtVi&#10;iUe5MaJ8idqAk4L1pVhiZXtVe1csWVM1Affr60LeC6xf3kiWeKX2subxPDME3/0LGNC4Ju7bVgmw&#10;J0h0PU6y2OEUUdgEV3uunD7KxROi9IEe3EyJ0KZ21OL/YlHQF2pqRwD+/FRlZFHakkIBVuzxY8mz&#10;8r3Xd9N4d1/tj00WYOMpTo7m++1boqwP+U/U9d8HatDpBbnBofQWYI8OG8H5WVMImjOV9d26YPFn&#10;ecmpYn8FTnNRWFMBtYE0U8m0xgJqXQFVX9UbFhWrWr4iVcQOV/i7Asb19enUtQUtWquBIgPpSY1p&#10;0KA2dQ3E8laqxN9//y3ZtIYAWU/UVy160NfyrEHdmrRq1YT2rdUyNhOxUAY0NTfFSPJslUp/M3P0&#10;UIpzUgh23cu5k1vxdrXTCompbXo6OpW0wacBA3oyYeJgUVcrOndtLkprrBX0HjasB4P6d6G+2P1W&#10;La0wE7X+448/tHKdXXu0lvxbkQmt+1Lqlshnt2uS+/L5V/Lkw/muRDWfSWTjiWT320DxbBfKVvnw&#10;btN53qzw4fFkB27228WTf1zhZA7Zg3YT0XAaN3pv5faQfdwfe5TSua6ULHbl4bQT5PXaRo4o7atZ&#10;Z/m0L4X/RFl/hj3nR+hLCHtJsUsyYev2cHnHduL3yTV46DAZ9nbknXQl39GDB67+FB52594RL0pO&#10;qIOeRdmOXeKFQxjvTkdza5crKUt289guQJQ1F7JewPXXcKOMX1nFfAy5CUliZQOU/c/g1hZPLk5e&#10;jcu6NazaOJtNNsvZc2Ajk8YM5cT8NeTYenLHIZAHp8Mp8YnmRWASL8/LNeWbxAO7i7x0jBHwk7h3&#10;QPjY7S0ZNlRyeCoP5OvkVccp80zkZ8pDVk9dQvNmrWhl3R7LZt1o2mScxJgpkmHTVGnTQPLj/bid&#10;ep47av+rAJod6cl1AVbZY6W0Vy+5khDgSFqwK8nnnbjovIsAx40EnNhE4MltRHkflO85iY325EaC&#10;ssJqG90l7mdepqQgUSytOrs1iue3E3l+J1EASqLkjgD7v+mbV8oWC6xvnmbxvkSgelnA+5d5/Puu&#10;UAP2kwD7+WEKj9K8ObhoLNd8Xbnm40Ksiz2JkmeTlcq6HeeK8yGiXI4QIXY5IzKIZzdSKS1Il58l&#10;wKoli2rR/5Mb2lSOun3/8H8roe6Kbb6dyvt7Yptuiy3OlJ41NZbvd+4KrA/5UfRIlFYs8Yvn5Igl&#10;7l2rNoeHDMJ/xgQ8J47gzLSJDG5ggrFA26ByVeoLmKaing2k/VbVCuhXrEQdUdlqcl8V+KpQXpWB&#10;qSRWtRYdO6mq9w1EYcWmtmqglTZVu3MqV6osmbKK2Gb5P3//KTlV1LuJubaDp0LFv8QW60nv24B2&#10;bRrSsZ2F5MuGGBsJ6KKelgLXOSc7MmPPczXqAsX3b4tiLtFGgatVq0LX7p20aZxRI3uxcPE4Ro3u&#10;zcBB3enSzVrstCE1RW1VfaOhQwZKB2Ik77WCVuG+fTtLsWnGGMjvtn/MQt67pPDtXC6/Iu5Tui+E&#10;QPOxxJqPJ637Cu5Ntad0jRdvt1/gw45g3mwIomyZN4VTj1G83I+y5b5EN5sjKrqF4mmOlC44Q9GM&#10;E+QM3UZGl9VcMZ/NjV47ebHiAv+dlQ4z5rOo+W9of0a+JPvYBXzWyTW4YS0xO3eTZGNDnM1uruzc&#10;R+w2Udt9J0jbtJ/sbUcp2ONMwW5X7u8/yzO7QFHOC7w4Fcwn/wS+XLrO54h8Pofn8TYwQ7JnHGkH&#10;zvL4ZAw/455Aygs+B94if50bKXPktTfuZ9+qxezYugKvE/bsnbcM++HzOT91I9FLD5K86RR5h715&#10;6hlFWVAaby9dpcQ9hrv7z1PmEsdDu2Dytop13nVOoA3mo4BadFQE86AvL3xTcNtgS69ufendfxht&#10;2s/FqMEGjEy3US4vIYDrsT7aXGlBUhA3E/y5Krk1WxRWAavUNSvMXdTVldQQZy6fPSQZ1lEg3a7t&#10;e/U6soYgATbW96hmna9He1GQHKhl16JMUbi7qpB3gra6qbggjueFCdqgk8qwag72uSjaKzXoJBn2&#10;vTq243EWHwTYj6V5Am4OX18V8PGFqKEA/K34KmHO69g6pTsrRvbhkv0BEpx/K2yiwJrkfkKAPUqc&#10;3A84upu4IHfpMCQz56dq1RRfP1J7ZK/zUXLsR23QSbJKkZruyeHV/QzeSAfy4U46b28mU5aVQFlG&#10;Mj/u3dNg/Xn/8e952JcvyQoKolvV6tgO7Ie/2GHnEYM4O24U+/r2xerv8tT9swL1JKMaC2j1KlQU&#10;ZZUcWqmCwFqJWqKqVdV2OmmVRWV1BGzD2nq0b9uMDu0ttFKmbdo1oJXcqvW/lQT2ivIctaG9ohpR&#10;llsTE7UCSp+KqjpFZXl9scdNBaDW1pJ3zASk2tXQl8cqVfyburVrMX3ieJbNW8j6Feto2MCM8n//&#10;pZ0iYGSkjzowuWePtowZ2086CzPJxLXFbtfEQECtKjm2WZNGDB3UT36eOqjrb4z1a2FiqMvCGRMZ&#10;27838wcM56FzFN/VAobL8ncKu0fauN2ECrQZ3ZeRM3IXj5a48GKzH692XeStTSjv90fy9VgC/zpn&#10;86/LdW5OPMrl5v+Q0HoBiR2XkdpuKfHWswloMJa4jqt5vuYC749l8NP7oWRQiS8eBRD7kU8RD3mX&#10;c5sP9++QFx5C0PbNRGzeQMzWbVzZvocrW21I3WFLxtaDZG2zpWCfEzdsXCjc584jOx/Jj5JbRQ2f&#10;HPfjvn0AD05IBpf2OjqTsvwCQvcf5/6pUD4F5/Jv1B0+B1yncKc3OatPcm+bG6GLd+K/bi+v4nL5&#10;lHCH/MPniVpuR9jCgySuOE7cKjvJq6LoZ2N5GyJZ/1I292wvUOJ4mZenY8QGu3Bjoys5W125fcCP&#10;t2cTKfOK57ZDMMl2vowfNIZevYbSo/cyGjbejEH9zZRTo8OqdGly8GkBzl2yrPfv+sIXTmqlYVR2&#10;TRFFvex5SDsrJ8xjP/6OW7nkvg/nvctwO7CCYJddxAcc1/JrrsCvVPv+NckKoqoK0kc50TzJk/vq&#10;awVrYZJY4jRt8cQLgfatqOvbJ5nanKs6clLBqqZ7lD3+9DxfwM3jq2TaH2W5RLtvxuafbvQzr8mu&#10;6RO4esaZJFcHAfYYiWeOE6tO6RbV9Tu8jchzJ8lPDONhdoI2UqytfLqXpU3tfCiVzPW/UeJ3D69r&#10;JxF8eCCWuTCVMsnab3KSeJOZJqDe46cCtuiJdquAvernT1ed6hzo3xc/UdbTwwZqZWL8xoxiS+cO&#10;tBGoDMr9IfZX1FMyrJEorn7FigJrRXQFvmpqUEeeU1mgVbZYfW2or4eVdSPJkk1p196MNm3NMTGt&#10;L1BW0pqaY1UbAMrL842NGlC3rqF8LdCrx+W1dOS2RtWq1NTRobZk3jqSYatVk+eLnf5T3svff/4l&#10;t39S/q/yVKtSmdq61QV0PVHo2pJ/29OurZVWAFvVzlWnfat5XV3J0K2sW6Bfq4ZmoWvWqIp1s8Yc&#10;27+L948f8Frigv8JBw5PXsbz41f4HljIf0nP+XL+NlF9VhHXdh4Z/daRP+kAj5e78mzdOYo3+FK8&#10;0Z8XO4P5fCJVMvBt/vUroGClB7FDtxM7cCtxgwQ4UdjCVd6SVwshSixqZBlfnfO4vSKA76pQ29XP&#10;PAxT5Y3EKT1XFTT+JSfIn5C1a4nbvpv43ftIsbElcfs+UrfsJ3O7LbcPOUs7zd3DrhTanibPxpFb&#10;Nk5iRz0oOujFXftzFLoG8ObGDXm9t3y8U8CrGBEVyaHvguXa9Ezm8f4QinYF8fRAKC8d4vjXN1dy&#10;8B3prESFI+UaufyAr+fzKbG7TM7mM2RKNk0Tq3tnrx//BWbJzwqi0MaXMrdY8jaLCC45QoHAf3O7&#10;JwV7fSg6HsLDEyE890/l+Pp99OrcmyHDJjFs5Eq69FhCuSSxsWqva5TKpJ4HiRXwVM3hSJ+jBAuU&#10;0T52JJ0/qdVvslk5iX2rp+J7fKuAexCnPctw2LFAKwGTEORAhoCvNqjfUWet5scInLECayRPbsSI&#10;DU7i2a14nhbEa9n1RVG6wJwgAKndNarSRLoAm6HZ4beSYV89llwkivtBZVp57KvY4u+vC3hZGEWy&#10;7z7GdWyI4/rlpJ91Jd7lmKirAOtmT/xpe+Kc7bjksI/wM/Zii/15mifBv0A6iMKrvzOsZNePAux7&#10;scVqM4AaJf4gKqsWTry5Le8tJ44yUea3WenaCPEPtcrpwf8LbJqPL92q6bK/X198Jo3HaegA3Ib0&#10;5eyIAQRMHc+RoQPpXbcOtcuVo/bfkl0lz6qR4doCr65Ap/O/mk0VBNiKAmClCjpU/PNvdOR79SRX&#10;qtPg1Pyo2mqnYK2sajtVUbeVRFF1RD3VTpsaGrDayid5zu/6T2JhRXlVZT4DfbW3VkeALq/ViNK+&#10;r362tBpVq2ij0qqsp0k9Q20jQbOmTbRSNE0aN5SsZKoteWxh1UzeT115/T//nymlIaKqxYX5PMu5&#10;RmFsFN72hxnXugtJq0/w2imRl77X+ZXxTrLYNSIGriOm9Rwy+qyhcIJAK7n06TrJbWs8eSo2+ek6&#10;X56LTX7nmMw3/0J+hMlFf0UyZMxzufhLIVpAjXjFF+9b3Nsqtn7KYR6uD+CrdAxxx30Jdjwh11uE&#10;xJ5cnt0t4FZEOCHrN2vqmrTXlqu2dlw7aEeqWONsmyPcPOzIDduT5OyxJ3unPYXKIu9zpeCAO7eP&#10;nuWBbzCPYq+QHx1OvL8n2aHBvEwTZxaXytvgFF6eiuHd8Xi+ul6VTiYfLtyGgNv89JP37l/Ar3N5&#10;/PC6zpdTqTzZIRHAPZ3HJ6JJmHOEuCl7ub/zHA8F2Bui0q/d4nhzOpa4JYfIWGUv8LqRLdAWii1+&#10;IMDelKwdYXeWwb0HMqD/EEaMGsv4iVMpF3bWlhh/VR3dTitXetFtrwZqqMAbcma/1i6fO0yY537O&#10;2W9mx6IJ7Fo6SaDdjuu+NRzbOp8Lp3cT7XeczCi1xU3txongSb4aYBJY86N4eU8+yPtJPFaw3k2j&#10;TDLrs9tJFN9K5E1RhkAr+fG+APpY7YP9PQClmsq1akGFyrYfSvP5IGr7qTiL1wXhHFs3lXO2W7jq&#10;68aVU0cEWJVl7bRBqFinI0RJlg1xOcw1AVYdQ/IoV2Vn6SUFTrWlTi2cUKPEHx/K696X11fzsZJx&#10;VeWJN2rL39UrvBJL/Kuo6P9R2B/3Hwqwr0jx8qVD5Wrs6N4N7/FjOTV4AM4CrNuwfniNG8qF6eM5&#10;J+o/p11rGipIRdn0NGCrUEtUt4Y8po6AULa4grK7ArQ6tU7NyVbS4FL1nFSJGMmuAqFSVx0dgVxg&#10;U2Vjqgpwav5VbQJQTVe3Bsb1jLUVToaG+tTSq0VdAwFRvtarqasBq15PHQNZQ0BVg05q5FlXVzK2&#10;AKkj0DduZC5qqy+QV8O8UUPpNBrTsqW1Nrer5oer6Mj/l6bOfv1n8nhCz57hWkQI9jbbaaZXh9Mz&#10;1oqtC+T5ySt8UIdPp73ia8htbqxwIqb/SmK6LuHqoE3cmG7Lo+XOFK+VfLjBm0fb1KbyIB7vDubF&#10;4Whe2MXyyiGNN6K+ZYfiyVnmSdRoG9LG21CwxJnCQyEcmLiIXbOm43VoFwn+XnI9iBLeyufKSUcC&#10;VkknsW0PKQJs9tFj5J04Rdq+I6TvE2t88AhXdkjG3XdA1PcQKat3CcjHKHQ5S9yhY/jt2U2U60mu&#10;h17g+sUgcoKDeRAaw+tYUVlviXRHLlFqE8KLvSF8c0sXUAVav5viEm7K/Tx+umXwQd7/+/2XebDy&#10;LM8PRMjjN/jonMzN9WeIm23LrU2ipFu9yN/hRdnJKF65X+H2kQBteeJrnzQ+huVw51QYVzY4c905&#10;lN1rtzB69FhGjBzNqLHjKKcUNEEUNEnyZ+JFJ01dFcChnrYCqh0xfsdEZUVtXfdw9sgGHHcsY9mk&#10;AayaNoS9q2ZxdPN8ztpt4pJY5rQwz//ntICHoqyPci/z/HY8r4pE4QrjeHpbrKkoa4nkV5Vh1VTO&#10;m0eqHIwo6xOxpWKJSwXklw9/q606BeDNU3lcoH37RLLtc7E/xdflD3qM7dM7MrZ9A85sXa1BqmCN&#10;Py1uQPJrvPNhLjvu54LjXtLD1fRSmFhydaBzprY8UcH66UkB35/f1UaM3wmwquzpO+k0XuQn8llt&#10;AlDAZqaIsj7QFFbl2B9Fv4FN9PSirYC2uUMHzo4djdOQgbiIJXYfMoCzo4YQMH4El6aOJWT+VA6N&#10;HMDA+sYatDp/VEavvA41K+pQrbwopljkihUko1ZSJU1/T/HoVK32uzaxmvKpWFW+L0qssqpa+C+2&#10;VM2zqmyq1FJBW1GANdCvq00BmDYwxczEhIamZtQzqicw1hPARGlr6GpTPXUkK5vUr6eBrV5LnYKn&#10;irupDkEpcNMmjSlf4S8MDOvQtn1rseRqOWRNqsnzdKRVF0usdvdUFavdwMiYEf0H0qllSzo1a8bC&#10;fkM4v8pGW7lT5iQXrVjFz6H3+RZWwBvnWLLnHiWut9jkXitJHbyJ6xP2UjDvGHcE6HurT1O0SpRu&#10;kQPpU/eTNHEfkeO24dhuBtvrDyV2oqjz5gDJnZfZO3Mp3Vo25p9R/di+cBaHVi4j3PEU6Z4eBG3b&#10;htfylVzauE0U9gCZdsfIOuZA0u4DJO7cQ+TWrYQf2ktmmC93Iy8SuHY1SUcOk3/OGw/Jvgv69uDs&#10;rs2k+nqQGehLbmAgyUdPcvOUZNyjgZQ4Xeap1xVKz8Tz2VnsvFMGn53S+XEmhx/u2Xw+nkzZgSje&#10;HIri2eZArb3dG8Eb6Yj+FZif2YaSvdJZcqs7N7d6ajb5nUBK/H3eXsjiVZCI1IVMis7EccP+InfO&#10;xuF20JEp4trGTxzH4GHDKJcW7Ma1y2fJjvPRdtRkRqlliR7ayidVJTEuSG0OP6lV9vcWMI9umse+&#10;VTNYOrE/C8b3Y+vCCZzcsxKvY9uIDXLimlp7nBLC/awIHuVF8UIgLS6I1dYPv7ibTOm9ZJ6INVaw&#10;qoyq5mPVPKxS05dii1/cTxU7nEGpgK2WLL5Vx1DKfTWto/KsWhGVc9mRE2uHMbC5HiuH9RdIHTRY&#10;412l83E9SuJpUdiT4g5OqjXNp0X1Q3mSmyqdxzWt8oRaOKE2AHwTa/yluEDbYqcVZ7t7lbIbiXy5&#10;LX+4a7G8y80UZX2oKaw2Uizg8rKMxLNnaS8qub5NW9xHj8BRYD01qB+ukmU9Rypgx3Bh8liCpowk&#10;fM5EAv6ZwkLJtqbKlgq4ulWUVRU1VQNQf+tIE2jLi3WtqlYYVZVMKwqsCrCp7CpNqaoaYKpUubwA&#10;+4dA/JeWXRXEyhKr8jIGYpPNTBpKU9CaCqz1MTWpj1FdA/meUs7qAq+etoKmVs2atGvXin69e2BQ&#10;qxZVK5Sno7UFIwf0oY48T6m0mVkDsd3yXtRqK2lq0KmuYS1R8jro19XTBq5UZfzO1pasmDOFcX07&#10;smroEDJsnCk6HEiRKOFdtbjd/hLFbhIvXOO5u86NjBkHuDppD6njdpCizq4dv5uMqfu4Nm0/qZNE&#10;4YZtIKjXEk5YjmGjXjeixuzmya6LPLIPx2/DAaaN6c/4qX0ZPaKX9nPH9unK/CGD2DFxImeWr8Bn&#10;9XoiBM7kg6KoR+y4stOGsLUbid6whZg9e7ifGElJkdr0cRuHDWvYPG0SHvt24LZtI5smjubU2hX4&#10;7dpBsqsLF7bvInDpetK3HuPWPi8eBUTz6+Nbfr1+T6n6nfZd5r19PG+OXOHtkVgN1o/HEuT+FT7K&#10;4y9twni39zKlmy9QuiuEz45JvDoSwfXVp7ixwZUbW85w/9B5nrrFcPdUOHedIiVSZPDukjjN8Dyi&#10;jkUyccgSpk1bwMxZMxk/YTzlrqtN6XF+clEHUpAUQH6sQCtZVC2cUFM7anmiAjb5ghNXztmLDV7F&#10;wbWz2Dh3NLOGd2PljOHsWzuH4zuXE3R6PwnBp8mRHFsoOfZ+diSPc6N5dD1K8qMa+EmWDBsnGVYy&#10;wbNsLcuqphT0986cDC2/KpjV12q0+LUoa5ko7ye5r6Aue3iVV3diKEhwZef8oawZM4DUM05ig4/+&#10;htX1iAB7lEhR2DDnA1zxP0Vh2mUBVp0Tmyn59Rb/vrijwfpV7muLKNS6ZbXF7oF0ELdTeFeQRJkA&#10;+3/VEn/eL+KHAKuNEr8oI8Xbh3aigkubW3JS7PAJdSLawL64DB+E+4gh+I0ZyflJYwTYMZJpRxM0&#10;fZSo7WSOTxzJuKbNaKxTnYrl/uKPPytKjpX8KtZXAakjrYYAWk1ssBqRVYsmKgpMlUVlVeZV9yuW&#10;/9/jorLaCXdVlD3+DboCs7F5I4HSXJS0gQasUtSmTSwwNjLUMqqyw0ppu3bpTI9u3agh/7dHW0sy&#10;Y/zxddzHuoWqvlNHmrdoRHMrc6ytm9CxQxtat26GlZUZTdRhy5YmdO/Uhqljh7Fu8SwWye83XTrw&#10;KYN7YT9zEddtTnN1gyPXN5/hhs05HjlIzpT28GCg5LUTZC63E6t7nNyFx8iZb0/WvCNcm3eY60uO&#10;kzB5Fxd6LuaQ8QAu9l/Fiz1hPLeL4fLeU0wfPYwpC0cxYHwXJv4zFA+fE0yeOoRWjYyZ3K0zeydN&#10;wWnuQi5s+T0ne2XXHi6u3UD4Rsm1AnH0ocPkiI0vLczjQXYGG+fMYcvihZyy2cYyee1Vwweze8pE&#10;9k+dxLHZMzk9fyGpu46Qf9CdG04B3E1I4vXrh7zNv0mZWoCx/TxfJX+/PRTNq4OR/HDJ4N9TabyS&#10;r7/I4++OxvLCJpQy+R3K9kfwylYssG0kD7b7kbvGhdz1LmSvdyZziytJG5xI2HyaNBtvrh27yJEF&#10;x+jRbD6GtYbQwqofffoOYNCgIWrhxAWxsT5aSdPbiRcoiAvkRqwfOVFe2gIKVVlCTePE+TkQ53uc&#10;4NN7OLzhH7YuGMfUQZ2YN64/GxZMZM3sUZzau0qyrAMZkd5kx/jyMDtGW+FUlBUpVjdRrHCiZNcE&#10;AU/NvaotdWna6ialtC9ERV8/zeKNGnASZf0ogH56kSfqKz2OqKxavvh7ocU1UcMUXt2LIez0FhYP&#10;6kDosQPEOduT4CLQSm5NEmBjnWwF2P0kB7trVSjUXOzbB2LTnt0ShS3ku4JWbtXRHRq8xYWSZ7N5&#10;f09N60i+TpXe82YOPFKg3heVFWt87wGUlnHVL5AOAt3cRo2x69ODYwN6cVIU1mXIYM6MGMq5scMJ&#10;FIUNnDYe/2lj8J8xSqAdy6XZU7kwdzpHRYUnWjSlqU4N9P6qSHlRXTU3Wvlvsb5/q4EhVVD8/y0m&#10;rlNFnbkjdljNxYqNrqDmcEVlFeRKfbXyMWrwqUIF7fzSZvLazaVjUANJLSyba6ewqS1aqlZU9WpV&#10;0BMVVQpcQ51HK3m4acMGbF82Tzrms3ifsqVPz7aMHD1YLFgfhg7ry/DhA+nbuwM9uragZ1cLRgzu&#10;wJghPenRyZpJ8vkvmjVS2ljGjxjEoHad2D5uOtHrBcDN7tqo6I3tXqSvciRrzUnSVqiza49xbfVx&#10;clY5cH3FCbJWnuDmOhfubHLn9loXcv6RfDluJ892n+fekVDcV+xm7pRx9B3SDctOjekxtAML1szk&#10;xJmDbLRZIh1LPTo0asCi/gOwnz0Pr1Vr8Vy6FI8lSwhYux6PdauxWfgPJ3dtEjcZzK3kK1yPjeRp&#10;znV+vHkFn9+S7H+OjeNGs338OA7PnIbjvFmEiIW+budEvqsfnx881kaiP74s4Y5bCM/lvZXtC+ft&#10;0RgN0neiqp9OJPL1ZArfna4KrHG8sY0RcFP55ZXLvx7ZfHFO54MocLGo7YujUZQ4xpC05hTRC48Q&#10;u/oECdtOc9MplBBbX5oY9kRPpyum9brTokV7WrZsK51lS8qV5EdxN/2iqKyPqFYgt6XdFHjV4n+l&#10;sqlqFFkyrprWuehkQ4Djdk7vW8GBNbNYOK4PM4d15Z+R3Zk7tid2WxcR5nFYVE0+mFBPrZzpbXXC&#10;eZ7YYbG+KsOWPZBf7mkOJXcztMJrn0vyNEVVSqoGmJ4XXdX2wn4oyaHssdyXPKtscZnkWaW6CtwP&#10;j65TdC2IA8sGMLxFHWwXzhBbfIJ4p0OSX4+QIJb4yqlDRMpteshZcQ5hWoE5Vdvpg6jqR1FUNeCk&#10;DsbSTgWQr78U3+R9URYfJcd+kfdWnBrJxxsKWDX/Kgor0GqL/5+XkR0UTBfd2kxtYML+rl042qcn&#10;DgMUsAM5PWwQHqOH4DtxFIEzxhMwawJBMycQOH0cAdPG4TdjDH7TRuI+biSHBw1gZecujGhkQVtR&#10;x3qVJd8KwJX/+pu/VGG2PwVgUXJt4YQ2D6tgVbcCqlJbadrIr1jpqkpxRXkV1DWqVaeugT7GhnUx&#10;NDDQFFWVk/kNrDy3SiXUNjxDgVuvRnVN0av++SezxHKNGzZEXqe8Vt1A7ZtVCzRUTeSGpga0a2lG&#10;/+6WDO3XilbqmBBTXXp0t2D0cIG5Q3NqKIsuql9d3sdIq454zdpC0rJjXJ69j6iZu4mevovYOftJ&#10;XHCIxPm2JMw5QNT03STOFfs69wjZc9Q5M7aETt1BworjXFh6kEldBmnF4Vp3boKFlTE9erdhzJTB&#10;dO7bmnY9mjJmRj8GjOhCn26tGdG+HQv79mfH2HHsnySOZsECDs6fx+Ixo8UFTMJu/1YipVOKDjjL&#10;k3y5jp5KzPnwjl+f3vKj+DGBtvvZMXkC9nNn4LN+JeE7d5Joc5gsnwDt8Ksf3z7C+4889Y/j0a4A&#10;SveHavb3P1HW98cT5LELfD2Vwg/na3y1TxFlFTu86YKmsM/2hPBFwP4qOffZjmCKdpznu38+xR4p&#10;xEjH5ffPLrb3nsrGEf8wuEN/atWoh2mD5rSyaosqb6qnZ4CurjHlHmRIzpCmlhIWJIhUR58lPdiZ&#10;xEAH0kKcSZP78f6/j5D0sd+E896l2K6bybpZw1k7cxiLxvViWOfGTB/ake2LJ2O/eSHONquJ8DpO&#10;VrQP1+MCeKSKcufHUpQTJeCl8VqsZ+kdUcoisaAPrkluTdNUVmVZtZldgauaUtcyybPq8RdqZ4/c&#10;vryfLMDmUpwbzgWHZSwf2Z5ZPduIFT5GnKhDnJP0VgJu7KnDxLjakxwodiYuWJvW+SiwvlfTOQLo&#10;15LbqCMoVa1iZY2/lRSgdut8Emg/qeNLMmP5WngDpGfV1LXoHv8JuDx/yY2LoXSTP+DYevXY1bkT&#10;h3v35NjAfpySDOsswLqPHI639Nb+0yfiP2sSATMEWLHGAQKt99RxnBk/Uqx0f8m+A3AUQI4NHcSR&#10;Af3Z3UNyWet2TBV17FmvAfoC6l9/qRVOAoKAWqW82GLVRH2V0qqTAapJftVRZWP+/lMr36JODdDm&#10;eCuW12oY16xRQzKrKHnN35UY1XJHNVJctUpl7YhEY/m6dq3qotAVtbxcXW1IqFKN8n/9pT3P0Eht&#10;96srdlsXY/3qdGhlzoBeVnTp0IiRQzowcnBrhg9qzdABXeQCM5JsW046mb/Qq14Na6OGTGzZmwMj&#10;F+Izcwuhs3cRPGuH/F224T91K2fGrcW2zyzWWw3mZL/5RAi8YXP3Md26L6Z6Rhjq6mlbCS1bNqZ5&#10;KxPadLagU48WmFrUQke/PE1a1qNTr+YMn9CXRctnSGfSjram9RjduQPTevdikrQulmLlzc0IPHeW&#10;Z4/v87ToFjcyUki5HEJBRjIvH9/j2Z18roYE4bB2GXtnTuS4AOu/cS1x+225ftSJNCcPXt0u5EvZ&#10;c748fUrp+XgeHQyi+HCwKGgS/wqwX0U9yw5e5oMA/FOAxUE6fltR05U+FC/z4t32SzzbEMA7lXOP&#10;xFG6U6z53lD+E2hLXOJJ2ODM5u6T6awvnXcTa7pLRz562DC6duqCfm1j+dzqY9awKeWKrgZrwOZo&#10;C/slt1720HbkqLXDCQEOGrhKYaO8DnPJdRd+JzZxavdSdi6ZxKqpg1k2qT/jelszvk9r5o7qxZT+&#10;bVk1bTCOe1YQ4W1PtL+jdk7PDVXeNCOc57eTtKWKJbdStMUKZQKomuZR1lhtXn+lBqPEDmv7Y58o&#10;aDM1u6y24anBp+ei1O8fZ4uVzeB+qhdxZ/cwo4cVofb7iHE4KNAqO3yUeBc7op0F2rMO5MSIfbmb&#10;xVtVPVHNwUpT1liVilHn8Gj2WB57L2r7sUgsuholzkrk+73C/xUQ/w3sD6WwpS8oCAmjh74howTY&#10;TdKr7+/dnaOD+3FSgHURYN0kx54ZMwzfqWMJmjWZ89KCZowTezyOc1PG4zl2NC5DB3N8QF/s+knu&#10;k3ZEXuNIrx7Y9e6Bk9hrz0mTmGLdmsrl/vgNZwWxyGoKSMu7YplFjRVYVeVWzb9W0LLtb1hragso&#10;xPqqfbJ6oq619LQlhvXqioqL6iql1a2ho9nhOpJrjfT1pEevpnUItQQSNYqs6hdXkQ5ATfmozQa6&#10;NarKzyovkFemdw9rAbQTowZ1Zli/tgzq1Yoh/Ttrxy6qihZ1jWpjYFRHgJf393cl9CvpYqVvwoBm&#10;7ZjSfSDT+wxmUve+9LJoQQvpDCyMa0mn34EJPXrTt00HUfyqlBe1trBqRKtOljSR7Gxh3UBu62HS&#10;uDZ161emWRtTOss117VvG3oOas+UeWMZNXEgdetKJyPvV7+auAjdatSR37O1VVMK87JVLTn4pQoq&#10;/SDnqihbcACRQV7Y7dnMOgHVdtls7JbNIWDPLnFsbmR5nSNh/zFSdx/nvsdFnl1JkZbKc/94in3j&#10;eJ+cz7uL13jvnMg313S+OiTz/kA0/x5J5sfhJH4cSeLluiDKVgfyek0QD5Z58N+pdD6Jyr49GEPZ&#10;7jCKBdqXJwRgl0TuucawZcwiLAwaYdHQQqKKBQ3rm1PPyJRGjdSCmk6Ue3gtXIANRe2LvRnnT0F8&#10;ADel5UYLwBFnua7WFAvIudFeZIafIeXCSRL8T3DlnANRZ+0JP3OECy4HOXd8Ny771rNh1mhWTh3E&#10;gXWzcLXdgMfRLcQFOWmVK1StqAfZ0dxOl94mX+2kyRLFFJsrkKrBJq3axP/U9eVDZZNzePkoi1cC&#10;9McnmXKr5mazxFLLc+Sxl7eiyQ4/xuSujXHbtFI7qSzG4ajYYTuB1o4Yp8Ok+J8mPz5Ycu91DdgP&#10;klU/P/udWT+JJVanBHx/roAVgB/licKKRc9LF4VNEEjv8PPhI23A6acqEyPgUlLK3ahoeqrawkbG&#10;rLayYp86qmNwX04NFUssanl6+GDcBFjvSaPFFk/kwj9TxBZP1O77T5vAWbHDanWU46C+2Ev+tevf&#10;m309e7BXmk2Pbhzo0RmH/j05OGgQzarXFLVTQKpVTsoGq9wqFlZy7W91raoBXV6assu6OtUwqF5d&#10;qwqhX00HI73aGNaurS0pNK5TW4AVK2xoIKpaQ9S3GjWrVUO/pkAtz6tdQ1c7jEtPLaioX0/UVx8d&#10;gbaqqLWaSlIDXaYNjejapRWmxnUwqi3PU3WnTOqKEtalhZXKzE1o1aq5QK/sto6oui7V5OfU0JVO&#10;QmVnUyPadWxBo8ZGNG5qhHW7hrTu1JBWLU1o2qguZo2NtTni+nUN6NGjI82szTBpUheTRvqYNpYO&#10;x0wPC0tjOvZqKeraii7SekmmHj51AIPG9sa6jblWAdLKuiEd2jWnv3Qiu0QtMxOj4ftnYfWLAPsf&#10;r58Xs3jmDEb06MqcMYPENg9hkzgg/yN7eXe7gB9vX/Hv6zKKMzLJdfQmc4tk7z0neXpWAAuI5faF&#10;y9LRP+NFpEB8LIzP7mJ3nVJ5t+8Kb9Zd4ofNFb7vjaZkiTf3prvwbtMlnqz24atdPP+JGn88Gs9b&#10;+X7xLolr+yMoO5POy8BsArc7YVrVCKNa0mnq1kFPKyRemzpqQYx8JuUeXr3EHYH1rkB7Lz2c26qu&#10;U1IQt5ICxUr6knfFhxuSaW/GC8wC9A11SFbUObIivLl6yYP4gFNcFiX1P2mD7YYFrP9nNFvnS4ZY&#10;PYM1M4awecEYPO23EOlzgquXvbXyqapW1KPrV1CF2J7eTNAyrVqSqA56VlUnXogVVgNPH4oFHgH0&#10;c2ke317c0BRWzcuqFVAqy97PPM/xTeOY2KUBO+SPneDiSPSJQwLsYWJFXZPP2BN/VhQ+5oJ2xs57&#10;AfSzWOEvoq7/antiJc8+vSF/+LvaaLGq6fRFoH1zU+y3dsSkQKoGnR6qvbCqrpMA+6yEJykp9K1v&#10;whDJnYstLNjVrRNHBvUWSzxAgB2sDT65jRZbPFHyqljg87MmasAGTJ+gAes1YZRAPZCTA/tytFd3&#10;7Pv3wVbU9WC3zth268qBbl2w7dqRE4MGMrNNe1HZv6j8t2RUaRX+Li9Kp+Zrq2jZtZLkRWVly4s6&#10;KrXVr6GHvo4CtiK1dcT2Ciy1ldKIkhqKalo2aSJ5tL5YrFqa0iqrrJqyznXkVimtjthjtZ7Y3MRE&#10;/r8uquhaBfk5tSULW1s3p65hHcr/+Zc27aRTuYqWiSuJDVZrk63Egqolj3q6VaVTEBteu5Y830AA&#10;NsRA7jdv2khbgmnZwpSOnS3p1rM1Lds2ommL+jRrrsq6VqF6FbXk8m/qmRhg0tCAplYmDB3Rg1Fj&#10;+9Kpewus2jWmbZfmWuvYXex571a0F5fXbZAo+KwRTJszmoEju9G9tyq9Wp/VS+fxsCCXjy+f8flN&#10;CV8/lPHx9Qv6dupA7fJ/8s/wASwdO4ztc6cS4uLA+6cP+PS2jK8f38Lnj7y/mk/s6v2k7jjOM+9w&#10;iv2jSXZw4370FUoCorl/+IJW7fDz6XTeH07gyTxv3q8M5L9dkmEXe3Nn4km+7rjMfwfj+Hf/FT7Y&#10;RFAqObZk6yVK9sTw5nQWz9yvkmLjS9whHwa17Cad6+/puDrS2erXVhUu62Ag7qjc3auhFGVepig7&#10;SttgfkfU70aiqKxAe1ttvUsN0Y7XyBNoc2LOkiWKmyFKmx7qSork28teR/B12CFquo4jWxZxbNtS&#10;7LYsZsOcUcyUnm/HkgnsXT0dl4PrCDlziIQLriRecBe1ldycfJE7YpPV4gm1NPH5vTTJrCrHSqYV&#10;O/ypROCR7319fkOzzE8KEzV1VTt31ADUk/wIYrx3s3vRICZ0ai651Z6o4/sE2IPEnz5CnEAbIXn2&#10;emSgtjzxrSoR8/Sm5BC1yul/0zrS1DSPpq6PBNjH0hncko4hL0ODVIP2oVjhh6KyCtgnxTy/lsXg&#10;ho0YKH/I+Y2bsK1DOw4P6M2JIQMF2iGinmKJBdizklV9Jo/RBp8CJccqYP2mjheQR3N6xCBOiY22&#10;7yM2uF9vjogttu2hQO3CwS5dpXXWLPKh4cNoKx/e33/8qc3bVpI8q1Ppf3ZYnXZXWayyWGKVbWtW&#10;rS6w1sBAgK0lsKoLX1dulT2uIdZWXwBq0bwJVmIRzQTaekaGWo7VFSVWSxV/r0OuoWViZX/ricrV&#10;lteqUqG8AF5HVNdYLHMNbd5XHdqlBreqqjnjyhXla7UIwwCrFpZa5q2pAVvz98UmoKspJVWHykqA&#10;b9rcjA6ign36daZHz/Y0a9EAcwtDWlibilJLR2Kgg56Aa2JWG4vmxnTu0ZRho7swZcYIevZrh2Xb&#10;xgKt/B4CbquOTenSsxXdB3ZgyoLxbLNZw/T5Y8Uqt6RjF0ssm5rQRHJtcmQkeWnJ3MqS60w+12dF&#10;hTjZ29LFuhljenZhjXSkRzeu4n5WGj++fuDDqxfy3Ay5Lh5w93IsYct2kH3IlXvel7jpeZ673sHk&#10;ewRx7+R5ip2iKHNN4JVY40+uGbzeeVkgPcGHVYF8WHeR18sD+bglhG8HrvDvoUTe7I/hg9NVvvve&#10;4b8Lj/kZ8ZxPYQ9I3utHtlMoqybPp55+XYy0Jaa/wa1bt+5vYB+INX2QF8vD3Bie5MXw7IY6xS5K&#10;y5v3MyMoyorStsjdTg/WBqaux3hxVVWlCHfVWrxY5JAztoR7S3b0cyDY9SCeR7dy+sAG7AXenUsn&#10;i0UewKZ5Y+TrRWKddxLmcZRMUelrkee0LXgltyTE50VTeidJ8mqaVj7mg1rhpErECJhfSvN5/fAa&#10;j2/GaeuO1aDVszuSJe4kkx93loywE8wZ2Bpfm01EndhPlMM+ok4eJNrRljj3E6Rf8JQO56K2AeCD&#10;Kiwu4Co7/H9nxqoMq1Y8fXgo+bUok5IcsSvambBq/vW3yqoFFD80YJ/x5noewyya00fsymyzxmxo&#10;2ZoDvSWLDh6Ew9ChnB45XIAcKtAOEzUdKZCOFVjHa02B6ztlHK6Sc50G9xfr24uj/XqINe4twHbH&#10;tks39ncWW9y1K/tFue3kcTWSXF2A/FvyaTVRtRqipNUUtNKqidpW+utvqpWvgkHVmtSRx9Rp7rUF&#10;Ot1KkmdFAfUkE1YVO60jEBoYiEq2bI5lcwvMGtTHXJphrVqiwjXEslajerWqVK9cSX5OBWqLXVav&#10;odYcq5PJa+pUFZtbQ9RTAVhDmyKqXl3ytAJccrOOfL+u5GS16EJtkFcb89UyymryuLo1EIvdtl1r&#10;GpgZa9a6YyfJoN3aUa9BTeqb6NG9V1t69m1Hx27WAmFreg9sT78h7Rg0oi0jx3dj+Og+tO1oSZc+&#10;HbBs0xjL1o1EYVsxdHRfya+DmLV4CguWzWDY2D70lHzbrn0TOrezokm9erRq1IQAd3dy01Kk4y8Q&#10;J1fEuxePmSLRpWuLJhzetIarkZf4+eW9WObvyB1yE4WLpGQKz4cTtnIXOUfcyXP144FfOC+CYykO&#10;uMKzs9G88JQM6hbLC7dEXnul89kjk0eLPSma7syr5f48nnOGspW+vNsawpdDCfx3OpefQXItRT7n&#10;R2wZ/8a85HPUM67s9mbLiHl0btwSC9OGkl/VPHoDGprJfVXqVNUlfno7nsf50TzOVYscLvPs5hVt&#10;sf4Teeyp3H92I5YnudE8y7vCw2uXuamOn7xyjlyxyKpgW3LoadIv/64FFS/Z9pL7foJcbLjofoCT&#10;e1exZuYQ1kwfzOxhXbRsu3/1TFz3ryX0zGFRWyfy5fUK1fRPugRwdQrArSSeFiRIvr2mWeAXD9I1&#10;VS29nSzvJZ4Xd9LkfiqPBfJnhfLes0LJiXRmVt9mHFsxnytOxwizs+GC7Xb8bDYQfuIAcV7qtD03&#10;+f8pvHtyQzoCdSLADa2pgSc1vfNW7dopytYWTzzKjOJNfsZvUJWySlM5Vq0l/vXwCV9u3WFimw50&#10;raLLdJNGrLS0ZLco4uH+/Tg+REAcMQwXAdZt5FC8xo8SQMdq0PpNHaMNPPlNmcCZUcMF2AGcEHU9&#10;2qc7x8Qe2/XuzWEB9mCX7hwUaG3lNQ9274jdwAH0lw+uUrlyVK9QCb3K1cTyisqJulUXda1ZsSr6&#10;lWr8bhV1MBBgDaoIIAJqHflat6LYZwG2aiXJwH//oalhQ4GqRYvmWEtTxb70RWnVaHJ1AUspqm7F&#10;ypKBq1GrWmXq1taVnFtd2xGkbLjKztWUaouK1tAVIEWh1ZEianOCWtuspwa1JK9q66DVHLEAq271&#10;9GqJpW4hgNaltkE1DOvV0kaATRrWoo6BvCfJr2YW9bTbFvJ4525WDBnVldGTezF6Ul86dG1L205t&#10;6NCjLS3bW9K9byf6DO5G7wFdBPSO9OjXgQGDujJwSFfJv9b0H9AZiyZi/+X3aCA5PcjTg0eF0vk/&#10;K+Lji4eUFN2iS5tWWJvV57yrIwXpopLFRfz3/hXfXxYT43KagDXbCdu8n3Q7V/KdfSg8F8zDC9E8&#10;CrjMU59I7ruF89Q9mucC7WuvJF55yzXmmSYqGsWDRV68XiHX9yRHHkw/xfNl3nzcE8nP09f56XuP&#10;Xxef8vPyC/6Lfcm3mGJi959jYrt+tKgvkcHMXKA10UrZNmnclMZNLGjdth3lSm/FUXJTegtpSmEf&#10;i9I9FUjV0sKHOVHaSqWnAuvTXPl+Tqwobxg3Us6TJ7Y584o3GVGiXgl+onQ+XFOns188SbS/PZc8&#10;DuB2cLW2lHHr/PEsGN2TRWN6MX9kd1ZMHsieZVPwObaNpAunxWbL/4+/oC2wuC/tYc4VXgqYxZJx&#10;n2tb8FK1sjIasLfTtLN4lNqWFMZxV7J2yKk1LBxqzYoRA4g+ZYfPrnW4bV6O396NRJ4S9Xc5QupF&#10;T/ldEkSdc3j3WC2guKkBq1VM/F9TNZ3UXOyDqxG8uZEpavpUO0vnp2TYH0UPtEGnX0WP+S5KO61b&#10;TzpWrsmUeg1Z2qwJm9q25EAfUVmxxSckx54UBXUZJSo7bgTekwXWaaKwAqu/ZFqfyeM0y+wszz3W&#10;t7dk2F6cGNCH4337cKRbN2ndOSTttz3ugF3P7mzv3o12atCmQgVMBEAjUVqjKpUxVqomXxtWEgAq&#10;iSUWQOtUqKJtlq/7P2AVrGpaSGVdtW5YrZTSEchUvaBmli0wMzETKOtQS5WWERCry3NqiWLWlueo&#10;UVZjfT1MRTnVaLPaI6sUuIZ8Ty2VrChZU72mOsdWgauODlG3qqKjekxb3CHgVlGQCzj16xthaFSb&#10;mrXkfVWvKNDq0dSyPvqG4gTqiEpXr6ytW65ctYLcVpDn6v62zE3r0aBhfRo1M8esuQkt2jYVaJuJ&#10;yoo9lta2Q3N69+sokHahe882TJs6kuPH9tO6VVNqyO+7fdVKEkKDtcGnJ3fyeP6wEF93J8zk97Ju&#10;ZMahbetJDg8iISKIrKgwok6dwmPpemI2HCRi236un/Hm1vkwPhXe44NcA4+ik7jlFEDBEV/U/tXH&#10;7lGUesRSelrgdb7CO8dE7q06x+tNIbzZeIGCiUe5Pf0Ez9b48K9DCv+dyeOdcw7fzz/hc8gj/r38&#10;mKvHLjKn72jamjenlZlYfnP53Zo3o22rNoweNY7dNgco91zU7IWAUXY3XWvPC1ME3kRtNPfetQit&#10;4uF9UdYn+XE8laZssrKxuQkB2uHMBcnnKUwO5Kaaw41X9YzdSbrkrJ12Fxd4XFNcpz3L2bVsEksn&#10;9GNK39ZM7deGiX1aslugPWWzQhR5HwnnXcmJ9ZfXCNJGk5/kxcvPTNAGpYpFdRXMqtRM6a0UaakC&#10;tbofLz/7PPEB+3DbO5dBlg24cHgn5w9u4+yONdr9yydtiXKzI+XCGcnnkaLiqdrqJrWGWKmr2h+r&#10;9sS+VFvv7gm4tzOkEwjm3a1seCo9oFqaqEaJ1RysGiV+8IhfT4tZPGwkrcpXZbyxGYssGrGhtTU2&#10;YmmPiM21GyzQDpOMOlLyrFguz4lj8BEbrAag/P+XYT3GjNBGk08O7McJgfaEZFgHUeijPXv+D1hR&#10;WDX4JLl2f3fJs316s65NG0ZKlhxYuxY9RQ17iJJ1FGBbiXq1EuvbspJqOrQQ+9zs77+xEmAt5Gtj&#10;gbXun2Jt/6qMgdyvIxa65h9/UUvycF3JvcZicY1risL+L+tWl6YrCq0n1tu4Vh3qSQZtLBd2I8m8&#10;anuggWRhswZqE30dKosdViut1KCUqt6obLBSVx15LfW12mWkHlMlWNXaZL1a0rGojfPymjpq949+&#10;DbHojTFrXAfD+mK3aytoJZMLsJUkg6sDwmrpSUegJ//XoCamTRpQy1hey0B+N2szrNo0ETUWa9yl&#10;JRMnDWfxkn/YuHklTo5H2LB6KQP6dqdnx3ZEBPqSkxhDekwoWQnR3MxIYfvalTRv2IBWzRsxpEcH&#10;Tu5Wp1g4cNnZicCd+/BdtZXLGw8QvGUP8SdP8Tj9mlhlZZe/8624lBwXVfTbU6yyQHsyhKKToTw6&#10;JreHg3l+TMRuexBFq7351y6esh3BFMxzonCuE+9sIvjpnMU35+v88LvP63MFvA0qJHyHB8MsezDA&#10;ugvjewxmdO9B9O3Yhf6de7Bx6TrsbI5STlWDKLubxtuHqv5vFm8eXOPVvXSBNuE3sNLupIdq6vZE&#10;su49gVeB+zhXsq466U5AepQZKuAGcUPguS5KmxyqTrU7KRA6EuNzlBDXPQSe3MGJHYvZuWgiW+eN&#10;Zd6o7lpbNrkf6/4Zwak9a7joelggdyY9zEvycoi2UkodS/nw+hXtCJGirN/APs2X3kveV6l0NoXy&#10;3jKiz0hGdWfu4HacWDufSMeDnBGFDTm6m3i3Y0S5HCbe9//H11/HVb3m3f+498yc9NitdHcJii3Y&#10;Xcfu7i5CQpASRBTB7qAUEATBoLvDQuxuT86ZM3N/7vVdr2vDmTP35/P7/fF6vPfevHcA+3mtta56&#10;H0Z97mU0lGYqUGWLmOaJE7L52muxy/cr8LaemSUnET/erVIKK+OwsjWM5vqwtMWyYuf1W7jPmg3r&#10;v32NCV11sNjIEJusrODd2xlhI4dRZUcS2NE4SFt8lEp6fMoEnJ42ico6ReVXBeyU8ThGoA8S0kOu&#10;QxBFa7yPUIYPpi0eMJCw9kfoAKoslTW4Xx+qbR8EEd4lutqY27075jPfzO+uxeqBeT1YfGxej+5Y&#10;qKWNRT20sIA2dzFt1SIDYyw2NuHREMuMTLHU0AQLmInmMxPNlwtLG+pjqoEuxmh3w5AeXeBMNTWj&#10;QmpRGTtTGTvTInclfLod2sGwaze0E6tNYM2ozoZ8ndatWlNFv1IdX81brjaX2GbJurKOtm27lmjV&#10;5hu1dY2ocKdOnQiyrAD6Rl2OxInZ1MHRBGZUT23dzmjV7lt8xXPbEnbZHaNdx9Zo1eFbmBPuoWNc&#10;YNHTFING9IeVgym6dGdj06kVLK2MaYV7YeTwwXC0s0T3ju1gTLu7cO4MZKUlo5AZtTzrKuoKs9FQ&#10;VYYj+8LhaG2BQczRI/s7Yd2UKYhavxWJfsFI9ArAZd9gxG7agZSg3SiLiUX91et4/+g+fv/1M/7B&#10;78btU4mo23celeH8vkbGE1jZHTEZjSGX8DjkMl4Gp+LBtvP4EHQVP+7LwU97qMDb4/FqWzx+CszE&#10;Z78MvNt9E/+Ma8CPifeQ4nMCYy0GYqzVAAy36KOgXTVtPuaPnYqJAxiL7Aeghcw0EkBlixTpzHnP&#10;2++kQ4eqK5um3S+5ggaWQCrACriaDdU0ux++JTSPKwhWhVybJwV3qLqyTUxB4kHkxO5X15MtSjqi&#10;LqSVffEgLh7chfDtS7Fm+lDMG90b80Y4YR6zx9qpzLcb5uOw/0aeE4TcxOO0JhqrfL84HXU5SYRU&#10;FDJfTbp4UMrb9bm4U5SKSipzXuJ+bJoxCJumjaCdCcUFn61I2euPtP2BSmmzzx+igouVp0Wh9ZUL&#10;YElHkwD77n4p3t1mVm4gsHX5uEOV/6kJ2P95LFMTZbbTE5Vh/8XC23fYvXo1zFv8FSM69cBcfvnX&#10;m5vD3b4nAocMQjiVc++YkTjALBvNOjppPK3xRJyl0p6bNhHnCeyJicy5VOHo4YTVhZaYz4ugpQ4d&#10;MIhwDuRRMmw/hPXn7X48yn3XgXB3tMeczl0wtxsB7dIN87sQ3i5dsYC1hMAu1eqBZazlOlpYRRjX&#10;sraJAzA1gIeZMXaYm6mjn60lQpzsEdLLHkGOdghwsoN/Lzvs5HGHvR3WWplhvpkBRmt1hnOHNrAQ&#10;ZWzbinaaykwI9bR00LZlG7WGV2ZcfSu9xZKpCbsM80jPsVQHZmPZvaIDoRU4RXGbrw/UhnZbHmtJ&#10;JdXR6oI+fexha29GxTSFoaku7bL0THfl+xFWZuXvCLG2fnds37EVm9zXYdTkERgwtC+09brRQn+B&#10;VlRmuWynDEl169pJzfySjD976vdIS4hHXvoV1Bbl4l5VCdIuxcLHcxtcBvXFxImjMbhvTyyfPAkH&#10;1m9DjJsfTm50xyHCG+e9CzeouHlnz6Iw5iKyYs6hIT8Hj27wu3fyEmoiz6I6/DTuHIhHI4Ft2JeM&#10;O8EJuBcQj5e7L+Ppjjg82noeDetO4sH6UwQ2Du/dCPeyo6idtgdVs/fjWUAGfoyvx5n1u+E7dw12&#10;LdmCjVMXYeXE2fBZth6R7rvgv2ojloydghY/PSlXW7S8e6jZ9UHt/EBg38kYaR2zLJXscWUmZC/h&#10;t3xcZhy9uZevdpJ4UpmGl5J5azIJrVzlLgVydbu6m+dxKysGt65fwL0cKu/NeJRcOYmbCVFIOhqo&#10;suvhgA3MsTOxbOxAzHd1xrJRA7FmoqvKtyFbF+H0HtqRswdQeFl2b7yI0vQL6vio4rraLvVe4RXe&#10;voY7BQT2egzKMk7gRPAGLB3dF1cIadwuN1zw346k3T4K2qyz0XyN87hTmM4IUIb3hFMuO/mRNvj1&#10;7SLep8O4V44PvP2Q5/xyr+YPhf1vKYIq9U9ZAPD+A455esGsxRcY0qkbpuroYKWJCbbZ8gtPsATW&#10;PVTZfYQ1cvw4HJkwASemTMKZqZNxftoUnKHiHiPUh0cPpw12wX7JvoMJ7ODBSmF3DySkkmX7SZ4d&#10;iDA5UnX30C6HDxmCtSbGmE71mN21C2YT1Fldu6rr0c6j2i7Q0sJC7R6qlupqYYWeNlbq62KNoR7W&#10;mxixDLGemU2uFu9lYwEfKtFOWyvssrWGP49B9rYIdWAxk4c790RY754E2hZbmQVnGmqjL2E1kM4m&#10;ZlRZy/v1lwSO1ll2xZC1uzLlUXqa1fRH2lkZL5a8q4Z1VC+0ZFnZcoa3mZnFOsv8Zhn7lfHdDp00&#10;M6Xse1nDhvBaUDWtbcyput3xDTNtx27tMHTUEPgGeCOQDspz1zaMnjBcqbdssN5OZjl1lsuddFXT&#10;NNvJxJP/+huG8m96NHIfIkMCcenMSVw4cRSD+vWGlYUxHHtawcHWHPMmjsPezZtxYvsOBM5fhr3L&#10;1+L6/mjcTkpG3bUbeP/gId49akRt6lVUnU5A1WG6ydCDKAs7gjt7Y3B/XyIawi/hTmAsbvmfw/0g&#10;Co73SVxdEsQKRMbiAKQv8kPJ+n2oXhqJ8vGBuL/8GJ76p+L+oevY6DoDi/uPwKoRU7Bp8jxs+n4e&#10;ZvUZiok2zvi+Zz9MtnNGi59llpEA+6hETQGUC1IJkALsK6pns6qKbZYhFVlsLlu7fOB5b+9k4WG5&#10;gHNVWdTbBcm0xRcJ+WU8KkvhF59hW3qTM84gP+mwAvYGVTf1ZDDior0Q5b0aO5fOhNusCdjy/Sis&#10;neCK1ZNc4LFwAoLWzcVB3404He6NlJPhtMpyFYJztN6XUZebRFWNpx2+gnrmTbkGUDYzcy0zdOjm&#10;+TjmxVwcvAOJId64SlivRgYhgzk25+IJ3C+9zgYoF2/uyE4XlXh3rwwv6gr4uxZRZUvwrlZ2ZryG&#10;3x/ew/8IsI+faaAVdSWs/2xkln37HvEhYTBnLuzfvhMm62jTdtIW21grWxw+ciT2jxuLfRPGYT/r&#10;0KQJOERwT02eiJiZ06iyk5W6HiKw+6iaETItcWA/hDMDhw+iHeaXazchDevH+wRWYA1jrg0n0Htd&#10;XRFAqzyHX+4pHdpjWqcumKmg7U5ou9MuE1plkbthCRuSpbTOy/R4FHgNdbHaRB8bqbBulqbwkKKS&#10;elibYgdv+xJgXzsr+BJcPxtLpcJ+9tZUXxsE9rZBSJ+eCO7bCyt5v4v0ABNY2XJGAcu8LNBqruze&#10;Em1pewVctTDh23/vdtG2jeTb1pBlgd9+K1MsBeqv0K59K3Snynbq0l5ZaANjLfQb6IShIwZjwqSx&#10;sO9pg69b/g26RlqwZQMyavwoBIb5Y98h/h9sTPDV139R+bhVG9mlg9mXry9TObt07oYejAuyyMGI&#10;/ycrYyMM698Po4e6wlCnO2Z8PwFLF83BCDocW1NDbF2yEDsWL4TPwsU4vN2D36HdSCXotwrygH/+&#10;AvzrZzzMzcP1gAjk++9Drk84SnZGozroBCrDTqNq90mU+TMS+kQieUcITrj5IHyrGyI8dyDaywcH&#10;fXxx0jsIF91DkLchAvd8YtVFsQp8T2Kh9SCM0DLGsO7GGKFtivHGdphk1hPjjG0x3sQGE03t0OID&#10;FVWGUEQ53zZSPe8T2jt5zIqEtqFIdULJ3N/Xt/Nom0vwUXZluFeI13elxzZXdULdyqcNKJQNw+nb&#10;b2fjae113GGelVU/9TepjLTIss+xbNJ2ncAmHw9AbKQnDvmtxe5NiwjoZGyYOhzraWe3zx0L70WT&#10;4D5vHPxWTIf7wonwXDYVUX4bkXxyD3KTT6Ag9TQK06i8OZeYX2NwLS4aeclHIZvGnd+3HWEb5+CU&#10;9waksgVO2+uHS6FeiNi6DCdCvNiwZDHLNm3MRlilXtYX0k3w9ySsDwvScffGZfz3k0f4n6cvqK6a&#10;rWFU3X+Ef91/wAz7BjePHYcVvxB92nbAOMmR+lQwayvscHJC6DCCOG48IsaNwV5+saJoiaMnaIZ6&#10;ThHec8yz0uEkUxP3DxlMu6uZ2RQ2oA+Vta8mu0qGJbRSYQR4H3Pu3oGDeR7BHuKKbXbWmMgv4fed&#10;OmMqazqhndGFisucObszb/MxUdx5hHg+AV6o3R2LdLphlZEuFdoAGwjudnNjlhG2mhliGx9zJ8gC&#10;8Q5rc3gTWFFfHwLrT8XdaW/JoxVCHG0QQPvYu2NnfPUXWS30Fb77lgB+rdkzSlRTQBVgBVABtrnU&#10;GC8f+3cPsuRe2tjW30AuLi3X/JHF8TKG26bdNzAy0cHyVYsxccpYdeUDLeZsGcd1pOqb8zNa2pnD&#10;yEIf3373pVJXud5td9m3mYDKhA6ZhSU90106UXFl542W/EysFi1aQF+nB65fTcXPn97jX3//GU8e&#10;3MOs7ydh1OD+WDBlHGaOcMWyCWOwevJ4LJ44ChmJzKKvGvCETqw8PRlnN21F0iYPJK3ajpRl23F5&#10;gydit2zDmbUbkOzhh0SPXThNQKN2emLvLi+EBuzA3kBvROzeiYiwnTjEuHY6LATJwdEoCT2Ny+sD&#10;sdpuMBbZ9cU0EztM0DfHOANzTDK1xlRLB8yydcKCnlRY2VvpnawzbaAVJrAfCKRcIOqnpzX48Zlc&#10;nbwaPzwopyLJdqV5rALNlML6a3haJ8NAN5hdL1NpMwh3IV7xHMmytdnxtKuXlNLe5/FObhxu5cRo&#10;dmVMOYLUYwGI8FgCj0UTsGPRRLjNGYttc8bBa8kUBa0nQd0+ezQ2TxuOVRNdsJUA79uxmn+ADTga&#10;uA0pJ8KRn3wKWZf4WqfCkRN3CFlsDA7vWo7zuzfihNc6XAhgy7Z2LjZO6Iclo51wjvDW5qRRqWPR&#10;SKUVSGWdrCjss9p8PKvIZn69jDtZqYT1GfDkldp87V8PNGth/0/DI/x+t5FW+SXqkq/AsXUHOLfp&#10;iFFsxWdTzdZYmsOzlyNCCFTEGAF2rAJ2v+RVZlgZ6jlEZZUhHSkBdh/PFSUNdnZWWTWkb1+E8BhK&#10;SKXzSeANHtAPe2mZI11cEM5zQ5ltI6gQK5idJ7Zth4kdOmByx074vkMnTGO+ndK5s6rpvD2tQ0dM&#10;5TmzCLDk3SU9qLj8rKK6q2iTxS6vYq2TBkdfHxukA42WeTtz7w5aUS+ltNbYSeX1p3UMILDBvR0w&#10;39QErWUlEfPrd4RV1uuq9buiqAIora6AKYDK7T+qlTwuP29JJZRZUvI4j1TZr7/+Al27dkSPHp3R&#10;rXt7dOnaFsam+ujQpS06dpYrHehCh59dR78bOtM2t+7IDNzhW+bVDtCng7C0MsUgOpZhQ4ZCT8at&#10;Zc8sljQkndu2Roc2bZmlO+NLKvCyxfOB3/5OxfwX6x/A//kNqRcvwEFmghnrwMFcF/3tTTGUzmKg&#10;owVWLpqGtIuncDnmCNzWLMDySSPgR2WOXroEp5YswfHlS3BoCVV52nzEzFqLy8t3INkrCKeDdyGS&#10;kO7d7Yu9wb7YHeiF4+FU3t17cHTvPpwK34uEPZGIXrMdi236Y6U9i/Z3kXVPzLG0wRw7eyztOwBr&#10;XYZhy4hRaPH2fgle3yuiosr4ZjEVlNlOpunJVqBqo23pRRX7WKaAlB5a1UNcJTOgMpUVfkhL/IoK&#10;LB1Vj5h37xQmq61OpRqLk/GoJBm3c2NxOycetcy2MslCrhsrvchXTgTjfJgb9m5ZgoCVs7Fz2XQE&#10;rZ2NYOZbt9kjsGP2WLjNGIOt00cR6gnYzNuLRvVD4Ib5iI8O5C/sjeO7PZB8OBiZZ8JxJnQDglZP&#10;RhDVedWYvlg42BJu0wbBffYwHAtyQ/7lWJSkJ7BBScGTqmxlhWVCxdOqXDwuzcKdnFQ05GYAz18A&#10;j5+r3uF/NdIO33+If957gN/uNOB3quzn6jpMsnKA7ZffqRw7XYs51tgEPs5OBJaZdCyBHT8BByZO&#10;UDk2etJEHscgatxIRI8ZgWMC7GiZmkgIBzC39u2v1DPIuTftpxPv91VWWOANofKGDWI2lnnHYpd7&#10;96GNdkEIIZ7esSPGtm6Nie07EN72GN+uI8bzSzm2XXtMaNcOUzp2UGo7u1NXzOvSA/O7aVF5tVSn&#10;lUA8l2q8iIq0sFtXLKaNXtq9K1ZSydbpayn1FevsKVaZNnkHv8zeVLYgKq67vT0MZJYVrXArWmKx&#10;xwLs119+ocD7+qsvFLgCbDPAYlU1u2TI9W3boY2sxaUiq4kX0sv8lebq7gYGOtA30IIOc6s2XUFH&#10;KmdrWt12zMEyG6tjlzbMuR3QuQcVVb8z7bMebNi4yLWBhg4fAntbG9pdHTVHWiZ0yMSNtmwoOvDv&#10;pNku5zuMHeaK8hy6xIcP8OkVG+fffsSls8dga6IHc92uGNrHHv2YoQf1ssKQfnYYOdgRM8a5YHhf&#10;GzhZ6mLEIDvMHN0f22aOw5F1axC3xQPZvrTJngdwdVUgEmZsQ+zMTUjZ5IeYgACcORCKEwf34HhE&#10;GK4dots8norsgwm4sv8ELoQfwEnCHbV4M7Y5j8YS895YZuOEpXaOWOjQEwuc+2AJI9HKQYPRQqbr&#10;vW2gNWwsV4u5pddUXaKRpW5Tbd8TWFWEW+zwi3oZp72BR+XX1BitWOa3ciX1W9lqsoXs8i/7Dz+q&#10;yMB9Ans3LwENhTJee1FNb6zNlotFn1NL+uoIcFXGedy8EI1TIdtxwGMFQtfPwY75Y+BNVfVf9D18&#10;50/BjrmT+McZT3DHYsnIflg3cwQCNy3AmhmjMHdkH+xaPxf+q2di65zhhNoFXnNHw2/JGBxyn4td&#10;S0ZSrWk1N8/FjZiTyL10HqWEVlT2aU0ei+pamUdgs1GdcRH3cjKBlxp1lemI/ySs/2hoxG937+PX&#10;23fxU/0tZtun8Ju3FKYtvsKADt0wRUtXKd5OZrygobS5Y0dRXScoayx5dv+E8QrcSCpuBIHdp2oY&#10;woe60PIOUmAG9upFWB0R4Mys2MdZQSzZNaRfH+xxoeIOGqCUVh6TjLtXrLG1Nca2/A4jqSBj27fD&#10;+LYdMa5dF4xt057K21Ep7UwCOqdbD9rl7uo4k7Z5hmTfDl0wizVXep27dsECwrpUqzuWE5Q1RjpY&#10;R/u8gQq3heBuo33eRsu81cKIqmuOgF7OGNxVS03GaPVNa+bYNrSgrdBS7YAhm8Z9rTaI+0pW+jSB&#10;KqU2fGvZEt35XnIJzPYdZFZUO6pfa03mFTstlyXR1YWJiQks6Fpky1W5wJcMCbVs/RXadpB1uh3R&#10;TbsDehh0gq6xNswsDKmwJjBgTpc5zd07y0qX1mq8twd/N102SsZ6+jA1NoWxoQF0GR98Nm9CTV4u&#10;MhMvqToVHYlxkmUNtTG0lx2cLQzQ28oALoR25AAHTBjmjLEuPTFlZH9MHzsIc0YNwJqJI3F44wZc&#10;CwhHaSjza+g51ITFoib4HG5u2oO4ee44MXMtjq3YiAve/rjgFYjTa71Qvi8Wz+PoRk9lomx/PK4x&#10;91YfTEJe8Glsc52krPAoIwsM1DfAIANDfN/TAUtdBhDYhxX4RPv7+Xkdfnx5Cz/JzgtqfLKG9riC&#10;MJfiLXOtlNr14b5myEc6o56zJOd+IMxyXyY3yFCQWGZ1eY46KjEfu5MrVxSQBQXxqKPS1tMeq/W3&#10;hLYuKxZ1N+NRefU8ci9GI2avB/ZuXoCdtMa+iybDe8Ek+CwisPMnw2fxVHgv/B5bZsp0x3FYOnEg&#10;VkwahNlD7LF2qivmDbPH+N6GmNjLALMGGOPA1qnIOOqFM4Fr+bobcCpwM1KPRCLz7FFUZCYppb1T&#10;kImG4ht4SHW9n59BW30M9dfTgBevaYWf4veGB/jHvUZVMiXxl1u38UNNnYI3/8Q52H3VDr1bd8J4&#10;sZp6ekphd48ciuBRw7B7zCiCOxp7x45RChs1YRwOjB2LiFGjEM5zwoa7Mu8ORjBzU2BfjbL693LA&#10;zt72COjTi9CykSGcwbIQYJD0EsuKnv6qQhXM/REx2AWLtbXhSls5qn1bBer49lRZ1gTCOK7p9vdU&#10;2BndtTGVtvh7Avo9M+h0QitqO19LG7OpsPMFWO0eyiqvMTbASirdKumoYi2l6i5j7ltraoAt1mYI&#10;IrAzDE3R+ou/oc23zK0tZdFAK5bMHdbYYgFVSm4322NRUwFWM7TTitmV1pfwyOJ62ShOcq8oqVz1&#10;QK7nY2isCy2qbJv20qHE57ViA9H2a3SgRZbxVy3d9tA15LlGWsy4XflaHdSMLJlD3UbGkamyndkA&#10;aDPjW5iYoR//pk52djDg7z/IwgorJkzEBMIwy2UwJg3qBwdD2mG+pzMbplGS1c104cTqZa6DPrYG&#10;GNrPEiMH2WL0IHvMGT0QG78fh5C5c3By+QakbNmF7J1RKNh1BJUhZ3Av4hKqA8/j2prdODttPfaM&#10;modtfcZghWkf7HAej8RVAagOjUdVYCxyPY6iNCgWVQeS4T1tCcwpAgYdukOHn9PByADj+L1YMmwg&#10;Wrx5VIGPz2vxwyvC+uY2fnl7Fz+raXu3qLLVBLVUzd19cTsfbwinjNN+fFCieo3lMhyfH8o4bimt&#10;cg6eVssc5Cw8q89SPcuvpfPqVi5eCszlaajLiVXqWp8Xpy7ncafgouplltVCdwvENsej6PJRxER4&#10;E65tOLpzPfZtX4LQDQvgTWgDV83B/q3LcYrZdMfS6Vg5iUq6eDzc5zNPrJhEkF0xdzjtiy3tXn8j&#10;RG6eCrdZAzDKTheDrHQxaziVactanAzzx9GQnUg4FIGyjGQ2HlfYcFxBTeYlXD4SrvalxdOX+FfD&#10;Y1rg+wrUX2/fw091d/Bz3S3a4Vq8L63E55IaLHR2gcXfvsVoKtdi5iafXk78xwzHnnGjEDxiKEJG&#10;jcBeKmz0ROl4osKOHot9o8Zgz/ChhJW2duhABA5yhl+fnthF2P2osL7OLCcH+Dv1RBCVNoTQhkp2&#10;pUWWLWmagQ2hNd7DjCv3Z9POig0eRbUa27atgnVCx+4Y26ErRrfrhDHM2mPkSLssNY55d1KnTphO&#10;azynBxVYi59fVwfLdbSxhkq0hm5hBXPuCt5fwey4sEd3BbSM767gl3qzuRmWGJuhB4FsS2vcWsEq&#10;K3iaOpskl4rKUmH/nGcF0mZwW7duo6odrXtz1pVZUrItjfQUy8Wo23ck1J0018Tt2q0zM2wPdfEw&#10;PVpmQ0Kqr9+J0HZA1x4d0bETn9fmO7UeuDtft3srQk33IXtBt/3LF+jyxdew7dYNA/h7jtQxwCJ7&#10;Z+yaMgsnNmzCcQ93Nv7jodP6Gxh3aQczvt7UYbSh08ZjoK0JhjpbY86U4Rg92B4TRzjRUjtgvKsd&#10;5jGebRw3Gv6TpuPA9KU4u2grLq72RvJaf6Rv2I1Cr8Oo230Bxb5HcYTQbrEbiVVGfbHcsBfWWw7B&#10;ntErELNkF+KXBeLy1kic3BCMMbb9oN2+K3Q76cCYjWxfSwtM6d8LS4YT2E8vqglrHX54ybz6hrAS&#10;WNkZ/5fnt2mRqbCNtMEEVK4yJ8vf3jQUqF7lH55VMuvKhZbLlVWWTqsPcq6M4bJkGqG6EJZsyn1H&#10;epqz1T7FD0ou42EJ82NFGp5UXqUyZ+J5/Q0F+4PiVDwqTVedWDU3E9TFo5Oi/HHcfxOO+W1E6sFg&#10;XD+9jznVExEeq3HMfzO2zxmFHYvHYPfGGVg61hHjnQ3gqPUNlo60R/DKCZg3hBnERh/Lp47FsJ60&#10;Gb3sMWlgbywaOwLhbhtw+fgBXI+Va+KeQ9HF04jfE4jCc2fwfxoe4vd6glrPvwVtsCjrT4T1x9p6&#10;fKqqwav8YvxSfQupe/bD/Iuv4EoI5tEWe1MlwwlsBNVVwA0ZMRy7hw9jdh2Hg8yze8eMRuio0dg9&#10;ehSCRg1BwJB+8OtPZe3fG34E1tvRnraat6mwO9ny+7H8HR2paL01OZfw7mGWkXwrmTekf1/sc3FF&#10;AOGdSDUZxSw7mll2eKt2GPJdBwxu1R4DqX4uLdthEGvwd+3gSrCGtuY5bdoR8PZU4Q6Y0qGDmkG1&#10;TFePGZaqqq2HVfp6WMFazi/4QlrlubSai3p0wyJtOU8bCwz0YSi9vFQy6ZWV3R1bExK50p5kVMmj&#10;AqoM6chRSoBsSwVt3VrGTDuoBQEytVE6hmRVjywckCsetOfzBUCZcNGxI8EmiB2onGYWxjCzN4aN&#10;kzmce1ujt7MVbB1MYW1nCgc7C3Tge3Xi5+nBz6PLPG3B13Tm+4yhi1hARd3izL/XhMk4t2g5zixb&#10;jbCZczHfqTd6dewEfaqyCW26aZf20Gv3HW+3xbzRw7B8yji4LZ+PlAtHcOpQMDaunI5J/K6NHWaJ&#10;ScPtMXNEH6wfOQxewyYgYNRMhE2aj8jvl+HIzHU4t9AdaeuDkcNsm+cZicsrfXFwykpsdxyOpSbO&#10;WGoxCEvth2PVgEmY4TQCAwwdYNSB+b1TDxh01Ya9gTG/tw6YNqAXFg7rhxY/vb2NX9/Jtim0elTZ&#10;Ty9q8flpvcqvHx+VEdJivKYdVvsHN+/GL5t6v6KNJtCfHpTjo9rJsEzd18xJlk4syYa0mnJd2Poc&#10;vLqTQ9hzIXOXX9XK+C3BLLqsMu87NgJinwXWhqIU3MpPpH1ORN2NOJSlyo4XMjQUg7K0M8iOO8Qc&#10;Go1r5yORfnIPYsO9EemxHN7LJ8JjyXh8P8gKrhbdMWOQBZaOc8LcYb0wztkea2ZPxpg+ThhsZYHR&#10;BHcYM9naSbSsG5Yj0n0tkqOCEBfqi6gt63Fpdwj+SVX9x617+KWOf5va21TWevxUU4sfWR8rqvCa&#10;wL4pYANVVIpZvfqg55ffYpaOPrz79EY4Id0/ciT2yeSJMWOxewgtsosLvyhj1I6JoYR29+jRCBju&#10;Ar/BtEe9aYOZff0JqldPe6p0T+wksH69CW4vR3jbWcO/J9WWNjREhnqoqpJjNVMXByBikCsODh+O&#10;TXaWcKWiuLbugP6E1Jm5sg/zZZ+vW6Lf163UbWfmzL5ff4f+vO1CqF2+a4OhrDFUJBnTnU+XsFhm&#10;Swm8PEoP8mpDfQXoPCrcgh60zoR2CZVukZE+bAnn13+VfZJpgb/4At/I9jV8P1mrK1lUeoO/+VaT&#10;X7/84q8KXllq963sDMlzZMaTDL3ILKl2zLGyd3IXgtpFFm4T0Nai1JJ9pUPrW55DgE1k8TuVbsio&#10;PhgwylntOjHM1R6udsZwoFK7du2M73X5mc3MsdXWjvGiH6JGjsDZ6TNxYtpcNpTjsMTSlo1sJ9jw&#10;M5v+VwuYMXubf9caZmxQ7Hp0gUWXjtBt9Q0c+HtunT8HCVERyEm8gKzkC/DduhIjXCwxdoQ1xg63&#10;wRhXS8wa6oQ1w4dgi+tIuA8dB99hk+ExYDy2OY9BwNBpiJq8HKfnbkLCcg8kr9mJS6t2YNeQ7wls&#10;X4zVtYZpm67Qa9uN70llpRXW76IFCx1d9GcjM4bfgals1OcNcUaLXz48wK/vG/HL6zvMsFSP5zUE&#10;k8Vs+46wPr+dh5e0xLJGVUptAC5bkxJaUdgfnlTh42PZvZ/QEnDZWE3TOSWWuUSN58q0RjWWe5f2&#10;mBZZeppfUHmf1ctjBVRgDdwyi6mhOA23cun9CajUHVplUVxZGFCdFYfyjPOovR7PikVR0nGUppxB&#10;xukInNnjppbtbV80AYvHDcD8kX0wqrcxJvazw1RmxDlU1KFUr4Hmpti1YgE2ThiBFUMGYungfljN&#10;bLBrwXT4zZ+G7ZPHIWjRIvxYWYPfb9/HLzWMClX1+LlGqo7QsqEisHLNFVHZnyrrkBoRBZsvv8GE&#10;rj3gTcsaxcwaRSD3y0KAEbTEhDd4qAu8BzKTjhmO8DFjEEaVlYtp+TM3eVGV3R3ssYvweVJNPXnb&#10;t1cv7KKi7mJ+9XF0gI8DLbOjM4KopAE8P8CpFxVWo7bhAwdjv6sL9o8bjllUSMf/+hqOVFHHlm3h&#10;9HVr9Casvb76Dj0JU8+WrVQ5ffUtof0OA2hlBxPcsSrvdsZEKs005sD5XammzJYrtWmBaYtFbRdT&#10;ZRfSFs8nyAsJ7hJm3AGyjcxfv1DDO7Jn8je0nV/+Tba0kW1rvsRf//ZXdTWBbyTLSofTV7KbhNRX&#10;hJTwyrAOwVVL9ph/5Yrz0mklu0R+TcWWoRm52l8r3pdM+h2h79TqS9gYdMMQRzOM6W2OmX0ssaiv&#10;JZY7mmOjvQUbQFvs6t0ToX36IJJ/n+NsIA8ykrgPGISJ2nRg334HW76e/B16tWmLnt99R9Dbwo7W&#10;3Kp1K1iyAXHi722n1RX9zYyw220L0s+dRPbFC4gjuPPHjcBAOwOMHMjG39UK4+jixrCmDnOkCvbH&#10;fDa+35uYY0IPQ4zppItJ3QwxQ8sCCw17Yq31IAQPn0bl3YhLqz3gNWgs5lk5wZHWVxZh6HXsBqMu&#10;PWDJ/6OzmRmGsMEZw+/tlH6OmOnaGy0+v71HO0y7x/rheR0+P6vBu0fVeENgP8iOhjKRQhRTlrip&#10;CzEX0w6X0zJX4B+vb+EftNF/pzL/8pLPfcov8p9gfXtPpjlKp5RmuqMM/chV7KTT6uMDqrWM+/Jn&#10;0sMsk/qf1eao8dwHxVfwrOIaLXNm02qhdDylxa7JildVn30RtddicTs7AdXXY1CYfBzpZ0JxPGQL&#10;/DfMxKa5YzDDxZG/rCFWfD8GfutWYefGdZhJWJxNDLCL9iYxaAdSQ/xwdsc2BM+fCa/JY+ExeQzW&#10;DBuM5YNd8Ph6Fv7nwWP8WqsB9pcq5tdqxobqGnwsr8T7YjZMhaV4X8BGqqwKCwcOQn9+8Tz7OtP+&#10;Etixo7B/zDCEjRiGPSMJKTNtIF/bk/k0QGYsMcuGjRgJHwGSXywPRyf4ElB3Hrfa2MHTzpHq2o9Z&#10;lj+nsvo4UoF7EuKeTtglvcm8r2zyIEJL9d47eCAiR7oi0NUVw2h77alIdlRS+6/bwOar1nD4ml9I&#10;qqo1FdaWAPckDM5sZAa2aktF7kjL3B4DlOp+hxHMmZOobjLpYgnz7SJCukDssDZVldDOI7AL+GVe&#10;pqeF4cyErQnsF2wAZF9kWcYnUwK/VMM7GmWV4RoF7J9uf0so1ZxjmXAh47H8vN8I8HyebNXa8gvm&#10;WTYy7fgZOxCu7rTM+oTahE7AjlZ7UMe2mKzXFZscCKiTDTzk2ItOxLknAvo6IKSvI/YPdUUkYXXr&#10;48zGtCuc2Tg5iuNgFOhHBe/Hxql/p87oyzjg3L4TnNq3hyPtuB0htuXv34u/51T+f/a6bUP6qRNI&#10;P3EUm2ZMwzh7W4xzsMYQKwMMcTDEiD7GGDvQFOOHWGLMYAI8wBpDTXUwqFNHjCR8Y7toY1JXXUzv&#10;YYyZPcyxSN+a+bUv9o6bBR+XUVhm64hZ9k6w7twVZlpasKU7cDQyQn9Lc7jYWmIEHeFEZ7HFTmjx&#10;8eUtfHxeT+WsIaBVf/QYy/2Pj5hR5YpuVFEFL+F6cSeXQMv1XKvwdwL7rw+N+P39/T/2R/r8mNA2&#10;lCoAX98tVB1Sn6i+nx/JsJFYZgFYOq1KVbYVCy12Ws4TG/248hqeMc8+lQ3ImYGfV9/AW1rqF9U3&#10;0Vh0BfdZd/Mvq6q5GY/yq+eQG3+If9BQJB8NRHy0D86Fe+F4sAfCPdch9kAwzu4NQrjXdtriqRjb&#10;tydWTBqK0/zZdT5eevIISk4dQeGxKNyM2oPwpQswh4qWe+S46nj6tfYOVVaK1riKGbaClricv2MJ&#10;fxeq7Lu8YvxGy3wlIpJfiJbYShsbNVZ6g0cjkoq3jzlVeoR3E9zQ0cMRPGKw2mnRi5CGDB+q5h7v&#10;YIbaNWAwPAikm4MTNhNYNzsH7OA/0YPl5kDV5c98evJ5bHG97eyZa3tRaZ0R2JeqPUiz22K4S39E&#10;jRoBDz7uSItnQiitvmrDag0rgmv+VSuYfinL7wgylXAgwR5KG9b3m3a0zW3Ugvz+VObBrBG01JPb&#10;d1Rzled376Y6nBZoybEL5og11upCmLthOnNsR4L6pay7ZQOhUUYqpAJTgJSJFXLtHs3ECBmflY3e&#10;vqbqylGmNn7L57Tk52lN6Ft98Q3a8jN24WfVYcNi9F1bmLVpD5vW7eDctgOGde2OKbJSSVcX68yM&#10;4W1vzb+TFZ2JFXx62yGYUSKMuT5i6BDspLpO1jUgoISRmb1vh26ESAuDOndDP9r/vny9/u0E3M6s&#10;LujNrNuXAPdmOXXqhJ4dO8Cxc0cMpyvznDcH276fhqH6BuhL9zGYkWEgj4N0u8HVnA2XtQ5G9zbB&#10;yAEWhNYGkwfZYaSlAe15N4zprMMGQxcztU0wT8ccSw2ssdzIFqvMHbDWyhFrCOxap76YYG4NJz1D&#10;9DI2Ri/+bn2o7gOtTTCUrmEMG6WJjHYtRF0/EbT3BPMdLe4HAVf2NRJwn9SqpWg/yy4NjyuV3ZVd&#10;INTlMphlP/L8v7+9i38Q2t+kw+pZndo2VIaDXtHqPqftFYUWq/zDE7HQ5fj1RTVL87ofGssU1LIg&#10;XVYLvZXF6lTb97TgAu0z2mTJtg+oss+rs/D6Vj5e1efhSRXhLc3AvYIrqL+ZgIp0WR10DDW00PcL&#10;UvC47DruFqQjJ+k0shKOI/fSGaSePIhQt41YN+d72ihLeM2ZhKt7A1F+7jgqY07h8bXLuJMUg6Ij&#10;kTi5aQ3yog8ADx7hV2bYXwnrL9V3aH9v4YdyZnxC+76sUuXXd4XF+FzEHF9UgQW0qSusrHFo/CRE&#10;y9grrVPkmKHMtC4IY74JF6UlwGHDh8HTyQlbmDm92fp7MQMHCrAOvbDZ2l4prLuDg4J2i7UdNlnb&#10;8GiL7Ta2cGO5s7wIsS9Bl5wb1J/wD+yH3bT3ciWCg7Tbi5nfDP7yVxgSJCPma6MvW8JAHb+F9d++&#10;xQB+gYd07Eq73Bb2X4oC0zqL+hBuybsuvD2KsEzkl3o6v8BqUQEBnc98OJfQLtTupiZbzCWwOmyo&#10;/srX11x8WrM3sqaaNz3/qwJVdl1UEyqorLIJumwg9y1//p304hLWtl+0JPyt0IOfxYD524pW3aFN&#10;R4LaCa60imM79cAUmfyhp4f1suqI6uNhawF3awv4OdoikDY4mA5nz4ihiJo7G2tGjIJOqzboRGXt&#10;ymNXZtQeLKP2HWDFhsiRDqJvdy0C2APOXbrBmSA7C7isvrzfj+f0o4PoSzj79+iBwVraLB24MFu6&#10;0Hm4yGOMBq78ewxlYzZMrztGmulhrJ0JJtKuz+jfE2MNDTGajcSkbnqYrW2MhbpmWEFg11j0xDpa&#10;4c02vbHdzpmN7ABs7u+CyRY26MPn9DI3Rm9TNjasARZGGGJjhtGONgRW1PVZLd4S2LcEVYZ4RF0V&#10;sFJU3Z8I4k9U3U+0vB+eVuLTs0qqaQ0zL8F7Qzv9ivVCs+WKAPuRdlp29ZeSbUzfCuRU5x8fl+LX&#10;lzW00bfxO0H/O5/3o2oYZP+mKqXgakVQk4WWZXxPCO7DygyVeSXvNk/gEHCfV95UHVXSgXUr5xIB&#10;TiXcciUD2ury62gsu6YWrVdeT8SFyBCsnj4BvQ210eWLFpje3xGJ+3ahIOYwGjIS8aaQ56ddxO3Y&#10;U8jdF4SSIwfwP7J59C0WFVRlWWWJ+TtW8m9Uxt+xmJ+liG6Btvi32ns44+GJeUaGCtiDBDZi9FDs&#10;JaB7Rw/DfqpsJKGNGOaCPcOGUYHHqY6lVfznbLa0gjdt73Yq50YLK2wTMHl7s5UtNvEfuN7ckmpi&#10;oc6Tn7nbOxBuB6quPXY60yLLGC6hDRrQT02uiHQZjH0jhmMCVahHi/+CDm2lDpVL/69fwpLKO5iK&#10;NapzD/RkVjMnZFYExJLA2RNuJ1YfKmU/1pBv22FUq46Y0K4TpvNLPE/GbWnzZOHBfMmwMj/ZUJ8Z&#10;sK26VtA3MuGer/cl1VLyp1hbuaC0TKBQkyYIq8qvcpslCtuKwLbjuXLt3K58Tx02FMaE1Vamfbbt&#10;iL5sWFyYr0dTWSfI+2vrYC0bo+02VthubQp3O1PsVHOcbRHa3xn7GEci583FznnzMX34KDX5/0u+&#10;vnwupf603nIplE5t28KA+duKMDro6KAXbagzq6++IQboGWGAjgEhFTj1MVTXGEN0jeCirUtAaXW7&#10;83HeduFnGcyGzKV7D4zg46OYQ0cS5FF8bKyeNsabGmKioRHGd9XGNC0DzNUywhI9M6w0tsU6S0ds&#10;te/DxnogvJ0HYSdhDRo5Bj6jx2EM/8+9jQ2otIZw1NeDk5EeBliaYBh/zxZvqXTvCeN7gfax7L5f&#10;pUqAlbnEPz0hrE9Zsu/RC+bUVwSTVvjvr2XMltn1Ha3wmzvqfJkt9Z7qKuO3Hx/zCy1WmK8lW7L8&#10;+ExmUGlAFnstlvoX2nHZBE0tJmdDoRoBWmqxyO+kZ5qW+Z3Kw5pMLLZZju8bCPbdIrxjvZX5y/Uy&#10;SSMHL+uy8bRaxn/luZKZC9FQcg0lV+Nw+cQ+RPm4Y+u86fBZsxind+/ElaOhKLx4BM8KM/A8PwPP&#10;rqfiYUocqk9HoerEIfzz9h3NOKwAy/qRefYHAvtTVS1+pMJ+LKGVZ70vKMcPpTVovJKGjf2YTdiy&#10;Hxo7BgeYmSMI6l62+PtHuRIigXUQgmWR+rDhaqqif7/+WMYWe42JMWE1wyYqxzZbqqmdLYG142PW&#10;hNVcfUk3Wlqq/aM2Wdlgu70ddvRmzu3XGwGsoAF9EdC/H4L6UmkJ776hAxA6fDj6tGuHrjLZ/S9f&#10;wJqq59qqNSZ26g6Xjt1hxC+vIW2rMUExFuX95jsqbSuqbhs4E+L+BGfQt20wktBMoNLOaE+lVbOl&#10;utAad1edUMuMdTHPwAhWBE0u9/HV374hsLJXsnRCaZRW9nZSuyvydhvCIleAl57fVmw8OhDUjgSq&#10;G3+u17IVjGnFrVu2g6MMRxHYYXzPMZ27Mwd2xuQuHbDa1Ahbra2xzcICHlayPFBWE9kjkO4ibOr3&#10;2DljFmYMcoWZth7a8HfRrCJqie+k95rvI51cstOkLPPrxryq36ULTJjNrekUHAhXTykDQ1hSfY3b&#10;tqcSd4MTQe5Dq+pMiHv30IUzqxfV1plg9qPKuvD2CCrvWB09jOO5E3neFFrn8bp6mKxjiJm6Jpij&#10;b4YFBrTDxlZYYWqLNVY9scXemQ5rMPxcRzAujcOeCVMQNnkGNg0bgQEmhrAnrHb6+rA31IMzFXeQ&#10;jQVavKLdfU0g3wm4j+R6NlJUUoLzmRCJckpn1CfeFmBlvPbvtL+/v72H397dwy/v7ylgf+Q5amYU&#10;s6kauxUrLDtYULl/UDs8EPI3PF+Gjh4L2Pyi83yZsywXp5Lr28jWo/94zbzI95Le5x9ow2Wct3nY&#10;SGCV+cyyckgUWDqufmAuVuc8KMcHvqfk4zcEWSZ7yNjw87p8PKy4jtv5qajLTkNl+iVkxx1D/IEg&#10;XDoYjOqMWHysL8Lzwkw0pMajngpbcmwf8g6E4ueKCvzz/gP8vf42fqbC/lDDv4XASoX9gTn2cxkb&#10;l9JK2mJGBdZvPOfkunXwGzgQh6WneCwzLFU2fDhBlQ3DR7ogVIBl3pQS9Y0ePw4BAwaqaY2r+M9Z&#10;yy/MBjOCa2mBDeYWWG9mibUmAqyF2tVCajMtsgDr1tMOnr2YdWWiBdVlZ78+8O8rRYiZ1aXn2Kv/&#10;QNgSGLu/fYVhhGAMAZ5IWHtSObUJiS6B0aMC6xMwM36pramwPQms2GMZAhJ7PIRZd0zrTpjcrjMz&#10;bTfMIjyzmN/m0SIv1uuBlYZUD0MTtYKnw19oc6ms30iepc398q9fEJZvlaq1osq143u2ptK1Irzt&#10;RVX5fnJ1ei2eo8/3N6N9teV7O7Vqi0EdZDscqqtM8iBYi/R0+DcxxmYLYwJrjB1UWemACxkxDD7T&#10;pmPB6PGw1jdhZm7F92uN9rTUbb9rw8aB+bqlXCGBeVpmWUnPNO/LJI9O7dtDh7+LAbOmEe2vPn83&#10;2RKnU+vv+PyW6Ny+jboygj5tryWtuL2REcsQ1nq6sNLRgi1hd2Km7qenD1f+D0eY0A7zfzaJ/6/J&#10;rGkmVphjaseyxXwzWyyysMNyawessnfEJroqzwGuCB49CRFTZ2HPtFkImjwdvlOnYwr/j5ZaPWAh&#10;ixp0tQktFdfUBC1eP6nHm6e38IZ59c0j2cSbX8JntMTS2USF/SSqypLHBNafqKy/Etjf3jVo6uN9&#10;NTtKwJZLNkrWlUtwfJDhHWWLy9WYrtjlvxPwv78jnLTEMv1RLq4sUyB/JNByW7Yg/YWv8yvfT6D9&#10;9U+3f2JDIuO87xoI5B0qK5VXFiVoOrCkBNoKQqtZ/ie7K8qcZ9l4TepxlUCbhrxLp3HtzAHkxB1F&#10;eeoFPC29jrc1eahOOY+HtMYPr1xE/pG9SA/1xZu8bPyfRw9pi9nY1N+lHebfgcr6qYx/G8L6oYTv&#10;WapR2XfMsL9W3UbtuRgEsoWMHjWSqjoUe0Yyu45wRajML5YtTXl79xACO7g/Qpg3940egahx46kQ&#10;g7GGsMpqmhVsnVfqEWC29Kv42CojYyqwubLGW5hvt9v3ZNkraGUHCjfWdpbc9u7dC77OvbGzlxMC&#10;+GXe5zoca2wcMIRgjPm2LcbwCzqaedDsy+/QneBo077qEBaxzQKtyRffwuaLVlTalnDil7rft60x&#10;gGo77LsOGM8sOY1QzujcBTO7dqXSdsMCGa/VYelrYREt3Fiqrqh2S7nSHkFsSXi+5Xu1/aqN2ieq&#10;7bdfEVSCS3XvTIC78j278+e6BNyACmhOsJ2osn1p24d06opRMiurI204besqY2Ospc3cYmOCLQTW&#10;g8oaMHY0NvDvN3aAC6wZHzrzOa1atkY7Zla1JSuPMm2y1bffaUAlvK14/7um+62/a6XWynbiuTKF&#10;sWPb71R1ak/g28tWNm3RrXNHtbOkKf8XFgTSzMQIJowCRvq6MCK4pjxaGOjBkkdbPu5oaoxePK+f&#10;uTn6mZhhoKkFXCwsMdTaCiNt7TDSxh6jbWwwgbFmsmMvTOvdF7MGDMCsgQPwPRvdUU5OcKaDMCGw&#10;Rt27woQqbsHf35rfixZvHtdB6jUBffGoHK9lMgQtrGRROSpoCYwAK+CKmv76vgF//6AB9Ucq5s+E&#10;WOoXybJNOVYg1FQ11Vdeh8C9qFGZ97f39/GbXM+Giis5tnl/YE0vM+20LO8j0LJ38K+0zb/xPX6T&#10;hoLvr+msqsSbeyWaMVwqrmRm2QVRrqyuLs5MlX93txiykZtcavJRpUzUyERN1kVUXo3Fw4KreFWV&#10;gxcVN/HhdgEamX3v5yTTFqdRZWNQHX8CpaeicP9KIvD4Ef555x7+cbsBP9fW4z0hfU84BdY3BWwY&#10;igpYtOxFbJhK2ACVVODoZ3UsCwAAeV5JREFUwiXYM3QYYRyOPbJ9KS1x2DDXP2r3kMEIGjwAAQNp&#10;44YN4XmjETFmNEJcXLCZqrqImWgBW/wltFpil5dTeVcaGhNYqqul5FsBVgOtm0DrINA6YIsdldeO&#10;qsuM69WTdtnJWc2ACqTiL9DSxUh+Qce0b4shzKQGf6W6UeW0aIW1CE4Pqp3sxmhIUKUnWTKtHdWu&#10;N6sPlXYAYR/ZhkrXsSum0RbLJAtZd7uguxYW8sske0gtpQKu5pd6rr4xbKjk337xBfMrof0b1YqN&#10;QHsqnGz01pFwduR7ig3uzoZCl7bbgO9hzMcsWL34noPadcCwjp0wngo7g7lwKRutpVS4zXQe2/nF&#10;9+jbF8EL5zDerMDEYeOgr2WI9u06og0BlA3O5UoGsrJHVLRt63bqMc2lTb4jpE23qbZqRwyqqWa6&#10;pOxB1QodWZ06tmH+bYfuzOs6/H/I/sBG/B+YmprChMDKAgJjRgETPmbC281lZkyozUxhyfPkKgtW&#10;JqawZtky7tjR0va0t0ZPG2s4WJqjp+yISDB7EuZe/J362FrD0coStpZmsCbsZmy0dekuunfoAO1O&#10;naDLhrLFq0e1eE1gXxGUF7SdL6QnmJB9kCwrR4IqsKqeY1E6gvMTQf35I6Glusp9UV5lmWmLJfcK&#10;aFIC3a+E7e+Sc5l3Pz2jelPFZfmegPovKu5/y7DQH/BqhoZk1dB75uFm8OV15GcasPm6fC9lmWnd&#10;pRNKeqF/eVmjcrBSboFeFqffIkg8vm8oxbPqLLWlzKu6PHy4Q9ten4/XvP2uPg/PKjLxpiYLr8uv&#10;4VlOKu6mxaEm/hQqz58EHjXif2iLfxdgaYnfKzWlcyguJbBFeJmXh9cE910+X7OwQnVK5Ybvp2IO&#10;QcSoEZpJ/oRSKnSoC63wIALrSjgHY9eA/pBr6uwdKWAPQ+gQFwQRrh2EbQMzqyiuTBVcrK2LpcxG&#10;K6i4a4wl59oyx9ljqy1BdeiJrXb22MbWerudAzx424P5dztts4Dr6WAD75628OjpgO9p9ca0bgWX&#10;NrTDf/kKnb76Et2pqNoEtAfB1abaCbT6VGNTKqMl1agnAXKkVe1NqAa35PPbdsakzlqY3EEWzHfF&#10;LDUXWY9QMcuycVnKz7tC3xBL+WUdwS+6FhuFlv/1BVqxAWjD1+3E1+34hbz314SV6k54paNJj+8r&#10;wFp92xLOVMVB7TtgaKcOmMj3mMcGa5GhIZaxZFcP9/59EblmFfZ4e2D7hvUYP2w8LWxHtS5XA2t7&#10;dOjQkcASVFZbZlGZr9ye7kKzl5SU7DFFmFlq0YEs3aOqys4XssJHtpmRa+rq0ZLKhbF1dLRhIJBS&#10;PU2Zo00JrSnhlKOxiQGMjKi4VFcT2mUTOgEzAitlzhKArQisLAG0s7NUZWNFkM3YsPH/bE3nZEtQ&#10;7ViyT7SltRksCLMZ/4Y63buhQ1u5hEpbde2jFs8fVOPloxoqbA2hrVLAii2WHCsXonr/tFIN33zk&#10;fVFJZYupsr8Qtp9kSuPbO0p5ZZaUAPtJsi+zcDNoMuXxJwL7K7PuL6LCVMFfnhE6+TnP//3dffzr&#10;faMqybKiklI/UCkFXlFe9Tq8/TPf5weB/jEhfaq56POvr+U9avH7h7v45wc2ImxMZB70x/tUwTvF&#10;+ExY31ONxUaL8v7EBuP17Xw8JqRyQS6ZZfWRefgzlfpzfQHeV+TgwfVEPL2RpIZ8/nGrFv/z4CEV&#10;9h5+JLBiid8XE1oq7FseX+cX4HVOPl5lFeFVNq06lfZV5k1EfT+NYNIOE1rZYDyUiqumKNL6hrB2&#10;U00DBw1S0O5m1pRhn8BBA7CT2cW3Tz/49OkLb+c+VNCeqrd4g4UVVvMfuIwwLNMzouoaKjXbaEqr&#10;zKy00dIKW61sWNa0ixbYbGoGNz7mYWsFd2tzeFrLa1hiavt2GMBc1/1v36AzgelM69r9i5bo9jeq&#10;LEuPSqdNuPRlzJbAWlIFbXlfZk7J1EbX79pjeOsOGEvoJ9MeTxNoqbIzqYLzqLSSMxfr6mIV1XAd&#10;G5f5sgG2zAv+29/Q8q9fo+0XVFc2DF2orD3YWOgJrHwfQyq8BcuOwPZu3Qb9+SUdKYsTGBHmsbFa&#10;SDVbRYexzXUQ9m5ahQifHdjt5Ylta9eil50TczLzqVju1nJZTbkWbkc1V7ltu/YK3A5UqY601gKt&#10;wKsBWK79015z5GeUaw3JfOVOnTqjGxsiWeJnJEDShhsY6rH0YWhMaAmakYkhjHnbyISPG+tCz0AX&#10;2rTH2vqE20gX+gKxuQlMCKqxhQlvE24rE5jbEEaWOaE0Madai5Ly/2UugFJ1TQmsibUFj+Yw4fvo&#10;G+iz8ehMFyAX3/4OLV4+rIEqQvaCX+aXtKOveXxDSN8Q2LeqRHUJgFwJ/aWm40kp61vN/GMB9hNV&#10;WDqeVM8yARNgP8pu+qK4YqOZe38VlXwt12aVq6DL7bv4h0y6oLoKmPK4XKTq99cNSqEFUlFeBTKV&#10;VWZTSW+zbBj3hiXwCrCSieW11etLvZQr0fFz0ir/QNfwkcB+flCFn9kovWe2lWWBMr776UEJfmZD&#10;9NPjMnwScGvz8JbAPs5JwaPrl1CfeA4/VZYDDx/i97tsoKSXuIJxoZxug8cP5WzYitgY5OXjxc18&#10;vLxRiOc3C/GJlvlm8G74DZTrxo5E6HCBdRhVdYiCM4QqGzR4IFVYbHF/dXs31XXXAM00RQ+Znuik&#10;mUQhmXWjtaWqTXbWam/irVTO1Wy5l7LVXy57Nkm+U+prgnUEZK0okZERtvEcN35h3CxM4c6W3IO5&#10;aSMfG9KqvdqnuDOhbc6QPQillDYVT5uKqkM1VPaYt60ItB3v92I2HMD859qqLca274zJzIuTCO1k&#10;fsGnS6Zlnl3Az7OIn2cJ89wyftnW8P1W8Qs5jZ/PmnZV7YnM9+3E6sLP0P1vorLfwoglQ0wOLVuh&#10;H6EbSoWcRIWepaOHOYR1AT//JrqPyA0rsX+XO/zdtiCYwG5as5oZ0hStJI8S2PaiRFRnAVTglJIL&#10;cgmEsrWqQCslP5eSvZVFTeWC1926dkaPHt2gpaVFWHUIJ+0tVc+MDZ4RodMjhKqMqaZGBFeKwOoZ&#10;akNXX3bCEGi1eNQhxLTI5lRa2lsTgmtsZgRDUz7PlI9bGhNcc5izMTXl/9WSdtiCRzN5LxsrmNEa&#10;m9sSWgJtxCigzb+pNDDSUaYscXO9JGBSr6SYZSXPvnqsKQH4HbPoR5mC+JqQNtUHAvmRgIp1Vkor&#10;nU8sWVcrvcvSQywTL6QEQsmi/6AyS/1ORfznZ9rNjw+YaalgBEouSiUKq4GU56oeaSpnE4wC8K+E&#10;XeVsvrb0Pst2pT8LoHQKcrHnH5nHVQcYG54fHlTgJ9YPMuREcF/SBr+ozcGHhhL8Ko0Lz/3cWEI1&#10;zsVH2uMPNfx5UToeXr+IB5kX8WNVMf6n8b7Ksb/V832qaccr+Zxqvj6P0un0trAQr/IK8DKHjQGB&#10;fZZVwGMWTixahEDZ5mUYgR06RF1/R+AMIrCipnJ5yUDeD+BtedyfVs/TyQHuTsynPamstL3SO7yK&#10;rfxqWrHVbHE38J/r5kioe/eCO89xY2ZdZ2aG5VS05bSjK3lcS1AE2O0CLL90bsaGar8md35xvKjW&#10;S4zMYUxFkqu9dxF1pR2WpWddqLhdWZJntWlRVaaVnlvJtATZivd7UWn7fdcWw9p2xLiO3TCe0E5k&#10;nv2eSjuVGWsWoZ3H7L2In2MpFWcpv8Sy0fpmS0sqpBkmaHfXAMls+r2+EQbJ0ImoKz+DDd9DMrNr&#10;Wyo4VXsCc/FkfvlnEJitE0fjwNa1OLBzG/bsdEPgDje4rVuL5QsXMSdaE1a57k9bdKKyygW4BMp/&#10;AyrqKtBq7itAu3RGV37eHlRSbX5egUJbh/aXn1euPG/Mz2xCSAVWE2ZPU5aRpSkMLIwVtAKkQNus&#10;sPqGsksGj/zbG/BxA7HIPM/YjErM15L7hsZ6fIyPm/Mxvo5AacbXteB7WMj1juysYMUIY8GjlOxb&#10;ZWwmi/INqPjdlMq2ePFAQCWw0vEkWZZq++ohbTKV9hUV6pWyyLSBVLb3CljaQqqq1I+0u58I1wfC&#10;+EHUq6mHWQ0H8WdKiamSGvsrEBNmsbcETjqufv/0AP8krDK1UXqcBURRUtmVX+CUDivZK/knvq/A&#10;K8Cr4R/JvHzOP1m/vyH0b+6rTqefReWfVRJmgsocKx1QPzQSWNZnGce9W4J3MkZ7Kx+fGsvwI4H+&#10;eL8MH+4VEdg8vL+Vi9eVNxSwrwrTaY0T8KboGvCgEf/nLt+vju9fw4ahqg4fqbAfS6vwgVn2XVGR&#10;ssYvc4vwJreU4MpKnmI0xMZjz7jxaqVOiOTXIQTUhYCydlFd5VqwAXJk+VNd/fo6U12ZRVmbbe2w&#10;XtlgM6wyMlG1lhZTDfXQOm2yt4WbTFXs3RtefQivo0y0sKC6GmAlv3zrCMs2Kq03n+8p9pitvYfM&#10;DqIC77SxpWrp0wJT7f76JTrRnnZiruxGWLswc3b+6xcEltBS8XQIrEBrRLU1+fY7NVYr9njAd+0w&#10;TPazknFSWtDxMvRCUKYqi9xD7d64UKsHFuv0YPbUxWo2GjLO7M3fzV9WI8mEjwF9scO5F1bQrk/W&#10;NcKwTt0wgfZ3KtV0MhuaKVSi1aMYFzaswGE/N0T5bUOE71bs9XVHkMc2LJ8zB0Ndh8LWpqeyve2o&#10;pp3YeHTh55DLNHbqJNdVFUjlcVFTeUyO7ammXaDdrQf0tQicriEtrQF0CZxYXlOCKrCY0rYaE1KB&#10;ytxW1I92ldnTiGppxN/HgEqrr4DVo3rySDgNxMZSRQVqfVppKbmtzb+BjrEOb/NcM4JsQattydex&#10;Mla3zaxNYWlPaB0sYWHPoptS72dJdTaluitr3EkscROwBPX1YwGXwFKpXj0msKzXLNUJRfX8yPpA&#10;6D40AfuZcH0SaHmUn72nZf5Am/oDbwuskmkFXMm3Uj+I+vIoPc2Sgf/O/PorlfXvhFd6jn+Vx5os&#10;899pjUVlfxIFF2srikkIBUSlvHzeP/l8Udz//vBQZeDfefuXVzJO3DSmK3lYWWNaeSrsx/vlkIte&#10;yU7/mivVVdIqVzDDluATof14Jx8fqL7vq7PwsjgD928k4F5GAv559zbQ8AD/qmdDQmB/rKrFJ9rh&#10;j6Uy24kKS2Bf5uYR1Hw8J6wv8ghtNjNxUSmydodhJ5V095BBhHYQAoYSVpf+8Ke982d+9RvYlyVr&#10;YvuqcVQPquZWWwdaYBsqqjnVlcCamGOlkRlWGtJe8r7sgbyaNnODTFmU4Z2e9lRmR2ZfZw30tnyc&#10;9ni9rjY20DZvZ9Z1o0J7Uom9zUzhY2IMH9quWQZ60PnLl2hPlW33JUGlyopFlst5iMp2Z2kRVB0Z&#10;diG0xsy35rxvw8d7ycSKb9ticEuqbZt2GEtrPJrQjGnTBpNoSWd27URYu9OiU9kd7JjHeykHEUBI&#10;Za2vVy8nbOPnloZnPS3+cltHzDSxxCw6hvn9nLFp4ijs2bAUh3zcsN9nC/Z6bcQ+7y3YT3Xd47Md&#10;/ts3Y+rYcTDl36VbVy3mz05or2wuFZUlua8zFVWzXE8Dq2xo3pm2t1O3juhO66tL626kLx1EtLzG&#10;VE5CIflUQLUgoM2QispqYCXEAjAbP8m1AquUACg218SaWZWAGRJcI55j2FQGzLt6zMA6VOFmYA3N&#10;qc4CLl+nGWBzO3MCS2UlsOaisHx/U3lvNtJGxqZ0AbqaDKtgpdK+JqxvqIYyJvuallOGet5Std5R&#10;MQXUj7Szn1jvBU7WJ0L7A2H9kQr7A5XzI89/T8BlTa0CVgBVSixwC8S3NOO4BPMfHwkY1fUXWl41&#10;NCQQvxWrTFAFPJZAK5M0RJWbh4kEXMnIctR0Skke5nmEXEBWuZhq/Q8+9g/+TF2omZ9PZmuJZZap&#10;lgL9ZzYCn2Qyxt0ivL9TiHfSe1yXi/e12XhbdRPvKm/ief4V1F4+i7fFuVRZAiu2uI4NDu3wDxVV&#10;+FzeNLxTWKws8SsBNpu2mNC+yilkti3Gu+w8HF+yRIEZQoXd5doXuwaxBgyGb79+8OUX2Lcfv8T9&#10;CG//AdhGWGWyhCjrcuaXJazFBFSOS6myK6iQS2l3V9DurqbNXGdljQ2szdJ7KtMVCa5MnpBdKETJ&#10;tlENNuvqYhO/nFv19eFOZfCkzfLh83fa22CStg66t/gb2lBp29OWdieYXWiVxRp3ptpKT66egvZr&#10;6FOJpSfXmHBb87YDj05f/A3OVGoX5sfxtJ2z2UisptK79+HnGNxXOYogV2Z2Nlp+/fvBnZ9pS087&#10;5nF7ZltLLGEDMo/KP4ONyTzJ51MnIpSKGum5AQd8NiHSextB3YT9vry9czvB3YZgz83wc9+KiaNH&#10;o3O7TmrYpn0bZtZ20jss1rcLq6tS2c6ytlaApdp2pap27tYVXWQrVF0tGNKBmPF9zcxpe/k3lswq&#10;eVNgtWC+NPkTqKK0hlRe6UAyoaWVLGpoRpvbDJt0JLGkY8mkSZWlTK34GBsBQ1FclqizyrPyXNpj&#10;Y8JsJLaZamtClTWjNTZmmTDjmklZy/V0LQm2GRsUQ7R43khgCeubh7TEzLFvn9ZTUW8RXBmbrSGw&#10;tQpYUVSB9QdCpVSWMEqG/YEK+vn5HXx+xjxL0N8SWLHOn6h08nMFrMBLYD++InhvCBWhFDv8+6eH&#10;VFaBtoEgy9APFZXPE+v8qwBLFVWTMgim2FvVW8z3FTClRIFl7Fey7CeZpXWfikf7K1vcNF87Ry58&#10;JXlWqnlxgthnsemScSXLygWw3t8qwNtqgTVLAfuBx9dFGXh44xLupCfg59oq/J9GZu1b/JzMsT8y&#10;v35qmk/8Np9w5hbgTU4BXhPYN8oaU3WzCvGhoAy3L8Rh14gRCHEdzOxKNSWkorC+hEpW6yhw+0gN&#10;xBZrByzTM8BCtqaymHyuji5m8ThbciH/YYuplgpeKugKKrDUWgK7loq7ycYKW2xt1Wog2aomsE8f&#10;tWmbXJfHh0BvMzKk4mphIy2zG/OuF790O5iJJzJ3dm/xVyotIVW2WI5fostXzZlWQNbkWi0qsi7P&#10;lcuU9PnmW4ylYi3il929T18EDx2GPfw9w0YMp/13ZVYfjJ2Sy/s4wb23EzY7OmIdVXUlYVhubY1F&#10;BGEGFWZuTxts/34sM+pqHA3Yjmh/N4R7rEO41zrso7qKFT7gt5X5lcB6b0eQ5xZsW7sKwwcPRmda&#10;cQG2I8HVdCRJZu2kMqpGYXmbatu1Sxd0ZQ7s3qMHtPg30GFkMJShGXNTWFgyR7KRMSWs5pZmzJJi&#10;SUVdxRJTTamaRoTSkKAayNXzTJlTWQKrkQVho601syX4LBMC26zIfwDL1zUktNJrbMrGyZSNlDxX&#10;vQZ//2Z7LK8jOdmQoBpT5eW5qtOKJc/VJ9wtXhDUVw8IJ0tNoHhcT4W9RXBvq0z7hkr7joopsH6m&#10;Cn4mcAKsUlnJtDx+JAAfaH/fU43fKAvdDCyLR+lZlvrM58nMKVFZscFqlY8A+7aRUFMJRWXfM7vy&#10;OQLsL+8IK99PgFXXbyVsMqNKgBNYxRL/JsM4fJ6o7G8v7yklbR4GEiX9RNsrJbd/JqQCulJo3peZ&#10;UaK4qjHg/R+Zaz/dK2aepZ29VYj3ldl4kp2CykuncPtKEn67dwe/32PWrmGjUsXfUYAtJLB5BDY7&#10;n6UB9m1OEd7lMscS2JdZBfhYUIokNw/4yDxffsnE/vqwdvBL7iXDN1REuWLAjl59VEfSOirgYkI7&#10;X9sI83rwqKWD+QRMgF0oZSgXuDLFEqrwUirECirESgWupeqU2iRzbamenvY94e9MZacFD6PShQ8a&#10;oCbI+9FKb6MFXG+oha1U383MxiOoQF1a/BeVVoZexCZ/oaYZtheQW/wF3f7rb6oXtx8BmULw1/Zy&#10;xM4hQxE+YSL2TpigNpqTVUgBbCC86RQ8+wyAm3M/bKUV3tDbERuprKuprMsd7bDQ3hpzCMhs2r+N&#10;Y4dg/5aVOBGwDacD3XCcdch/O5WViuqzAVE7tyKK96P582h/d4Tv2Aa/bZuxZvFCODvYowdzaKcO&#10;tLnM0nK1crHCzR1L3Zinu1Bpu/IowzQ9umlBqwdtKf+WqnNIOoVEUfl3s2YjYsPPZUUramlrTmAJ&#10;nQKQVleyJi2s2F4BVI/qaEDg5L6pZFA5h3bY2JpKKvBZmP6hyGKNTUwFdhniIcTmVEv+zyTvKoVl&#10;o9mssPI68jxRdhPCqhkO4muKIjcdWzx7UIPnzLAvHjXDepuQ3mF+rafCEtwnorhigQkN7enHV1RY&#10;2sz3BELUV1b5vHvC7CoqTLAFYln1I2B+esnHBFKqrPxMZk1Jh5SAKeO3mnnIMj7boCzwz7S1P/Fx&#10;Nc7L9/qF1vYX1RFFFaWCfqIiysICuSCzDBfJAoTfqdbS+fTfHx7gv99Kb7PkYk3PsoAtQCooRWH5&#10;PFHZD1ThTw+YayXPqi1uyhXUcrnJD/eYSW8XUHHz8LGeqllBaPPTUXMlHnevpatN2P51565S2U+y&#10;xC6/hMpaiNdKXeVYjNe0wm/FDhPY1zfz+Xg+nl1Ow+7R4+FLgPz7ElQqzvZevVRv8HZmvO388nn0&#10;dFQzlzbyy7yCQC40MMZ8HX2ltgt4XKBroCYRLCC0i8Qu09YuNTWh2hrTIjPb8ouwhnlHsu8aC3Os&#10;lzFZKq6nU0+qtywQkOV3clnLYdjHCpFhJTYUvjxns4M5Rmh1gwEtsfaXX0Hv269g1bYtBlKVJhkb&#10;YIXsNzVyKPZMnYD9MyYiYspYhI4egV3DhsB7yGB4sUHwGtQfHrS9W9kAbWHjtIG/6zrm6tW0xysJ&#10;7XKq/nz+fvOcbLF2BN3G0jk44rUJp4MI6q4tOCnQ7t6BU6HeOCxK67sFkfx59M5tOBToQXA9EE6L&#10;7LN5PZbMmgkbNlTdu3RD187dNGB27YrOVFbpDRa11QzVdEX37lrQ1mGG1NYjrLSgdCmSWY1lHJRg&#10;iP21ZQNnxzwtwJoTWAHQVIqKaWpFAFmmYnkFTFFbpa5GSoUVrEod+brqZ5JLNR1OqlFgGRA2I0u+&#10;Lj+zERXWQHp/+XOx1lLGbAg0OVhej+cRXIHVwNxI81yx43ysxbP71QrYZwRWIH31iKA+vvVHvSO8&#10;757dpi2+RWil5P4dwipzkCXvSgbWjN8KwAL2G0L1nnnxI895T0AE2A8EubkXWRT2Z1FPAitw/sDX&#10;VcBSNcViy2Zw0lmlpjsKsARZTcDga8tujqKeMn3x46MK5toq1UklmfW3V/eUMv/GfPxPqrfKtXxt&#10;6YCSnmc1+YKf5488+1BUVmAtp52WPFuKj3fK1ISLt7dk76k8PCu7iSfF13HrejLyLpxE/ukzzK0l&#10;+NfdewrY17mEkqC+oaq+kd5hAZZ2WDLsqxv5eHk9F0+v5TDLFiIneA+2OvbGTn6ZfXr3xlZ7e1pg&#10;G2xmC7+ZcG0SwGx4nwCtJnhLmKlko7N5ujoswqprjHl6+pivb8DH5ZKRhJlqJ6q7xMSYEPPIL+Iy&#10;wi6KKxl3PV9rk3RM0Y56Ue2kY0uGkmSm1Z6hMhuL8LIOjhuF/ePHIXDsKPiOJkzjXBExdSSiZ0/C&#10;odlTET1rKiKnTkLYxNHYRVXcOcoVXkNd4OE6EJ4uA+BOWLfT3m9jo7CxD1W1rzPWCqw8Lu3dEwuo&#10;rPMJ7TpCH7xkDqK3rcVR2t3ju9xwKtgTJ1gnQzxxOswHZ/f54fReXxwmpJHetMS+W3E4yBP7/dyx&#10;a+t6uK9dgWVz5sDe0hrdu3ajknan9dWAqhnGabLFtOvdunVpGlfVg4FMJaQrMePfRiYrmNEKy0QF&#10;6dyxJqi2dtZUWmtaWksCIjBLTzHzJAEy4mOmzJbmdny+jfxMFJUw2wrIoorS4STWVqyv5FV96Kpe&#10;ZGZdI33VUyyvaUxLbMSGwpDAiuoKjGK1RWHldWT4yJiWWBoSgVSAFXX9A9iX96WXuA7PCexLAiu3&#10;X7FEad8+uaOxxwT0/Yu7PBJYwvuWj2nmH0tHlaaH+QXV6s2TOgX2Wx7f8/U+0FYLsB+orjJ+K0fp&#10;cf4kaq0sNotH6WX+gWD+JGOxBO4nquNnQv6Z54s9VorMUsqrFLdpgoQASQVXF2dm4/Aj3/tHPiYd&#10;XjJ0JJ1XqveYrycWWs5X47t8bZk11TxWK4sKpAH4JAsI7pSoekeVfcVc+7w6F43511B++QJSokMR&#10;FxKAxN0huJWcjE8lpfhBZjwpOyzQElha4te0wS9u5uE5YX1GWB9nUKXTs/EqIwsHl6zAPENTbHFy&#10;xlaHnthIi7TWyFSzIsfUAut4X3p/pTNJoBNo5xvoYAFVYZ6+KeYS2LnMX3P19VTNM+CR4M7m7Vl8&#10;XPZ0mq0jSmxEmE2wXIaGrG0Jrqzu6QlPQus9sB/8qa5BrgMQMnQAdg8dhPARIwnsGByYNh7RMybj&#10;6PQpiJ4+CXunjUPolFEInjwG/vz5zjHD4TfaFT4jh8BrxFB4EFp310Fwo3JvZ20ksGv7OWMNc/py&#10;qvoiWuGlA52xYexQ+Cycjsjtq3Fg2xoe1+JEkIcC9Ez4TpwK92X54Pz+XYiLDEJsdBBO7PbGoV0e&#10;iJYhHebaSCqs/9YNWDlvNuZPm44+Tr2UJZaSvY0FWBn6kNsybtmjR3doa/dgaRFW5kVDqpgJoTBj&#10;PmVjZiKzi2SyAqE0JyiWVFprOxsebQgyf25jBRMZXiHQJgRWJjqY2xN0lrm9THyQrEpYlTWWziaq&#10;NhVWXSXehIpuJL3IBJYORY3dEk6BzrgJRkPCKOcaSg6mnTYRCy6dTgRW8quMA6vzm0qybIunjaKu&#10;9XhCwJ4TVMm0LwVePvaKYL5+dhevCJ6yyqK4hPit2GWq8htRZVrVlzKlkV986aR6Q0DfEuQPBPnD&#10;U43CCqgKWsInFvkzAftMxfxEAD8TLAFWMrDaZpXZ9ifWj7S10mmlmaOsGdf9iaCJVZbhoN8/PlSd&#10;VjIV8WfpfSawMiXxVwIpcP/IhkBtjE5VlcwqQ0JylPs/06r/4+0tAiyKK51PzLLSu91Yygxbgk93&#10;ZXZUmZrO+KwmDw+KbuD2tSTknDuElMhwxAftwgVfH8T7+aPi3AV8KChUOfW1ZNYbUgUENQ9PMgls&#10;ZhaeXr2Ox1du4OGV67idnIrF/QZicPsuWGgp24RYYQUz6TLa3+UGplhhRHAtbbBehnWossv5BVtI&#10;KBcR2AX6tMi8Pd/QAHMI5xx9HYKqjZl62pimo4NJPbQxtnN3jOvSg9Ud4/lFnkIbOJsNwjIr5kUZ&#10;46Ut3UHL6ieblw/pj5DhVNvhgxA8ajBCxw5D+KTRCJ82FuEzJyJ89kTsmTkeYdMJ7fSJCJ46EUFT&#10;xmPX+BHwHTsC3mNGwGP0cGwfNRRbh7tiyzBXrB80EKvYIKxmg7B2mAs8aaFDVszD/s0rsW/bKuzd&#10;ugL7tq/CEb8tOB3qxfLG+b1+iIsKwpmInTi9h9AS4PioYMIbgCNBO6i0OxBNcCN8tmPXto2YNmY0&#10;etvYwVyGOrS0ocXfU3UqUVFl6EYDqxZ0ZCIE/zZ6ejqEVWYnEQwTKiEbQlM2ZCYWhFDNMpIxTykr&#10;WmJbWDLLqokLLFN7wqqGV2Qygw0sHHleT0LuYMH7hNf6P4EVAKUk42rUU96PFpg5VqmkWGiCrtRU&#10;nqcyL9VV1JollliAVp1VLOm4Muf/ThoWUzqCFk8e1OHJQw2wTx/U4qmoLcF89qBeo7qE9SXBfcXH&#10;lGWWI2GWXmWpV8yCYofVlEbmWSmxybK+9p3KuMy0zfcJpXRYiUVWQ0IyD5lwSYeWUlmBUmwws+vP&#10;bxo0qsv7Mq4rHUuqx1gAZWb9+8cH+DttrzwmJVMfpXdYZlnJ2K5MzJDhI7HSMn9Z1FQ6meRKBm9k&#10;D2UZ0mmUvaRkWV6ZWjsr62hlrFYWC7yVi2TV5OJx+Q3czU1F9ZVY5J0/jPSDEbjg740Tbluxb9VK&#10;BNOanXNzw+24S/hAhX1HhX1BWJ9dpRVOo52+koEnaRl4mJqJe4lpuJ+agewjJzGouz5svm6tFjvP&#10;1qPFVXOEjbFU14iQmmAlbdNq5p1VzKbLjU2whOogPcTzRV1Z86gYMwnrdH4hp/TogfFdumJ4h84Y&#10;3LYjBrXtDJd2neHarpPaynMoc57sbbRY1tM6OcGzTx/4DOqLAObIYCrf7gnDETpxGPZOGovIaZNw&#10;YM4URM6dhgNzZyCKFTlnGiJmf094v8fumVMQMG0C/KZMgPfEcfAYNwbbRo3AlpHDsHX0SHhMoK2e&#10;MxN7Vy7GvvXLEbl5FaLd1+EY7e+pAHcc8d2Go6xTwTtwjnCe2UNg9/krVU0QBxMZjBMh3jgV5otz&#10;+4NwlLcPB3oSWE/s8ZbZTSswa/JE6DPXa/H31tbqQUvcRZNXaX8FWo0N7g4dXW0Y6OtSXXXVxHw1&#10;YZ9/VwUfs7Q544cFQbUQG0xY5WhORbXoySzbk0prT1AIrKlMF6TCymQGSz5u7iiPiwr+W1HlqDLo&#10;n+AV2yxZ1FjmE1MdxV5LA6CeK9aaimpO4CUjy3kyf1jZZrlNGy5WXUoytoV8Pn7uFk/vE1jC+YSw&#10;qhJgH94igHdUR5RA22yX5b6yzZJzeZ6o7Iv7hPWBzD8mqI9l8kU1oRZwZfy2XqntG+ZF6bh6K2pL&#10;MGWISIEr0xsJ7ScBl2CK6sowkNjen16LLSbA/JlkWTVrirn3t8+N+O2HRvz6UaCWnmUCqTIv1ZSw&#10;ajqrNIvqlY3mc2XaoxoC4ueRDqh3zKuyPO/N3eadHWWhu2bt7JPqbDyrzcVzwvq0IgsPizNQfyMR&#10;OYT10l7a4XBW8E4k7PJGQgAVYssa7Fs4G3vnz0XM9m0oPHQYD1My8DIjD09Tr+Hx5St4lJyGxsvp&#10;uEtg62MS0ZiUhtOefrD4pjWsvmmFQR27qql4s/SYRwnuYiroMmbSNWyZ5crua5i7ljF/LWJ2XdSU&#10;XedSaWfyiziNFnhcFy0MJZwD2mquptebwPZt3xW9WndEz9bt4SgbjRHgkV174HsdXSy2NMcG557w&#10;HjYYIRNGUVHHI2LmZOyb9T0OzJ+GqEXTad1nI3rJPNZ8HFw2D5FL5iJi8VyEM3+G83bYonkIZcmm&#10;dftXLcWhDatxym0Lznu7szHbhL1rl2Lf5hU47L0JpwM8cIZKeZKZNGF/MBIighGzV6xvIM5RVS8c&#10;CETsAQIbFYLEQ3twlj87GuSFk3vkCg0+2EfAI2Q4x20zNq9cglnM0na0+F27dVXzfzt3lg6mjuq2&#10;XFdHgJU5waKw+gIsS6YRmjM3WjWBZ+5A8OxZBEFyoyiZqKolH7N0sIUNS5RWM4GB5wk0hEdNHVTA&#10;SraVXlzNxAc5CqSiuM2l6bCSoqqqPEwI7Qgh1dlUFJoltlrUVmN7BVg5V+D+N7BmMsQkz+NnbfG4&#10;oRaPaYsF1sdN9ayR1vjBLWWRnxFK6ZRS1ShZlUeCKwvfFbCNlXjWUMafyTRGwkpwBVgp6YTSLIwX&#10;laXaEljpuPpAS6zGchW0muGiTwTvB8L2I2/LlMcfXt1VqvuTZFbJtjwK1D+/v4d//ECF/URgaWtl&#10;3FZ1SClbTMurlJqv3dRTrRSbCiwTMCTDyjmyfE+UVXZ3lN0bpeTqfQrUOtkjWS47QngrbuJ+fjoq&#10;0mM1wIb74dzObTi9fR1Ou63Dea+NiHFfj0s7tiNm62ZELpgLn/FjqUAzcN5tB0qPn8GDpFQ8JcAP&#10;kq7g7qUU1MUkoPr0edTHXoTXrDnQ/8uXsGvVEX3ad8YIWtmpBFD2hVpsZEx7bERYTdSSujW0caK0&#10;0iO8iLlW7PAsgjtVWx/D2nVBX9nalA2A5VctYfq3r2H6RUsY/e1bGH/1HcxbtoVD205qp8AROtr4&#10;3sQQM2jRZIjFc4Qrwqich5fPx5lNyxDnvhbxnhtw0WcrEv08kRzkg7QwP6TtCUDa3kCk7wtCGis9&#10;MowVirTIEFwhhJfZkMUGeOLQtrUIW7MY4RuW4pjfVsSKveXf7QKzagyPFw8EI/lIOFKOhfO4BwmH&#10;QhETRWCjWTzGKSschCOirIT2cLA39u7cDv9t6+C3ZQPWLVqAEczM1syg3bt3awJWM+VQ1FVKLrSl&#10;FJbA6lJl9WmJjY0N1YW1bFVGFeAkj1orMIzFnkoudSCUPTVgWhNq6TFWqmov8P5pji8tsSlV0sSW&#10;Vld6hqWzqWl4RzLtHwr7R/G+9DLT7ppJ7hVY+T7WLEsHgii5WMCVDi4ZD/4TrFImhFWyrVSLJwT2&#10;0X2Btoaw1uAR6ymBfd5A5b1fTZtcQ3vMaqwmnAS0CdjnsljgQTWe36/C04YKPKPSPpdzZB4yYX1J&#10;KF6rXmSWTHd8yPuiun8Aq5kx1QytmuoosBIulWsJoezmKMM+P8vwzvtGKuw9Qk1r/IGW9wMf47ky&#10;KUNmWP2xnI+vL5CK4soKIqnPbDikd1rNc5ZFA2xUPtEev6PKvr0rVyrQWOO3orh3ZftVWdGTh0dl&#10;19FYeBU1mQnIPh+N9OgQJPGLF++7FWf5xT6zbQ2u+O9A+aEolEQeQFZQIC5u3oiQyZOxolcfLGNW&#10;3b1gCeK9/VF08DhuxVxEzfkYVJ44jfJjJ5B1+DAm9XSC3n99AWsC50w1dGnfEeNo9Wbq6lBR9bCc&#10;0K6kLZY8K5ezFGgX09rNM6S6autgTMceGNKhC0Yyq45l/p3t2Acrho7E1onfw3PaTAQuXILwVWtw&#10;eCsbGh8v5u+dSAkjdHuCkXUgDEVH96P4eBRKT0ahJvYY6hKOs07g1qUzrHOs87idFIP6xPOojufn&#10;jjmB0pjjKDp/DLlnDiLr+H5cPRCK2EAvHPXYiKOebMQIWwLhTGQGlSsqxOzxRSKPlw+HUUFDkXx8&#10;D1JP7ceVU1G4fDwSl6iqCQdph6OpvDzvwoHdOMFG4iCz6wEZymF23b5mKdYuXoC5UybD2cEBhnQY&#10;AmVXZlaBVbJrcwmwUn9WWRP+zSxoS2W81YoQmhKC5hlFAp+ZgwakZhBluEajbqK6tMhUVlFcKTlP&#10;yoS21siGCkpI/5g4QdUVe6yssigvS4ZsNJaZxfPludbMwna9bGHb2w7Wvfn6vdggiN0WVf8TrOoz&#10;2EinFxsWQt3i4d1qPGyoYVXjEYETcJ/eZ/Gxp/cIo0DbwOM9UVLmVUIrPckC7gueK489bgL2RSN/&#10;TlAFWGWL1fRGmZcsy/eq1DDQO7HFtK4fCaSa8ijjtQIXIVNqKxaZUH6UvMvnqumMVMd/fHiAf3x6&#10;SFgbVefUDwIlzxMwZUz2M8+VjiWZxtjcuaSZAVWlYJYtb94/qcCHRwSVivqGoEovsLpA9R3JryXq&#10;4s4vb2k2b5PHX1Tn4n5BOmqvJSDnbBQyqA6Z+/glpMU777YWZ7esRtz2Dag+fhC1Jw+j4uA+FIQG&#10;4uoON5xcvgTrBw7ESB09rB8+HGc3bUGSpxdu7g7D9aBQZATwtfaE49DmLejdpTMsvv0GDt9+i55f&#10;f4PeLVtiSNs2mEDlmMUv3EKq6nJTU6wQhWWOnaOlhQVUjK1yqY5p0xC9bBlObtyC01vdcJzHg2s3&#10;InLlGh7X4eS2bTi7w5M2PggZkeG4eTQCFQmn0ZB2EY3pl/Aw8xLuMZ/fS7mAR5l8LC0WdRdP4s5l&#10;gprMuhyDh9eSVTVmXMLtK3GoSaJDIMA1iedQFn8S2YT+YiiVNMQXl0V9CeD14xG4cng3Lh8KQUIk&#10;/2aHQzXAUlWTTkTiyumDuHruCKE9iBQ2GEkE/+LhcMRE70bcwTBciArF0d3+iNq1A7s9NsNz4xrM&#10;nDgeIwcPhjkdhthcLQLZ3NH052rOsgKt9BDrs+GTFTMya8hK9QaLiklPragjlZGAmtgTNgJoTCsr&#10;EBoLiDJ5QimgxgIrBeZ9yZ+iilKmTZAKrBbyGJ8jky00s6IMYGhJyyy2mbfV9EN5XTYKVk7WsO/j&#10;AKdBvdFrsDMcB/aCfT9HDcCOYss17ynKay4WmZZZbHaLxrtVeHBPA+0jgvqYgD4hvE8E0oZKBesT&#10;wtoM7Qv+XJRWQUv7/FxyL3/2nLA+pz1uzq+qx5i2VN1WM6g0O1tIlm1eRCDAvn+hmaesUVraXqqm&#10;2GPpNVabmRM2mQUlPcO/fXzA7KoBVmXeP019VAoq0EpOJcAyK0o6mtS8YVW0wQ/L1D5Tshfy87p8&#10;lWMlz8ruFqKykmclyz6uylJZ9mHJNdzLS0Vl6jkk0dqdoVVM9N6CS1tpiVctxuFFsmnWGCQzX906&#10;ewy3zxxF9ZEoFIZRvfy9cGb1cqzu1wcpO70Jcgji1qxC3OoVOD6PWXDSJOyZKp07c7HFxRVLHB2w&#10;kFlpqoEhJurpYwzt3ohO7TCqYztMZlabqUXVlaVrenrwcXXF2ZUrkOi2DReZG0+vW4UjK5Zh/4J5&#10;8J0wBluGumD94AHYPHwoPCeNh/vEcfCZNgXHt67FNebEuqSzaCSoj7Ov4EVBJusqnvH3fJ6fipf5&#10;aXiSlaRmeD3OTcWj3BQ84eMPc1Jw/2Yy7so64bQY1F46reZZy15YxfEnkH2WansmWvWk3zi5H+kE&#10;NPVIKK6c2Ivko3s0RVgvEcrLJw4h/dxxXD1/HBlU6pSThJaVRHBjo8NxnoodE7UHZ/aFIJqW3J9/&#10;703MrtMIrJOtLYyormJ1m4FtBlSscTOommMXVjc1s8mQMcDEwlStwmkeilHzeU31FUgCqBGBaFZc&#10;jepqlNSsp2RO3m/qHRYom+FUEyn4fDmaE1pLOz5OdZbHxC7rE9jmnmMTNhAq2/K1LQmsQ39H9BnS&#10;DwNGDEK/4QPQx6UvnPo7wY7Q2jhRbfl+0oioHmVpFHhs0XCrGo13agitACv2mEr7B7D/rmeiplRg&#10;scdq6KcJ2ObjC9m5gnZYAyrhVMdqzeQK6XCSknFaBaxmauP/BvYjM6aoq0xrlBlTH55Va/ZIFggl&#10;pzLLSg/xjzyKNf5EkD8RbLWwgK/5icqqpkrKlElCKrBKyW6OUmqf5Ea54nwJntfnKzUVpVX7Id8v&#10;1ozHPihXsD6W/Eo7fI9f2sK4o0gI2YGMvQHI3xuE7AAfXHbfhDOENkx6TMePwPVAX9w5fRR3zhxH&#10;9eEolEWE4JqvG6IXzUbh/jDkBe/E5S1rkLRxNc4tWYQD309F8NjRiPh+MsInTkTYlEk4vHAeoufN&#10;QeiUKQjgl3Pb0EHYPswFbkMGwdNlELb174OdI4bi5IolOL50EaLmzMLBubNwhO9xQjIos+PJlfNx&#10;aPFMHFk2D8dWLcGx1UtwmJ/z4MpFOLVlJa7s3oGik/twPyMer8tu4nnxNTzj7/ms5CpeVVzHm6qb&#10;eFudxds38aL8Bp6WXsXjkit4IHs+02005l1BYw7VllDfz07Cvaxk1BHicjZqhYknkCMXKzt7AOkn&#10;wpF55gAyWCknIwhpBJKYW5OORRDWo0g7cwxpbOQyY0/x9lE+Ho3EY1GIP7wPZ/eHEtownGFGPrh7&#10;J4I8tmAZf0+Xfn1hJdP6GBe0aYfVhZubOplEWZthVVaZt6W6sbHT0dFVu0XInF6Z56tZNtc8DkrY&#10;LDSdRWoSRBOs/wHsn0pUV0CVMiNMoq4qozblVNlJwlxuE04DWmEpZYsJrHof5lvpebakitr3c4Kz&#10;a3/0GzYQ/fm/7ufSH70HOKMnldeWdllss1JxfhYFLo8t6qsqcK+uGvcVtM32uAqP7lbiCdX3GeEV&#10;26uApQ1+0pRhZWhHzYp6pJkRJetpX0ovMQGTziUZwpGVPm8J3RvZbkbgE/tLyD6+uENAZTLGLZ53&#10;i3BKhpUSaGmPaYPVPsm0sWKNZdz2h9e0wYRU8q0qwq2KMEtOlQ3RNZui8z2a4WWjIZZYVLT5wtQy&#10;pPPydhFeiPW9JVfZK6HyVv4BtWTZl4T5cel13OWXs+ZqPK4d28u8uQdlxw+g9FA4Svllyg8PxDXa&#10;tcu0ayeWzkf03Oko2huMO/wS3jl3jEq7D8URAUjx2oy649GooFpcozqnM+PFrVmBI3PmIGzSBOyb&#10;PgnRs6fhyMLZVORFiNmwAudWL8WFdStwdOlcnF67BDGbViJ2/XLEbVjOx5dQXRfi/OrFSOC5KbTk&#10;aTs2I81rI6768PV96QC2r0bMxmWIYyVtX4OUHRuR5rcdaQHbcTXEHdf3+aH8/EEqbApeENiXZTfw&#10;tiZbTcd8K2uCa7PwlPA+q7ih6nlVNl7Jwv6qHDwtv4mnPP9hUQYelWTiAWG/ReWtSLuA/ItHkJ94&#10;FIVJx3Ej9hCunYvGjfOHce0CFfX0AaSdOoCrZ/j4heMK1jRR2ZhTyODx8slDCtYYKqwAe5J/yxPh&#10;wYgO8Ye/+2asmD8HA5ydYcJMr8+YIOraDKxGUTUq29zZJPlVAatssY6aOKEWpaseW01J545kQ+kl&#10;tiREoppKSQXM/z/AyvNkVY1mATpvy3ANX0/19FpQqQlm87Yw0iio4mOq40nOp8W2dCSQvexh39eJ&#10;qupMUPuo6tWvN3o6O8DOSQOsrJFV79v0eVpUlxThVjWhrddA+/BeLYGtJbwCLfMrIX4uNliUlKDK&#10;FMYXhPTNozt48/i2WiQgM59kFpRGTTW9wWpIh0c137gJ3A+yCEDAFGUkbJocK/OS5bZATOBEbQm2&#10;PEej0NUq4wqsslJI2WY+Ty0kIOyyhE/lXb6Pui9F4Jsz8Cc2IjKLSdnexlI19vpOxlqlk+mejMny&#10;sYeaecVv7hJqWeROBX5Vm087fAVVV2ORfToS1/aH4ObeEFSdiEbNMYJ7IBwl/GLlEdzrAV44S4CS&#10;3Daqn905exh3afVuMaeVRYfh9slo1B3ci2w/T2T5eSjIYlctx4kFs3F8wUwcXzgL51ctQuy6ZThP&#10;IE+vno9Ywha7cTlfcy3SfTYjgyVQprOuuK/DFdpzVV6bkOG3DTf8t+Ma66r/NqT7EVxvAsyfXePz&#10;rvluRlaQO3L3+KDwQABKaFXLT+1HZcxhZYc/s+H6KPOn7+Tj7e08vKnPxTMqrVwe5WVtLt7cYkPH&#10;elWTT4AZF6i89wvTca8gDbdzL6PuxkXUXItDaeoZlKUz16ZfQEHKWcJ7CtmxR3BdwOV7XbtwGFm0&#10;zzfiTio7nH7+pKqM8yeQcuowYqNoh6mqJyOCcDQsEId2B2LvLi/48O81g7a+b69eMJaF5jL+KsAS&#10;xm7dBMqm4m2Z2STbu0h21fy8iybH0kYbMPdrVs0Ya6CzkckRmuEdyaYWjsyrzbb3T8f/XQpa1WFF&#10;kGx4n68lsGpmLxlTVXlkaaDVKLmhdDpJI8HzzWSIqGn4SDqzbBztYNeL+dXJkaBSXZ3sYCtA0zZL&#10;b7K8Z/NnaVGWn4Oa8hLcrq7CvVs1aKQ1vk9o5fjoDq2xdDzRCssQjyjrC5lEIbOdntwlrHcVbFKa&#10;+cYaSOUo6qkBtrlqlA3+t/2V8ViBl6C+kCV7zK18TH4m571+Ir3MVeq2lKivLD5QoAuktNKSb98R&#10;SpmgoRSZdvuddC7xvSQDf+LPZb9jybPSKaUu7tWUaUV51e6MMuFDDe/QDrMEWNXhVJuHh8WZqM6M&#10;Ry6/cNcig5FGe5ZDSOtPHUV59H6URoWh7MheWt5g3AjyROzmlbge5E1oI3Dv/FE8iD9DcI+i5mgE&#10;1TcQN3buwHVfd6S4b0Ti5nVIWLsCCYT0DO1rPI9JzJixm6ii6xcjbvNyJHusRyoBzaQyZtHKXg90&#10;xzVWJutG8A5khXjxcU1l8/7NIA+q/jZc99+Km/KcQDfk8NwcwpodtB25oR78rDtRGLWL0Iag6EQY&#10;qhOP42NdAT4yGry5U4gPzPGf1TaxdB+3GBuY6V/Rcbzg8QnV9mFJBhqL0ghrCu7SJt8r5DGP0N68&#10;iKob8ajIiEPtjURU8O9WQGBzCGw2I0V2/HFkxhzBtbhjyLp4BjfjzyEj5jTSLpzEFcKbTGDFAp/c&#10;F4zjjB2HQwNxIGQXAjy3YvuG1ZgwahTsLK1hyDyq20ObwNISy7COArYjemjRDvfQjL/K3OEehFpu&#10;S47V0u4KXT1d6NIWq6mCZtJjK7OICIOtDNcIPARWwGiCshmSZlBk7FVyp5Q5M60JoTUmsFIC4h/A&#10;svSpprKVjDymUXP+THKyui+qbKUpKrOaySQA29my7DSfpak3Wt5L3vfP1aLg5jWUFuQR2lLcrq3A&#10;ndtVrEo08Pj4dg1tMVVWeo0FWFrf5zLbicC+f3pPqWszsKqUxdXA+md4NaXpEf4gtvcNQX0tgEpm&#10;lRVAoq5iiTWTKgRQTYcV7SyfJ/Za5VvaYrVSiGCqonrK5UXePKY6stTmcY8J4OMKZmVNJ9THR7Jp&#10;GxWWcL6l5X3b3MnEEgv8kY+/ukP1UD3FpZqeYn6BH9H6NRZmoPb6ReTEHEJKxC6kEIwkf3ek7/JB&#10;Lu1awf5AAhtGmxyKwshdyAhwQ5LnegLkg7pTUWikkjy+dJbwHkZp5G5k7fJG+o4tSNy6Bpc2ryW0&#10;axCzhpaXlbxtLRVzE9VzIy5tXYWE7auQvnMLrexmZNLG3gjboep6mBeu7/FGFtUyN8IPRVFBKDkY&#10;ot4/N9yXUO5ALkHNCtyOnBA3ZO/2QO5uT+TyNfJD3VAY4clzvVF80B/Fx4JQcCoctzMTaIcJa0MZ&#10;gS3BD3QhcjmUN1Td57TKorSyTezDMtrgsmt4XH6d4F5FQ+EVNBDcBoJbm52I6hsJqLwWj3JCW0yV&#10;LaLKFiefRd7FkwT0BLIvEdSLp5F98RxuJsQgM+4CrhLc1JiTSDp7FOcPReAoHcthqmtkkB/VdSd2&#10;bt+CpfPmYuhAV1iaWUFfV5+waoAUYLv36KpA7d6jM6EVODXTEgVaBTSVVx6XbUoFWn0jKq1ag2rS&#10;pLKEU9lbHu2aLO+f7LDAKuDI0IuUBlgNzDLFUE01JJQCazOworLKHksx08r7qCKsAqym/m3LNQpt&#10;qUoDtGYShzQg/xewV5MvIivzKkrzCW1FMepryljluF1Xjvt1lXhEeEVln6kx2GZgqaYKWE0GVera&#10;pLD/UX8C+N+qqhlv1dhb5lIeNbc1wzpqTFYyLKEV5ZSN394943Nf3uNriKLzdWWRPZX+g3RiCbRq&#10;rJdAUl3fUZU10Fapy2d+5M/fiwo/Yr5+QKhph1/JOGt9gTqKsr7jF1VyrTz2pDoXT5nVBNiG/HRU&#10;ZSTgxjnmrqN7kRTig0t+bogTqDy3ECRv5DIPFhzYhaJDgTwG0Hb64gotaHHUbty7QJVNOIXHiYSW&#10;Nrk4PEh1RKW4byC063Fx62rmUo2yXvXdhqveW5HuvgkJzKzJ3htobWmFA/g+u7ez3JFB6K6FehJc&#10;L9zYI+DuQNHBIFQc24NSuU5QNO2uKGgYAQ2mohLYfN7Op7IWhHnwtjsKwj1QvN8LxZE7UXw4EKWn&#10;96ImiQ0L4ftwm9BSaT9QXd/wtlxw7EVNDt7UidLmEVrCS+fxgjb5aeV1ZtiruJefgvqcJNRQYUto&#10;h4uunEXZVdpjQluUep559gxy+TfIij+JnMRzKLySgPyUeGRdisO1BNbFWKTHnUUKbXHc0Ugc2ROE&#10;qJAAhNGNBHi6Yeua1Zg+6Xu4DHCFjbUDjI1N/1DQ7rLwXqCV3mAFq9hfjcLKpmoaBe6kgNXW7g5d&#10;QqtvwDxrItbYSGVNNTaqJjdoOqJk8sOfgRVIZIy0ueR+889M7AikrQZMtV5VoP0TrEbSuSVA8yiK&#10;KlMc1fRE3m9WXlPpmbYSYC34eaTk/KaJE03v06zwCthzJ48hKT5GQVtWSGjLClXVVxYz25aigeA+&#10;vlWJZ3dr8EJmQD3UzCeW/PqO4MrqnfeSYwnvWwWpZFDJkM2TIwQ+DawCpgzbyFjr53c8vrunJkrI&#10;hIgfZVIEb2uU999wf6BtfqvA523prOLxvTQUj2nD+TneyiJ72fVRrC0BlZ0eZUWQWGXZAeMj64Oy&#10;zlRsUdnGCjXu+oxfwif8EgqoMgbbDOzj6hw0ll6n1buKu/lpKLkSg2tnDiItOhQpe3fhIjNigtcG&#10;XKAiXqRdTeX9jGBazYNU22PMhlTcgn0ByAr1Q83xSDTEHsODS6fwMOEMbp04iJJ9QcgknIny/G2r&#10;kei2Ble8NzMHezCHuiPVbR2L2ZTZM9lzHVJ8NuCyn7zPJqTuYjalcl6jat4ksDkRO9lQBKPwcDDh&#10;o8qy4SiNIrSRfnwfXxRFePPI2ruDoFJh93ogb487CvdSZfd7o/xYCGovRKEq/iAqk4/jpfQS0/6+&#10;ZSQQpf3Ev9X7u1TbO6UElraYuf4Z/z4C7tOqLDZq19FAe1yXm4yarESUZ8YR2gsoTZOK4d/uPPL5&#10;u9+MOY7shNPIuxxHYC8S5IvMuMm4cSkemfEXVKWdP4PEk4dxkpHjQIg/Qnzc4L5pHRbOnosxw8Zg&#10;YD9X2Ns5wdLSFgYGxgpYgVIDrkyS6Kqsr8ApIMtKHXlcYG5W3uaZT7IzomyiJlu1yO6FmuwpOdNQ&#10;WVcZWxVYBJRmWATWZotq5iCreAiXDaEkdLJgXQH7Z2UlkIaEUc6RGUqmVEwptXSOZaxUVdOzLPdN&#10;CKyJmSXfXxRXJmL8u9H4M7QtwkNDcOIILd/FeORdz0BJbhYqC3NRW5yP2vJC3KkuwQOB9nYFnjVo&#10;oH1FpVXrZR8JMIRHAFIKy6MClkrJ+yqXSgfQn1T1x/cN+EHgbC55TKYe8rbKqKKwzbC+YRHu93z8&#10;PcFVryc9yrTfH57xMTYU0miI2qppkTKbqrGSFpjZlHCKZX5PWKXz6YNkW9kNQzqbmFlfMas9o+V7&#10;xpwmPcYCrIKWX8xHFdnMZxmoy0pFSRr/LrRx15hLL+72Rhxt6gW3VTi/nerouRZJVNPLflupeN6o&#10;OL4HtWf2o/Z0pOpNLibkdWcP4F78Edynwtw9dwR1J/bRlvojzWcrkt3Xq06lFDYAV/22UZm3IImP&#10;XfbYhPPMw+eptBeowjHua6nq63Bxh4wDb8SVgG24Ee6NPNrgwuggNhZBKCa4JQeDaZGpmoeCUEbF&#10;Lzu0C2XROwmwDwr3UY2prAWEVsAtOuCD0iOBKDm2G/nMs8Xn9uPutTi8ZSMmO0mqXSX5d5RF/W/Z&#10;wKm51VXZtMXX8aQyS8Grhr6Yae8WpRPay6gmtBViia8S1rTzKL5yjqp6CrlJZ5GTdB45KXGseOSn&#10;JqLgymVWMjLiz+MqFTbtwllcPMEcGx2Bg6FBCPH1wPoVyzF9ygwMcx0FZ6f+sLN1hKWFLUyMLQie&#10;PqEU26sBUzN/WIAVS6yBWB6TjKsBVoZ3ZAWPjoJWVu9Ir7HAJZZUFM/YivetjWlHqXDMtH+G5T/y&#10;JH8mvb1KJanMMnFfxngFPmM1LbHpMRvelokVCli+nlr5o1k+J1a52RaLAstKHFNafiP1mGbLmf9t&#10;zaVauG/bjt2BgTh77BjSL15C1tU0SK6tyM1GFRW3rqwAd6uKaI9L8fhOpeo1fqHW0NarMVjNgncq&#10;qyitdD4pJdSApYZuCNnnNwKjwNlAMO//UXK/udTPX/O8P4pQviWc76jGfzrn0yv+7BWVWF5fcnNz&#10;LzU/g0zOePegGh8aq6mkhJP5VnZ9lGz7TgDm8T1z66v7pXjRQFWlijQra3M9Y359XJnLL+JN1OWk&#10;Iy/5PBXiGG6ePIDU/UFIYE694LEWZ5kx43YQOAKcQoBSA7YSnkDUnzuAO8y8dy4coVXdixKqX+3Z&#10;fbx/GHdjDuPO+WjUnSHQUaHMmH7IpMWWjqV4qu3p9ctwnHn28MpF2LtkHoLmzsDO6VPgM20yaxIC&#10;Zk1F+OK5OLZxpZoembZ7B1WWWTQyGGWHQ1F5PByVJ/ai4sQelB8NYb4mvIcD2HDwnAM7maNpg/f5&#10;0AFQcQ94UZ1pnw8FoOwEn8vPWEa1fVqcTlgr1cqmTwRXtoZ9zb9R8/zq5zLfmqWAVdcsosoSWgG2&#10;NicZFdcTUEalLaMlliqmQyng3zCXwN5MILiXaYcJbG4qgU1LQXZyPNLiziD5HC3x8cM4HRWJfYEB&#10;2OnmhlVLVmDcqIkYNHAonBz6wJaW2NLcWgErKivDNc3W+A9gqazymAbWptU73TupjCs9yALsH8vt&#10;aI0FWMmMZtJ7Kx1AVM4/OqD+BIoqR43Kyc9l6qKsslET+xX0fB07sb6sJqurma5IsAlrs8IKuGpH&#10;iWZYlRWXDiveVsASdBnblWoae/0PYBcsXoTNmzchLDgYZ44eQ3IsLWAyW8CMqyjJvoHKglzUlRbi&#10;VlUJGmrL8bC+Ak8IrhqfvS/by2hW8MgV8DQqS5BeUCmfS8/vPQKrGbJphra5/gC1uSTPCojSc0yV&#10;VWpL5f1EBf7jXIIsW9TIOar3mO/1jkrbvP+ULEh4R3v8XrKqzLqiQjSr7it++V6KsrKeUV2fygod&#10;ZlhR1/8AVsZgmWHlurL1uVdo8WjbztKBMJNeCvND/C53nHVfhTPuKxDrtR7x3puQ5L8VSbStkjPL&#10;mCXrz0dRUU8Q0CNUsd2sUNSeisbt81TYMwdw6+xB3D57BFUyjzcqBHmE7oqfO06uWYbAKROwrF8v&#10;jGHr72qgjwG6uuivq4PBBnoYZmKEkWammGxvi7n9e8F/9hTE0j4nbFuHS1TgZH6eG4S45FAIKo7u&#10;RiWhLSWQRQelc4o2+YAfrbAvYRV13kFl9kHZcarxCZ5He1xyhnk29TTe8W8iY9eylc575nuZBSY9&#10;57I44mmNrGaiLa7JUzPCHpRfw73iq7iVn4qa7CRU3bykqiYriWoruTaW0MYiP/kCbfFZ5tcE5Aiw&#10;KZeRe/ky8lKTkHHxApIunEQsFfZkZCT2+u+C2/pNWLZgOcYT2AF9Bv+hsNZW9rAwtyG05gTP4E/Q&#10;irJKnm1WWM2wjyrpPdaWMdpuVFddNbdY5iIrYKmMsvu+dPLIEIuaM0wg/5wfpf5D6eS29BJTjQU2&#10;UVY1mULGTAWwpjK1J3AOPKq5y2xobGmlpaTTidbX2ILgmtM605briz03pfpKjrbgbaqsyf9LYcdP&#10;moi58+Zj08atCA4MwbGow0g4fR4ZifyDZmSiNIsWOT8H1bTIt8tLcLeyDPdrKvCA4D4iuLJAQCZU&#10;yFpZWeD+VraUIawq2zJzCrAaaywdSjKlUBSSSvuaCvvmPsHUwPqZcH9+QcAlo4qlppL+8KaRStz4&#10;B7CfCPrHlwRWTboQWG9T4anyaupjnVLZt7z/ltBKrpWrGLym4r4hwK/ul+PFvVI8p2I8vUtgeXx2&#10;m7a4vpC2mNAS3pcCcH0RntQUoLEsi1/AFORfPo9rZ4/iysFwxIV44Qxt6dnta3B220qcoyrGqJUt&#10;m5U1FruaudtT9RzfunAQd2mF6y5EE4YwZszdqD4ZiZpTUawDhPkYbtMi1/J+5fEIqmAYrofsRMyW&#10;NQilki7q2xuD9PXRk7bPpks3OGrpoA+/oM46hFjfCANp67aMGY4z65cjfvMqxNBCX9iyDOc2L8EV&#10;/y3Ms34oPxxIpaXCipJG+yJfQKWyFkR5o4hWueigdDyJyvqhWIA9TUcQcwCPClPx44NKWuIafGqg&#10;K2koxyvlRARYjao+rLyOBxU31JXuH/J4vzRTKazAKtZYqorQlmQws169iMLUeNriGIJKS5xyEdmq&#10;EpF1+SIyEy/gcswpxBDYg+GhCNnpizXLVmLW9DkYS2BdBgxHf0Lr5OgMW9uesLK0hxm/3IZGxlRM&#10;WQQgQzh/hlSjss0Q99DqCm0dzfpYPT3ZKoawGhuoHQslv4q6Cqi2jvawcbTVKCghEXVrrj9DI0vj&#10;5L4ooFheWSInz7ES9f3TOc3nqTWwoq5UcGPpYKKayjYxsrDd0FS2iZF5x7J3kwwJaVb/yFpaNfNK&#10;VJbQ/wGsy9DhGDd+KubPX0Ol9UVgQCQORZ1F/LlkZCZnIj/jJkpvElpa5OqCPGbbItwqI7hVpbhf&#10;W4YHzLaPqbbPGwntA83MJ7W9jAz5SCcRSwOZKCNVk7B+fkVYXxFEAvn5NWEknJ8I6wcFugAu54v9&#10;5c94juY8ws2Sx+RnAqt0dAmomo3PBVQWG4/XPMpuGK+Za99IKWArqLAVeH6vDM/u0hLf5fF2CZ7f&#10;5u175QSZMN+WOcbS8VTAL2Iu6vOvoSA1DmknDyJ+TyDiZE0nYT3BbHmGdWrjcrUA4PzWNUjw3IhL&#10;XptUzrwe6o2yY3tQdTYSt+IPo/p8JIoOBxGSEAIUgapTkUpt78edYp3k7cOokmwbFYRrITtwacdG&#10;HFm9BCtdB2I0/6FjLCzQl1/APt26wUVPH0OovJOZe/YtmoXz65cg3WcLbu72QVY4AWzKsmV8v7Ij&#10;tLvHCOwRPxQcFGC9kLPPk+WlOqgKo+VxH+RHMePy/MLjoSi9cAD1V8/jHbP8p3tU2HvMsPxbyYKI&#10;5/U5eFRNOCsycb/qKqG9pmAVaCXH1uelKJWVkixbcSMRxRmXUJiegKK0SwQ2VgFbcOUSslMTcJPQ&#10;3uD9tIQzSDhzFOdpiUP8fLBp7VosnrcYUyZNw9gxEzFk8AgM6u+K3k794ODQS+30b2lBlTWhOhka&#10;UzUFWk2elamIsuOE3JZZT5qSDirNVjEqvxJYQ7mcBoEVdRR1te5JYJ00wFo1KWzzggABthmY/wC5&#10;aVaUzJCykuVyjtawdtL0JP/5fPUc1bEk1ld6kvm5CawClE5KTzZro8KqLVQtDDQdX2ru8P/9/i2c&#10;Bw2D66ipmDSDf6SVftjssR8BoWdw9FgyEmLTCe0N5F/NRvH1LJSL2ubmoErALcnHrfIi3KsuQWN9&#10;GfOtTGOkRW7Kt68f38YbwvdOOogIoxqWEShplxWMskC9CULNz+4qeyt7SAmMzedpznlAUAVWObdB&#10;vY6oudrlkUfZg0ry9Gs2Gm+k4ZBs/aBGrdd9LUfWy/tVhLWC2ZV2/k4Znt4RtS1njq3Aa7oEsc0v&#10;5bFaATaPCpuDW3nX+aVLRfbFs0jcH4qzvttw2n29AvbQigWIXjZHLe4+uGw+opfO5WPzWcyYaxbg&#10;5l4q2JEwVNIC18UcROWpCORHBiJ37y7myj20xtFoiDuOh5dOK/t8m4pcdXqf6gTKI0wZBPcQX/vA&#10;ornYz9y6ZYQL1rn2h9ekMfCaOAo7xg2lojLLUuWTaIVz9voib7+8dijhD6c1D2bjQIU9HsjP4Y+C&#10;aGbXAzJ2683iuQf8kUfVzYv24m1vFNA6F9K+l5+LRP2VM3hckIZ3dCBv5bKdsl0OXcnL2/zb1Gah&#10;sSYTDdXpBDZTASuWuBnWaqpqbfZlWuIUKmwKyq8nIz+VlvgKrfDlBGSzctMTkZOWhGtJcXRysUiJ&#10;O4szR6IRtWc3fD3cMH/mXMz6fjbGjByP4cNGY4jLcAwc4Io+zoPQu1d/ONj3UkM8FsyzMsyjq/tn&#10;ayzQynCOxh4LsOq6OYRVDe3oaal5xepaNwRF5hbLNW2se9rCxslO7SghAGosreRP5tAm6P6Ar+lx&#10;Ocp9Od+yCViZtK/Gapl3/30uVZV5VcGqgJVe5aadE81NoCs7LBJW1UvNkmEmtV2MdFj9r/dv4Thk&#10;GvqPWYxR090wfWkYlm0+iu2+8QiNSMfRE9cQH3cDV1OykJN+A8WZmSi5zsq6jvKcLFTlU4WYb+8x&#10;34raPrxdSXBlOmMTuKK2tMjvn4vVFShFHRtok3lflFJBKABqbLTYaQFWeqA1kzIEdIG0kefcp2I3&#10;4N1Tgv3kDmGsV/spy3I/mTr5nHn6TQNhZaPxko/L5ugCrKzZVSULF5TCVuIpG5hHtcV4XK+B9pWs&#10;5b1bgVe0+M9rS/CoMp+KkcUvXxqK0y4in1Yu6+wxXI4IRIyfG05TUc9soMpuWIGz61fi/Ma1OCVz&#10;f6mK+xfPgt/kkTzOwPVwKtihMCrtAdyJPcRcGY7sPf7ICfenDd5HZaVtjjuCexePqZ7k27EHUXvu&#10;ABU4AuVU6JvBXrge4Ik0v62IkzHbLWsJ6FpcdFuH0+uW4Cp/lh7ggXSZ0bTPFyW03TImW3VSOp5C&#10;+RpBKDnqr1FYWuD8A1KEdr8XcglpPiHOperm0SIXHKTiHqYDOLsfdSkncSv9Al5UZGvWCDNKiMK+&#10;YI59XJ2NRipsQ+VVWuJrtMLMsEUZbNxSaYk1PcW1jBK12WmovnkFlddTNOpKYLOpppmJMbhJhc27&#10;ehk3CG8a8+vFs6dw6mAUdnq60wqvwLQJ0zBuxASMHDYGroRVyoXCMoAq6+w8EI49+6ghHo01tqTF&#10;NWqyxs3DPNJzrJnppAFWs5WM9BLLkI5MnpCN0eRyjrLkrhlYK6qrRU9rzZziJmCbS2D5D8Vseqy5&#10;VGcUQW0e/mk+V4CT5XqyQfgfwLKax20NmVn1CKiB9FCLsvK2WjxgbQpjO+bjPzUMUi16jVqLARM9&#10;MGJWKKYsPYp5Gy5gjWcKvIKvIzQyC0dOZSEu/jquJmXSzmSgIC0dRZlXUXwtE2U3r6M6Lwf1xYW4&#10;XVbIVrcYDwju41uE9m4dISJUBEumMMpEC1FQUUcB7wNBFIAVhARTzpFdGkWZXxF0qTdSj2XOMoGW&#10;qZBSvP1atrCRMWHp9CKgz+5VqY6w5zLvmSX35WcvGzWl5kI3AfuUgD65VcrPWYQHNYWEtljZYjk+&#10;qSvFEzqGhxUFuF14E+XXLiM78Swyzx3D1SNRSI/eg+QQXyTu9MDV4J24GuiLK35eSPX1QLL3NmbY&#10;baoT6Oiq+QiZORFH1y9D1j6BZg+qqVy15w+o2zcj/AjNLgVlNQGpJ6i3aZ3vxLEI9h0q8t2YQ6g7&#10;EYGKQ7Sp0btRuC8AOaE7kRVC0NgQ3KAC5+7zR3bETsIqGZX292goKqSnmMBWndyjxllLDu9SeTUv&#10;0he5Ugd8kbN/B7JYclTwEticKFrmgwEoPR2B6qSTagndo+JMNZzzvD5PM12zLg+PKm6qXuGG0gy6&#10;kGt4UEaLXEZLLIsAcgjpDarszUT+7ZIJ6xVUXE+lLb6MPIE29SJVNRbXU+KQlXqJwF6iHY5FzPHj&#10;OBAWBm83dyrrDIwnrMMGj6SyjlCgDm4q6S3u22cQeok1blJZGeYxNjKHvp4RwdRVwP67BFiWtibD&#10;qt0n9GUzNsJKK2pKhTMnsLLDhCirKrWAnHDIOChBabai/7sEHtmlQoZq5LY81gxtsyXWAKtRV9nT&#10;qbkUvKo0wOoTVkPZNZGqKrtVSC+zLNVTnVZNDUYztC0GTAvAkDkRGL3kFCavTcTsLVexfEcWNgfk&#10;wissB6FR+Th6MhsJ568jPS4TWUlXaHHSmEvSUZKRgYqbN1BNm1xfmIdbJXm4W1bAjMNsW12JJ7cF&#10;IMm2TeAROFFIpbZNqvvueQPePiOw/NmbR4SVOVjGeTXDRQKt5jEB9NV92l75udoRo4a2lqDKTCzW&#10;I7HlzNMC7uPb5QSzUkErQ1DNYMtjT2iHH92mG6hj41JdiAdVhXhSX0JgCXAlP3tJLm4X3EBNTgbK&#10;MpKQm3QOV88cxqWI3YgP8UFysDezYghuhgfjZmggskKDkcv7WVROmfl0ZZcnLnlvwemNKxFJm3zJ&#10;eysKooJRRKsrQyc1tL6lVNDcaNrjSH/Vi1xJC1vHvHuXwKox24SjaGTdp/o2xPIx1q2zUag5SeU9&#10;EorKY7S8VFOBVGZXFUYRzEO0s8dC1eQNeb3KE2F8bb5v9C6eQ1D3a4DNivDi5/fAjTA3fmYPdTsr&#10;ghVJgA/6o/BYGMr5vvXpMbgj62LLb+JFfb5awSTAysSJR1VZqpOpker6kD+/X3qdf7OrqKOq1tyg&#10;FSa0pRmJjBNXUMYqYsOXK7n18kXcpKpeT44juFTb5ItIjY/F6UPR8PPwxIbV6zGV6jrcZSQG93PF&#10;ANbggcPgMnj4H9D2p8r2USrrrFTW2sqBKmvNXGqqVFbGZgVWTUdUU4aVMVjdbpAdFGXVjvQOK3Wl&#10;HbW0op2lwlqq3mHCxtua+b0sAbEJwmYQm0sBKUpsp1G+ZpCbwdXcbvq5muEkiwQ0Uw9lOEf1BhNa&#10;zQQLgis9zrK43UZg1Vx5QLZSbbbmzdVi9KITmLgqAVM3ZGDGtlzMdS/CYq8yrPYvw6bgIniFF2J3&#10;VA4OHb2BC2fSkRKTihuX0pCTfAXFV9L5pc5E+Q0qLS1yTW42aqm4twjvPVrlxupSgiSzpGhNGwmd&#10;6pSSiQ4EVeB9LDZYcmsTrDK2K1aaYIqtlVz6UtbaCnQE7sXdalpesb08h7Zb7j+pp2KyHtcRWKXu&#10;5Xh0i1ASYAH62V3Jrk3KS2A1P6PC0g00ElYBtrG6AA9rCvCkko8V0+bnXqNCpCA/ORbXYk7g6unD&#10;uHJwLxLDfHE5yBs39gTxyx6MvIhQZIcR3rAgZDObypio2OD03TuRFuiNy75uuLhjIzJDvZG9PwBF&#10;VNdK2uPaGOmIikLx0d3Ij5JhlyCCFob6c1EK2ruEtYE2+WHiCTxOPoVHSScI8RHcFSXm8+r5GtWE&#10;XhRVOrIKo0JRfHA377MIadmRIGbZIA3QUcyqhDWL2fVmhA8y99BGh25DWsgWZPB4Pcwd1wjv9X2e&#10;yIr2Qx4bltILkajkexYnnlQrlt7cKlJrh1/K0JdsnUNgRWXvFKajgSp8rygTt/MJLBW2JusKFTaV&#10;2fUyYU1lhEpFfiaBTU9S+fVmcgIyk6Qu4uqleCTHnMeRyAhs3bAR0yfPwMihmllNA/u6aI79h8CV&#10;wLrQFguwA/9Q2b4KWhnqsbK004zN6psQUF2WZi6xZk4x4dXuphRWT+VXXc31bERhTY1haSnXZrWE&#10;FZVVSjZd08zl/Td8zdMS/2/LK9D+e6rin4H9A1rpwJJphk2lGfPVQNtcMllCoFU7X0hmbcrQMkzU&#10;nKebq8XUDemYuTVLgTp/RxnmepVioU85lvmVYVVAMTbvLsCOiFwEH8jFwcPXEXNKoL2CzItUn8vJ&#10;hJatKJW27Bq/5NdvKHhrsm/gdl4W7pTmo6GK0NYxN94R6yqdP6KQt3mkijbeIaS8TUWVGVQvCeIL&#10;KrJ0Xj1T1lZTzwnmC8L3nPWCAAqoAqzcf0JAn6hMqoHwYQ0zaNNtAVnOeS7jxlThZ1ReOfcxre/D&#10;Gg2wDwXYiny6gjw0lhegUVxCwU1U3UxXwF45cRDxkXtwidY2KcwbyYGeSAnwQVqQH67t3oVrIQHK&#10;GmcEMW/Ssl6XdbJ7A5G9j8rLurHHDxkh8jN/2tAg5B0JQwXVspZKW0P4Kk7tRdGRENpSWlcexTrX&#10;xdESX6TKXjpOYE/j8eXTeEB47xPiBj5+l/ZZZlBVHt+L4kMhCvoCwll4KJD3d6E4illVWeCdqrL3&#10;efNzeeFq2A6khmzn77AZKUFbCO02XA115+OscDfcpBLn00YXnwlH0YUDyGPDUpuRgBfVVNa6fM04&#10;dXWuZhinWJNdxQrfLWSGLchAfX4Gqqmy5YS09Dq/G7TFxbxdmJmKLOkRTo5XNjgj8RKBFTsch9iT&#10;xwhsJFYtXY7Rw0bDlUD26T0QfVn9nAep4ZyBA4b8obICbL++g+Hcuz+cHPv8L2tsQSg1eVYmSGig&#10;1fQQ66ge4h7QN9BWPcRqbSxVtnlRu2wdI+Bq1JUWmSDK5IlmdZVq3ntJbisoZekbVVkD7/8bWDmn&#10;efWNmtDf1CBINc+wkmmJAq1sBqcyK19LeqhlrFeN71Jx1dXxaJNbzPQoIqRlmO9TiUW+LJ8KLPar&#10;wJJdFVgeUIa1waWEtpD2uADB+7IRfegqzp1MQdK5JGTGEdrkZBRd4T8oLQ2lV9NQwirPTOMXnv+8&#10;vBu4VUy1LS/E/WqxobSstyRv0p4SzOf3COm9ekJKi0sVfkYL/ZQlxxc877mce4s2tp7Zk8fHfP7j&#10;OtpdmdssVljUlfcf1dCCV9HiVhC+yiIqZomqh3xcnv/sNpWWr/WUaq/OF2Br+fOqImZWgi2gy2yu&#10;Mn7Womw2Nmx0CGxxWiKyYk8jKXof4sN2IWG3FxIJX0qwL9KkQqikhDdppzviqKQXaYWvBOwgBMya&#10;hLPgIBXwcBjyD4QQXMJNeLMiA1DcNORTeyGaFjkKlef3o+TUHuSJKlLhKs4x18Yfwq2Ew2ggtI2i&#10;sDzeJ7QNl44pYGUOcAWzasnhEMK6ixlV4BTr68OGgmpKJb0R7klQPamgHlR9N1wO3qpgTfbfgNRd&#10;m3CFt1MJ7pXdVNzQ7cgUFWbDkXU4ALknw1AQE42q1At4XHqDtrhQQfuMmfYJbbFkV1HX+yXXcacg&#10;E/V5GVTXdNrhNObWFJRRYQsz+N3IpCXOSEfW5URcS7yI60mJVNYEpCbEICn2Ao5HHcDeoN1q3HXo&#10;4KHo35fq2auf6g0WYAc6E9g+Lhg8YKjKsNJb3L/fYEI7qAlajcrKhAozUytljWXaouwyIb3DGkus&#10;UVhdvR4ahTXWACvXgpVVO2a0ppZWhIIAmYoSKlgFyn8Da01QZchGU1TapsebwWxW2T+D2wyv9CBb&#10;Eew/ls3J9qq2BLcZWFpmI9kxkfa52foqtWWpqwtYy4wqE9V73GKuVyUW+FYT0mos9avBMv9qLNtV&#10;hSUBlVgaUIGVAeVYG1CoMq1HyE3s2nMV+yKTcfpwIpJOsbWMvYicS8koTE5BcSrrymWUpvMflnGF&#10;GeYqrfJ15tts3JEpjgJuFWEiSI21BIclED2tJ0wESgEpUNVW4nkN4WYJdA9orRtlplVFMRrKCVYF&#10;8yYBfUjQHhHMR/zZowq+Lm34/RJCy+ODsiI8rOTjbCikkZBG4Alf+7F6XyowFfYhX+MR6zGt8COC&#10;/oAK21Cco4Ctus4vGnNXTsI5pB2NJrCBiA32QQJzagrVNDV4B7/ozKy0yJd2uuHk1lU4uXE5Tm9a&#10;gfPu6wizFwoOM1Mej0DF8UiCtZe2lNBS5XIjqaa0r+VnIlBJ+1kTE4VqKprcL2b2lKoktLWx0Qra&#10;27TDMp57L+k4GhKPq17lW3GH1DCQjLvm7vdjpqaKEsxrVMxMwimVRkCvEMjUoM1ICtiISwEbcNF/&#10;PS76rkWy3wYFbtIuHvmzyzwvJXg70vj50vfSEVCpc8/sQ1E8Gwyqp8yxFoV9yhz7lNA+LM+ismay&#10;rhHWTNRmZ6DiGq1wZooaCisjtAW0wXlpYodTmVkJ6sUEVjzSL8Yh8cIZxJw+iQPhe+Hj5oHFcxcQ&#10;2GFwJqxidR2pns69B6B/r0EY1IdZliorCuvCcwYN1EDbx3mAssY9HXr/xzxjmbaoqyfQiso2WWIZ&#10;0tGVhez/BtZEJusTWHWZyeb9nhSsNqoEymYwBVIZspGtW6SsmoZv/l/ACnD/G16l1oRVs/uirQbY&#10;JmtsZGOuSnViycwoqqsClqoqK3s0exvLiiICu2hnlYJ1ya4aVUsJ6nLWMirsUn+xxqVYvjMfq3xy&#10;sdb3Bjb5XYVX0GWEhV/E8eg4xB+PQfr5BGQlXKSFlFUYshojCSXpl/nPk279q6jK4j809wbqC2iT&#10;aTnvlRZoqoyAERYpgVLBqdSSQBHO+4ROOrFuFeWiLj9LvUZtjqZu8f49vtYD/vwRlfVhmeTPItzL&#10;z8Xd/BzaWpleSKtLwBW0BFXUWQAXUO9XEmp5HhuRh+pIWOWzUWFvMcMKsAWX45Fx7hhSjkTh0v49&#10;OM9cemGXJ7/gGmCTAtyRvMsDF5uAPbR6AQ6tWoBjGxbjgsc6XJOJDMfCUXk6ClWnognXHrWW9aos&#10;kdtPRWTWLKKSKXAJqEBbdT6SlnkfSk+Fq9sC7J1LRxWs9y+fRGPKKTQkn8Dt2EOqN1jmL8tSu6sC&#10;W9BWZmdReVregE24vGujgvIS4by4cz0Sdq5DjPdqxHqvIbTr1GNxPMYR4AQ5x38jkvgaKbTI6VTr&#10;m2w48i7w/XNS8aQqh39DKizBfSLAVvLvLJcwyWeDnHdNddKVEljpES7KSKGypiI3LQlZVxJxMyUR&#10;6QmxSKWiXr5wDpd5jKEVPhYdiV2+O7Fh9TpMHjuJSjoYvR37wkkB66xgFHs8sB9hpcJqbLEo7RAM&#10;6O/yh8o2Qysqa25mrXqNRWVlbFZscfOkCT1dHQWsjMGKHRaFleVwUmYE1oIACVDWPe3UMI9MpLDt&#10;pdkQTUo2R2uuZmClmoEVUMXSCmz/v6C1kAaBtlg2FJcF7DLx/99DNxp1lY4qUyqrZtmd5FzCK+Cy&#10;WizZSSX1p6JK7arEYqrqUrHD/qVYsrMIi30LsNA7B4s8s7DQPQNLPS5jrdcluPslICQkDocjzyP2&#10;WAyunI1BVnws8pLi+EVPQFHKJdrkJJRRbcuptgJu9U1pia/jFvOtZNz6gmzUF+fSNueqvCvW+Q7B&#10;uV2ap1S5Nu8mKrOvoeRaOgpldQdtVSFzc2FKEpU8mVBdJVw3ca8gF/cLCWdBPu5m87Wz+EVijr6b&#10;m40GAvygpIgqWoLHVOTHTap6X/Iq3/OBFKF/KL3btO+3aeNrs67yM19GnnQ6XTiJhKi9OLM7AKf8&#10;duCYxxZ+4T2Q5O+JxABPQrEDif4eOEdAD61dpKA9vnkpTm9bwfPWEUx/lJzYj8pTUSg/to82ORiZ&#10;+2il93goC5p3KEgpajOgAm2z4mpuR+Nu4jE8SD2tYL2fcpL3j6L6dASKDgZSWWnR/bcg2ZdKSQAv&#10;i3KykvzWszRQxvusQ6zXGsSxznmuxLkdqxCzYzXhXYML3msR47UWF7x432ctYgVswp4aQaXl62ef&#10;jUb9zWS1gkmmbD6rLdQAW5GDe8Vs3OhG6nIzUZV9FQUZVFSqan5aCpU1FTdTE3EjlTZYeoPjziGZ&#10;qppw6iTOHTnM3LoXuwP8sHXTZkwcNwkukl179kMve2f0tHOEAwFUwDoPpJq6qhyrFJbACrRijQXa&#10;vn0GondTntWMzdrB1MQSBvqSZZttsWaVjkxLVNeFNSawTRlWFFZmIFkQDivaYWvZ9d/RgUVYCayd&#10;KltNEdRmhbURlW3qjPqzysoa2f89dmrW01zZ6+Zzmkut2lElq3hkn+QmeFXGbepVtiTAVH5Nh5Wl&#10;KKxkVmZXv/KmKsOinSXMsgVYsCML8z1uYq77NczedhWztqRi9uZELNgShzVucdjuHYPg4HM4fECg&#10;PY+0c7FUWgJ7iSqbRGj5jyohYCWpl1HGf2DFVYKbSXBvZDLvXEM1q4pAim2uI5z1VM1bhK8mLxsl&#10;tNP5hD07+RIy2SJf4T86if/o5GNH1e30MydpV2NQlpKMusxM3L55k0UF57H+GjNVRgZuS/H2XQLc&#10;SMV9wIZAwHwklrqiCViqcCMV/D6roSgH9TnXUEFbV5wqdvgCMs+cwOXDUTgV6IdDnm7Yv3E9DrFi&#10;vdyQSFhTaZOlIyph5xacc1+DU1uWU22X4pTbCpzavoIwrCe0gSg5zpx6fC+KjodSWYNxPcKHmdYL&#10;N2XWEcEoOBqiwBW1bYa2jra3JkZuH6DCnsCDlDO4R3WtYOYtOBRItfYgrMzOBPESwUumWiZRRRMF&#10;Ot6O9VmjgZBAnnUnqKwzbst5ewXOerB2rFR1mo+fcqedJ8ynBGi+RkKIG5L2+SLr3AECm4RGZtZH&#10;VXnMr4WMD/xblTDm0I3U0o1UZqejgvlVMmteuswPvkRIE5HJzHqN34GrtMCXY84h/uRxnIqOwt7g&#10;YAT5+mLbhk2YPX2Wsru9RSXte8Pe1ongEVj7XgpYUdD+/Vz+BOxwpbDNpaClNZbny3OaVdbIyJSA&#10;amyxqKvsOKGnJ9fZ0UyaMDbRWGKBVa5cJ4onvcQ2VFdbta+SBlj7Xk17LPUiuL0dYN9bjk2bf0v9&#10;L5VV1+IRlfwPYJuOquQ8QqmUWGOFZX6xrOBRa2XVcI7YZyq4Ha2ztSbvNndatViws4wZthSLfEuw&#10;wLuYVYh5O/Iwh4o61+0a5hDUGZuvYNqGZExbn8RKxIz1sVi4KRar3WLg4RuHsNA4HDsQh4vHxULG&#10;ITc2HgW0QEWX4lB8KRHFSckovUxoU2iTmXPLmWkq/7/GzvurzStP4/5TJi44ccEkTpxkz8Ynx2Vs&#10;j9fjxKaYDjZgukBIiN57790IEMUSILroiN5tcJKNM9lNZjaZnTOZ7CRTd3989vleIRvPzpyzP3zP&#10;+yKEXg7oc5/nufd7X01PHJQNT6ige3NT2KcC78/PMQtNK1DHTF2wNDejq7IS7cUlaMrLQ0t+Pkyl&#10;ZRiorcEEAV5gDtrs78fe6DieTUziE9sUno2PYX9kFPu87v7wCJ7x/DkHii+pxl+vL+OXm4SWlvwr&#10;wvq12OY1qgXV/vOVeXxC+75FS78y+Bj2XhMm21sxVFeDnsJ81CfqUK2JRU10JHrTkjBakMnsl4Gx&#10;4kyCmw5rTiL6M+LQmxpFEKKoZlFo14WxwjFVkUM1LcZqSzEVt5wZthQrjYWwU4EXmGkXG/JhlzVT&#10;2RbXWfkC2k/7m/CMKquWgx43qrXclWbCWsHBIl9HOOMUnFIWwilHsygnr99DJTWlEEgOHp0GAslq&#10;14Xgke4+WnTBL6pJG4xGVjO/15YUhi7Cb8rRwVKRCTuv+QkV9suteUYUO6ODtG0u4/M1OhkCu8cB&#10;bof/N6lVGWD5t5OWQ9vAY0z2W1RuHe3rgbm9DV2NDWisqECKPhGRIQ9x744XLhHECwTVzfW8gu3s&#10;WYLCPCrwSZZ9l5lWZoWly+kibbHTEkuWdeRZQivWmM8TW+zoM5Ys+4ZSWekzlh06sqXutdfk7omH&#10;gXXMEKvZWwKh2hPfFmClp1huhEb7KwpLaOUOh+cIrNvb0nNM23wArExCvZJlaXlfgZX1irIefP+E&#10;NFQoYMXyit0lrApYKjGfc0Zu0Pamm4L25WTVWRzxJ6CB6VRTViBBDUixwzdlDvcMU/DSTeCedgye&#10;scPwiLXCI2aQR0Ib2w/f+EHc1w8iJs2KtNxBlJdYYFTQ9mHa9BiLfb2Ethcb/Iet9Q9ifWCA8NIm&#10;Dw0SXCt2qYy7BHh3fBS7VF+BeJfWeds2jpUhKyY6O9FTU4Pa7GwU6hKRo4lXVRSfgFpDCrpy8jFU&#10;XonJugYstLZj3dSLXfMA9vut2GOe3jP342mvGXt9Zjzte4xPOXD8YmoSv6JN/s+NVfxmax2/3lzD&#10;Nzz/1QaVdsWOLyQbc+B4Qsu9QkWY45vM1tSA4apK9ObnwZieio6UJJgzMzBRlM+MWsw8mgdbcQ7G&#10;D6AdKUjBYK4e5pwEWuIYWuVI1EcFoiE6CKNFKVTTItXttG2UnFqFNaruSnMpQS1Ss8SLVE5pwt81&#10;0UbLxFNfI6sJ23yuPMdeL0tHVNY8LQYz45TdFTC7RDEPVSfBM+oFzgdoZTUTyKb4INTH+qM2xs9R&#10;0b4cfFixfqiLC0KDNhStBgKeHouO7ESYq/OwMtxF12GjG7ETWCor6zmt8CerdDKMLbsLzK5zE9gW&#10;RzQ56li2GbSovDoqmZWwDvWY0FZTjeqSEhTl5EIbo8FHN2/jQ6rjeTeqIm2sbJkTZTxzipnxLJWM&#10;9tYJrEwuySTTB//8EtTLl669BJbfEyUWYN+U11PNFGdw/NhJQnpUdTcpO/ya3J/4YFudrMPKDPGB&#10;3RR1FWAPlyvrMLDSa3yOwEqeddzjiccDW/wC2kPLPIeBdaqusr5UdLnjhGNJx3GHCjmXx2S/rEAq&#10;wKq+ZlkWYq52ZOtzOOKTaocfIfVPXkBA4hx89dPw0tvgrhvHXe0olXUEXjHD8CKw3lRYb80IvOOH&#10;COwoAnSjCJFMm2lFaq4FpSW9aK3txkAz7XGHCfP8R61a+pTarnLEXbeaaZWpukMWbBLcLasV20ND&#10;2Bke4tdW2mdmIKsFNlMneqtrUZ2RiZSoSET6+SHU3QMaHz+kPQhDWWwCmgyp6MnKhbWgFLbyWszX&#10;NVG12rFp7MRmB8vYQSXr4Bu9C/vdfXg+OIR/J7DfLC7gd+tr+GFzA/+1tYHvePztBuFdpV2mdX5O&#10;xd8nsOu93ZhurMdIRTntYRG6szLQnpiIR3pm2PQ0jORKg0QhpspYpfkYKySwxRmwlWap42BBEixZ&#10;GvSlRhOccFSG+KIi5B6G8w1YrC/EmkDbWYPtrnpsdhLeToG4EhuPKrBKYFcflWGbarpLS/rEVK9U&#10;V5Z8Zqqp6EVUctrePoLanULlFDgTQ1R1GkLVsS3hPho1AQrQugM4qyPlYyDvoZxVEcHzSB9URfmi&#10;KiYAtdr7qNeFoikpAq0ZGrQXMp/Txm9PWxlT5vGcavr5+gI+XZ9nZKENXqQbYoTZoSPZnBlnhJnA&#10;om2Y6joAm8XCvNoNa3cXzB3t6ObAV8m/YWZyCqIfRiDYPxhXCNxb5y6oLqUTJ/iGdqHysE7/A2Bl&#10;gklUViaepLdYgJXjhwT2IoGVLCvLQY512bc5AFBlXU6p3TwCrNTRo0dV479zlliAlQ3oYonP0HbK&#10;h185Z3JVCcQ8ito6gXUjrK5igy9I8WcIqRNYBe35/wuslNoXyxJgXVzPElA+5zS/p9oVncAS4HPS&#10;ecXfQbb5MTeflteWc9Xn7Ioj3oZpeCey9FOqLdGL9tdDOw73+DFVnizv+HH4sPziJ+DH7/knjCGA&#10;UAcYJhCUNI6w5BFoUgaQlGFCfl4bmkrb0FPfjuFHRkx3M2uauwkswWWtWB9jjcCuE8wNaz9Vtx+b&#10;PK4NWLBCCzXV0wlzQw3qsrKREhGJBx6euHvtBtyvXEfw9VvQefki/2EkqmO0tHMGmFIzqWhFGC+r&#10;xCwhX6xvxFJTE61nK7Z4/T1TN55bBvDV2Di+nZ3Bd8tL+GFjA3/Y2sIfd7bx484Wfr+9ie8I8Tf2&#10;BXw5ZcMz5q8tOgT7o1aMlJWiNzsLjwyJaI6LR1NkFFqjotAZH4fHyUkYyEjDcF4WhvIyaInTMEpw&#10;ZblnuFCUViaoNISIEMSHoizYU0E7kGegRc6mWhZiva0COwRX1HSHcO70NOAzqxFLbWXY7KomqFUE&#10;tlYBu0GIZZJqtiYLo6W8dq6Gah+NHtpeE7NpZ2IoHlFJW+IC0EBIq6MESm/C6Yuyh94oDfVC8QNP&#10;VSVhUl4ojfBBRax84HIIahPDUSvA5ukx3tmArakhZtRpBey/rsok4bxjIpBOZJNOZIsDnGwEWWeE&#10;WZueorpalbIOdZtg6TCil38/Y0Md6isrkMvBNzYqGt6e3rh66TreOf8+Tp10pQqKdT2pji4EV+ys&#10;69nzBO/dvwHW0UAhlvgwsApaPiZZ9v0Xk08X1MYAx4zx63z9Y4T1mFLbo8d4LvdzUss6sr5JkKhs&#10;pwmStCiK2jobHKRU26ITYlHdt3nuBJZHtfTz/wBWcqmUfJr76+rzaHmUaxNWKaW2orAHM9VnOEic&#10;uXBQAi6/PsV8fcSDttdTZ4OH5FTC6CEWOMFGcGmJtRPwJsS+hDmAUAcaZhGYOIMgA4v5NiiJjyXa&#10;EKwfRmiCBeE6I+L0dchOrUJVfi2MVXUYamnEDHPm8uNuLFvk7vBUWyrtGvOt1DqzomTdFarwQi/t&#10;E5/fRruZExuLMA8v3P7wCq5c+Cdc5z/NhxYo9rY70v2CUBYaSeWIo+VLQm96FgbzCwlKGWYra7DU&#10;2EhY26ms3fiC9viXhPXXfFN9tziPH9ZW8MftLfzpyTb+8nRXHX/c3cL3m1RZqu9XzLqfUe236A6W&#10;2lphox3uz82F0WBAc6wGLXzTtUZGojk8XFVrdBTa4mLQYUhAdxJzX4aBuVYmo9IxXJBMJUxAT2oM&#10;oY1EU+x9FAd5oDzMF91pcRjMS1Jwz9cUYLmlFMuPyrHSUYtPR3uwRAu8QVu8SWC3Ce4Twix3ONxs&#10;L1M5eIF5d7pKrsFBgdlVJpPEArfEBfI6VEwqagWVtOzhPQVoQfBdFAS5Iz/QXR0LQzxQ/NAHpdGB&#10;qNCGoFIfgZoUDTroEGZ62vBkZoxwzuLZyqyyv8+opk8XZ2mBZ2l/59QdSVb5t1rjIChlnxhnbrXA&#10;bHwEI51Ja201GuhOygvykUdYtbFxuOdxDzdv/Fw1RJx5ww0ux6iAPzmpgJWGh5NURFHYc66SYd9V&#10;8InVdQIrCquAPbDEVy5fx2UO5KptkUortlkAl908znXZkydO4fhxlwOlPaY2vR93cSGwLgSW2ZHQ&#10;OG2xlADjPD8Mr4JW1mblbvxOOKmuf1sC698DVj628vAAIK8tnxqgPuRK1oD5e6ji9WWmWgFLRXfU&#10;IWDv0PYq+6uK8FI5vQilt2EePgQ0IGmWYM4hMHkegSmytGNHkBQfD2TO9aUt9o7rh090L3yj2+Af&#10;VYmI6EIYdPkoySxAe0kpBuvrMdvZjmWz5FqHPVbw9lNxmXOXWYuPezBN+9RbUYYKKpc2MBhe12/i&#10;8jvv4QPXt3DtrffgzX9K9M2PkeThi8LgUNRGxKBNq6ctTMNgTh6taQUW6+oPYO3BL5hb/2PCht/O&#10;z+H75UX8uLGGP+9s4q9Pd/Df+7v4K+vPT7fxByrs72mLf8N8+/UkgWXe3mKGthP8ifJyKmUe7Wc6&#10;OvWJaI/Xoi0mlqDGoCUiCo1hVKXQUDTSunfqE9CfkUqIMtVNxyfLsjFanMY8q6cT0KBNF46qcH/k&#10;+n6MHFZZmB+atA9hSotHfwEtaHkWhsuzMd1SjvG6AsxTZQXitY4K7EpHFEu2v0melRnl+bocDg6J&#10;allGZqZb44PRrAlEbZSfArXwgTtyg3gt/9vIDbzLcw/kUuULw3xQFBGAcg4gVQS1MjkW9dkGOptK&#10;2Af7VNPLU/s09pZmsbcyp6zvE8K6Q1hle6WAumgbx8L4KBZkCYcxYoaxZtDUg2a6nMLMTOSkpiE5&#10;QQe9Jh5h90Nw96O7uHb1xouZXKeyvvYTF1Wydiq5U5TR7ZzY4fdfqKvYXacl/vCirMdyECesqvia&#10;ly9fU3tmBdr3xRof7OZxzhhLM8XxYw5oBd4TJzk4CKwHwKpZYpZ0OYkldbYOSjlhfamyDjD/HrBO&#10;WJ3nTljVYwc/LzlUbTQ4gFYsuVoD5u/hWFpybvVze2GDnZZY6oiH5FTCKqB6UkW9CKl3EmFNWlTZ&#10;NihlEfdTlnhcQmCq1CL8CauffgI+Wsm2ZnhEmnAnzIiPHtTjdkAR7vqmwS8wETHhemTrktGQn4f+&#10;uioF5HJfD3NtD1ZYS5ZuVYusOZMRIxyZ23JykB0ZjZA7Hrh18RIuup3HRQJ768IH8Gd+0dy8g3RP&#10;P5Tcf4im6HhCQhXLJBzFZViqb8AOc+tnfWb82/AIvp2ewe/sdqWqf9rewF+ebOF/9gXWHcJKhd2j&#10;0u5u4kdm2e/XVvEtwf5idAT7Ziq/0Yi5+jpa7TJa3gJa3yyY0zJgyeQxPYPn6TAnp6FDk4Bm+WhH&#10;Kq+Rb9CBLNrVglzMVhVTOYswVZmL4eJ09GUmUKVjUBf9AAWBnjDcuYG4f7kM7e2rSHK/ibwgb9Ro&#10;wtCoo3PQUr2TotHPHDlcmoaJ6mzMNRVg1ViODSrupihxUxEmK9Jor7VU13AqaxDqJZOG3UMJFTU/&#10;6C5yWBn+HyHN/xbSAj5GepAnskM52MWEoMqgQUOGHsaiDPTx9xzvbMGixJUJKzPpGHbsNmwT2i2Z&#10;NV+YwfrsJK3vFJYnJxSo0gssiio1TUcy3NeHNsaRXP6dIh6EItDbD54fu8ODdevmz3GBanne7V28&#10;fuLMK6BKHTtKcJhfZUO6QCbAnucALQp7OMM6lncuqYkmUdirV27g6k9/hp+yrl6+oZRXWeP3Lqqf&#10;dW4MeIM5WaCVze5SLq8LJARVMqTcfV+U9E1CRjhVa+JBOWF9CY1jzfUfQfoCzsPPeccBt8NOO2ag&#10;T1M1nVv5VLcTs6saHHjNs3zsVWAdpa7/jiv+F2cplW3HlhhAAAAAAElFTkSuQmCC"/>
  <p:tag name="ISPRING_PRESENTER_PHOTO_1" val="png|iVBORw0KGgoAAAANSUhEUgAAAIwAAACMCAMAAACZHrEMAAAB6VBMVEX////8/wAAAKn/AAD//wAA&#10;AKUAAKsAAKMAALAAAK0AAKAAAJwAAJj8//8AALIAAIkAAJP4+PgAAI4AFqYxMbY+PrkADaf78AD8&#10;5gD9jAD5/DNfX8bAwOYmJrVCQrkfH61kZMVXV8Hk5/XY5/Oir9kAI6no7fZycs3o8vZNTb7n7ADH&#10;2urQ5u6Rkde6uuXk8/eWm9T9fQD9ZQD+MAD8ygCGo9P81QDz9QB6es8AQbL8wwD9nwD+QAD8vADw&#10;/vz8rAD9cQD9VwDd4gC/yOYAAH6np96GhtPW7uuamtlDQ7UfJqF5ecR8gL+EjcghLLLQ0euYsdKr&#10;vtliZLi2y+RkfL02WLNcdb8sSZt0jLtticU9S7JHVLZGZLqOmtCkwdwiQqBelcpQd8BDaLliepom&#10;J4lHTnlRWnZFSn4vLnYfMYp8gGmqskbL0Ry1uCWFj08+RmGbnjs1QGiEi2BkZ3tUVleLrNWUlUOS&#10;nWGzv0MZHZLH0zq72eVSgsMtc8KEnHTHxxmDs9EJWK1seoKisGKstMesv2FZVmdwd0iytS2EkHmK&#10;lldlfK7Z5DVeZVdkel7Y5Vk6Qnu0w336/FpwjK78/evP4Xv7/NaCna/7/Lj5+5j6/HRTZqrJ0aUA&#10;N5lngIKCl2Wd0uC46OsAAGK17XrvAAAVuUlEQVR4nO1c6UMbR5ZvFV1d6hYSYKH2BQiEJIQkLJKJ&#10;DIpjOUYBAhgECGTrwob4NvZk7JD4IGMP3iSeybHZSSa7M9lk7P1L91VVX5K6JfCR+TLvA7Ra3dW/&#10;fvd7VSVB+De9Ger7cHJkcG5gYG5ucHJm+sS/CEXow5G5yCEyPze4cG5xcXz63MLC5GhAViMDI9M9&#10;vyWQ6MyAHy8thHPR5q/yJ8aGUHB07LcBdGIoiEfH8y0fFjoxKQUH828YSd+Q6h7J7eutQ+MB//E3&#10;iGeyH43kvPu/PjTevzT2RpCEhkj/dLOStKH8oDr42qH0BZCDDsRiyRgo7vKKw53RMTIXep1QQgG0&#10;2jzg8HJYELweRYkIwgr9IwiFtfViergJDh56fVhG8fEGKF5ghnBeWYK/foTIspDDflCmtIIVBXdd&#10;aBwgOqOMvB4oMyTQKKASLsPfNFZAh+ZRGalCAateIaGgcjS2hpVmgYaG/NOvDiXfj8JNJxcxAT4k&#10;CM4JQgaHK2QFjr1CEVF0wmIlp11nFVifPPeqWCZxxWpB3kKpWgPVwARe3ovxmiBUcC1BehOYxIBJ&#10;GaHnwsZwVru6p+tiwry3Z0R9tdjVK1nZkkpHFIKUsBDDeBE+V9G8IKwConV8CZEogFkVEp2EdGr4&#10;w+gQgDEdU598/OWh9Km9VsUtKBgthv14FdiBqNKEMSBYwEUQGKJgqsgP2rGKFO35GUQlM180pNUz&#10;uvSyWEbQOfNDrEfoUVBREDaphGoYx6gG4x5QZjg5h5GSEPIK3kqB5szzW0CPwPnksLJsDjP2kqIa&#10;tYpohaxSI8KJNF4qxYRhsJtCGhNAW1MW4LmrCwvAxDCYNsGowu/ZQiiSzq5TdpnUh2ZeAkuvZBpo&#10;dosQQDZMECYE43UKATyKQhVHsAaraHihMhfgLxEDwKpCiFKjn1L6JXl58MBY+pFpRRsYY/apinDY&#10;W8Lg5IRQrdbXOnrXqEblIszca6oS0PkcUkcPBqXHHzCeFNsCxcWMTQWi5ASvHytNMLzNwdyDqbj8&#10;qAoCA5ZipaoPuBQ4EBY1YA6+7KkkMPKzE0vUivJmXplNrNTWqpneJb9/qTdTXavlho0bQ6vg+1Yw&#10;SQhhguaisVXPR/rwB0KjDlhflI5JqM2A/RCPIb3UytoSQgh7ui5fuXL16rXrlw8pEgi0UitkjXtv&#10;UNNSkQrwe/AH+r09gf2j6Q80Mb2KqEULsZrGlGQtgyTP+Zu3tuMTok6u+PbtO7/v6iRoa0UbITcX&#10;FkLMxIUo6S7ow/UE96s3vUvNCtCDNEFRii0Dku6bDzkMl0ns88T2x3/oxlLRiAQhotAgv4i7zVgV&#10;3adNjUoxm7MrhCzyo+SuRzp0d7sBRz2k+DPAk9HzrSDoDfXS1kgZkveTkM5IxisNW1FVzzHODG96&#10;0JXbjkBMPFNfdeElLi3wzOka89Hetfmy5o/7UHtf3Id1f5Ba7+5abvg2tabI96baINHxTHzaJQWY&#10;muQJOGalT4j6wUnoJj6utgWj6vEohTGZE1bq1GdHka/sD4oG56YHV1PCR8Pe8LlaFII9wpXcKtnk&#10;ow21i5oBXa7eDKklhA1lzvRvyYvowcN9Q+Fw4p9gqUq6+ABFhOmr+hWuyD1tCocxWXcFO2SBelyE&#10;eo0zinzXdRAoHM7tLglrmuxBTEJ+XOOf87iV2oSIEajX4Y4s5AwYeZiksltofrsOinj45MnD7cGJ&#10;E5+4g8wmvN2YsSTs0c1sppXa9Jp8qyJwkoW8sElzKRBRRt5rYMuRDkrvnTpsPTlxxoY5n2K8QQeB&#10;XJmNbZZYLXzfGDJteRmzAJDEiCpNQnF/1qQtZzo4vWU5d/YtVzOJjz04DaNEFVzaqnNieexYjaua&#10;kKhcvBmEMzslGudowinftxHIWQ1NxxH9zNEOOzAuMf4AleizIfPqrEOz0O+AZVTn2W4RbohlMI37&#10;lKUbHvTQTjkOdzSgOdnR8bYdGFCc6xJFEzuXWaxLP3oke0ccwprrTXowBm/nDWciC/TUBkHf2Cvq&#10;UQMN//xeR8fvbC8Edbsh1eyeOm2vwwE9+REK85hkjKDwSJEcsFhYw6TzDj2acESDduweq07anDwh&#10;WwouyPtxiWclSSzbyoiRoTUdh/VPJx0uFSceICOFALYXtbB+wo41ulln0xuJlDC7CVkTvTqb8dnp&#10;rkZnDDBg0hPs4JTTtWLcg/UcApI1jD/4gR33N7Mmj7QLdyGkEZT5PIL8VO93fX9s4dhOGmDOulzv&#10;6gdOaB6jCA914U6Eg1VVSTiwZlRroTwCIMWyigmvvZ4oP7dyskcMMKC4p0yBOaD5VF6jz4BqEKoM&#10;8PdcS+UPG8EoWudgB8IRaEsqsUKxJBU80QqMqcEdhm05ygnQXGFqkycqczZqN2PUeG8DlhnD+Qyv&#10;gzz1EPUndwuFqePMWZfr/ToztwUTV1TaS1G26OA5zLP7KMrVg5m3OIGNCMbcsp+gvdaR8F0DzFHT&#10;65xugeZjJigV0wKzpzPCHzhY32Xr46mDd5mxL3sBmANvkPKglkKyer13DZ1x8nsczXVqUWGCMzD+&#10;imYz+XoVHh1k/1LKerq0A5cky1RQu76nbVKE31n9jMGm5shtgtmmlbqwoGBr4w/VtdhUTWqXMKVN&#10;boBJfLENFlNl3nMdPmxqcyvWfNJNNSB87j/gb0xLahcGLFim3TR6pWKPCA4EoS5eZ2c3W7k7RqaU&#10;TrnOHnZZPjmDiZMyf2hsLaIoPKPIWeXEpPR5Z2KLgOUltjDJMcb80i6PMw37yGlgx1v7Ys1NxIwj&#10;pEBpjPE8Y45kyT9pIpNE+SzOcJbgcaox8hdtwJy2uDwKwLStd1uAmeK1ShmRSjhcIawaGhw0sOSl&#10;YSa/YcKbTAXa38ni+TZ8oRmDbtinqQqLxuf3W7HmS9qCiyosbRMUphJhM8ea1A6zKq5Qa9ulXeUd&#10;1CooUTLVt+Pk28yGdLfX2rof08wmpJTYM/3M14SwkXL1LmgHaaq8pS1MGxYZ91QbMKdMMC6uKKac&#10;Wt0ndi3R+MSEFSZBllfIhnGrRoFyiTDbDtGo1DJCUnrbePRZBuaoqdFntcfaDiHeoSpcIaUCqAwi&#10;h5JUafS5BS17KFAnPLyWCRTpQVpqp74Wj3eUHx8xkq2j7KGubVsHLk6hRSoneGuE52NMdYxgOeam&#10;5pXqtHoekFJ8/4Z9hlv1+4bkaLonbt+QPbaiFrtopzgPbkY5pzeVdE8zxHtaSZwppnMJzft6zrfD&#10;YtoOhEaeZYnvGPorur5CMoJqy+7Om7xAi5oN1ZCk6y/P+1KUb5jwyLDR1pasnDmtmflJzcDO0BLb&#10;LSHkvmUL5pnUOG/ndfdp+svTB2+6mKFiZLNFpRZZuE6mzpzRKoMzHMwpqK9lGSEkdzoojXKuAYww&#10;oDXOUZ8JMFWoYGro63JblTG9CitUKGtOUUhvHxZvdbsBCnJ3b9sPIn5QbgSj+eC8XFfvpggUllmS&#10;ccRiNPPMaEDdCvUxZyByviNOXaMSQpL7WwfbBieMGnuYM7ycnZbqJoizZJB6mauO3cP49nacPcSS&#10;ANNYRDnTcVQU72CZscVzW7x9w17Y4qcs1WNFvdbFHue2PCZzV/wnakzDw5tknFaRf7YfRfzshtvt&#10;c//ylPZHTDlR9w8+5uwRcfuBj7FF/tI18Ylbtlc90GDqd8OQ2pQV3q2Z5iFpROXdID/mRIBRy8g2&#10;xxOnHjAJgAgikOtYgtNbVJ9PixPfIc6Wztvis05QHPdfbMfZphOfoS6cCFOLoXZ+IshVp1czps0y&#10;JoRNggpp2xaIeEtiUDicu6Ilueo4ehgk9Kyba4vv6sTElzIcyh4HcyI1Ou2y7l3FX6/SJErI8YRh&#10;1OJ5U4Ucc0eX7NmrGFjo20PlYFr32Qkxfk1jG2jLM4+bAr5sH2zFiU6I2YtKUvAr2Tzr3WlJ+ahN&#10;K6votms8iPfdFjBIvioagnpHdH2qyJxneCL+ewpLlm46Nq+7i3QCbSXRnfFWaP9FBzOn2Xy2VkwI&#10;qZU07Z5t2Ucm8Z5ch2ZP8/9vieJjTZvoPMsdqi2S7/K2eGfPodY5VKSFpaezey30AevE5hUGYkDj&#10;DFT8eANCAnUB6w5gJpBVUAj0BpzNe0fE+FWf5QumLeiO+PiQz2fvIsQu+spl2sIPdbEERuPMAO9D&#10;eyM4SF8L04i67jtmP8j9OtbQ2HP6DEgI158GbbkxJX4ryUh60AKMN1wy5r11neEKnIJs/Akp88kL&#10;JzAu8bs6tZGkKRFSBbdUj0VGn4rbXZRZPlvT5mKqoxw37VFu2imyAI5Xm8bZ8jl1zlwP6pggPZgC&#10;14YasABbmB+W3PecFJhlwOFKoJLWWjbc6Q1yC8/iQG0Nl2uLi8ya/tMpHGzLdWyQ5EYocC7OmSUr&#10;txwSzwkPzRRWCQa98LNoFOazGiMS98C008rqKogOX8tOYCCDdTc9vZEzlxFjy/fx+Lf2hjBFmy4r&#10;hKxX5wlixco4N6MxwqBll4IRRrQ/kJb/yzlq/6GZF42sYc73lvixx3fZPhzQ2FQhNBUvIIV2Mhd4&#10;W+SEMbVPJ6f5BPUycU70xLgitUMDbLkWn7ruliTJrhULgRJ8i4fXrwsApi89wtPNmMSTq2VLv6jQ&#10;+YNzbiU+a8samTwT74KsJN93tpy5g4EbCmHN3Tk1UUkq/VrhpE3/rCMTTLJzvUWi12DfNliuTDDL&#10;lqQ79gp8ldaRq8hfy62s4i3IJTbdWlIV5Da/Rpe9xBLpMoRtb6d6rAUY1+XWvJHv36QqLHc+dvBW&#10;zOeFFMRKJ9CcWEjR2NDLvd6Oki7RJIL5mnWf1ZyONdL9NlojU/uXrjvk0ZCQsxCQKEPl5GdzJX16&#10;5X+c2/YjQtejlM+xvt4lyTSnY0IzrbXTGnASe+LExLFjf9XJAuYZ0qYGYsMxL1t4tKinDmPcnFJY&#10;LRX0ZsAGMjXYBouQnW+HxdNYGploIGo15uND+hKfkLb4LRM0v0yRJR3Mj3ZghJinJRSy1bxswDBy&#10;rjJW8porh7RZlpLHUrNUfH/jaH6yxUI7yy2wKHYrPX/UsWw3FZSW5usAN+pEyVKz7OD/ZmD+xwEL&#10;SNIRDfnZbjWFIPykgfkKNX5fM5ewTCKbVaTKEr3x745YwEvao8GRgtMdf+doDlUbvxgyV4VFpeYV&#10;k0KFhqd/tMBizxtMbMYy6B+UMbdwI9oebJm4DNoskd3AP4t/bYkFBBvEViCShD0XWq8KO0bdL248&#10;m7OYjjAkNS+B9qrS39pgAQvfVSxwPuhKZ9vc8COtmdKNZxesC3T7ZJtFCT9cbIsFKLmJCcuDiPJ1&#10;YR/ry38S91Cq4Zy3XmdVGznF7E2iibKFdKl0YTnRjika/W9nqfFUnZQgIqADL1V/WfL+0sgYYbB+&#10;hWUejf9WYJopqjSc6H/ptbGvTmON9fWY9KY3cziSV+5rPPUG9irsk8LNQhmxCQm/DfXbqCsatL3U&#10;S+lNYgn7bU4O1bHGO5wLL1bLgSUV0mo1kqkU0+HEPh1PA/WEcn3hGtD44mI41zRI0HblNB7UDqLh&#10;hTnM/aolAMIZFCiGE3a3OlE0N77ayxZXG0TwUqW0Yno1W8ZQx8dZkz1UD6MhKKNqeF8OMhSuImI/&#10;Ep0UKHIOeWWHjRpYs/eSIxR9rHK4tcSi4Z87W7wRG4RHj8XGdRA6zWhzqI/MNIWzlmYHsmStTjCu&#10;5hxGAXdeIYRYr5ak5sqGB6gQcnRvS4gnIxGGQs1Udy/tUCpj+ddfr132+WRLO4T4w3api3ccJGnC&#10;kGW3WyYPzvsRLpczmSDi74bII3Z1YNDxlXISzwcv4PVLG8nZF4V0MTOXnJ2dzaB7dJHvw6d78xY8&#10;GC02GX2NYBOIW45c/ef9b+K0asNPYJzC8xcvnu9sZjDmSzIcVn9xGuRrdLOPKAyZv4Q/MZucXZe+&#10;15ZFf/P0imz2NdF4HZywAUWSfZ2/3pria6fF2wRRLFX4OlBMF+A1mVEOo5bbjPqllVox0GAFCRhn&#10;FwV5Y42uy751xeAPtqTPiXkDihvvPdNnX0Txrqw+hzeqYF0P1a1aLuoVAq03hOVlOyPYgJGeIPc/&#10;tZ4YldjHRtuXzHHXE13VdUV233g6YfTPxPh5ufxidjaZsY4MiIK9wZZYwKLsmh04DWiez8vnja4j&#10;POr+RQMOnfUM6yYou69aFg2L4lOMdqm6qE3DSs4GqdGoHRpShDd7sYt9f3RZHvPwvAYHBwuaCADK&#10;zSkrlO0bcpCKKN3McPc+VrT327VecC9V4+cZaf4L66Puz+twNCjy3rb1+6mrMmNLsmqDZT87D3qw&#10;fe8lDYPOXkLyL/fN2QnR9ZlkYpflmxN1UPZktP4c7lpWm7HITstd6ymHbNHgzCMY9wXAmf/Mqp5X&#10;NOZI7vOmgKg5X5FRZgNueWTDFsgE9rlt+YRszxtcTIKsXuyCd//oocsw3Fts8k1GH5vG5vrmbgS4&#10;Qn3LbM1uKMk5DDTSh05oUInBeZLBMr73RVzbohI/7wbp0ZYZ3x7y8CaRkbRLBTS747eLl1Jz2ntw&#10;NODjSlRYs88vZWDE+b2nD+MUwV98f9Y2zty6eUMGJFtPXlC9TdsoC+PLgTZ4OqIB7lRXZhmena0g&#10;DeYocvHaVXlv7973lwn9KJV3NyiS2UJRss8ipH1sDKmjaZuob+BZKhUYntlHTy59XglIiM06SMFM&#10;9dKT5y/4N+mMU0IjoQPIiFMfcm71zhMcKW0kZzV6oZH+OblR6iWdxOFmWX2JCi2kOqCJDAtpNgMz&#10;UEybiDQchZ21jATfkURiyx5L8OV+iqDXvimPa7WAfoix1FuuFteAiquVgJ46IZwIhRfteON2SjPb&#10;0kjjdB+l4LBN9ww3Kkjx60SykGm8THK/wrbt6caJUIToIuYtW45ZSdsHUq4/Kx/MpJso0MAc1gIz&#10;QrBqYQg7xJpjWRNynj62JdXKllfudIzVWRVZFq7nhWVNMVa82YQuivU0XeSXEGYZppyQV+iuM4vw&#10;ZOl17KwfNZlTBu4nY8KK9owK5HeaLtP1MBfoVpuwBkYo4gpkAAZbfP2vp+dyIqjDiQmJOeB+QnsG&#10;3ciqPy4AVcr/JSgiLiY4WhZqWJfQS+1FtqcxVYMzs0gusF2IjBs1+nMDusrAZbRIZJxhrAHHya+D&#10;lGfwtUGhNIIZHNDShR7BG+EKVBBihoYqAt0rGdJFSBbC4Z9LKoMivcZfhdBorN/NoyeZDHN+ZLw6&#10;jxhnVvPCao5uK9d0/YIQxbRoeU2/CNFA0wGJS0szJioKw6/NC4VMlu4KrOpnBoawLAffzA+bUIqO&#10;qG5LeTuwumAcL4ZyJIhWV+cM+wGtHT1wfD4Y5Uf6ZbdNtoOJxadIUN2qgaYtKG+CojMDKgCyz78k&#10;2nhA/cffME/qKD92vFd1+9wynTVmBP8Bhg8HA5P/mh91yo9NHh8dWOqnFBgdHZl5DT9e8m+yof8H&#10;CDcx//EVttMAAAAASUVORK5CYII="/>
  <p:tag name="ISPRING_PRESENTERDATA_0" val="UGjhuqFtIEh1eeG7gW4=|R2nDoW8gVmnDqm4=|||e0EyMjhGOEI3LTlENDYtNDhBNS04RkQwLUU2Nzg2ODVDMTdDOX0=|R2nDoW8gVmnDqm4gVOG7lTogVsSDbiAtIFPhu60gLSBDw7RuZyBEw6Ju|SVNQUklOR19QUkVTRU5URVJfUEhPVE9fMA==|MQ==||SVNQUklOR19QUkVTRU5URVJfUEhPVE9fMQ==|"/>
  <p:tag name="ISPRING_LMS_API_VERSION" val="SCORM 1.2"/>
  <p:tag name="ISPRING_ULTRA_SCORM_COURCE_TITLE" val="CAU TRAN THUAT-CAU PHU DINH- P.Huyền"/>
  <p:tag name="ISPRING_ULTRA_SCORM_COURSE_ID" val="7491095D-DE7D-4520-9CDC-4D20C585D6F4"/>
  <p:tag name="ISPRING_CMI5_LAUNCH_METHOD" val="any window"/>
  <p:tag name="ISPRING_SCORM_ENDPOINT" val="&lt;endpoint&gt;&lt;enable&gt;0&lt;/enable&gt;&lt;lrs&gt;http://&lt;/lrs&gt;&lt;auth&gt;0&lt;/auth&gt;&lt;login&gt;&lt;/login&gt;&lt;password&gt;&lt;/password&gt;&lt;key&gt;&lt;/key&gt;&lt;name&gt;&lt;/name&gt;&lt;email&gt;&lt;/email&gt;&lt;/endpoint&gt;&#10;"/>
  <p:tag name="ISPRINGCLOUDFOLDERID" val="1"/>
  <p:tag name="ISPRINGONLINEFOLDERID" val="1"/>
  <p:tag name="ISPRING_OUTPUT_FOLDER" val="[[&quot;\uFFFD\uFFFD\uFFFD\uFFFD{43915E84-586E-496B-88E1-40750C204AAE}&quot;,&quot;D:\\O E\\Bài giảng elearning\\P. Huyen&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advancedSettings&quot;:{&quot;enableTextAllocation&quot;:&quot;T_TRUE&quot;,&quot;viewingFromLocalDrive&quot;:&quot;T_TRUE&quot;,&quot;contentScale&quot;:75,&quot;contentScaleMode&quot;:&quot;SCAL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
  <p:tag name="ISPRING_SCORM_RATE_SLIDES" val="0"/>
  <p:tag name="ISPRING_SCORM_RATE_QUIZZES" val="0"/>
  <p:tag name="ISPRING_SCORM_PASSING_SCORE" val="0.000000"/>
  <p:tag name="ISPRING_CURRENT_PLAYER_ID" val="universal"/>
  <p:tag name="ISPRING_PRESENTATION_TITLE" val="CAU TRAN THUAT-CAU PHU DINH- P.Huyền"/>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ISPRING_SLIDE_ID_2" val="{D5AF4358-14DF-40EB-B432-94D4074D238C}"/>
  <p:tag name="GENSWF_ADVANCE_TIME" val="5.000"/>
  <p:tag name="TIMING" val="|0.5"/>
  <p:tag name="ISPRING_CUSTOM_TIMING_USED" val="1"/>
  <p:tag name="ISPRING_SLIDE_INDENT_LEVEL" val="0"/>
  <p:tag name="ISPRING_PRESENTER_ID" val="{A228F8B7-9D46-48A5-8FD0-E678685C17C9}"/>
</p:tagLst>
</file>

<file path=ppt/tags/tag11.xml><?xml version="1.0" encoding="utf-8"?>
<p:tagLst xmlns:a="http://schemas.openxmlformats.org/drawingml/2006/main" xmlns:r="http://schemas.openxmlformats.org/officeDocument/2006/relationships" xmlns:p="http://schemas.openxmlformats.org/presentationml/2006/main">
  <p:tag name="ISPRING_SLIDE_ID_2" val="{B15EC936-BD22-4F27-A553-565B0909C5B6}"/>
  <p:tag name="GENSWF_ADVANCE_TIME" val="5.000"/>
  <p:tag name="TIMING" val="|0.001"/>
  <p:tag name="ISPRING_CUSTOM_TIMING_USED" val="1"/>
  <p:tag name="ISPRING_SLIDE_INDENT_LEVEL" val="0"/>
  <p:tag name="ISPRING_PRESENTER_ID" val="{A228F8B7-9D46-48A5-8FD0-E678685C17C9}"/>
</p:tagLst>
</file>

<file path=ppt/tags/tag12.xml><?xml version="1.0" encoding="utf-8"?>
<p:tagLst xmlns:a="http://schemas.openxmlformats.org/drawingml/2006/main" xmlns:r="http://schemas.openxmlformats.org/officeDocument/2006/relationships" xmlns:p="http://schemas.openxmlformats.org/presentationml/2006/main">
  <p:tag name="ISPRING_SLIDE_ID_2" val="{214C79A7-30E0-43AC-AEE0-1A2076635F5E}"/>
  <p:tag name="GENSWF_ADVANCE_TIME" val="5.000"/>
  <p:tag name="TIMING" val="|0.001|0.5"/>
  <p:tag name="ISPRING_CUSTOM_TIMING_USED" val="1"/>
  <p:tag name="ISPRING_SLIDE_INDENT_LEVEL" val="0"/>
  <p:tag name="ISPRING_PRESENTER_ID" val="{A228F8B7-9D46-48A5-8FD0-E678685C17C9}"/>
</p:tagLst>
</file>

<file path=ppt/tags/tag13.xml><?xml version="1.0" encoding="utf-8"?>
<p:tagLst xmlns:a="http://schemas.openxmlformats.org/drawingml/2006/main" xmlns:r="http://schemas.openxmlformats.org/officeDocument/2006/relationships" xmlns:p="http://schemas.openxmlformats.org/presentationml/2006/main">
  <p:tag name="ISPRING_SLIDE_ID_2" val="{E953CA13-0B7C-43EF-AC09-B683865E729C}"/>
  <p:tag name="GENSWF_ADVANCE_TIME" val="5.000"/>
  <p:tag name="ISPRING_CUSTOM_TIMING_USED" val="1"/>
  <p:tag name="ISPRING_SLIDE_INDENT_LEVEL" val="0"/>
  <p:tag name="ISPRING_PRESENTER_ID" val="{A228F8B7-9D46-48A5-8FD0-E678685C17C9}"/>
</p:tagLst>
</file>

<file path=ppt/tags/tag14.xml><?xml version="1.0" encoding="utf-8"?>
<p:tagLst xmlns:a="http://schemas.openxmlformats.org/drawingml/2006/main" xmlns:r="http://schemas.openxmlformats.org/officeDocument/2006/relationships" xmlns:p="http://schemas.openxmlformats.org/presentationml/2006/main">
  <p:tag name="ISPRING_SLIDE_ID_2" val="{E53FD8F8-E8AA-40FD-8999-F9E3F8191D2C}"/>
  <p:tag name="GENSWF_ADVANCE_TIME" val="5.000"/>
  <p:tag name="TIMING" val="|0.001|0.5"/>
  <p:tag name="ISPRING_CUSTOM_TIMING_USED" val="1"/>
  <p:tag name="ISPRING_SLIDE_INDENT_LEVEL" val="0"/>
  <p:tag name="ISPRING_PRESENTER_ID" val="{A228F8B7-9D46-48A5-8FD0-E678685C17C9}"/>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52.197"/>
  <p:tag name="TIMING" val="|29.328|7.082|2.855|4.11"/>
  <p:tag name="ISPRING_CUSTOM_TIMING_USED" val="1"/>
  <p:tag name="ISPRING_SLIDE_ID_2" val="{EA8B2CE7-C7CD-483E-AB9E-6C254B046DE7}"/>
  <p:tag name="ISPRING_SLIDE_INDENT_LEVEL" val="0"/>
  <p:tag name="ISPRING_PRESENTER_ID" val="{A228F8B7-9D46-48A5-8FD0-E678685C17C9}"/>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44.279"/>
  <p:tag name="ISPRING_SLIDE_ID_2" val="{74A16A84-3CFB-44BA-AB24-5B453CE38F0F}"/>
  <p:tag name="ISPRING_SLIDE_INDENT_LEVEL" val="0"/>
  <p:tag name="ISPRING_PRESENTER_ID" val="{A228F8B7-9D46-48A5-8FD0-E678685C17C9}"/>
</p:tagLst>
</file>

<file path=ppt/tags/tag17.xml><?xml version="1.0" encoding="utf-8"?>
<p:tagLst xmlns:a="http://schemas.openxmlformats.org/drawingml/2006/main" xmlns:r="http://schemas.openxmlformats.org/officeDocument/2006/relationships" xmlns:p="http://schemas.openxmlformats.org/presentationml/2006/main">
  <p:tag name="ISPRING_SLIDE_ID_2" val="{C86122E1-6973-4973-9C5A-804E76A65EFB}"/>
  <p:tag name="GENSWF_ADVANCE_TIME" val="5.000"/>
  <p:tag name="ISPRING_CUSTOM_TIMING_USED" val="1"/>
  <p:tag name="ISPRING_SLIDE_INDENT_LEVEL" val="0"/>
  <p:tag name="ISPRING_PRESENTER_ID" val="{A228F8B7-9D46-48A5-8FD0-E678685C17C9}"/>
</p:tagLst>
</file>

<file path=ppt/tags/tag18.xml><?xml version="1.0" encoding="utf-8"?>
<p:tagLst xmlns:a="http://schemas.openxmlformats.org/drawingml/2006/main" xmlns:r="http://schemas.openxmlformats.org/officeDocument/2006/relationships" xmlns:p="http://schemas.openxmlformats.org/presentationml/2006/main">
  <p:tag name="ISPRING_SLIDE_ID_2" val="{0EABB1E9-A054-4229-A102-1CA59B471F6B}"/>
  <p:tag name="GENSWF_ADVANCE_TIME" val="13.001"/>
  <p:tag name="TIMING" val="|0.001|0.5|0.5|0.5|0.5|0.5|2|0.5|2|0.5|0.5|2|0.5|0.5"/>
  <p:tag name="ISPRING_CUSTOM_TIMING_USED" val="1"/>
  <p:tag name="ISPRING_SLIDE_INDENT_LEVEL" val="0"/>
  <p:tag name="ISPRING_PRESENTER_ID" val="{A228F8B7-9D46-48A5-8FD0-E678685C17C9}"/>
</p:tagLst>
</file>

<file path=ppt/tags/tag19.xml><?xml version="1.0" encoding="utf-8"?>
<p:tagLst xmlns:a="http://schemas.openxmlformats.org/drawingml/2006/main" xmlns:r="http://schemas.openxmlformats.org/officeDocument/2006/relationships" xmlns:p="http://schemas.openxmlformats.org/presentationml/2006/main">
  <p:tag name="ISPRING_SLIDE_ID_2" val="{73587809-840A-4851-AEC4-636F19201BE9}"/>
  <p:tag name="GENSWF_ADVANCE_TIME" val="5.000"/>
  <p:tag name="ISPRING_CUSTOM_TIMING_USED" val="1"/>
  <p:tag name="ISPRING_SLIDE_INDENT_LEVEL" val="0"/>
  <p:tag name="ISPRING_PRESENTER_ID" val="{A228F8B7-9D46-48A5-8FD0-E678685C17C9}"/>
</p:tagLst>
</file>

<file path=ppt/tags/tag2.xml><?xml version="1.0" encoding="utf-8"?>
<p:tagLst xmlns:a="http://schemas.openxmlformats.org/drawingml/2006/main" xmlns:r="http://schemas.openxmlformats.org/officeDocument/2006/relationships" xmlns:p="http://schemas.openxmlformats.org/presentationml/2006/main">
  <p:tag name="ISPRING_SLIDE_ID_2" val="{212929D0-C4A4-4572-853B-55BEC70D9477}"/>
  <p:tag name="GENSWF_ADVANCE_TIME" val="5.000"/>
  <p:tag name="ISPRING_CUSTOM_TIMING_USED" val="1"/>
  <p:tag name="ISPRING_SLIDE_INDENT_LEVEL" val="0"/>
  <p:tag name="ISPRING_PRESENTER_ID" val="{A228F8B7-9D46-48A5-8FD0-E678685C17C9}"/>
</p:tagLst>
</file>

<file path=ppt/tags/tag20.xml><?xml version="1.0" encoding="utf-8"?>
<p:tagLst xmlns:a="http://schemas.openxmlformats.org/drawingml/2006/main" xmlns:r="http://schemas.openxmlformats.org/officeDocument/2006/relationships" xmlns:p="http://schemas.openxmlformats.org/presentationml/2006/main">
  <p:tag name="ISPRING_SLIDE_ID_2" val="{8C0807D5-4DEE-44D8-8B30-5F6231337940}"/>
  <p:tag name="GENSWF_ADVANCE_TIME" val="5.000"/>
  <p:tag name="ISPRING_CUSTOM_TIMING_USED" val="1"/>
  <p:tag name="ISPRING_SLIDE_INDENT_LEVEL" val="0"/>
  <p:tag name="ISPRING_PRESENTER_ID" val="{A228F8B7-9D46-48A5-8FD0-E678685C17C9}"/>
</p:tagLst>
</file>

<file path=ppt/tags/tag21.xml><?xml version="1.0" encoding="utf-8"?>
<p:tagLst xmlns:a="http://schemas.openxmlformats.org/drawingml/2006/main" xmlns:r="http://schemas.openxmlformats.org/officeDocument/2006/relationships" xmlns:p="http://schemas.openxmlformats.org/presentationml/2006/main">
  <p:tag name="ISPRING_SLIDE_ID_2" val="{7330F6C7-D863-4486-BD8B-3985E3456876}"/>
  <p:tag name="GENSWF_ADVANCE_TIME" val="5.000"/>
  <p:tag name="ISPRING_CUSTOM_TIMING_USED" val="1"/>
  <p:tag name="ISPRING_SLIDE_INDENT_LEVEL" val="0"/>
  <p:tag name="ISPRING_PRESENTER_ID" val="{A228F8B7-9D46-48A5-8FD0-E678685C17C9}"/>
</p:tagLst>
</file>

<file path=ppt/tags/tag22.xml><?xml version="1.0" encoding="utf-8"?>
<p:tagLst xmlns:a="http://schemas.openxmlformats.org/drawingml/2006/main" xmlns:r="http://schemas.openxmlformats.org/officeDocument/2006/relationships" xmlns:p="http://schemas.openxmlformats.org/presentationml/2006/main">
  <p:tag name="ISPRING_SLIDE_ID_2" val="{5C3B53BD-0086-46A4-94AA-ABCF0715AC0D}"/>
  <p:tag name="GENSWF_ADVANCE_TIME" val="8.401"/>
  <p:tag name="TIMING" val="|0.001|0.5|0.5|2|0.5|2.6|1.3"/>
  <p:tag name="ISPRING_CUSTOM_TIMING_USED" val="1"/>
  <p:tag name="ISPRING_SLIDE_INDENT_LEVEL" val="0"/>
  <p:tag name="ISPRING_PRESENTER_ID" val="{A228F8B7-9D46-48A5-8FD0-E678685C17C9}"/>
</p:tagLst>
</file>

<file path=ppt/tags/tag23.xml><?xml version="1.0" encoding="utf-8"?>
<p:tagLst xmlns:a="http://schemas.openxmlformats.org/drawingml/2006/main" xmlns:r="http://schemas.openxmlformats.org/officeDocument/2006/relationships" xmlns:p="http://schemas.openxmlformats.org/presentationml/2006/main">
  <p:tag name="ISPRING_SLIDE_ID_2" val="{79C5FCF5-6D9F-4360-A12A-A47271F4E943}"/>
  <p:tag name="GENSWF_ADVANCE_TIME" val="5.000"/>
  <p:tag name="TIMING" val="|0.001|0.5|0.5"/>
  <p:tag name="ISPRING_CUSTOM_TIMING_USED" val="1"/>
  <p:tag name="ISPRING_SLIDE_INDENT_LEVEL" val="0"/>
  <p:tag name="ISPRING_PRESENTER_ID" val="{A228F8B7-9D46-48A5-8FD0-E678685C17C9}"/>
</p:tagLst>
</file>

<file path=ppt/tags/tag24.xml><?xml version="1.0" encoding="utf-8"?>
<p:tagLst xmlns:a="http://schemas.openxmlformats.org/drawingml/2006/main" xmlns:r="http://schemas.openxmlformats.org/officeDocument/2006/relationships" xmlns:p="http://schemas.openxmlformats.org/presentationml/2006/main">
  <p:tag name="ISPRING_SLIDE_ID_2" val="{E836251F-5715-4797-AA51-9DD92C775D8A}"/>
  <p:tag name="GENSWF_ADVANCE_TIME" val="7.201"/>
  <p:tag name="TIMING" val="|0.001|0.5|2|1.7"/>
  <p:tag name="ISPRING_CUSTOM_TIMING_USED" val="1"/>
  <p:tag name="ISPRING_SLIDE_INDENT_LEVEL" val="0"/>
  <p:tag name="ISPRING_PRESENTER_ID" val="{A228F8B7-9D46-48A5-8FD0-E678685C17C9}"/>
</p:tagLst>
</file>

<file path=ppt/tags/tag25.xml><?xml version="1.0" encoding="utf-8"?>
<p:tagLst xmlns:a="http://schemas.openxmlformats.org/drawingml/2006/main" xmlns:r="http://schemas.openxmlformats.org/officeDocument/2006/relationships" xmlns:p="http://schemas.openxmlformats.org/presentationml/2006/main">
  <p:tag name="ISPRING_SLIDE_ID_2" val="{004135C4-22F7-4EB8-B113-E7188BE0C228}"/>
  <p:tag name="GENSWF_ADVANCE_TIME" val="5.000"/>
  <p:tag name="TIMING" val="|0.001|1|0.5|0.5"/>
  <p:tag name="ISPRING_CUSTOM_TIMING_USED" val="1"/>
  <p:tag name="ISPRING_SLIDE_INDENT_LEVEL" val="0"/>
  <p:tag name="ISPRING_PRESENTER_ID" val="{A228F8B7-9D46-48A5-8FD0-E678685C17C9}"/>
</p:tagLst>
</file>

<file path=ppt/tags/tag26.xml><?xml version="1.0" encoding="utf-8"?>
<p:tagLst xmlns:a="http://schemas.openxmlformats.org/drawingml/2006/main" xmlns:r="http://schemas.openxmlformats.org/officeDocument/2006/relationships" xmlns:p="http://schemas.openxmlformats.org/presentationml/2006/main">
  <p:tag name="ISPRING_SLIDE_ID_2" val="{B78CF3DD-BE84-4CC2-9E25-E766A7D9B6CD}"/>
  <p:tag name="GENSWF_ADVANCE_TIME" val="5.000"/>
  <p:tag name="TIMING" val="|0.001|0.5"/>
  <p:tag name="ISPRING_CUSTOM_TIMING_USED" val="1"/>
  <p:tag name="ISPRING_SLIDE_INDENT_LEVEL" val="0"/>
  <p:tag name="ISPRING_PRESENTER_ID" val="{A228F8B7-9D46-48A5-8FD0-E678685C17C9}"/>
</p:tagLst>
</file>

<file path=ppt/tags/tag27.xml><?xml version="1.0" encoding="utf-8"?>
<p:tagLst xmlns:a="http://schemas.openxmlformats.org/drawingml/2006/main" xmlns:r="http://schemas.openxmlformats.org/officeDocument/2006/relationships" xmlns:p="http://schemas.openxmlformats.org/presentationml/2006/main">
  <p:tag name="ISPRING_SLIDE_ID_2" val="{464DF7AE-CA74-4779-A9D9-3F9EEEBCE278}"/>
  <p:tag name="GENSWF_ADVANCE_TIME" val="5.000"/>
  <p:tag name="TIMING" val="|0.001|2|2"/>
  <p:tag name="ISPRING_CUSTOM_TIMING_USED" val="1"/>
  <p:tag name="ISPRING_SLIDE_INDENT_LEVEL" val="0"/>
  <p:tag name="ISPRING_PRESENTER_ID" val="{A228F8B7-9D46-48A5-8FD0-E678685C17C9}"/>
</p:tagLst>
</file>

<file path=ppt/tags/tag28.xml><?xml version="1.0" encoding="utf-8"?>
<p:tagLst xmlns:a="http://schemas.openxmlformats.org/drawingml/2006/main" xmlns:r="http://schemas.openxmlformats.org/officeDocument/2006/relationships" xmlns:p="http://schemas.openxmlformats.org/presentationml/2006/main">
  <p:tag name="ISPRING_SLIDE_ID_2" val="{77A0555B-730B-4B6E-9E41-9D31242DC300}"/>
  <p:tag name="GENSWF_ADVANCE_TIME" val="21.001"/>
  <p:tag name="TIMING" val="|0.001|1.25|1.25|0.5|1.25|0.5|0.5|2|2|1.25|0.5|1.3|1.3|1|1.1|0.5|0.5|0.5|2|1.3"/>
  <p:tag name="ISPRING_CUSTOM_TIMING_USED" val="1"/>
  <p:tag name="ISPRING_SLIDE_INDENT_LEVEL" val="0"/>
  <p:tag name="ISPRING_PRESENTER_ID" val="{A228F8B7-9D46-48A5-8FD0-E678685C17C9}"/>
</p:tagLst>
</file>

<file path=ppt/tags/tag29.xml><?xml version="1.0" encoding="utf-8"?>
<p:tagLst xmlns:a="http://schemas.openxmlformats.org/drawingml/2006/main" xmlns:r="http://schemas.openxmlformats.org/officeDocument/2006/relationships" xmlns:p="http://schemas.openxmlformats.org/presentationml/2006/main">
  <p:tag name="ISPRING_SLIDE_ID_2" val="{05D71BAF-C77E-42B2-805F-401E8844C8EB}"/>
  <p:tag name="GENSWF_ADVANCE_TIME" val="5.000"/>
  <p:tag name="ISPRING_CUSTOM_TIMING_USED" val="1"/>
  <p:tag name="ISPRING_SLIDE_INDENT_LEVEL" val="0"/>
  <p:tag name="ISPRING_PRESENTER_ID" val="{A228F8B7-9D46-48A5-8FD0-E678685C17C9}"/>
</p:tagLst>
</file>

<file path=ppt/tags/tag3.xml><?xml version="1.0" encoding="utf-8"?>
<p:tagLst xmlns:a="http://schemas.openxmlformats.org/drawingml/2006/main" xmlns:r="http://schemas.openxmlformats.org/officeDocument/2006/relationships" xmlns:p="http://schemas.openxmlformats.org/presentationml/2006/main">
  <p:tag name="ISPRING_SLIDE_ID_2" val="{4A181281-D1BA-481B-B384-941B7CFDFAFC}"/>
  <p:tag name="GENSWF_ADVANCE_TIME" val="20.137"/>
  <p:tag name="ISPRING_CUSTOM_TIMING_USED" val="1"/>
  <p:tag name="ISPRING_SLIDE_INDENT_LEVEL" val="0"/>
  <p:tag name="ISPRING_PRESENTER_ID" val="{A228F8B7-9D46-48A5-8FD0-E678685C17C9}"/>
</p:tagLst>
</file>

<file path=ppt/tags/tag30.xml><?xml version="1.0" encoding="utf-8"?>
<p:tagLst xmlns:a="http://schemas.openxmlformats.org/drawingml/2006/main" xmlns:r="http://schemas.openxmlformats.org/officeDocument/2006/relationships" xmlns:p="http://schemas.openxmlformats.org/presentationml/2006/main">
  <p:tag name="ISPRING_SLIDE_ID_2" val="{FD8C79C1-8064-405F-892A-FEF8D92B07E6}"/>
  <p:tag name="GENSWF_ADVANCE_TIME" val="5.000"/>
  <p:tag name="ISPRING_CUSTOM_TIMING_USED" val="1"/>
  <p:tag name="ISPRING_SLIDE_INDENT_LEVEL" val="0"/>
  <p:tag name="ISPRING_PRESENTER_ID" val="{A228F8B7-9D46-48A5-8FD0-E678685C17C9}"/>
</p:tagLst>
</file>

<file path=ppt/tags/tag31.xml><?xml version="1.0" encoding="utf-8"?>
<p:tagLst xmlns:a="http://schemas.openxmlformats.org/drawingml/2006/main" xmlns:r="http://schemas.openxmlformats.org/officeDocument/2006/relationships" xmlns:p="http://schemas.openxmlformats.org/presentationml/2006/main">
  <p:tag name="ISPRING_SLIDE_ID_2" val="{3E5D488E-B6FC-4A69-BA91-329DC0BC0B4A}"/>
  <p:tag name="GENSWF_ADVANCE_TIME" val="7.501"/>
  <p:tag name="TIMING" val="|0.001|2|0.5|1|0.5|2|0.5|0.5"/>
  <p:tag name="ISPRING_CUSTOM_TIMING_USED" val="1"/>
  <p:tag name="ISPRING_SLIDE_INDENT_LEVEL" val="0"/>
  <p:tag name="ISPRING_PRESENTER_ID" val="{A228F8B7-9D46-48A5-8FD0-E678685C17C9}"/>
</p:tagLst>
</file>

<file path=ppt/tags/tag32.xml><?xml version="1.0" encoding="utf-8"?>
<p:tagLst xmlns:a="http://schemas.openxmlformats.org/drawingml/2006/main" xmlns:r="http://schemas.openxmlformats.org/officeDocument/2006/relationships" xmlns:p="http://schemas.openxmlformats.org/presentationml/2006/main">
  <p:tag name="ISPRING_SLIDE_ID_2" val="{28B71073-D67F-4BAD-BA78-BD7C85CC82C4}"/>
  <p:tag name="GENSWF_ADVANCE_TIME" val="24.101"/>
  <p:tag name="TIMING" val="|0.001|3.3|2.7|16.1|0.5|0.5|0.5"/>
  <p:tag name="ISPRING_CUSTOM_TIMING_USED" val="1"/>
  <p:tag name="ISPRING_SLIDE_INDENT_LEVEL" val="0"/>
  <p:tag name="ISPRING_PRESENTER_ID" val="{A228F8B7-9D46-48A5-8FD0-E678685C17C9}"/>
</p:tagLst>
</file>

<file path=ppt/tags/tag33.xml><?xml version="1.0" encoding="utf-8"?>
<p:tagLst xmlns:a="http://schemas.openxmlformats.org/drawingml/2006/main" xmlns:r="http://schemas.openxmlformats.org/officeDocument/2006/relationships" xmlns:p="http://schemas.openxmlformats.org/presentationml/2006/main">
  <p:tag name="ISPRING_SLIDE_ID_2" val="{A80E3A54-6BC9-486E-AFAE-86BB3FECF862}"/>
  <p:tag name="GENSWF_ADVANCE_TIME" val="9.001"/>
  <p:tag name="TIMING" val="|0.001|7"/>
  <p:tag name="ISPRING_CUSTOM_TIMING_USED" val="1"/>
  <p:tag name="ISPRING_SLIDE_INDENT_LEVEL" val="0"/>
  <p:tag name="ISPRING_PRESENTER_ID" val="{A228F8B7-9D46-48A5-8FD0-E678685C17C9}"/>
</p:tagLst>
</file>

<file path=ppt/tags/tag34.xml><?xml version="1.0" encoding="utf-8"?>
<p:tagLst xmlns:a="http://schemas.openxmlformats.org/drawingml/2006/main" xmlns:r="http://schemas.openxmlformats.org/officeDocument/2006/relationships" xmlns:p="http://schemas.openxmlformats.org/presentationml/2006/main">
  <p:tag name="ISPRING_SLIDE_ID_2" val="{2E96F105-CC2B-42C7-A794-E595ABA7D871}"/>
  <p:tag name="GENSWF_ADVANCE_TIME" val="5.000"/>
  <p:tag name="TIMING" val="|0.001|0.5|0.5|0.5"/>
  <p:tag name="ISPRING_CUSTOM_TIMING_USED" val="1"/>
  <p:tag name="ISPRING_SLIDE_INDENT_LEVEL" val="0"/>
  <p:tag name="ISPRING_PRESENTER_ID" val="{A228F8B7-9D46-48A5-8FD0-E678685C17C9}"/>
</p:tagLst>
</file>

<file path=ppt/tags/tag35.xml><?xml version="1.0" encoding="utf-8"?>
<p:tagLst xmlns:a="http://schemas.openxmlformats.org/drawingml/2006/main" xmlns:r="http://schemas.openxmlformats.org/officeDocument/2006/relationships" xmlns:p="http://schemas.openxmlformats.org/presentationml/2006/main">
  <p:tag name="ISPRING_SLIDE_ID_2" val="{2C0A1F3E-BDAE-4AA8-BC25-142D495865C2}"/>
  <p:tag name="GENSWF_ADVANCE_TIME" val="7.501"/>
  <p:tag name="TIMING" val="|0.001|0.5|0.5|0.5|0.5|0.5|0.5|0.5|0.5|0.5|0.5|0.5|0.5|0.5|0.5"/>
  <p:tag name="ISPRING_CUSTOM_TIMING_USED" val="1"/>
  <p:tag name="ISPRING_SLIDE_INDENT_LEVEL" val="0"/>
  <p:tag name="ISPRING_PRESENTER_ID" val="{A228F8B7-9D46-48A5-8FD0-E678685C17C9}"/>
</p:tagLst>
</file>

<file path=ppt/tags/tag36.xml><?xml version="1.0" encoding="utf-8"?>
<p:tagLst xmlns:a="http://schemas.openxmlformats.org/drawingml/2006/main" xmlns:r="http://schemas.openxmlformats.org/officeDocument/2006/relationships" xmlns:p="http://schemas.openxmlformats.org/presentationml/2006/main">
  <p:tag name="GENSWF_ADVANCE_TIME" val="41.499"/>
  <p:tag name="ISPRING_CUSTOM_TIMING_USED" val="1"/>
  <p:tag name="ISPRING_SLIDE_ID_2" val="{8FA4CADE-7FDB-44CB-97E6-BBF96850840D}"/>
  <p:tag name="ISPRING_SLIDE_INDENT_LEVEL" val="0"/>
  <p:tag name="ISPRING_PRESENTER_ID" val="{A228F8B7-9D46-48A5-8FD0-E678685C17C9}"/>
</p:tagLst>
</file>

<file path=ppt/tags/tag37.xml><?xml version="1.0" encoding="utf-8"?>
<p:tagLst xmlns:a="http://schemas.openxmlformats.org/drawingml/2006/main" xmlns:r="http://schemas.openxmlformats.org/officeDocument/2006/relationships" xmlns:p="http://schemas.openxmlformats.org/presentationml/2006/main">
  <p:tag name="ISPRING_SLIDE_ID_2" val="{A10770CD-9A2F-4755-B3BD-4C239E362F44}"/>
  <p:tag name="GENSWF_ADVANCE_TIME" val="5.000"/>
  <p:tag name="TIMING" val="|0.001|1"/>
  <p:tag name="ISPRING_CUSTOM_TIMING_USED" val="1"/>
  <p:tag name="ISPRING_SLIDE_INDENT_LEVEL" val="0"/>
  <p:tag name="ISPRING_PRESENTER_ID" val="{A228F8B7-9D46-48A5-8FD0-E678685C17C9}"/>
</p:tagLst>
</file>

<file path=ppt/tags/tag38.xml><?xml version="1.0" encoding="utf-8"?>
<p:tagLst xmlns:a="http://schemas.openxmlformats.org/drawingml/2006/main" xmlns:r="http://schemas.openxmlformats.org/officeDocument/2006/relationships" xmlns:p="http://schemas.openxmlformats.org/presentationml/2006/main">
  <p:tag name="MMPROD_SUBSTITUTION_ID" val="{25953230-7B8C-4E05-AFC3-A31197AAC80B}"/>
</p:tagLst>
</file>

<file path=ppt/tags/tag4.xml><?xml version="1.0" encoding="utf-8"?>
<p:tagLst xmlns:a="http://schemas.openxmlformats.org/drawingml/2006/main" xmlns:r="http://schemas.openxmlformats.org/officeDocument/2006/relationships" xmlns:p="http://schemas.openxmlformats.org/presentationml/2006/main">
  <p:tag name="ISPRING_SLIDE_ID_2" val="{55EA0DBA-7A63-4CC1-A03D-59F628EC2673}"/>
  <p:tag name="GENSWF_ADVANCE_TIME" val="5.000"/>
  <p:tag name="ISPRING_CUSTOM_TIMING_USED" val="1"/>
  <p:tag name="ISPRING_SLIDE_INDENT_LEVEL" val="0"/>
  <p:tag name="ISPRING_PRESENTER_ID" val="{A228F8B7-9D46-48A5-8FD0-E678685C17C9}"/>
</p:tagLst>
</file>

<file path=ppt/tags/tag5.xml><?xml version="1.0" encoding="utf-8"?>
<p:tagLst xmlns:a="http://schemas.openxmlformats.org/drawingml/2006/main" xmlns:r="http://schemas.openxmlformats.org/officeDocument/2006/relationships" xmlns:p="http://schemas.openxmlformats.org/presentationml/2006/main">
  <p:tag name="ISPRING_SLIDE_ID_2" val="{D0E6BFDB-59A3-4BDD-9559-081EA19B8880}"/>
  <p:tag name="GENSWF_ADVANCE_TIME" val="9.745"/>
  <p:tag name="ISPRING_CUSTOM_TIMING_USED" val="1"/>
  <p:tag name="ISPRING_SLIDE_INDENT_LEVEL" val="0"/>
  <p:tag name="ISPRING_PRESENTER_ID" val="{A228F8B7-9D46-48A5-8FD0-E678685C17C9}"/>
</p:tagLst>
</file>

<file path=ppt/tags/tag6.xml><?xml version="1.0" encoding="utf-8"?>
<p:tagLst xmlns:a="http://schemas.openxmlformats.org/drawingml/2006/main" xmlns:r="http://schemas.openxmlformats.org/officeDocument/2006/relationships" xmlns:p="http://schemas.openxmlformats.org/presentationml/2006/main">
  <p:tag name="GENSWF_ADVANCE_TIME" val="38.524"/>
  <p:tag name="ISPRING_CUSTOM_TIMING_USED" val="1"/>
  <p:tag name="ISPRING_SLIDE_ID_2" val="{5E4B08F8-2512-4C37-87FD-A8825480FA89}"/>
  <p:tag name="ISPRING_SLIDE_INDENT_LEVEL" val="0"/>
  <p:tag name="ISPRING_PRESENTER_ID" val="{A228F8B7-9D46-48A5-8FD0-E678685C17C9}"/>
</p:tagLst>
</file>

<file path=ppt/tags/tag7.xml><?xml version="1.0" encoding="utf-8"?>
<p:tagLst xmlns:a="http://schemas.openxmlformats.org/drawingml/2006/main" xmlns:r="http://schemas.openxmlformats.org/officeDocument/2006/relationships" xmlns:p="http://schemas.openxmlformats.org/presentationml/2006/main">
  <p:tag name="ISPRING_SLIDE_ID_2" val="{4A651B14-6D09-468E-83A3-587B26D615CC}"/>
  <p:tag name="GENSWF_ADVANCE_TIME" val="28.801"/>
  <p:tag name="TIMING" val="|0.001"/>
  <p:tag name="ISPRING_CUSTOM_TIMING_USED" val="1"/>
  <p:tag name="ISPRING_SLIDE_INDENT_LEVEL" val="0"/>
  <p:tag name="ISPRING_PRESENTER_ID" val="{A228F8B7-9D46-48A5-8FD0-E678685C17C9}"/>
</p:tagLst>
</file>

<file path=ppt/tags/tag8.xml><?xml version="1.0" encoding="utf-8"?>
<p:tagLst xmlns:a="http://schemas.openxmlformats.org/drawingml/2006/main" xmlns:r="http://schemas.openxmlformats.org/officeDocument/2006/relationships" xmlns:p="http://schemas.openxmlformats.org/presentationml/2006/main">
  <p:tag name="ISPRING_SLIDE_ID_2" val="{A3F17112-2C2A-45F6-97C6-D7B05CA3B573}"/>
  <p:tag name="GENSWF_ADVANCE_TIME" val="33.097"/>
  <p:tag name="ISPRING_CUSTOM_TIMING_USED" val="1"/>
  <p:tag name="ISPRING_SLIDE_INDENT_LEVEL" val="0"/>
  <p:tag name="ISPRING_PRESENTER_ID" val="{A228F8B7-9D46-48A5-8FD0-E678685C17C9}"/>
</p:tagLst>
</file>

<file path=ppt/tags/tag9.xml><?xml version="1.0" encoding="utf-8"?>
<p:tagLst xmlns:a="http://schemas.openxmlformats.org/drawingml/2006/main" xmlns:r="http://schemas.openxmlformats.org/officeDocument/2006/relationships" xmlns:p="http://schemas.openxmlformats.org/presentationml/2006/main">
  <p:tag name="ISPRING_SLIDE_ID_2" val="{1E89569D-A88A-40D3-B6D5-268F5C3CFA4D}"/>
  <p:tag name="GENSWF_ADVANCE_TIME" val="5.000"/>
  <p:tag name="TIMING" val="|0.5|2"/>
  <p:tag name="ISPRING_CUSTOM_TIMING_USED" val="1"/>
  <p:tag name="ISPRING_SLIDE_INDENT_LEVEL" val="0"/>
  <p:tag name="ISPRING_PRESENTER_ID" val="{A228F8B7-9D46-48A5-8FD0-E678685C17C9}"/>
</p:tagLst>
</file>

<file path=ppt/theme/_rels/theme10.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2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1.xml><?xml version="1.0" encoding="utf-8"?>
<a:theme xmlns:a="http://schemas.openxmlformats.org/drawingml/2006/main" name="5_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751</TotalTime>
  <Words>2820</Words>
  <Application>Microsoft Office PowerPoint</Application>
  <PresentationFormat>Custom</PresentationFormat>
  <Paragraphs>395</Paragraphs>
  <Slides>36</Slides>
  <Notes>36</Notes>
  <HiddenSlides>0</HiddenSlides>
  <MMClips>0</MMClips>
  <ScaleCrop>false</ScaleCrop>
  <HeadingPairs>
    <vt:vector size="4" baseType="variant">
      <vt:variant>
        <vt:lpstr>Theme</vt:lpstr>
      </vt:variant>
      <vt:variant>
        <vt:i4>13</vt:i4>
      </vt:variant>
      <vt:variant>
        <vt:lpstr>Slide Titles</vt:lpstr>
      </vt:variant>
      <vt:variant>
        <vt:i4>36</vt:i4>
      </vt:variant>
    </vt:vector>
  </HeadingPairs>
  <TitlesOfParts>
    <vt:vector size="49" baseType="lpstr">
      <vt:lpstr>Office Theme</vt:lpstr>
      <vt:lpstr>3_Default Design</vt:lpstr>
      <vt:lpstr>2_Office Theme</vt:lpstr>
      <vt:lpstr>1_Office Theme</vt:lpstr>
      <vt:lpstr>12_Default Design</vt:lpstr>
      <vt:lpstr>9_Default Design</vt:lpstr>
      <vt:lpstr>1_Default Design</vt:lpstr>
      <vt:lpstr>6_Default Design</vt:lpstr>
      <vt:lpstr>4_Default Design</vt:lpstr>
      <vt:lpstr>2_Concourse</vt:lpstr>
      <vt:lpstr>5_Crayons</vt:lpstr>
      <vt:lpstr>2_Default Design</vt:lpstr>
      <vt:lpstr>4_Office Theme</vt:lpstr>
      <vt:lpstr>PowerPoint Presentation</vt:lpstr>
      <vt:lpstr>                                     MỤC TIÊU BÀI DẠY  1.Kiến thức  Hiểu rõ đặc điểm hình thức, chức năng của câu câu trần thuật, câu phủ định. 2. Kĩ năng - Sử dụng câu trần thuật, câu phủ định đúng hoàn cảnh giao tiếp. - Phân biệt được các kiểu câu.  3.Thái độ  Có ý thức sử dụng các kiểu câu đúng hoàn cảnh giao tiếp.</vt:lpstr>
      <vt:lpstr>PowerPoint Presentation</vt:lpstr>
      <vt:lpstr>PowerPoint Presentation</vt:lpstr>
      <vt:lpstr>PHÂN LOẠI CÁC KIỂU CÂU</vt:lpstr>
      <vt:lpstr>I/ Đặc điểm  hình thức và chức năng:       1. Ví dụ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tập 1: Tìm từ ngữ phủ định và cho biết tác dụng phủ định của mỗi câu. </vt:lpstr>
      <vt:lpstr>PowerPoint Presentation</vt:lpstr>
      <vt:lpstr>PowerPoint Presentation</vt:lpstr>
      <vt:lpstr>PowerPoint Presentation</vt:lpstr>
      <vt:lpstr>PowerPoint Presentation</vt:lpstr>
      <vt:lpstr>HƯỚNG DẪN HỌC TẬP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CAU TRAN THUAT-CAU PHU DINH- P.Huyền</dc:title>
  <dc:creator>TrangĐinh</dc:creator>
  <cp:lastModifiedBy>HH</cp:lastModifiedBy>
  <cp:revision>140</cp:revision>
  <dcterms:created xsi:type="dcterms:W3CDTF">2006-08-16T00:00:00Z</dcterms:created>
  <dcterms:modified xsi:type="dcterms:W3CDTF">2021-04-15T02:59:04Z</dcterms:modified>
</cp:coreProperties>
</file>