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1"/>
  </p:notesMasterIdLst>
  <p:sldIdLst>
    <p:sldId id="292" r:id="rId4"/>
    <p:sldId id="544" r:id="rId5"/>
    <p:sldId id="545" r:id="rId6"/>
    <p:sldId id="634" r:id="rId7"/>
    <p:sldId id="573" r:id="rId8"/>
    <p:sldId id="571" r:id="rId9"/>
    <p:sldId id="260" r:id="rId10"/>
    <p:sldId id="362" r:id="rId11"/>
    <p:sldId id="533" r:id="rId12"/>
    <p:sldId id="295" r:id="rId13"/>
    <p:sldId id="647" r:id="rId14"/>
    <p:sldId id="262" r:id="rId15"/>
    <p:sldId id="635" r:id="rId16"/>
    <p:sldId id="636" r:id="rId17"/>
    <p:sldId id="637" r:id="rId18"/>
    <p:sldId id="645" r:id="rId19"/>
    <p:sldId id="646" r:id="rId20"/>
    <p:sldId id="638" r:id="rId21"/>
    <p:sldId id="639" r:id="rId22"/>
    <p:sldId id="643" r:id="rId23"/>
    <p:sldId id="644" r:id="rId24"/>
    <p:sldId id="290" r:id="rId25"/>
    <p:sldId id="275" r:id="rId26"/>
    <p:sldId id="640" r:id="rId27"/>
    <p:sldId id="641" r:id="rId28"/>
    <p:sldId id="642"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8AED5"/>
    <a:srgbClr val="D2EFFA"/>
    <a:srgbClr val="84D1F0"/>
    <a:srgbClr val="66FF33"/>
    <a:srgbClr val="66FFCC"/>
    <a:srgbClr val="6600FF"/>
    <a:srgbClr val="0099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8"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08B02-EB84-4554-9D84-707E967A9383}"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BCC77-1300-480B-B7B2-A4C33425DC03}" type="slidenum">
              <a:rPr lang="en-US" smtClean="0"/>
              <a:t>‹#›</a:t>
            </a:fld>
            <a:endParaRPr lang="en-US"/>
          </a:p>
        </p:txBody>
      </p:sp>
    </p:spTree>
    <p:extLst>
      <p:ext uri="{BB962C8B-B14F-4D97-AF65-F5344CB8AC3E}">
        <p14:creationId xmlns:p14="http://schemas.microsoft.com/office/powerpoint/2010/main" val="268747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AutoNum type="arabicPeriod"/>
            </a:pPr>
            <a:endParaRPr lang="en-US" sz="1200" dirty="0">
              <a:latin typeface="Arial-Rounded" pitchFamily="34" charset="0"/>
              <a:ea typeface="Arial-Rounded" pitchFamily="34" charset="0"/>
              <a:cs typeface="Arial-Rounded" pitchFamily="34"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2132"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2132"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4110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Nhấn vào hộp để ra đáp án và tìm được hộp quà may mắn</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2132"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2132"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73411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Nhấn vào hộp để ra đáp án và tìm được hộp quà may mắn</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2132"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2132"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0353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Enter </a:t>
            </a:r>
            <a:r>
              <a:rPr lang="en-US" dirty="0" err="1"/>
              <a:t>để</a:t>
            </a:r>
            <a:r>
              <a:rPr lang="en-US" baseline="0" dirty="0"/>
              <a:t> </a:t>
            </a:r>
            <a:r>
              <a:rPr lang="en-US" baseline="0" dirty="0" err="1"/>
              <a:t>xuất</a:t>
            </a:r>
            <a:r>
              <a:rPr lang="en-US" baseline="0" dirty="0"/>
              <a:t> </a:t>
            </a:r>
            <a:r>
              <a:rPr lang="en-US" baseline="0" dirty="0" err="1"/>
              <a:t>hiện</a:t>
            </a:r>
            <a:r>
              <a:rPr lang="en-US" baseline="0" dirty="0"/>
              <a:t> T-Rex</a:t>
            </a:r>
          </a:p>
          <a:p>
            <a:r>
              <a:rPr lang="en-US" baseline="0" dirty="0" err="1"/>
              <a:t>Đọc</a:t>
            </a:r>
            <a:r>
              <a:rPr lang="en-US" baseline="0" dirty="0"/>
              <a:t> </a:t>
            </a:r>
            <a:r>
              <a:rPr lang="en-US" baseline="0" dirty="0" err="1"/>
              <a:t>câu</a:t>
            </a:r>
            <a:r>
              <a:rPr lang="en-US" baseline="0" dirty="0"/>
              <a:t> </a:t>
            </a:r>
            <a:r>
              <a:rPr lang="en-US" baseline="0" dirty="0" err="1"/>
              <a:t>hỏi</a:t>
            </a:r>
            <a:r>
              <a:rPr lang="en-US" baseline="0" dirty="0"/>
              <a:t> </a:t>
            </a:r>
            <a:r>
              <a:rPr lang="en-US" baseline="0" dirty="0" err="1"/>
              <a:t>xong</a:t>
            </a:r>
            <a:r>
              <a:rPr lang="en-US" baseline="0" dirty="0"/>
              <a:t>, enter </a:t>
            </a:r>
            <a:r>
              <a:rPr lang="en-US" baseline="0" dirty="0" err="1"/>
              <a:t>để</a:t>
            </a:r>
            <a:r>
              <a:rPr lang="en-US" baseline="0" dirty="0"/>
              <a:t> T-Rex </a:t>
            </a:r>
            <a:r>
              <a:rPr lang="en-US" baseline="0" dirty="0" err="1"/>
              <a:t>biến</a:t>
            </a:r>
            <a:r>
              <a:rPr lang="en-US" baseline="0" dirty="0"/>
              <a:t> </a:t>
            </a:r>
            <a:r>
              <a:rPr lang="en-US" baseline="0" dirty="0" err="1"/>
              <a:t>mất</a:t>
            </a:r>
            <a:endParaRPr lang="en-US" baseline="0" dirty="0"/>
          </a:p>
          <a:p>
            <a:r>
              <a:rPr lang="en-US" baseline="0" dirty="0" err="1"/>
              <a:t>Nhấn</a:t>
            </a:r>
            <a:r>
              <a:rPr lang="en-US" baseline="0" dirty="0"/>
              <a:t> </a:t>
            </a:r>
            <a:r>
              <a:rPr lang="en-US" baseline="0" dirty="0" err="1"/>
              <a:t>vào</a:t>
            </a:r>
            <a:r>
              <a:rPr lang="en-US" baseline="0" dirty="0"/>
              <a:t> </a:t>
            </a:r>
            <a:r>
              <a:rPr lang="en-US" baseline="0" dirty="0" err="1"/>
              <a:t>các</a:t>
            </a:r>
            <a:r>
              <a:rPr lang="en-US" baseline="0" dirty="0"/>
              <a:t> </a:t>
            </a:r>
            <a:r>
              <a:rPr lang="en-US" baseline="0" dirty="0" err="1"/>
              <a:t>hộp</a:t>
            </a:r>
            <a:r>
              <a:rPr lang="en-US" baseline="0" dirty="0"/>
              <a:t> </a:t>
            </a:r>
            <a:r>
              <a:rPr lang="en-US" baseline="0" dirty="0" err="1"/>
              <a:t>màu</a:t>
            </a:r>
            <a:r>
              <a:rPr lang="en-US" baseline="0" dirty="0"/>
              <a:t>, T-Rex ở </a:t>
            </a:r>
            <a:r>
              <a:rPr lang="en-US" baseline="0" dirty="0" err="1"/>
              <a:t>trong</a:t>
            </a:r>
            <a:r>
              <a:rPr lang="en-US" baseline="0" dirty="0"/>
              <a:t> </a:t>
            </a:r>
            <a:r>
              <a:rPr lang="en-US" baseline="0" dirty="0" err="1"/>
              <a:t>các</a:t>
            </a:r>
            <a:r>
              <a:rPr lang="en-US" baseline="0" dirty="0"/>
              <a:t> </a:t>
            </a:r>
            <a:r>
              <a:rPr lang="en-US" baseline="0" dirty="0" err="1"/>
              <a:t>hộp</a:t>
            </a:r>
            <a:r>
              <a:rPr lang="en-US" baseline="0" dirty="0"/>
              <a:t> </a:t>
            </a:r>
            <a:r>
              <a:rPr lang="en-US" baseline="0" dirty="0" err="1"/>
              <a:t>có</a:t>
            </a:r>
            <a:r>
              <a:rPr lang="en-US" baseline="0" dirty="0"/>
              <a:t> </a:t>
            </a:r>
            <a:r>
              <a:rPr lang="en-US" baseline="0" dirty="0" err="1"/>
              <a:t>câu</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2132"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2132"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8676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sz="1200" dirty="0">
              <a:latin typeface="Arial-Rounded" pitchFamily="34" charset="0"/>
              <a:ea typeface="Arial-Rounded" pitchFamily="34" charset="0"/>
              <a:cs typeface="Arial-Rounded" pitchFamily="34" charset="0"/>
            </a:endParaRPr>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2132"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2132"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5060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4257-AE41-4827-8AD7-AFB7F44D653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FCC82-DDE0-458B-A55A-AF2B14BC90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B737C-53A8-4D52-9056-2F5EB1D5ADF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BCAC928D-B41A-4C2F-BA4F-41AD17E0BA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B8CBB2-604E-46B7-BD1B-CECE628AEEB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64537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C8DA-D1F5-43C3-A9ED-9C726BE67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6933BE-8379-4A28-91D6-CB753CAD085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26D9A-5425-43B3-8717-6D1C121A556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F29899E1-511D-45CF-9311-398A05772D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4EB03-6717-4C38-BF85-4EA0761C4A1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532353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FB94A-0DD3-4339-9198-E549D0089BA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9F5672-F587-4C10-85FB-1F20F2F3A4D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2F9A5-D1D2-4A2F-8469-2225BBE56C85}"/>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4386DA73-D958-4D33-80EA-99763683A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E7F070-26B5-42EF-8FEB-D4E27F5D6A2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49719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4257-AE41-4827-8AD7-AFB7F44D653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FCC82-DDE0-458B-A55A-AF2B14BC90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B737C-53A8-4D52-9056-2F5EB1D5ADF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BCAC928D-B41A-4C2F-BA4F-41AD17E0BA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B8CBB2-604E-46B7-BD1B-CECE628AEEB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42983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15AC-3847-4ACA-BAEF-EA8ADD5C84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096A54-2B12-4BB7-A07B-F8F0F1395A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A982C-0731-4B97-94CC-4D982B36F64F}"/>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20937024-B2CD-4649-ABBB-9C39371500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4747C-41CC-4B6D-A837-6C393CE627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192553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09DE-3345-4EF6-AC26-B5116FDF5B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25FFE5-AFB5-4232-83D5-2B2EBE868D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08E26-8E32-4FEE-9C64-9059D29088C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EEE8263E-E35E-44CB-A8B4-7F885E4593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E1D3BE-4FA7-4EEA-862F-0AD28E46456C}"/>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587983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9E18-410C-4796-BAE8-72E7145765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FFD778-04EB-4310-BDB4-3864870EFF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2F2420-389D-48DD-A576-4F094FE432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5C1E8-35C2-4795-9A94-3622123D15E3}"/>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2A3C0204-5274-4CB4-92FC-F77A74C3F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7D656B-6560-4EBF-87C2-9F96C11A525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827303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BF75-D988-429A-9417-4754F9EE9E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483A39-2101-4855-98F3-77D273946E0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E8F62-E7C1-4BC0-99B8-63529C2AFE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FE77-80D5-49C1-8701-12B65D51E2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D1F66-DB8B-4FF6-BB37-3C82D8620A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32AAC3-6D32-4DB1-81F7-D934D1DA3E89}"/>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8" name="Footer Placeholder 7">
            <a:extLst>
              <a:ext uri="{FF2B5EF4-FFF2-40B4-BE49-F238E27FC236}">
                <a16:creationId xmlns:a16="http://schemas.microsoft.com/office/drawing/2014/main" id="{15323CED-0D49-4206-A8A4-82F092BD2E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F708F4-9097-4537-A156-D1A34A68D1E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886993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1169-38EB-43FD-9E60-237394D144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635E1A-D7DE-4859-B1C7-5AB4A6381DA0}"/>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4" name="Footer Placeholder 3">
            <a:extLst>
              <a:ext uri="{FF2B5EF4-FFF2-40B4-BE49-F238E27FC236}">
                <a16:creationId xmlns:a16="http://schemas.microsoft.com/office/drawing/2014/main" id="{DD380615-9999-4638-AE8C-1325650098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6316A9-71F6-487D-B007-8FE0F68E4355}"/>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119113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88ECC-AF32-4348-AF57-59AD83BF93F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3" name="Footer Placeholder 2">
            <a:extLst>
              <a:ext uri="{FF2B5EF4-FFF2-40B4-BE49-F238E27FC236}">
                <a16:creationId xmlns:a16="http://schemas.microsoft.com/office/drawing/2014/main" id="{497493EF-3D8D-4CCD-93D9-937B9CD13C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E34E571-A296-47F3-A0B1-88F9AA76220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455966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48F9-04FA-40DA-94FB-8533DA5959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415AC-ADF6-4190-B5B7-AB1669B400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072B5-BB4F-41A1-9C58-71126C2E1F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B429B-6C8E-4897-8B81-43B0C1A38A5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07BF5311-4137-4306-89AC-CBBBA43837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344D17-D6F9-4911-8890-EC6F7D3AA0A7}"/>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419318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15AC-3847-4ACA-BAEF-EA8ADD5C84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096A54-2B12-4BB7-A07B-F8F0F1395A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A982C-0731-4B97-94CC-4D982B36F64F}"/>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20937024-B2CD-4649-ABBB-9C39371500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4747C-41CC-4B6D-A837-6C393CE627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125748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AEE5-7853-4B3D-BED6-BEC1E9921D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E64B2F-2E1E-43CC-A149-4990ED8809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B154C-86D8-4B1F-9C12-296E4BF02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B8419-A93A-4044-A973-37BCCEDFBB8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118C0B4E-A116-4949-A7C9-833C4ED0EB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0AF6C0-C7AC-4761-BBCC-A6D272B042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434684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C8DA-D1F5-43C3-A9ED-9C726BE67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6933BE-8379-4A28-91D6-CB753CAD085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26D9A-5425-43B3-8717-6D1C121A556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F29899E1-511D-45CF-9311-398A05772D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4EB03-6717-4C38-BF85-4EA0761C4A1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868749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FB94A-0DD3-4339-9198-E549D0089BA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9F5672-F587-4C10-85FB-1F20F2F3A4D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2F9A5-D1D2-4A2F-8469-2225BBE56C85}"/>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4386DA73-D958-4D33-80EA-99763683A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E7F070-26B5-42EF-8FEB-D4E27F5D6A2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621446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3109600" y="4482089"/>
            <a:ext cx="5972800" cy="6156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394">
                <a:solidFill>
                  <a:schemeClr val="lt1"/>
                </a:solidFill>
              </a:defRPr>
            </a:lvl1pPr>
            <a:lvl2pPr lvl="1" rtl="0">
              <a:lnSpc>
                <a:spcPct val="100000"/>
              </a:lnSpc>
              <a:spcBef>
                <a:spcPts val="0"/>
              </a:spcBef>
              <a:spcAft>
                <a:spcPts val="0"/>
              </a:spcAft>
              <a:buSzPts val="1600"/>
              <a:buNone/>
              <a:defRPr sz="2128"/>
            </a:lvl2pPr>
            <a:lvl3pPr lvl="2" rtl="0">
              <a:lnSpc>
                <a:spcPct val="100000"/>
              </a:lnSpc>
              <a:spcBef>
                <a:spcPts val="0"/>
              </a:spcBef>
              <a:spcAft>
                <a:spcPts val="0"/>
              </a:spcAft>
              <a:buSzPts val="1600"/>
              <a:buNone/>
              <a:defRPr sz="2128"/>
            </a:lvl3pPr>
            <a:lvl4pPr lvl="3" rtl="0">
              <a:lnSpc>
                <a:spcPct val="100000"/>
              </a:lnSpc>
              <a:spcBef>
                <a:spcPts val="0"/>
              </a:spcBef>
              <a:spcAft>
                <a:spcPts val="0"/>
              </a:spcAft>
              <a:buSzPts val="1600"/>
              <a:buNone/>
              <a:defRPr sz="2128"/>
            </a:lvl4pPr>
            <a:lvl5pPr lvl="4" rtl="0">
              <a:lnSpc>
                <a:spcPct val="100000"/>
              </a:lnSpc>
              <a:spcBef>
                <a:spcPts val="0"/>
              </a:spcBef>
              <a:spcAft>
                <a:spcPts val="0"/>
              </a:spcAft>
              <a:buSzPts val="1600"/>
              <a:buNone/>
              <a:defRPr sz="2128"/>
            </a:lvl5pPr>
            <a:lvl6pPr lvl="5" rtl="0">
              <a:lnSpc>
                <a:spcPct val="100000"/>
              </a:lnSpc>
              <a:spcBef>
                <a:spcPts val="0"/>
              </a:spcBef>
              <a:spcAft>
                <a:spcPts val="0"/>
              </a:spcAft>
              <a:buSzPts val="1600"/>
              <a:buNone/>
              <a:defRPr sz="2128"/>
            </a:lvl6pPr>
            <a:lvl7pPr lvl="6" rtl="0">
              <a:lnSpc>
                <a:spcPct val="100000"/>
              </a:lnSpc>
              <a:spcBef>
                <a:spcPts val="0"/>
              </a:spcBef>
              <a:spcAft>
                <a:spcPts val="0"/>
              </a:spcAft>
              <a:buSzPts val="1600"/>
              <a:buNone/>
              <a:defRPr sz="2128"/>
            </a:lvl7pPr>
            <a:lvl8pPr lvl="7" rtl="0">
              <a:lnSpc>
                <a:spcPct val="100000"/>
              </a:lnSpc>
              <a:spcBef>
                <a:spcPts val="0"/>
              </a:spcBef>
              <a:spcAft>
                <a:spcPts val="0"/>
              </a:spcAft>
              <a:buSzPts val="1600"/>
              <a:buNone/>
              <a:defRPr sz="2128"/>
            </a:lvl8pPr>
            <a:lvl9pPr lvl="8" rtl="0">
              <a:lnSpc>
                <a:spcPct val="100000"/>
              </a:lnSpc>
              <a:spcBef>
                <a:spcPts val="0"/>
              </a:spcBef>
              <a:spcAft>
                <a:spcPts val="0"/>
              </a:spcAft>
              <a:buSzPts val="1600"/>
              <a:buNone/>
              <a:defRPr sz="2128"/>
            </a:lvl9pPr>
          </a:lstStyle>
          <a:p>
            <a:endParaRPr/>
          </a:p>
        </p:txBody>
      </p:sp>
      <p:sp>
        <p:nvSpPr>
          <p:cNvPr id="10" name="Google Shape;10;p2"/>
          <p:cNvSpPr txBox="1">
            <a:spLocks noGrp="1"/>
          </p:cNvSpPr>
          <p:nvPr>
            <p:ph type="ctrTitle"/>
          </p:nvPr>
        </p:nvSpPr>
        <p:spPr>
          <a:xfrm>
            <a:off x="2065401" y="2055184"/>
            <a:ext cx="8061200" cy="2218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7200"/>
              <a:buNone/>
              <a:defRPr sz="6384"/>
            </a:lvl1pPr>
            <a:lvl2pPr lvl="1" algn="ctr" rtl="0">
              <a:spcBef>
                <a:spcPts val="0"/>
              </a:spcBef>
              <a:spcAft>
                <a:spcPts val="0"/>
              </a:spcAft>
              <a:buSzPts val="7200"/>
              <a:buNone/>
              <a:defRPr sz="9576"/>
            </a:lvl2pPr>
            <a:lvl3pPr lvl="2" algn="ctr" rtl="0">
              <a:spcBef>
                <a:spcPts val="0"/>
              </a:spcBef>
              <a:spcAft>
                <a:spcPts val="0"/>
              </a:spcAft>
              <a:buSzPts val="7200"/>
              <a:buNone/>
              <a:defRPr sz="9576"/>
            </a:lvl3pPr>
            <a:lvl4pPr lvl="3" algn="ctr" rtl="0">
              <a:spcBef>
                <a:spcPts val="0"/>
              </a:spcBef>
              <a:spcAft>
                <a:spcPts val="0"/>
              </a:spcAft>
              <a:buSzPts val="7200"/>
              <a:buNone/>
              <a:defRPr sz="9576"/>
            </a:lvl4pPr>
            <a:lvl5pPr lvl="4" algn="ctr" rtl="0">
              <a:spcBef>
                <a:spcPts val="0"/>
              </a:spcBef>
              <a:spcAft>
                <a:spcPts val="0"/>
              </a:spcAft>
              <a:buSzPts val="7200"/>
              <a:buNone/>
              <a:defRPr sz="9576"/>
            </a:lvl5pPr>
            <a:lvl6pPr lvl="5" algn="ctr" rtl="0">
              <a:spcBef>
                <a:spcPts val="0"/>
              </a:spcBef>
              <a:spcAft>
                <a:spcPts val="0"/>
              </a:spcAft>
              <a:buSzPts val="7200"/>
              <a:buNone/>
              <a:defRPr sz="9576"/>
            </a:lvl6pPr>
            <a:lvl7pPr lvl="6" algn="ctr" rtl="0">
              <a:spcBef>
                <a:spcPts val="0"/>
              </a:spcBef>
              <a:spcAft>
                <a:spcPts val="0"/>
              </a:spcAft>
              <a:buSzPts val="7200"/>
              <a:buNone/>
              <a:defRPr sz="9576"/>
            </a:lvl7pPr>
            <a:lvl8pPr lvl="7" algn="ctr" rtl="0">
              <a:spcBef>
                <a:spcPts val="0"/>
              </a:spcBef>
              <a:spcAft>
                <a:spcPts val="0"/>
              </a:spcAft>
              <a:buSzPts val="7200"/>
              <a:buNone/>
              <a:defRPr sz="9576"/>
            </a:lvl8pPr>
            <a:lvl9pPr lvl="8" algn="ctr" rtl="0">
              <a:spcBef>
                <a:spcPts val="0"/>
              </a:spcBef>
              <a:spcAft>
                <a:spcPts val="0"/>
              </a:spcAft>
              <a:buSzPts val="7200"/>
              <a:buNone/>
              <a:defRPr sz="9576"/>
            </a:lvl9pPr>
          </a:lstStyle>
          <a:p>
            <a:endParaRPr/>
          </a:p>
        </p:txBody>
      </p:sp>
      <p:grpSp>
        <p:nvGrpSpPr>
          <p:cNvPr id="11" name="Google Shape;11;p2"/>
          <p:cNvGrpSpPr/>
          <p:nvPr/>
        </p:nvGrpSpPr>
        <p:grpSpPr>
          <a:xfrm>
            <a:off x="9532410" y="5362234"/>
            <a:ext cx="839184" cy="553484"/>
            <a:chOff x="4657725" y="1431175"/>
            <a:chExt cx="1117125" cy="736800"/>
          </a:xfrm>
        </p:grpSpPr>
        <p:sp>
          <p:nvSpPr>
            <p:cNvPr id="12" name="Google Shape;12;p2"/>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 name="Google Shape;20;p2"/>
          <p:cNvSpPr/>
          <p:nvPr/>
        </p:nvSpPr>
        <p:spPr>
          <a:xfrm>
            <a:off x="572401" y="2962635"/>
            <a:ext cx="1746996" cy="403865"/>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7" y="5437467"/>
            <a:ext cx="12192189" cy="1410333"/>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10852618" y="4992505"/>
            <a:ext cx="776689" cy="17955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4104951" y="5940702"/>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0518233" y="5596602"/>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5" name="Google Shape;25;p2"/>
          <p:cNvGrpSpPr/>
          <p:nvPr/>
        </p:nvGrpSpPr>
        <p:grpSpPr>
          <a:xfrm>
            <a:off x="-179199" y="6185689"/>
            <a:ext cx="1752990" cy="753601"/>
            <a:chOff x="3587650" y="1532750"/>
            <a:chExt cx="695925" cy="299175"/>
          </a:xfrm>
        </p:grpSpPr>
        <p:sp>
          <p:nvSpPr>
            <p:cNvPr id="26" name="Google Shape;26;p2"/>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9" name="Google Shape;29;p2"/>
          <p:cNvGrpSpPr/>
          <p:nvPr/>
        </p:nvGrpSpPr>
        <p:grpSpPr>
          <a:xfrm>
            <a:off x="10282132" y="6194603"/>
            <a:ext cx="1625017" cy="702192"/>
            <a:chOff x="3165550" y="1111875"/>
            <a:chExt cx="604875" cy="261375"/>
          </a:xfrm>
        </p:grpSpPr>
        <p:sp>
          <p:nvSpPr>
            <p:cNvPr id="30" name="Google Shape;30;p2"/>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 name="Google Shape;34;p2"/>
          <p:cNvSpPr/>
          <p:nvPr/>
        </p:nvSpPr>
        <p:spPr>
          <a:xfrm>
            <a:off x="8559766" y="6138802"/>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695884" y="6496619"/>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138651" y="5732635"/>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5312717" y="6344568"/>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2319401" y="254738"/>
            <a:ext cx="776689" cy="17955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842440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9"/>
        <p:cNvGrpSpPr/>
        <p:nvPr/>
      </p:nvGrpSpPr>
      <p:grpSpPr>
        <a:xfrm>
          <a:off x="0" y="0"/>
          <a:ext cx="0" cy="0"/>
          <a:chOff x="0" y="0"/>
          <a:chExt cx="0" cy="0"/>
        </a:xfrm>
      </p:grpSpPr>
      <p:sp>
        <p:nvSpPr>
          <p:cNvPr id="40" name="Google Shape;40;p3"/>
          <p:cNvSpPr txBox="1">
            <a:spLocks noGrp="1"/>
          </p:cNvSpPr>
          <p:nvPr>
            <p:ph type="title" hasCustomPrompt="1"/>
          </p:nvPr>
        </p:nvSpPr>
        <p:spPr>
          <a:xfrm>
            <a:off x="6010551" y="1532233"/>
            <a:ext cx="1646000" cy="1232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7980"/>
            </a:lvl1pPr>
            <a:lvl2pPr lvl="1" algn="ctr" rtl="0">
              <a:spcBef>
                <a:spcPts val="0"/>
              </a:spcBef>
              <a:spcAft>
                <a:spcPts val="0"/>
              </a:spcAft>
              <a:buSzPts val="4800"/>
              <a:buNone/>
              <a:defRPr sz="6384"/>
            </a:lvl2pPr>
            <a:lvl3pPr lvl="2" algn="ctr" rtl="0">
              <a:spcBef>
                <a:spcPts val="0"/>
              </a:spcBef>
              <a:spcAft>
                <a:spcPts val="0"/>
              </a:spcAft>
              <a:buSzPts val="4800"/>
              <a:buNone/>
              <a:defRPr sz="6384"/>
            </a:lvl3pPr>
            <a:lvl4pPr lvl="3" algn="ctr" rtl="0">
              <a:spcBef>
                <a:spcPts val="0"/>
              </a:spcBef>
              <a:spcAft>
                <a:spcPts val="0"/>
              </a:spcAft>
              <a:buSzPts val="4800"/>
              <a:buNone/>
              <a:defRPr sz="6384"/>
            </a:lvl4pPr>
            <a:lvl5pPr lvl="4" algn="ctr" rtl="0">
              <a:spcBef>
                <a:spcPts val="0"/>
              </a:spcBef>
              <a:spcAft>
                <a:spcPts val="0"/>
              </a:spcAft>
              <a:buSzPts val="4800"/>
              <a:buNone/>
              <a:defRPr sz="6384"/>
            </a:lvl5pPr>
            <a:lvl6pPr lvl="5" algn="ctr" rtl="0">
              <a:spcBef>
                <a:spcPts val="0"/>
              </a:spcBef>
              <a:spcAft>
                <a:spcPts val="0"/>
              </a:spcAft>
              <a:buSzPts val="4800"/>
              <a:buNone/>
              <a:defRPr sz="6384"/>
            </a:lvl6pPr>
            <a:lvl7pPr lvl="6" algn="ctr" rtl="0">
              <a:spcBef>
                <a:spcPts val="0"/>
              </a:spcBef>
              <a:spcAft>
                <a:spcPts val="0"/>
              </a:spcAft>
              <a:buSzPts val="4800"/>
              <a:buNone/>
              <a:defRPr sz="6384"/>
            </a:lvl7pPr>
            <a:lvl8pPr lvl="7" algn="ctr" rtl="0">
              <a:spcBef>
                <a:spcPts val="0"/>
              </a:spcBef>
              <a:spcAft>
                <a:spcPts val="0"/>
              </a:spcAft>
              <a:buSzPts val="4800"/>
              <a:buNone/>
              <a:defRPr sz="6384"/>
            </a:lvl8pPr>
            <a:lvl9pPr lvl="8" algn="ctr" rtl="0">
              <a:spcBef>
                <a:spcPts val="0"/>
              </a:spcBef>
              <a:spcAft>
                <a:spcPts val="0"/>
              </a:spcAft>
              <a:buSzPts val="4800"/>
              <a:buNone/>
              <a:defRPr sz="6384"/>
            </a:lvl9pPr>
          </a:lstStyle>
          <a:p>
            <a:r>
              <a:t>xx%</a:t>
            </a:r>
          </a:p>
        </p:txBody>
      </p:sp>
      <p:sp>
        <p:nvSpPr>
          <p:cNvPr id="41" name="Google Shape;41;p3"/>
          <p:cNvSpPr txBox="1">
            <a:spLocks noGrp="1"/>
          </p:cNvSpPr>
          <p:nvPr>
            <p:ph type="subTitle" idx="1"/>
          </p:nvPr>
        </p:nvSpPr>
        <p:spPr>
          <a:xfrm>
            <a:off x="6010568" y="3634267"/>
            <a:ext cx="3226800" cy="890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28"/>
            </a:lvl1pPr>
            <a:lvl2pPr lvl="1" rtl="0">
              <a:spcBef>
                <a:spcPts val="0"/>
              </a:spcBef>
              <a:spcAft>
                <a:spcPts val="0"/>
              </a:spcAft>
              <a:buNone/>
              <a:defRPr sz="2128" b="1"/>
            </a:lvl2pPr>
            <a:lvl3pPr lvl="2" rtl="0">
              <a:spcBef>
                <a:spcPts val="0"/>
              </a:spcBef>
              <a:spcAft>
                <a:spcPts val="0"/>
              </a:spcAft>
              <a:buNone/>
              <a:defRPr sz="2128" b="1"/>
            </a:lvl3pPr>
            <a:lvl4pPr lvl="3" rtl="0">
              <a:spcBef>
                <a:spcPts val="0"/>
              </a:spcBef>
              <a:spcAft>
                <a:spcPts val="0"/>
              </a:spcAft>
              <a:buNone/>
              <a:defRPr sz="2128" b="1"/>
            </a:lvl4pPr>
            <a:lvl5pPr lvl="4" rtl="0">
              <a:spcBef>
                <a:spcPts val="0"/>
              </a:spcBef>
              <a:spcAft>
                <a:spcPts val="0"/>
              </a:spcAft>
              <a:buNone/>
              <a:defRPr sz="2128" b="1"/>
            </a:lvl5pPr>
            <a:lvl6pPr lvl="5" rtl="0">
              <a:spcBef>
                <a:spcPts val="0"/>
              </a:spcBef>
              <a:spcAft>
                <a:spcPts val="0"/>
              </a:spcAft>
              <a:buNone/>
              <a:defRPr sz="2128" b="1"/>
            </a:lvl6pPr>
            <a:lvl7pPr lvl="6" rtl="0">
              <a:spcBef>
                <a:spcPts val="0"/>
              </a:spcBef>
              <a:spcAft>
                <a:spcPts val="0"/>
              </a:spcAft>
              <a:buNone/>
              <a:defRPr sz="2128" b="1"/>
            </a:lvl7pPr>
            <a:lvl8pPr lvl="7" rtl="0">
              <a:spcBef>
                <a:spcPts val="0"/>
              </a:spcBef>
              <a:spcAft>
                <a:spcPts val="0"/>
              </a:spcAft>
              <a:buNone/>
              <a:defRPr sz="2128" b="1"/>
            </a:lvl8pPr>
            <a:lvl9pPr lvl="8" rtl="0">
              <a:spcBef>
                <a:spcPts val="0"/>
              </a:spcBef>
              <a:spcAft>
                <a:spcPts val="0"/>
              </a:spcAft>
              <a:buNone/>
              <a:defRPr sz="2128" b="1"/>
            </a:lvl9pPr>
          </a:lstStyle>
          <a:p>
            <a:endParaRPr/>
          </a:p>
        </p:txBody>
      </p:sp>
      <p:sp>
        <p:nvSpPr>
          <p:cNvPr id="42" name="Google Shape;42;p3"/>
          <p:cNvSpPr txBox="1">
            <a:spLocks noGrp="1"/>
          </p:cNvSpPr>
          <p:nvPr>
            <p:ph type="title" idx="2"/>
          </p:nvPr>
        </p:nvSpPr>
        <p:spPr>
          <a:xfrm>
            <a:off x="6010566" y="2652900"/>
            <a:ext cx="5230400" cy="1067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320"/>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43" name="Google Shape;43;p3"/>
          <p:cNvSpPr/>
          <p:nvPr/>
        </p:nvSpPr>
        <p:spPr>
          <a:xfrm rot="-5400000">
            <a:off x="8234940" y="2900858"/>
            <a:ext cx="2362131" cy="5552151"/>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4" name="Google Shape;44;p3"/>
          <p:cNvGrpSpPr/>
          <p:nvPr/>
        </p:nvGrpSpPr>
        <p:grpSpPr>
          <a:xfrm>
            <a:off x="10330751" y="5943911"/>
            <a:ext cx="1572316" cy="1037021"/>
            <a:chOff x="4657725" y="1431175"/>
            <a:chExt cx="1117125" cy="736800"/>
          </a:xfrm>
        </p:grpSpPr>
        <p:sp>
          <p:nvSpPr>
            <p:cNvPr id="45" name="Google Shape;45;p3"/>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3"/>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3"/>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3"/>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3"/>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3"/>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3"/>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3"/>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3" name="Google Shape;53;p3"/>
          <p:cNvSpPr/>
          <p:nvPr/>
        </p:nvSpPr>
        <p:spPr>
          <a:xfrm>
            <a:off x="7656565" y="6260485"/>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4" name="Google Shape;54;p3"/>
          <p:cNvSpPr/>
          <p:nvPr/>
        </p:nvSpPr>
        <p:spPr>
          <a:xfrm>
            <a:off x="8482084" y="6461786"/>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3"/>
          <p:cNvSpPr/>
          <p:nvPr/>
        </p:nvSpPr>
        <p:spPr>
          <a:xfrm>
            <a:off x="11069117" y="5289435"/>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6" name="Google Shape;56;p3"/>
          <p:cNvSpPr/>
          <p:nvPr/>
        </p:nvSpPr>
        <p:spPr>
          <a:xfrm>
            <a:off x="11741199" y="4239635"/>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3"/>
          <p:cNvSpPr/>
          <p:nvPr/>
        </p:nvSpPr>
        <p:spPr>
          <a:xfrm>
            <a:off x="75035" y="0"/>
            <a:ext cx="5459030" cy="432736"/>
          </a:xfrm>
          <a:custGeom>
            <a:avLst/>
            <a:gdLst/>
            <a:ahLst/>
            <a:cxnLst/>
            <a:rect l="l" t="t" r="r" b="b"/>
            <a:pathLst>
              <a:path w="26290" h="2084" extrusionOk="0">
                <a:moveTo>
                  <a:pt x="1" y="0"/>
                </a:moveTo>
                <a:lnTo>
                  <a:pt x="1" y="60"/>
                </a:lnTo>
                <a:cubicBezTo>
                  <a:pt x="1" y="1179"/>
                  <a:pt x="1358" y="2084"/>
                  <a:pt x="1358" y="2084"/>
                </a:cubicBezTo>
                <a:cubicBezTo>
                  <a:pt x="1358" y="2084"/>
                  <a:pt x="2466" y="1345"/>
                  <a:pt x="2668" y="369"/>
                </a:cubicBezTo>
                <a:cubicBezTo>
                  <a:pt x="2882" y="1345"/>
                  <a:pt x="3978" y="2084"/>
                  <a:pt x="3978" y="2084"/>
                </a:cubicBezTo>
                <a:cubicBezTo>
                  <a:pt x="3978" y="2084"/>
                  <a:pt x="5085" y="1345"/>
                  <a:pt x="5287" y="369"/>
                </a:cubicBezTo>
                <a:cubicBezTo>
                  <a:pt x="5490" y="1345"/>
                  <a:pt x="6597" y="2084"/>
                  <a:pt x="6597" y="2084"/>
                </a:cubicBezTo>
                <a:cubicBezTo>
                  <a:pt x="6597" y="2084"/>
                  <a:pt x="7692" y="1345"/>
                  <a:pt x="7907" y="369"/>
                </a:cubicBezTo>
                <a:cubicBezTo>
                  <a:pt x="8109" y="1345"/>
                  <a:pt x="9216" y="2084"/>
                  <a:pt x="9216" y="2084"/>
                </a:cubicBezTo>
                <a:cubicBezTo>
                  <a:pt x="9216" y="2084"/>
                  <a:pt x="10312" y="1345"/>
                  <a:pt x="10526" y="369"/>
                </a:cubicBezTo>
                <a:cubicBezTo>
                  <a:pt x="10728" y="1345"/>
                  <a:pt x="11836" y="2084"/>
                  <a:pt x="11836" y="2084"/>
                </a:cubicBezTo>
                <a:cubicBezTo>
                  <a:pt x="11836" y="2084"/>
                  <a:pt x="12931" y="1345"/>
                  <a:pt x="13145" y="369"/>
                </a:cubicBezTo>
                <a:cubicBezTo>
                  <a:pt x="13348" y="1345"/>
                  <a:pt x="14455" y="2084"/>
                  <a:pt x="14455" y="2084"/>
                </a:cubicBezTo>
                <a:cubicBezTo>
                  <a:pt x="14455" y="2084"/>
                  <a:pt x="15550" y="1345"/>
                  <a:pt x="15765" y="369"/>
                </a:cubicBezTo>
                <a:cubicBezTo>
                  <a:pt x="15967" y="1345"/>
                  <a:pt x="17074" y="2084"/>
                  <a:pt x="17074" y="2084"/>
                </a:cubicBezTo>
                <a:cubicBezTo>
                  <a:pt x="17074" y="2084"/>
                  <a:pt x="18170" y="1345"/>
                  <a:pt x="18384" y="369"/>
                </a:cubicBezTo>
                <a:cubicBezTo>
                  <a:pt x="18587" y="1345"/>
                  <a:pt x="19694" y="2084"/>
                  <a:pt x="19694" y="2084"/>
                </a:cubicBezTo>
                <a:cubicBezTo>
                  <a:pt x="19694" y="2084"/>
                  <a:pt x="20789" y="1345"/>
                  <a:pt x="21004" y="369"/>
                </a:cubicBezTo>
                <a:cubicBezTo>
                  <a:pt x="21206" y="1345"/>
                  <a:pt x="22313" y="2084"/>
                  <a:pt x="22313" y="2084"/>
                </a:cubicBezTo>
                <a:cubicBezTo>
                  <a:pt x="22313" y="2084"/>
                  <a:pt x="23409" y="1345"/>
                  <a:pt x="23623" y="369"/>
                </a:cubicBezTo>
                <a:cubicBezTo>
                  <a:pt x="23825" y="1345"/>
                  <a:pt x="24933" y="2084"/>
                  <a:pt x="24933" y="2084"/>
                </a:cubicBezTo>
                <a:cubicBezTo>
                  <a:pt x="24933" y="2084"/>
                  <a:pt x="26290" y="1179"/>
                  <a:pt x="26290" y="60"/>
                </a:cubicBezTo>
                <a:lnTo>
                  <a:pt x="26290" y="0"/>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3"/>
          <p:cNvSpPr/>
          <p:nvPr/>
        </p:nvSpPr>
        <p:spPr>
          <a:xfrm>
            <a:off x="239300" y="-126400"/>
            <a:ext cx="5141736" cy="391765"/>
          </a:xfrm>
          <a:custGeom>
            <a:avLst/>
            <a:gdLst/>
            <a:ahLst/>
            <a:cxnLst/>
            <a:rect l="l" t="t" r="r" b="b"/>
            <a:pathLst>
              <a:path w="25802" h="1966" extrusionOk="0">
                <a:moveTo>
                  <a:pt x="1" y="1"/>
                </a:moveTo>
                <a:cubicBezTo>
                  <a:pt x="1" y="1096"/>
                  <a:pt x="882" y="1966"/>
                  <a:pt x="1965" y="1966"/>
                </a:cubicBezTo>
                <a:cubicBezTo>
                  <a:pt x="2787" y="1966"/>
                  <a:pt x="3501" y="1465"/>
                  <a:pt x="3787" y="739"/>
                </a:cubicBezTo>
                <a:cubicBezTo>
                  <a:pt x="4073" y="1454"/>
                  <a:pt x="4787" y="1966"/>
                  <a:pt x="5597" y="1966"/>
                </a:cubicBezTo>
                <a:cubicBezTo>
                  <a:pt x="6418" y="1966"/>
                  <a:pt x="7133" y="1465"/>
                  <a:pt x="7418" y="739"/>
                </a:cubicBezTo>
                <a:cubicBezTo>
                  <a:pt x="7704" y="1454"/>
                  <a:pt x="8418" y="1966"/>
                  <a:pt x="9228" y="1966"/>
                </a:cubicBezTo>
                <a:cubicBezTo>
                  <a:pt x="10050" y="1966"/>
                  <a:pt x="10764" y="1465"/>
                  <a:pt x="11050" y="739"/>
                </a:cubicBezTo>
                <a:cubicBezTo>
                  <a:pt x="11335" y="1454"/>
                  <a:pt x="12050" y="1966"/>
                  <a:pt x="12859" y="1966"/>
                </a:cubicBezTo>
                <a:cubicBezTo>
                  <a:pt x="13681" y="1966"/>
                  <a:pt x="14395" y="1465"/>
                  <a:pt x="14681" y="739"/>
                </a:cubicBezTo>
                <a:cubicBezTo>
                  <a:pt x="14967" y="1454"/>
                  <a:pt x="15681" y="1966"/>
                  <a:pt x="16491" y="1966"/>
                </a:cubicBezTo>
                <a:cubicBezTo>
                  <a:pt x="17312" y="1966"/>
                  <a:pt x="18027" y="1465"/>
                  <a:pt x="18313" y="739"/>
                </a:cubicBezTo>
                <a:cubicBezTo>
                  <a:pt x="18598" y="1454"/>
                  <a:pt x="19313" y="1966"/>
                  <a:pt x="20122" y="1966"/>
                </a:cubicBezTo>
                <a:cubicBezTo>
                  <a:pt x="20944" y="1966"/>
                  <a:pt x="21658" y="1465"/>
                  <a:pt x="21944" y="739"/>
                </a:cubicBezTo>
                <a:cubicBezTo>
                  <a:pt x="22230" y="1430"/>
                  <a:pt x="22908" y="1942"/>
                  <a:pt x="23694" y="1966"/>
                </a:cubicBezTo>
                <a:lnTo>
                  <a:pt x="23694" y="1954"/>
                </a:lnTo>
                <a:lnTo>
                  <a:pt x="23789" y="1954"/>
                </a:lnTo>
                <a:cubicBezTo>
                  <a:pt x="24397" y="1954"/>
                  <a:pt x="24968" y="1668"/>
                  <a:pt x="25325" y="1239"/>
                </a:cubicBezTo>
                <a:cubicBezTo>
                  <a:pt x="25444" y="1096"/>
                  <a:pt x="25528" y="930"/>
                  <a:pt x="25599" y="751"/>
                </a:cubicBezTo>
                <a:cubicBezTo>
                  <a:pt x="25599" y="751"/>
                  <a:pt x="25599" y="763"/>
                  <a:pt x="25623" y="763"/>
                </a:cubicBezTo>
                <a:cubicBezTo>
                  <a:pt x="25718" y="525"/>
                  <a:pt x="25778" y="275"/>
                  <a:pt x="25802" y="1"/>
                </a:cubicBezTo>
                <a:close/>
              </a:path>
            </a:pathLst>
          </a:custGeom>
          <a:noFill/>
          <a:ln w="9525" cap="flat" cmpd="sng">
            <a:solidFill>
              <a:schemeClr val="dk1"/>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4249350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three columns 1">
  <p:cSld name="Title and three columns 1">
    <p:spTree>
      <p:nvGrpSpPr>
        <p:cNvPr id="1" name="Shape 396"/>
        <p:cNvGrpSpPr/>
        <p:nvPr/>
      </p:nvGrpSpPr>
      <p:grpSpPr>
        <a:xfrm>
          <a:off x="0" y="0"/>
          <a:ext cx="0" cy="0"/>
          <a:chOff x="0" y="0"/>
          <a:chExt cx="0" cy="0"/>
        </a:xfrm>
      </p:grpSpPr>
      <p:sp>
        <p:nvSpPr>
          <p:cNvPr id="397" name="Google Shape;397;p17"/>
          <p:cNvSpPr txBox="1">
            <a:spLocks noGrp="1"/>
          </p:cNvSpPr>
          <p:nvPr>
            <p:ph type="subTitle" idx="1"/>
          </p:nvPr>
        </p:nvSpPr>
        <p:spPr>
          <a:xfrm>
            <a:off x="7124868" y="1087667"/>
            <a:ext cx="3006000" cy="536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394" b="1">
                <a:solidFill>
                  <a:schemeClr val="dk2"/>
                </a:solidFill>
                <a:latin typeface="Laila"/>
                <a:ea typeface="Laila"/>
                <a:cs typeface="Laila"/>
                <a:sym typeface="Laila"/>
              </a:defRPr>
            </a:lvl1pPr>
            <a:lvl2pPr lvl="1" rtl="0">
              <a:spcBef>
                <a:spcPts val="0"/>
              </a:spcBef>
              <a:spcAft>
                <a:spcPts val="0"/>
              </a:spcAft>
              <a:buNone/>
              <a:defRPr sz="2394" b="1">
                <a:solidFill>
                  <a:schemeClr val="dk2"/>
                </a:solidFill>
                <a:latin typeface="Laila"/>
                <a:ea typeface="Laila"/>
                <a:cs typeface="Laila"/>
                <a:sym typeface="Laila"/>
              </a:defRPr>
            </a:lvl2pPr>
            <a:lvl3pPr lvl="2" rtl="0">
              <a:spcBef>
                <a:spcPts val="0"/>
              </a:spcBef>
              <a:spcAft>
                <a:spcPts val="0"/>
              </a:spcAft>
              <a:buNone/>
              <a:defRPr sz="2394" b="1">
                <a:solidFill>
                  <a:schemeClr val="dk2"/>
                </a:solidFill>
                <a:latin typeface="Laila"/>
                <a:ea typeface="Laila"/>
                <a:cs typeface="Laila"/>
                <a:sym typeface="Laila"/>
              </a:defRPr>
            </a:lvl3pPr>
            <a:lvl4pPr lvl="3" rtl="0">
              <a:spcBef>
                <a:spcPts val="0"/>
              </a:spcBef>
              <a:spcAft>
                <a:spcPts val="0"/>
              </a:spcAft>
              <a:buNone/>
              <a:defRPr sz="2394" b="1">
                <a:solidFill>
                  <a:schemeClr val="dk2"/>
                </a:solidFill>
                <a:latin typeface="Laila"/>
                <a:ea typeface="Laila"/>
                <a:cs typeface="Laila"/>
                <a:sym typeface="Laila"/>
              </a:defRPr>
            </a:lvl4pPr>
            <a:lvl5pPr lvl="4" rtl="0">
              <a:spcBef>
                <a:spcPts val="0"/>
              </a:spcBef>
              <a:spcAft>
                <a:spcPts val="0"/>
              </a:spcAft>
              <a:buNone/>
              <a:defRPr sz="2394" b="1">
                <a:solidFill>
                  <a:schemeClr val="dk2"/>
                </a:solidFill>
                <a:latin typeface="Laila"/>
                <a:ea typeface="Laila"/>
                <a:cs typeface="Laila"/>
                <a:sym typeface="Laila"/>
              </a:defRPr>
            </a:lvl5pPr>
            <a:lvl6pPr lvl="5" rtl="0">
              <a:spcBef>
                <a:spcPts val="0"/>
              </a:spcBef>
              <a:spcAft>
                <a:spcPts val="0"/>
              </a:spcAft>
              <a:buNone/>
              <a:defRPr sz="2394" b="1">
                <a:solidFill>
                  <a:schemeClr val="dk2"/>
                </a:solidFill>
                <a:latin typeface="Laila"/>
                <a:ea typeface="Laila"/>
                <a:cs typeface="Laila"/>
                <a:sym typeface="Laila"/>
              </a:defRPr>
            </a:lvl6pPr>
            <a:lvl7pPr lvl="6" rtl="0">
              <a:spcBef>
                <a:spcPts val="0"/>
              </a:spcBef>
              <a:spcAft>
                <a:spcPts val="0"/>
              </a:spcAft>
              <a:buNone/>
              <a:defRPr sz="2394" b="1">
                <a:solidFill>
                  <a:schemeClr val="dk2"/>
                </a:solidFill>
                <a:latin typeface="Laila"/>
                <a:ea typeface="Laila"/>
                <a:cs typeface="Laila"/>
                <a:sym typeface="Laila"/>
              </a:defRPr>
            </a:lvl7pPr>
            <a:lvl8pPr lvl="7" rtl="0">
              <a:spcBef>
                <a:spcPts val="0"/>
              </a:spcBef>
              <a:spcAft>
                <a:spcPts val="0"/>
              </a:spcAft>
              <a:buNone/>
              <a:defRPr sz="2394" b="1">
                <a:solidFill>
                  <a:schemeClr val="dk2"/>
                </a:solidFill>
                <a:latin typeface="Laila"/>
                <a:ea typeface="Laila"/>
                <a:cs typeface="Laila"/>
                <a:sym typeface="Laila"/>
              </a:defRPr>
            </a:lvl8pPr>
            <a:lvl9pPr lvl="8" rtl="0">
              <a:spcBef>
                <a:spcPts val="0"/>
              </a:spcBef>
              <a:spcAft>
                <a:spcPts val="0"/>
              </a:spcAft>
              <a:buNone/>
              <a:defRPr sz="2394" b="1">
                <a:solidFill>
                  <a:schemeClr val="dk2"/>
                </a:solidFill>
                <a:latin typeface="Laila"/>
                <a:ea typeface="Laila"/>
                <a:cs typeface="Laila"/>
                <a:sym typeface="Laila"/>
              </a:defRPr>
            </a:lvl9pPr>
          </a:lstStyle>
          <a:p>
            <a:endParaRPr/>
          </a:p>
        </p:txBody>
      </p:sp>
      <p:sp>
        <p:nvSpPr>
          <p:cNvPr id="398" name="Google Shape;398;p17"/>
          <p:cNvSpPr txBox="1">
            <a:spLocks noGrp="1"/>
          </p:cNvSpPr>
          <p:nvPr>
            <p:ph type="subTitle" idx="2"/>
          </p:nvPr>
        </p:nvSpPr>
        <p:spPr>
          <a:xfrm>
            <a:off x="7124880" y="1500160"/>
            <a:ext cx="3006000" cy="87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28"/>
            </a:lvl1pPr>
            <a:lvl2pPr lvl="1" rtl="0">
              <a:spcBef>
                <a:spcPts val="0"/>
              </a:spcBef>
              <a:spcAft>
                <a:spcPts val="0"/>
              </a:spcAft>
              <a:buNone/>
              <a:defRPr sz="2128" b="1"/>
            </a:lvl2pPr>
            <a:lvl3pPr lvl="2" rtl="0">
              <a:spcBef>
                <a:spcPts val="0"/>
              </a:spcBef>
              <a:spcAft>
                <a:spcPts val="0"/>
              </a:spcAft>
              <a:buNone/>
              <a:defRPr sz="2128" b="1"/>
            </a:lvl3pPr>
            <a:lvl4pPr lvl="3" rtl="0">
              <a:spcBef>
                <a:spcPts val="0"/>
              </a:spcBef>
              <a:spcAft>
                <a:spcPts val="0"/>
              </a:spcAft>
              <a:buNone/>
              <a:defRPr sz="2128" b="1"/>
            </a:lvl4pPr>
            <a:lvl5pPr lvl="4" rtl="0">
              <a:spcBef>
                <a:spcPts val="0"/>
              </a:spcBef>
              <a:spcAft>
                <a:spcPts val="0"/>
              </a:spcAft>
              <a:buNone/>
              <a:defRPr sz="2128" b="1"/>
            </a:lvl5pPr>
            <a:lvl6pPr lvl="5" rtl="0">
              <a:spcBef>
                <a:spcPts val="0"/>
              </a:spcBef>
              <a:spcAft>
                <a:spcPts val="0"/>
              </a:spcAft>
              <a:buNone/>
              <a:defRPr sz="2128" b="1"/>
            </a:lvl6pPr>
            <a:lvl7pPr lvl="6" rtl="0">
              <a:spcBef>
                <a:spcPts val="0"/>
              </a:spcBef>
              <a:spcAft>
                <a:spcPts val="0"/>
              </a:spcAft>
              <a:buNone/>
              <a:defRPr sz="2128" b="1"/>
            </a:lvl7pPr>
            <a:lvl8pPr lvl="7" rtl="0">
              <a:spcBef>
                <a:spcPts val="0"/>
              </a:spcBef>
              <a:spcAft>
                <a:spcPts val="0"/>
              </a:spcAft>
              <a:buNone/>
              <a:defRPr sz="2128" b="1"/>
            </a:lvl8pPr>
            <a:lvl9pPr lvl="8" rtl="0">
              <a:spcBef>
                <a:spcPts val="0"/>
              </a:spcBef>
              <a:spcAft>
                <a:spcPts val="0"/>
              </a:spcAft>
              <a:buNone/>
              <a:defRPr sz="2128" b="1"/>
            </a:lvl9pPr>
          </a:lstStyle>
          <a:p>
            <a:endParaRPr/>
          </a:p>
        </p:txBody>
      </p:sp>
      <p:sp>
        <p:nvSpPr>
          <p:cNvPr id="399" name="Google Shape;399;p17"/>
          <p:cNvSpPr txBox="1">
            <a:spLocks noGrp="1"/>
          </p:cNvSpPr>
          <p:nvPr>
            <p:ph type="subTitle" idx="3"/>
          </p:nvPr>
        </p:nvSpPr>
        <p:spPr>
          <a:xfrm>
            <a:off x="7124872" y="2792484"/>
            <a:ext cx="3006000" cy="536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394" b="1">
                <a:solidFill>
                  <a:schemeClr val="dk2"/>
                </a:solidFill>
                <a:latin typeface="Laila"/>
                <a:ea typeface="Laila"/>
                <a:cs typeface="Laila"/>
                <a:sym typeface="Laila"/>
              </a:defRPr>
            </a:lvl1pPr>
            <a:lvl2pPr lvl="1" rtl="0">
              <a:spcBef>
                <a:spcPts val="0"/>
              </a:spcBef>
              <a:spcAft>
                <a:spcPts val="0"/>
              </a:spcAft>
              <a:buNone/>
              <a:defRPr sz="2394" b="1">
                <a:solidFill>
                  <a:schemeClr val="dk2"/>
                </a:solidFill>
                <a:latin typeface="Laila"/>
                <a:ea typeface="Laila"/>
                <a:cs typeface="Laila"/>
                <a:sym typeface="Laila"/>
              </a:defRPr>
            </a:lvl2pPr>
            <a:lvl3pPr lvl="2" rtl="0">
              <a:spcBef>
                <a:spcPts val="0"/>
              </a:spcBef>
              <a:spcAft>
                <a:spcPts val="0"/>
              </a:spcAft>
              <a:buNone/>
              <a:defRPr sz="2394" b="1">
                <a:solidFill>
                  <a:schemeClr val="dk2"/>
                </a:solidFill>
                <a:latin typeface="Laila"/>
                <a:ea typeface="Laila"/>
                <a:cs typeface="Laila"/>
                <a:sym typeface="Laila"/>
              </a:defRPr>
            </a:lvl3pPr>
            <a:lvl4pPr lvl="3" rtl="0">
              <a:spcBef>
                <a:spcPts val="0"/>
              </a:spcBef>
              <a:spcAft>
                <a:spcPts val="0"/>
              </a:spcAft>
              <a:buNone/>
              <a:defRPr sz="2394" b="1">
                <a:solidFill>
                  <a:schemeClr val="dk2"/>
                </a:solidFill>
                <a:latin typeface="Laila"/>
                <a:ea typeface="Laila"/>
                <a:cs typeface="Laila"/>
                <a:sym typeface="Laila"/>
              </a:defRPr>
            </a:lvl4pPr>
            <a:lvl5pPr lvl="4" rtl="0">
              <a:spcBef>
                <a:spcPts val="0"/>
              </a:spcBef>
              <a:spcAft>
                <a:spcPts val="0"/>
              </a:spcAft>
              <a:buNone/>
              <a:defRPr sz="2394" b="1">
                <a:solidFill>
                  <a:schemeClr val="dk2"/>
                </a:solidFill>
                <a:latin typeface="Laila"/>
                <a:ea typeface="Laila"/>
                <a:cs typeface="Laila"/>
                <a:sym typeface="Laila"/>
              </a:defRPr>
            </a:lvl5pPr>
            <a:lvl6pPr lvl="5" rtl="0">
              <a:spcBef>
                <a:spcPts val="0"/>
              </a:spcBef>
              <a:spcAft>
                <a:spcPts val="0"/>
              </a:spcAft>
              <a:buNone/>
              <a:defRPr sz="2394" b="1">
                <a:solidFill>
                  <a:schemeClr val="dk2"/>
                </a:solidFill>
                <a:latin typeface="Laila"/>
                <a:ea typeface="Laila"/>
                <a:cs typeface="Laila"/>
                <a:sym typeface="Laila"/>
              </a:defRPr>
            </a:lvl6pPr>
            <a:lvl7pPr lvl="6" rtl="0">
              <a:spcBef>
                <a:spcPts val="0"/>
              </a:spcBef>
              <a:spcAft>
                <a:spcPts val="0"/>
              </a:spcAft>
              <a:buNone/>
              <a:defRPr sz="2394" b="1">
                <a:solidFill>
                  <a:schemeClr val="dk2"/>
                </a:solidFill>
                <a:latin typeface="Laila"/>
                <a:ea typeface="Laila"/>
                <a:cs typeface="Laila"/>
                <a:sym typeface="Laila"/>
              </a:defRPr>
            </a:lvl7pPr>
            <a:lvl8pPr lvl="7" rtl="0">
              <a:spcBef>
                <a:spcPts val="0"/>
              </a:spcBef>
              <a:spcAft>
                <a:spcPts val="0"/>
              </a:spcAft>
              <a:buNone/>
              <a:defRPr sz="2394" b="1">
                <a:solidFill>
                  <a:schemeClr val="dk2"/>
                </a:solidFill>
                <a:latin typeface="Laila"/>
                <a:ea typeface="Laila"/>
                <a:cs typeface="Laila"/>
                <a:sym typeface="Laila"/>
              </a:defRPr>
            </a:lvl8pPr>
            <a:lvl9pPr lvl="8" rtl="0">
              <a:spcBef>
                <a:spcPts val="0"/>
              </a:spcBef>
              <a:spcAft>
                <a:spcPts val="0"/>
              </a:spcAft>
              <a:buNone/>
              <a:defRPr sz="2394" b="1">
                <a:solidFill>
                  <a:schemeClr val="dk2"/>
                </a:solidFill>
                <a:latin typeface="Laila"/>
                <a:ea typeface="Laila"/>
                <a:cs typeface="Laila"/>
                <a:sym typeface="Laila"/>
              </a:defRPr>
            </a:lvl9pPr>
          </a:lstStyle>
          <a:p>
            <a:endParaRPr/>
          </a:p>
        </p:txBody>
      </p:sp>
      <p:sp>
        <p:nvSpPr>
          <p:cNvPr id="400" name="Google Shape;400;p17"/>
          <p:cNvSpPr txBox="1">
            <a:spLocks noGrp="1"/>
          </p:cNvSpPr>
          <p:nvPr>
            <p:ph type="subTitle" idx="4"/>
          </p:nvPr>
        </p:nvSpPr>
        <p:spPr>
          <a:xfrm>
            <a:off x="7124883" y="3202485"/>
            <a:ext cx="3006000" cy="87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28"/>
            </a:lvl1pPr>
            <a:lvl2pPr lvl="1" rtl="0">
              <a:spcBef>
                <a:spcPts val="0"/>
              </a:spcBef>
              <a:spcAft>
                <a:spcPts val="0"/>
              </a:spcAft>
              <a:buNone/>
              <a:defRPr sz="2128" b="1"/>
            </a:lvl2pPr>
            <a:lvl3pPr lvl="2" rtl="0">
              <a:spcBef>
                <a:spcPts val="0"/>
              </a:spcBef>
              <a:spcAft>
                <a:spcPts val="0"/>
              </a:spcAft>
              <a:buNone/>
              <a:defRPr sz="2128" b="1"/>
            </a:lvl3pPr>
            <a:lvl4pPr lvl="3" rtl="0">
              <a:spcBef>
                <a:spcPts val="0"/>
              </a:spcBef>
              <a:spcAft>
                <a:spcPts val="0"/>
              </a:spcAft>
              <a:buNone/>
              <a:defRPr sz="2128" b="1"/>
            </a:lvl4pPr>
            <a:lvl5pPr lvl="4" rtl="0">
              <a:spcBef>
                <a:spcPts val="0"/>
              </a:spcBef>
              <a:spcAft>
                <a:spcPts val="0"/>
              </a:spcAft>
              <a:buNone/>
              <a:defRPr sz="2128" b="1"/>
            </a:lvl5pPr>
            <a:lvl6pPr lvl="5" rtl="0">
              <a:spcBef>
                <a:spcPts val="0"/>
              </a:spcBef>
              <a:spcAft>
                <a:spcPts val="0"/>
              </a:spcAft>
              <a:buNone/>
              <a:defRPr sz="2128" b="1"/>
            </a:lvl6pPr>
            <a:lvl7pPr lvl="6" rtl="0">
              <a:spcBef>
                <a:spcPts val="0"/>
              </a:spcBef>
              <a:spcAft>
                <a:spcPts val="0"/>
              </a:spcAft>
              <a:buNone/>
              <a:defRPr sz="2128" b="1"/>
            </a:lvl7pPr>
            <a:lvl8pPr lvl="7" rtl="0">
              <a:spcBef>
                <a:spcPts val="0"/>
              </a:spcBef>
              <a:spcAft>
                <a:spcPts val="0"/>
              </a:spcAft>
              <a:buNone/>
              <a:defRPr sz="2128" b="1"/>
            </a:lvl8pPr>
            <a:lvl9pPr lvl="8" rtl="0">
              <a:spcBef>
                <a:spcPts val="0"/>
              </a:spcBef>
              <a:spcAft>
                <a:spcPts val="0"/>
              </a:spcAft>
              <a:buNone/>
              <a:defRPr sz="2128" b="1"/>
            </a:lvl9pPr>
          </a:lstStyle>
          <a:p>
            <a:endParaRPr/>
          </a:p>
        </p:txBody>
      </p:sp>
      <p:sp>
        <p:nvSpPr>
          <p:cNvPr id="401" name="Google Shape;401;p17"/>
          <p:cNvSpPr txBox="1">
            <a:spLocks noGrp="1"/>
          </p:cNvSpPr>
          <p:nvPr>
            <p:ph type="subTitle" idx="5"/>
          </p:nvPr>
        </p:nvSpPr>
        <p:spPr>
          <a:xfrm>
            <a:off x="7124872" y="4494800"/>
            <a:ext cx="3006000" cy="5364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394" b="1">
                <a:solidFill>
                  <a:schemeClr val="dk2"/>
                </a:solidFill>
                <a:latin typeface="Laila"/>
                <a:ea typeface="Laila"/>
                <a:cs typeface="Laila"/>
                <a:sym typeface="Laila"/>
              </a:defRPr>
            </a:lvl1pPr>
            <a:lvl2pPr lvl="1" rtl="0">
              <a:spcBef>
                <a:spcPts val="0"/>
              </a:spcBef>
              <a:spcAft>
                <a:spcPts val="0"/>
              </a:spcAft>
              <a:buNone/>
              <a:defRPr sz="2394" b="1">
                <a:solidFill>
                  <a:schemeClr val="dk2"/>
                </a:solidFill>
                <a:latin typeface="Laila"/>
                <a:ea typeface="Laila"/>
                <a:cs typeface="Laila"/>
                <a:sym typeface="Laila"/>
              </a:defRPr>
            </a:lvl2pPr>
            <a:lvl3pPr lvl="2" rtl="0">
              <a:spcBef>
                <a:spcPts val="0"/>
              </a:spcBef>
              <a:spcAft>
                <a:spcPts val="0"/>
              </a:spcAft>
              <a:buNone/>
              <a:defRPr sz="2394" b="1">
                <a:solidFill>
                  <a:schemeClr val="dk2"/>
                </a:solidFill>
                <a:latin typeface="Laila"/>
                <a:ea typeface="Laila"/>
                <a:cs typeface="Laila"/>
                <a:sym typeface="Laila"/>
              </a:defRPr>
            </a:lvl3pPr>
            <a:lvl4pPr lvl="3" rtl="0">
              <a:spcBef>
                <a:spcPts val="0"/>
              </a:spcBef>
              <a:spcAft>
                <a:spcPts val="0"/>
              </a:spcAft>
              <a:buNone/>
              <a:defRPr sz="2394" b="1">
                <a:solidFill>
                  <a:schemeClr val="dk2"/>
                </a:solidFill>
                <a:latin typeface="Laila"/>
                <a:ea typeface="Laila"/>
                <a:cs typeface="Laila"/>
                <a:sym typeface="Laila"/>
              </a:defRPr>
            </a:lvl4pPr>
            <a:lvl5pPr lvl="4" rtl="0">
              <a:spcBef>
                <a:spcPts val="0"/>
              </a:spcBef>
              <a:spcAft>
                <a:spcPts val="0"/>
              </a:spcAft>
              <a:buNone/>
              <a:defRPr sz="2394" b="1">
                <a:solidFill>
                  <a:schemeClr val="dk2"/>
                </a:solidFill>
                <a:latin typeface="Laila"/>
                <a:ea typeface="Laila"/>
                <a:cs typeface="Laila"/>
                <a:sym typeface="Laila"/>
              </a:defRPr>
            </a:lvl5pPr>
            <a:lvl6pPr lvl="5" rtl="0">
              <a:spcBef>
                <a:spcPts val="0"/>
              </a:spcBef>
              <a:spcAft>
                <a:spcPts val="0"/>
              </a:spcAft>
              <a:buNone/>
              <a:defRPr sz="2394" b="1">
                <a:solidFill>
                  <a:schemeClr val="dk2"/>
                </a:solidFill>
                <a:latin typeface="Laila"/>
                <a:ea typeface="Laila"/>
                <a:cs typeface="Laila"/>
                <a:sym typeface="Laila"/>
              </a:defRPr>
            </a:lvl6pPr>
            <a:lvl7pPr lvl="6" rtl="0">
              <a:spcBef>
                <a:spcPts val="0"/>
              </a:spcBef>
              <a:spcAft>
                <a:spcPts val="0"/>
              </a:spcAft>
              <a:buNone/>
              <a:defRPr sz="2394" b="1">
                <a:solidFill>
                  <a:schemeClr val="dk2"/>
                </a:solidFill>
                <a:latin typeface="Laila"/>
                <a:ea typeface="Laila"/>
                <a:cs typeface="Laila"/>
                <a:sym typeface="Laila"/>
              </a:defRPr>
            </a:lvl7pPr>
            <a:lvl8pPr lvl="7" rtl="0">
              <a:spcBef>
                <a:spcPts val="0"/>
              </a:spcBef>
              <a:spcAft>
                <a:spcPts val="0"/>
              </a:spcAft>
              <a:buNone/>
              <a:defRPr sz="2394" b="1">
                <a:solidFill>
                  <a:schemeClr val="dk2"/>
                </a:solidFill>
                <a:latin typeface="Laila"/>
                <a:ea typeface="Laila"/>
                <a:cs typeface="Laila"/>
                <a:sym typeface="Laila"/>
              </a:defRPr>
            </a:lvl8pPr>
            <a:lvl9pPr lvl="8" rtl="0">
              <a:spcBef>
                <a:spcPts val="0"/>
              </a:spcBef>
              <a:spcAft>
                <a:spcPts val="0"/>
              </a:spcAft>
              <a:buNone/>
              <a:defRPr sz="2394" b="1">
                <a:solidFill>
                  <a:schemeClr val="dk2"/>
                </a:solidFill>
                <a:latin typeface="Laila"/>
                <a:ea typeface="Laila"/>
                <a:cs typeface="Laila"/>
                <a:sym typeface="Laila"/>
              </a:defRPr>
            </a:lvl9pPr>
          </a:lstStyle>
          <a:p>
            <a:endParaRPr/>
          </a:p>
        </p:txBody>
      </p:sp>
      <p:sp>
        <p:nvSpPr>
          <p:cNvPr id="402" name="Google Shape;402;p17"/>
          <p:cNvSpPr txBox="1">
            <a:spLocks noGrp="1"/>
          </p:cNvSpPr>
          <p:nvPr>
            <p:ph type="subTitle" idx="6"/>
          </p:nvPr>
        </p:nvSpPr>
        <p:spPr>
          <a:xfrm>
            <a:off x="7124865" y="4912200"/>
            <a:ext cx="3212800" cy="878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128"/>
            </a:lvl1pPr>
            <a:lvl2pPr lvl="1" rtl="0">
              <a:spcBef>
                <a:spcPts val="0"/>
              </a:spcBef>
              <a:spcAft>
                <a:spcPts val="0"/>
              </a:spcAft>
              <a:buNone/>
              <a:defRPr sz="2128" b="1"/>
            </a:lvl2pPr>
            <a:lvl3pPr lvl="2" rtl="0">
              <a:spcBef>
                <a:spcPts val="0"/>
              </a:spcBef>
              <a:spcAft>
                <a:spcPts val="0"/>
              </a:spcAft>
              <a:buNone/>
              <a:defRPr sz="2128" b="1"/>
            </a:lvl3pPr>
            <a:lvl4pPr lvl="3" rtl="0">
              <a:spcBef>
                <a:spcPts val="0"/>
              </a:spcBef>
              <a:spcAft>
                <a:spcPts val="0"/>
              </a:spcAft>
              <a:buNone/>
              <a:defRPr sz="2128" b="1"/>
            </a:lvl4pPr>
            <a:lvl5pPr lvl="4" rtl="0">
              <a:spcBef>
                <a:spcPts val="0"/>
              </a:spcBef>
              <a:spcAft>
                <a:spcPts val="0"/>
              </a:spcAft>
              <a:buNone/>
              <a:defRPr sz="2128" b="1"/>
            </a:lvl5pPr>
            <a:lvl6pPr lvl="5" rtl="0">
              <a:spcBef>
                <a:spcPts val="0"/>
              </a:spcBef>
              <a:spcAft>
                <a:spcPts val="0"/>
              </a:spcAft>
              <a:buNone/>
              <a:defRPr sz="2128" b="1"/>
            </a:lvl6pPr>
            <a:lvl7pPr lvl="6" rtl="0">
              <a:spcBef>
                <a:spcPts val="0"/>
              </a:spcBef>
              <a:spcAft>
                <a:spcPts val="0"/>
              </a:spcAft>
              <a:buNone/>
              <a:defRPr sz="2128" b="1"/>
            </a:lvl7pPr>
            <a:lvl8pPr lvl="7" rtl="0">
              <a:spcBef>
                <a:spcPts val="0"/>
              </a:spcBef>
              <a:spcAft>
                <a:spcPts val="0"/>
              </a:spcAft>
              <a:buNone/>
              <a:defRPr sz="2128" b="1"/>
            </a:lvl8pPr>
            <a:lvl9pPr lvl="8" rtl="0">
              <a:spcBef>
                <a:spcPts val="0"/>
              </a:spcBef>
              <a:spcAft>
                <a:spcPts val="0"/>
              </a:spcAft>
              <a:buNone/>
              <a:defRPr sz="2128" b="1"/>
            </a:lvl9pPr>
          </a:lstStyle>
          <a:p>
            <a:endParaRPr/>
          </a:p>
        </p:txBody>
      </p:sp>
      <p:sp>
        <p:nvSpPr>
          <p:cNvPr id="403" name="Google Shape;403;p17"/>
          <p:cNvSpPr txBox="1">
            <a:spLocks noGrp="1"/>
          </p:cNvSpPr>
          <p:nvPr>
            <p:ph type="title"/>
          </p:nvPr>
        </p:nvSpPr>
        <p:spPr>
          <a:xfrm>
            <a:off x="960400" y="2731200"/>
            <a:ext cx="5155200" cy="1395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4" name="Google Shape;404;p17"/>
          <p:cNvSpPr/>
          <p:nvPr/>
        </p:nvSpPr>
        <p:spPr>
          <a:xfrm rot="5400000" flipH="1">
            <a:off x="1595007" y="2900858"/>
            <a:ext cx="2362131" cy="5552151"/>
          </a:xfrm>
          <a:custGeom>
            <a:avLst/>
            <a:gdLst/>
            <a:ahLst/>
            <a:cxnLst/>
            <a:rect l="l" t="t" r="r" b="b"/>
            <a:pathLst>
              <a:path w="34148" h="42887" extrusionOk="0">
                <a:moveTo>
                  <a:pt x="0" y="0"/>
                </a:moveTo>
                <a:lnTo>
                  <a:pt x="0" y="42887"/>
                </a:lnTo>
                <a:lnTo>
                  <a:pt x="34147" y="42887"/>
                </a:lnTo>
                <a:cubicBezTo>
                  <a:pt x="33481" y="36374"/>
                  <a:pt x="28218" y="30849"/>
                  <a:pt x="22074" y="28432"/>
                </a:cubicBezTo>
                <a:cubicBezTo>
                  <a:pt x="19824" y="27563"/>
                  <a:pt x="17431" y="27004"/>
                  <a:pt x="15288" y="25896"/>
                </a:cubicBezTo>
                <a:cubicBezTo>
                  <a:pt x="13145" y="24777"/>
                  <a:pt x="11192" y="22932"/>
                  <a:pt x="10775" y="20551"/>
                </a:cubicBezTo>
                <a:cubicBezTo>
                  <a:pt x="10120" y="16824"/>
                  <a:pt x="13323" y="13169"/>
                  <a:pt x="12466" y="9490"/>
                </a:cubicBezTo>
                <a:cubicBezTo>
                  <a:pt x="11764" y="6501"/>
                  <a:pt x="8680" y="4799"/>
                  <a:pt x="5882" y="3572"/>
                </a:cubicBezTo>
                <a:cubicBezTo>
                  <a:pt x="3786" y="2644"/>
                  <a:pt x="1512" y="1632"/>
                  <a:pt x="0"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7"/>
          <p:cNvGrpSpPr/>
          <p:nvPr/>
        </p:nvGrpSpPr>
        <p:grpSpPr>
          <a:xfrm flipH="1">
            <a:off x="289011" y="5943911"/>
            <a:ext cx="1572316" cy="1037021"/>
            <a:chOff x="4657725" y="1431175"/>
            <a:chExt cx="1117125" cy="736800"/>
          </a:xfrm>
        </p:grpSpPr>
        <p:sp>
          <p:nvSpPr>
            <p:cNvPr id="406" name="Google Shape;406;p1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9" name="Google Shape;409;p1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0" name="Google Shape;410;p1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1" name="Google Shape;411;p1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7"/>
          <p:cNvSpPr/>
          <p:nvPr/>
        </p:nvSpPr>
        <p:spPr>
          <a:xfrm flipH="1">
            <a:off x="4201114" y="6260485"/>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7"/>
          <p:cNvSpPr/>
          <p:nvPr/>
        </p:nvSpPr>
        <p:spPr>
          <a:xfrm flipH="1">
            <a:off x="3276328" y="6461786"/>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6" name="Google Shape;416;p17"/>
          <p:cNvSpPr/>
          <p:nvPr/>
        </p:nvSpPr>
        <p:spPr>
          <a:xfrm flipH="1">
            <a:off x="689294" y="5289435"/>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7" name="Google Shape;417;p17"/>
          <p:cNvSpPr/>
          <p:nvPr/>
        </p:nvSpPr>
        <p:spPr>
          <a:xfrm flipH="1">
            <a:off x="116481" y="4239635"/>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8" name="Google Shape;418;p17"/>
          <p:cNvGrpSpPr/>
          <p:nvPr/>
        </p:nvGrpSpPr>
        <p:grpSpPr>
          <a:xfrm>
            <a:off x="9809385" y="4497350"/>
            <a:ext cx="2273349" cy="2589963"/>
            <a:chOff x="-350062" y="2696962"/>
            <a:chExt cx="1705012" cy="1942472"/>
          </a:xfrm>
        </p:grpSpPr>
        <p:grpSp>
          <p:nvGrpSpPr>
            <p:cNvPr id="419" name="Google Shape;419;p17"/>
            <p:cNvGrpSpPr/>
            <p:nvPr/>
          </p:nvGrpSpPr>
          <p:grpSpPr>
            <a:xfrm flipH="1">
              <a:off x="-350062" y="2696962"/>
              <a:ext cx="1705012" cy="1942472"/>
              <a:chOff x="2802913" y="2788687"/>
              <a:chExt cx="1705012" cy="1942472"/>
            </a:xfrm>
          </p:grpSpPr>
          <p:sp>
            <p:nvSpPr>
              <p:cNvPr id="420" name="Google Shape;420;p17"/>
              <p:cNvSpPr/>
              <p:nvPr/>
            </p:nvSpPr>
            <p:spPr>
              <a:xfrm flipH="1">
                <a:off x="2845180" y="3406413"/>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7"/>
              <p:cNvSpPr/>
              <p:nvPr/>
            </p:nvSpPr>
            <p:spPr>
              <a:xfrm rot="7200044" flipH="1">
                <a:off x="3108811" y="3891282"/>
                <a:ext cx="338768" cy="207745"/>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7"/>
              <p:cNvSpPr/>
              <p:nvPr/>
            </p:nvSpPr>
            <p:spPr>
              <a:xfrm rot="-729750" flipH="1">
                <a:off x="3376096" y="3439570"/>
                <a:ext cx="629380" cy="264569"/>
              </a:xfrm>
              <a:custGeom>
                <a:avLst/>
                <a:gdLst/>
                <a:ahLst/>
                <a:cxnLst/>
                <a:rect l="l" t="t" r="r" b="b"/>
                <a:pathLst>
                  <a:path w="11157" h="4690" extrusionOk="0">
                    <a:moveTo>
                      <a:pt x="1073" y="1"/>
                    </a:moveTo>
                    <a:cubicBezTo>
                      <a:pt x="1009" y="1"/>
                      <a:pt x="945" y="4"/>
                      <a:pt x="881" y="11"/>
                    </a:cubicBezTo>
                    <a:cubicBezTo>
                      <a:pt x="726" y="23"/>
                      <a:pt x="607" y="118"/>
                      <a:pt x="488" y="178"/>
                    </a:cubicBezTo>
                    <a:cubicBezTo>
                      <a:pt x="429" y="213"/>
                      <a:pt x="357" y="249"/>
                      <a:pt x="298" y="297"/>
                    </a:cubicBezTo>
                    <a:cubicBezTo>
                      <a:pt x="0" y="547"/>
                      <a:pt x="131" y="1011"/>
                      <a:pt x="298" y="1285"/>
                    </a:cubicBezTo>
                    <a:cubicBezTo>
                      <a:pt x="738" y="2059"/>
                      <a:pt x="1381" y="2571"/>
                      <a:pt x="2143" y="3035"/>
                    </a:cubicBezTo>
                    <a:cubicBezTo>
                      <a:pt x="3846" y="4052"/>
                      <a:pt x="5846" y="4690"/>
                      <a:pt x="7858" y="4690"/>
                    </a:cubicBezTo>
                    <a:cubicBezTo>
                      <a:pt x="8013" y="4690"/>
                      <a:pt x="8168" y="4686"/>
                      <a:pt x="8323" y="4678"/>
                    </a:cubicBezTo>
                    <a:cubicBezTo>
                      <a:pt x="9001" y="4654"/>
                      <a:pt x="10978" y="4416"/>
                      <a:pt x="11121" y="4011"/>
                    </a:cubicBezTo>
                    <a:cubicBezTo>
                      <a:pt x="11156" y="3869"/>
                      <a:pt x="10847" y="3892"/>
                      <a:pt x="10704" y="3869"/>
                    </a:cubicBezTo>
                    <a:cubicBezTo>
                      <a:pt x="10442" y="3821"/>
                      <a:pt x="10180" y="3750"/>
                      <a:pt x="9930" y="3690"/>
                    </a:cubicBezTo>
                    <a:cubicBezTo>
                      <a:pt x="8918" y="3464"/>
                      <a:pt x="7965" y="3059"/>
                      <a:pt x="7037" y="2595"/>
                    </a:cubicBezTo>
                    <a:cubicBezTo>
                      <a:pt x="6144" y="2154"/>
                      <a:pt x="5263" y="1666"/>
                      <a:pt x="4370" y="1202"/>
                    </a:cubicBezTo>
                    <a:cubicBezTo>
                      <a:pt x="3679" y="844"/>
                      <a:pt x="2941" y="440"/>
                      <a:pt x="2191" y="213"/>
                    </a:cubicBezTo>
                    <a:cubicBezTo>
                      <a:pt x="1834" y="112"/>
                      <a:pt x="1452" y="1"/>
                      <a:pt x="1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 name="Google Shape;423;p17"/>
              <p:cNvSpPr/>
              <p:nvPr/>
            </p:nvSpPr>
            <p:spPr>
              <a:xfrm rot="4243405" flipH="1">
                <a:off x="3619882" y="3823948"/>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 name="Google Shape;424;p17"/>
              <p:cNvSpPr/>
              <p:nvPr/>
            </p:nvSpPr>
            <p:spPr>
              <a:xfrm flipH="1">
                <a:off x="3972455" y="3615888"/>
                <a:ext cx="134700" cy="1347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7"/>
              <p:cNvSpPr/>
              <p:nvPr/>
            </p:nvSpPr>
            <p:spPr>
              <a:xfrm flipH="1">
                <a:off x="3613155" y="328384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7"/>
              <p:cNvSpPr/>
              <p:nvPr/>
            </p:nvSpPr>
            <p:spPr>
              <a:xfrm flipH="1">
                <a:off x="3262580" y="3254796"/>
                <a:ext cx="92700" cy="924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 name="Google Shape;427;p17"/>
              <p:cNvSpPr/>
              <p:nvPr/>
            </p:nvSpPr>
            <p:spPr>
              <a:xfrm rot="-6931456">
                <a:off x="3113379" y="2693366"/>
                <a:ext cx="271775" cy="765779"/>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 name="Google Shape;428;p17"/>
              <p:cNvSpPr/>
              <p:nvPr/>
            </p:nvSpPr>
            <p:spPr>
              <a:xfrm rot="4799500">
                <a:off x="2961019" y="4016156"/>
                <a:ext cx="364505" cy="626909"/>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9" name="Google Shape;429;p17"/>
            <p:cNvSpPr/>
            <p:nvPr/>
          </p:nvSpPr>
          <p:spPr>
            <a:xfrm flipH="1">
              <a:off x="1240139" y="2862875"/>
              <a:ext cx="105900" cy="105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0" name="Google Shape;430;p17"/>
          <p:cNvGrpSpPr/>
          <p:nvPr/>
        </p:nvGrpSpPr>
        <p:grpSpPr>
          <a:xfrm rot="10800000">
            <a:off x="10149118" y="-31079"/>
            <a:ext cx="1954191" cy="1689301"/>
            <a:chOff x="2787482" y="3337228"/>
            <a:chExt cx="1465643" cy="1266976"/>
          </a:xfrm>
        </p:grpSpPr>
        <p:sp>
          <p:nvSpPr>
            <p:cNvPr id="431" name="Google Shape;431;p17"/>
            <p:cNvSpPr/>
            <p:nvPr/>
          </p:nvSpPr>
          <p:spPr>
            <a:xfrm rot="-313284" flipH="1">
              <a:off x="2943966" y="3365298"/>
              <a:ext cx="645892" cy="635868"/>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7"/>
            <p:cNvSpPr/>
            <p:nvPr/>
          </p:nvSpPr>
          <p:spPr>
            <a:xfrm rot="10524002" flipH="1">
              <a:off x="3565563" y="4301699"/>
              <a:ext cx="338782" cy="207754"/>
            </a:xfrm>
            <a:custGeom>
              <a:avLst/>
              <a:gdLst/>
              <a:ahLst/>
              <a:cxnLst/>
              <a:rect l="l" t="t" r="r" b="b"/>
              <a:pathLst>
                <a:path w="13551" h="8310" extrusionOk="0">
                  <a:moveTo>
                    <a:pt x="11598" y="1"/>
                  </a:moveTo>
                  <a:cubicBezTo>
                    <a:pt x="11109" y="13"/>
                    <a:pt x="10633" y="263"/>
                    <a:pt x="10193" y="453"/>
                  </a:cubicBezTo>
                  <a:cubicBezTo>
                    <a:pt x="9347" y="846"/>
                    <a:pt x="8573" y="1322"/>
                    <a:pt x="7919" y="1977"/>
                  </a:cubicBezTo>
                  <a:cubicBezTo>
                    <a:pt x="7252" y="2644"/>
                    <a:pt x="6657" y="3358"/>
                    <a:pt x="6014" y="4037"/>
                  </a:cubicBezTo>
                  <a:cubicBezTo>
                    <a:pt x="5299" y="4799"/>
                    <a:pt x="4466" y="5454"/>
                    <a:pt x="3692" y="6144"/>
                  </a:cubicBezTo>
                  <a:cubicBezTo>
                    <a:pt x="3025" y="6740"/>
                    <a:pt x="2370" y="7168"/>
                    <a:pt x="1513" y="7466"/>
                  </a:cubicBezTo>
                  <a:cubicBezTo>
                    <a:pt x="1037" y="7633"/>
                    <a:pt x="96" y="7680"/>
                    <a:pt x="49" y="7799"/>
                  </a:cubicBezTo>
                  <a:cubicBezTo>
                    <a:pt x="1" y="7907"/>
                    <a:pt x="2096" y="8240"/>
                    <a:pt x="2656" y="8276"/>
                  </a:cubicBezTo>
                  <a:cubicBezTo>
                    <a:pt x="3081" y="8291"/>
                    <a:pt x="3520" y="8309"/>
                    <a:pt x="3959" y="8309"/>
                  </a:cubicBezTo>
                  <a:cubicBezTo>
                    <a:pt x="4517" y="8309"/>
                    <a:pt x="5076" y="8280"/>
                    <a:pt x="5609" y="8180"/>
                  </a:cubicBezTo>
                  <a:cubicBezTo>
                    <a:pt x="7252" y="7883"/>
                    <a:pt x="8859" y="7145"/>
                    <a:pt x="10216" y="6192"/>
                  </a:cubicBezTo>
                  <a:cubicBezTo>
                    <a:pt x="11490" y="5299"/>
                    <a:pt x="12788" y="3954"/>
                    <a:pt x="13264" y="2442"/>
                  </a:cubicBezTo>
                  <a:cubicBezTo>
                    <a:pt x="13443" y="1870"/>
                    <a:pt x="13550" y="953"/>
                    <a:pt x="13026" y="501"/>
                  </a:cubicBezTo>
                  <a:cubicBezTo>
                    <a:pt x="12788" y="299"/>
                    <a:pt x="12491" y="179"/>
                    <a:pt x="12181" y="84"/>
                  </a:cubicBezTo>
                  <a:cubicBezTo>
                    <a:pt x="12014" y="37"/>
                    <a:pt x="11776" y="1"/>
                    <a:pt x="115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7"/>
            <p:cNvSpPr/>
            <p:nvPr/>
          </p:nvSpPr>
          <p:spPr>
            <a:xfrm rot="4243405" flipH="1">
              <a:off x="3365082" y="3673673"/>
              <a:ext cx="739785" cy="839115"/>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4" name="Google Shape;434;p17"/>
            <p:cNvSpPr/>
            <p:nvPr/>
          </p:nvSpPr>
          <p:spPr>
            <a:xfrm rot="4257203" flipH="1">
              <a:off x="2961004" y="4016148"/>
              <a:ext cx="364519" cy="626936"/>
            </a:xfrm>
            <a:custGeom>
              <a:avLst/>
              <a:gdLst/>
              <a:ahLst/>
              <a:cxnLst/>
              <a:rect l="l" t="t" r="r" b="b"/>
              <a:pathLst>
                <a:path w="15479" h="26625" extrusionOk="0">
                  <a:moveTo>
                    <a:pt x="7098" y="138"/>
                  </a:moveTo>
                  <a:cubicBezTo>
                    <a:pt x="7096" y="138"/>
                    <a:pt x="7101" y="152"/>
                    <a:pt x="7120" y="193"/>
                  </a:cubicBezTo>
                  <a:cubicBezTo>
                    <a:pt x="7122" y="198"/>
                    <a:pt x="7124" y="202"/>
                    <a:pt x="7127" y="207"/>
                  </a:cubicBezTo>
                  <a:lnTo>
                    <a:pt x="7127" y="207"/>
                  </a:lnTo>
                  <a:cubicBezTo>
                    <a:pt x="7136" y="219"/>
                    <a:pt x="7141" y="224"/>
                    <a:pt x="7142" y="224"/>
                  </a:cubicBezTo>
                  <a:cubicBezTo>
                    <a:pt x="7149" y="224"/>
                    <a:pt x="7102" y="138"/>
                    <a:pt x="7098" y="138"/>
                  </a:cubicBezTo>
                  <a:close/>
                  <a:moveTo>
                    <a:pt x="8262" y="7985"/>
                  </a:moveTo>
                  <a:cubicBezTo>
                    <a:pt x="8310" y="8068"/>
                    <a:pt x="8344" y="8127"/>
                    <a:pt x="8342" y="8127"/>
                  </a:cubicBezTo>
                  <a:cubicBezTo>
                    <a:pt x="8340" y="8127"/>
                    <a:pt x="8316" y="8090"/>
                    <a:pt x="8260" y="8000"/>
                  </a:cubicBezTo>
                  <a:lnTo>
                    <a:pt x="8260" y="8000"/>
                  </a:lnTo>
                  <a:cubicBezTo>
                    <a:pt x="8261" y="8000"/>
                    <a:pt x="8261" y="8000"/>
                    <a:pt x="8262" y="8000"/>
                  </a:cubicBezTo>
                  <a:cubicBezTo>
                    <a:pt x="8264" y="8000"/>
                    <a:pt x="8265" y="7997"/>
                    <a:pt x="8263" y="7991"/>
                  </a:cubicBezTo>
                  <a:cubicBezTo>
                    <a:pt x="8263" y="7989"/>
                    <a:pt x="8262" y="7987"/>
                    <a:pt x="8262" y="7985"/>
                  </a:cubicBezTo>
                  <a:close/>
                  <a:moveTo>
                    <a:pt x="7016" y="1"/>
                  </a:moveTo>
                  <a:cubicBezTo>
                    <a:pt x="7015" y="1"/>
                    <a:pt x="7014" y="1"/>
                    <a:pt x="7013" y="2"/>
                  </a:cubicBezTo>
                  <a:cubicBezTo>
                    <a:pt x="6953" y="62"/>
                    <a:pt x="6965" y="169"/>
                    <a:pt x="6953" y="252"/>
                  </a:cubicBezTo>
                  <a:cubicBezTo>
                    <a:pt x="6882" y="586"/>
                    <a:pt x="6799" y="895"/>
                    <a:pt x="6775" y="1217"/>
                  </a:cubicBezTo>
                  <a:cubicBezTo>
                    <a:pt x="6727" y="1669"/>
                    <a:pt x="6703" y="2098"/>
                    <a:pt x="6763" y="2526"/>
                  </a:cubicBezTo>
                  <a:cubicBezTo>
                    <a:pt x="6894" y="3586"/>
                    <a:pt x="7477" y="4598"/>
                    <a:pt x="7906" y="5562"/>
                  </a:cubicBezTo>
                  <a:cubicBezTo>
                    <a:pt x="8108" y="6062"/>
                    <a:pt x="8311" y="6574"/>
                    <a:pt x="8263" y="7134"/>
                  </a:cubicBezTo>
                  <a:cubicBezTo>
                    <a:pt x="8251" y="7325"/>
                    <a:pt x="8251" y="7503"/>
                    <a:pt x="8215" y="7694"/>
                  </a:cubicBezTo>
                  <a:cubicBezTo>
                    <a:pt x="8206" y="7750"/>
                    <a:pt x="8196" y="7814"/>
                    <a:pt x="8193" y="7868"/>
                  </a:cubicBezTo>
                  <a:lnTo>
                    <a:pt x="8193" y="7868"/>
                  </a:lnTo>
                  <a:cubicBezTo>
                    <a:pt x="8200" y="7881"/>
                    <a:pt x="8208" y="7893"/>
                    <a:pt x="8215" y="7906"/>
                  </a:cubicBezTo>
                  <a:lnTo>
                    <a:pt x="8215" y="7906"/>
                  </a:lnTo>
                  <a:cubicBezTo>
                    <a:pt x="8208" y="7897"/>
                    <a:pt x="8200" y="7889"/>
                    <a:pt x="8192" y="7880"/>
                  </a:cubicBezTo>
                  <a:lnTo>
                    <a:pt x="8192" y="7880"/>
                  </a:lnTo>
                  <a:cubicBezTo>
                    <a:pt x="8192" y="7883"/>
                    <a:pt x="8192" y="7886"/>
                    <a:pt x="8192" y="7889"/>
                  </a:cubicBezTo>
                  <a:lnTo>
                    <a:pt x="8192" y="7889"/>
                  </a:lnTo>
                  <a:cubicBezTo>
                    <a:pt x="8186" y="7879"/>
                    <a:pt x="8180" y="7869"/>
                    <a:pt x="8173" y="7859"/>
                  </a:cubicBezTo>
                  <a:lnTo>
                    <a:pt x="8173" y="7859"/>
                  </a:lnTo>
                  <a:cubicBezTo>
                    <a:pt x="8161" y="7844"/>
                    <a:pt x="8150" y="7829"/>
                    <a:pt x="8144" y="7813"/>
                  </a:cubicBezTo>
                  <a:cubicBezTo>
                    <a:pt x="8137" y="7801"/>
                    <a:pt x="8130" y="7789"/>
                    <a:pt x="8124" y="7778"/>
                  </a:cubicBezTo>
                  <a:lnTo>
                    <a:pt x="8124" y="7778"/>
                  </a:lnTo>
                  <a:cubicBezTo>
                    <a:pt x="8142" y="7807"/>
                    <a:pt x="8158" y="7834"/>
                    <a:pt x="8173" y="7859"/>
                  </a:cubicBezTo>
                  <a:lnTo>
                    <a:pt x="8173" y="7859"/>
                  </a:lnTo>
                  <a:cubicBezTo>
                    <a:pt x="8179" y="7866"/>
                    <a:pt x="8186" y="7873"/>
                    <a:pt x="8192" y="7880"/>
                  </a:cubicBezTo>
                  <a:lnTo>
                    <a:pt x="8192" y="7880"/>
                  </a:lnTo>
                  <a:cubicBezTo>
                    <a:pt x="8192" y="7876"/>
                    <a:pt x="8193" y="7872"/>
                    <a:pt x="8193" y="7868"/>
                  </a:cubicBezTo>
                  <a:lnTo>
                    <a:pt x="8193" y="7868"/>
                  </a:lnTo>
                  <a:cubicBezTo>
                    <a:pt x="8085" y="7686"/>
                    <a:pt x="7957" y="7473"/>
                    <a:pt x="7953" y="7473"/>
                  </a:cubicBezTo>
                  <a:lnTo>
                    <a:pt x="7953" y="7473"/>
                  </a:lnTo>
                  <a:cubicBezTo>
                    <a:pt x="7951" y="7473"/>
                    <a:pt x="7996" y="7556"/>
                    <a:pt x="8124" y="7778"/>
                  </a:cubicBezTo>
                  <a:lnTo>
                    <a:pt x="8124" y="7778"/>
                  </a:lnTo>
                  <a:cubicBezTo>
                    <a:pt x="8066" y="7682"/>
                    <a:pt x="7994" y="7564"/>
                    <a:pt x="7906" y="7420"/>
                  </a:cubicBezTo>
                  <a:cubicBezTo>
                    <a:pt x="7656" y="6979"/>
                    <a:pt x="7370" y="6586"/>
                    <a:pt x="7060" y="6193"/>
                  </a:cubicBezTo>
                  <a:cubicBezTo>
                    <a:pt x="6548" y="5574"/>
                    <a:pt x="6025" y="4943"/>
                    <a:pt x="5382" y="4443"/>
                  </a:cubicBezTo>
                  <a:cubicBezTo>
                    <a:pt x="4513" y="3717"/>
                    <a:pt x="3512" y="3205"/>
                    <a:pt x="2524" y="2657"/>
                  </a:cubicBezTo>
                  <a:cubicBezTo>
                    <a:pt x="1929" y="2312"/>
                    <a:pt x="1262" y="1919"/>
                    <a:pt x="786" y="1419"/>
                  </a:cubicBezTo>
                  <a:cubicBezTo>
                    <a:pt x="607" y="1240"/>
                    <a:pt x="417" y="1026"/>
                    <a:pt x="298" y="824"/>
                  </a:cubicBezTo>
                  <a:cubicBezTo>
                    <a:pt x="250" y="740"/>
                    <a:pt x="191" y="669"/>
                    <a:pt x="143" y="598"/>
                  </a:cubicBezTo>
                  <a:cubicBezTo>
                    <a:pt x="131" y="574"/>
                    <a:pt x="107" y="550"/>
                    <a:pt x="83" y="526"/>
                  </a:cubicBezTo>
                  <a:cubicBezTo>
                    <a:pt x="73" y="506"/>
                    <a:pt x="63" y="476"/>
                    <a:pt x="53" y="476"/>
                  </a:cubicBezTo>
                  <a:cubicBezTo>
                    <a:pt x="51" y="476"/>
                    <a:pt x="49" y="477"/>
                    <a:pt x="48" y="478"/>
                  </a:cubicBezTo>
                  <a:cubicBezTo>
                    <a:pt x="0" y="598"/>
                    <a:pt x="48" y="740"/>
                    <a:pt x="48" y="883"/>
                  </a:cubicBezTo>
                  <a:cubicBezTo>
                    <a:pt x="48" y="1121"/>
                    <a:pt x="60" y="1371"/>
                    <a:pt x="71" y="1610"/>
                  </a:cubicBezTo>
                  <a:cubicBezTo>
                    <a:pt x="131" y="2729"/>
                    <a:pt x="298" y="3836"/>
                    <a:pt x="643" y="4896"/>
                  </a:cubicBezTo>
                  <a:cubicBezTo>
                    <a:pt x="976" y="5943"/>
                    <a:pt x="1441" y="6967"/>
                    <a:pt x="2036" y="7872"/>
                  </a:cubicBezTo>
                  <a:cubicBezTo>
                    <a:pt x="3048" y="9396"/>
                    <a:pt x="4298" y="10718"/>
                    <a:pt x="5370" y="12194"/>
                  </a:cubicBezTo>
                  <a:cubicBezTo>
                    <a:pt x="6191" y="13325"/>
                    <a:pt x="6775" y="14611"/>
                    <a:pt x="7322" y="15885"/>
                  </a:cubicBezTo>
                  <a:cubicBezTo>
                    <a:pt x="7906" y="17195"/>
                    <a:pt x="8084" y="18588"/>
                    <a:pt x="8203" y="20005"/>
                  </a:cubicBezTo>
                  <a:cubicBezTo>
                    <a:pt x="8275" y="20933"/>
                    <a:pt x="8275" y="21838"/>
                    <a:pt x="7977" y="22719"/>
                  </a:cubicBezTo>
                  <a:cubicBezTo>
                    <a:pt x="7739" y="23422"/>
                    <a:pt x="7906" y="22862"/>
                    <a:pt x="7680" y="23422"/>
                  </a:cubicBezTo>
                  <a:cubicBezTo>
                    <a:pt x="7453" y="24017"/>
                    <a:pt x="7263" y="24636"/>
                    <a:pt x="6977" y="25196"/>
                  </a:cubicBezTo>
                  <a:cubicBezTo>
                    <a:pt x="6810" y="25505"/>
                    <a:pt x="6632" y="25803"/>
                    <a:pt x="6453" y="26124"/>
                  </a:cubicBezTo>
                  <a:cubicBezTo>
                    <a:pt x="6358" y="26303"/>
                    <a:pt x="6251" y="26291"/>
                    <a:pt x="6251" y="26494"/>
                  </a:cubicBezTo>
                  <a:cubicBezTo>
                    <a:pt x="6251" y="26541"/>
                    <a:pt x="6298" y="26565"/>
                    <a:pt x="6334" y="26625"/>
                  </a:cubicBezTo>
                  <a:lnTo>
                    <a:pt x="6429" y="26529"/>
                  </a:lnTo>
                  <a:cubicBezTo>
                    <a:pt x="6525" y="26434"/>
                    <a:pt x="6620" y="26351"/>
                    <a:pt x="6727" y="26255"/>
                  </a:cubicBezTo>
                  <a:cubicBezTo>
                    <a:pt x="6977" y="26029"/>
                    <a:pt x="7322" y="25874"/>
                    <a:pt x="7608" y="25672"/>
                  </a:cubicBezTo>
                  <a:cubicBezTo>
                    <a:pt x="7739" y="25589"/>
                    <a:pt x="7870" y="25482"/>
                    <a:pt x="7989" y="25362"/>
                  </a:cubicBezTo>
                  <a:cubicBezTo>
                    <a:pt x="9358" y="24053"/>
                    <a:pt x="10990" y="23053"/>
                    <a:pt x="12323" y="21719"/>
                  </a:cubicBezTo>
                  <a:cubicBezTo>
                    <a:pt x="12644" y="21386"/>
                    <a:pt x="12930" y="20957"/>
                    <a:pt x="13204" y="20576"/>
                  </a:cubicBezTo>
                  <a:cubicBezTo>
                    <a:pt x="13406" y="20290"/>
                    <a:pt x="13561" y="19945"/>
                    <a:pt x="13752" y="19647"/>
                  </a:cubicBezTo>
                  <a:cubicBezTo>
                    <a:pt x="13966" y="19326"/>
                    <a:pt x="14180" y="19040"/>
                    <a:pt x="14383" y="18695"/>
                  </a:cubicBezTo>
                  <a:cubicBezTo>
                    <a:pt x="14692" y="18147"/>
                    <a:pt x="14859" y="17564"/>
                    <a:pt x="15050" y="16957"/>
                  </a:cubicBezTo>
                  <a:cubicBezTo>
                    <a:pt x="15192" y="16504"/>
                    <a:pt x="15347" y="16016"/>
                    <a:pt x="15371" y="15540"/>
                  </a:cubicBezTo>
                  <a:cubicBezTo>
                    <a:pt x="15478" y="14159"/>
                    <a:pt x="15252" y="12682"/>
                    <a:pt x="14859" y="11361"/>
                  </a:cubicBezTo>
                  <a:cubicBezTo>
                    <a:pt x="14633" y="10646"/>
                    <a:pt x="14335" y="9968"/>
                    <a:pt x="14061" y="9277"/>
                  </a:cubicBezTo>
                  <a:cubicBezTo>
                    <a:pt x="13740" y="8456"/>
                    <a:pt x="13383" y="7646"/>
                    <a:pt x="12859" y="6920"/>
                  </a:cubicBezTo>
                  <a:cubicBezTo>
                    <a:pt x="12394" y="6265"/>
                    <a:pt x="11787" y="5717"/>
                    <a:pt x="11240" y="5134"/>
                  </a:cubicBezTo>
                  <a:cubicBezTo>
                    <a:pt x="10728" y="4598"/>
                    <a:pt x="10275" y="4038"/>
                    <a:pt x="9763" y="3515"/>
                  </a:cubicBezTo>
                  <a:cubicBezTo>
                    <a:pt x="9204" y="2955"/>
                    <a:pt x="8644" y="2455"/>
                    <a:pt x="8156" y="1836"/>
                  </a:cubicBezTo>
                  <a:cubicBezTo>
                    <a:pt x="7846" y="1443"/>
                    <a:pt x="7596" y="1002"/>
                    <a:pt x="7334" y="574"/>
                  </a:cubicBezTo>
                  <a:cubicBezTo>
                    <a:pt x="7265" y="448"/>
                    <a:pt x="7186" y="332"/>
                    <a:pt x="7127" y="207"/>
                  </a:cubicBezTo>
                  <a:lnTo>
                    <a:pt x="7127" y="207"/>
                  </a:lnTo>
                  <a:cubicBezTo>
                    <a:pt x="7111" y="187"/>
                    <a:pt x="7083" y="146"/>
                    <a:pt x="7037" y="74"/>
                  </a:cubicBezTo>
                  <a:cubicBezTo>
                    <a:pt x="7026" y="52"/>
                    <a:pt x="7025" y="1"/>
                    <a:pt x="70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35" name="Google Shape;435;p17"/>
          <p:cNvGrpSpPr/>
          <p:nvPr/>
        </p:nvGrpSpPr>
        <p:grpSpPr>
          <a:xfrm flipH="1">
            <a:off x="-5" y="1711691"/>
            <a:ext cx="1303997" cy="1378144"/>
            <a:chOff x="486649" y="4348510"/>
            <a:chExt cx="1035576" cy="1094460"/>
          </a:xfrm>
        </p:grpSpPr>
        <p:sp>
          <p:nvSpPr>
            <p:cNvPr id="436" name="Google Shape;436;p17"/>
            <p:cNvSpPr/>
            <p:nvPr/>
          </p:nvSpPr>
          <p:spPr>
            <a:xfrm>
              <a:off x="1127274" y="5293094"/>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7" name="Google Shape;437;p17"/>
            <p:cNvSpPr/>
            <p:nvPr/>
          </p:nvSpPr>
          <p:spPr>
            <a:xfrm>
              <a:off x="751983" y="4348953"/>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8" name="Google Shape;438;p17"/>
            <p:cNvSpPr/>
            <p:nvPr/>
          </p:nvSpPr>
          <p:spPr>
            <a:xfrm>
              <a:off x="486649" y="4756259"/>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9" name="Google Shape;439;p1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0" name="Google Shape;440;p1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1" name="Google Shape;441;p17"/>
            <p:cNvSpPr/>
            <p:nvPr/>
          </p:nvSpPr>
          <p:spPr>
            <a:xfrm>
              <a:off x="1363675" y="434851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2" name="Google Shape;442;p1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3" name="Google Shape;443;p17"/>
            <p:cNvSpPr/>
            <p:nvPr/>
          </p:nvSpPr>
          <p:spPr>
            <a:xfrm>
              <a:off x="1220781" y="4583526"/>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744295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text">
  <p:cSld name="Title and text">
    <p:spTree>
      <p:nvGrpSpPr>
        <p:cNvPr id="1" name="Shape 519"/>
        <p:cNvGrpSpPr/>
        <p:nvPr/>
      </p:nvGrpSpPr>
      <p:grpSpPr>
        <a:xfrm>
          <a:off x="0" y="0"/>
          <a:ext cx="0" cy="0"/>
          <a:chOff x="0" y="0"/>
          <a:chExt cx="0" cy="0"/>
        </a:xfrm>
      </p:grpSpPr>
      <p:sp>
        <p:nvSpPr>
          <p:cNvPr id="520" name="Google Shape;520;p22"/>
          <p:cNvSpPr txBox="1">
            <a:spLocks noGrp="1"/>
          </p:cNvSpPr>
          <p:nvPr>
            <p:ph type="body" idx="1"/>
          </p:nvPr>
        </p:nvSpPr>
        <p:spPr>
          <a:xfrm>
            <a:off x="2249400" y="2101467"/>
            <a:ext cx="7693200" cy="3287200"/>
          </a:xfrm>
          <a:prstGeom prst="rect">
            <a:avLst/>
          </a:prstGeom>
        </p:spPr>
        <p:txBody>
          <a:bodyPr spcFirstLastPara="1" wrap="square" lIns="91425" tIns="91425" rIns="91425" bIns="91425" anchor="t" anchorCtr="0">
            <a:noAutofit/>
          </a:bodyPr>
          <a:lstStyle>
            <a:lvl1pPr marL="608076" lvl="0" indent="-439166" rtl="0">
              <a:spcBef>
                <a:spcPts val="0"/>
              </a:spcBef>
              <a:spcAft>
                <a:spcPts val="0"/>
              </a:spcAft>
              <a:buSzPts val="1600"/>
              <a:buFont typeface="Karla"/>
              <a:buChar char="●"/>
              <a:defRPr sz="2128"/>
            </a:lvl1pPr>
            <a:lvl2pPr marL="1216152" lvl="1" indent="-422275" rtl="0">
              <a:spcBef>
                <a:spcPts val="2128"/>
              </a:spcBef>
              <a:spcAft>
                <a:spcPts val="0"/>
              </a:spcAft>
              <a:buSzPts val="1400"/>
              <a:buFont typeface="Karla"/>
              <a:buChar char="○"/>
              <a:defRPr/>
            </a:lvl2pPr>
            <a:lvl3pPr marL="1824228" lvl="2" indent="-422275" rtl="0">
              <a:spcBef>
                <a:spcPts val="0"/>
              </a:spcBef>
              <a:spcAft>
                <a:spcPts val="0"/>
              </a:spcAft>
              <a:buSzPts val="1400"/>
              <a:buFont typeface="Karla"/>
              <a:buChar char="■"/>
              <a:defRPr/>
            </a:lvl3pPr>
            <a:lvl4pPr marL="2432304" lvl="3" indent="-422275" rtl="0">
              <a:spcBef>
                <a:spcPts val="0"/>
              </a:spcBef>
              <a:spcAft>
                <a:spcPts val="0"/>
              </a:spcAft>
              <a:buSzPts val="1400"/>
              <a:buFont typeface="Karla"/>
              <a:buChar char="●"/>
              <a:defRPr/>
            </a:lvl4pPr>
            <a:lvl5pPr marL="3040380" lvl="4" indent="-422275" rtl="0">
              <a:spcBef>
                <a:spcPts val="0"/>
              </a:spcBef>
              <a:spcAft>
                <a:spcPts val="0"/>
              </a:spcAft>
              <a:buSzPts val="1400"/>
              <a:buFont typeface="Karla"/>
              <a:buChar char="○"/>
              <a:defRPr/>
            </a:lvl5pPr>
            <a:lvl6pPr marL="3648456" lvl="5" indent="-422275" rtl="0">
              <a:spcBef>
                <a:spcPts val="0"/>
              </a:spcBef>
              <a:spcAft>
                <a:spcPts val="0"/>
              </a:spcAft>
              <a:buSzPts val="1400"/>
              <a:buFont typeface="Karla"/>
              <a:buChar char="■"/>
              <a:defRPr/>
            </a:lvl6pPr>
            <a:lvl7pPr marL="4256532" lvl="6" indent="-422275" rtl="0">
              <a:spcBef>
                <a:spcPts val="0"/>
              </a:spcBef>
              <a:spcAft>
                <a:spcPts val="0"/>
              </a:spcAft>
              <a:buSzPts val="1400"/>
              <a:buFont typeface="Karla"/>
              <a:buChar char="●"/>
              <a:defRPr/>
            </a:lvl7pPr>
            <a:lvl8pPr marL="4864608" lvl="7" indent="-422275" rtl="0">
              <a:spcBef>
                <a:spcPts val="0"/>
              </a:spcBef>
              <a:spcAft>
                <a:spcPts val="0"/>
              </a:spcAft>
              <a:buSzPts val="1400"/>
              <a:buFont typeface="Karla"/>
              <a:buChar char="○"/>
              <a:defRPr/>
            </a:lvl8pPr>
            <a:lvl9pPr marL="5472684" lvl="8" indent="-422275" rtl="0">
              <a:spcBef>
                <a:spcPts val="0"/>
              </a:spcBef>
              <a:spcAft>
                <a:spcPts val="0"/>
              </a:spcAft>
              <a:buSzPts val="1400"/>
              <a:buFont typeface="Karla"/>
              <a:buChar char="■"/>
              <a:defRPr/>
            </a:lvl9pPr>
          </a:lstStyle>
          <a:p>
            <a:endParaRPr/>
          </a:p>
        </p:txBody>
      </p:sp>
      <p:sp>
        <p:nvSpPr>
          <p:cNvPr id="521" name="Google Shape;521;p22"/>
          <p:cNvSpPr txBox="1">
            <a:spLocks noGrp="1"/>
          </p:cNvSpPr>
          <p:nvPr>
            <p:ph type="title"/>
          </p:nvPr>
        </p:nvSpPr>
        <p:spPr>
          <a:xfrm>
            <a:off x="950800" y="603100"/>
            <a:ext cx="10290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22"/>
          <p:cNvSpPr/>
          <p:nvPr/>
        </p:nvSpPr>
        <p:spPr>
          <a:xfrm rot="10800000" flipH="1">
            <a:off x="1" y="6660433"/>
            <a:ext cx="12191961" cy="197568"/>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23" name="Google Shape;523;p22"/>
          <p:cNvSpPr/>
          <p:nvPr/>
        </p:nvSpPr>
        <p:spPr>
          <a:xfrm>
            <a:off x="1" y="0"/>
            <a:ext cx="12191961" cy="197568"/>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24" name="Google Shape;524;p22"/>
          <p:cNvGrpSpPr/>
          <p:nvPr/>
        </p:nvGrpSpPr>
        <p:grpSpPr>
          <a:xfrm rot="6142053" flipH="1">
            <a:off x="-534472" y="605841"/>
            <a:ext cx="1752984" cy="1265844"/>
            <a:chOff x="3929350" y="5625525"/>
            <a:chExt cx="1258800" cy="909075"/>
          </a:xfrm>
        </p:grpSpPr>
        <p:sp>
          <p:nvSpPr>
            <p:cNvPr id="525" name="Google Shape;525;p2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6" name="Google Shape;526;p2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7" name="Google Shape;527;p2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8" name="Google Shape;528;p2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9" name="Google Shape;529;p22"/>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0" name="Google Shape;530;p2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1" name="Google Shape;531;p2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2" name="Google Shape;532;p2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3" name="Google Shape;533;p22"/>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4" name="Google Shape;534;p2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678230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and text 5">
  <p:cSld name="Title and text 5">
    <p:spTree>
      <p:nvGrpSpPr>
        <p:cNvPr id="1" name="Shape 617"/>
        <p:cNvGrpSpPr/>
        <p:nvPr/>
      </p:nvGrpSpPr>
      <p:grpSpPr>
        <a:xfrm>
          <a:off x="0" y="0"/>
          <a:ext cx="0" cy="0"/>
          <a:chOff x="0" y="0"/>
          <a:chExt cx="0" cy="0"/>
        </a:xfrm>
      </p:grpSpPr>
      <p:grpSp>
        <p:nvGrpSpPr>
          <p:cNvPr id="618" name="Google Shape;618;p27"/>
          <p:cNvGrpSpPr/>
          <p:nvPr/>
        </p:nvGrpSpPr>
        <p:grpSpPr>
          <a:xfrm>
            <a:off x="11009197" y="4525485"/>
            <a:ext cx="1052724" cy="454897"/>
            <a:chOff x="3165550" y="1111875"/>
            <a:chExt cx="604875" cy="261375"/>
          </a:xfrm>
        </p:grpSpPr>
        <p:sp>
          <p:nvSpPr>
            <p:cNvPr id="619" name="Google Shape;619;p27"/>
            <p:cNvSpPr/>
            <p:nvPr/>
          </p:nvSpPr>
          <p:spPr>
            <a:xfrm>
              <a:off x="3165550" y="1111875"/>
              <a:ext cx="604875" cy="261375"/>
            </a:xfrm>
            <a:custGeom>
              <a:avLst/>
              <a:gdLst/>
              <a:ahLst/>
              <a:cxnLst/>
              <a:rect l="l" t="t" r="r" b="b"/>
              <a:pathLst>
                <a:path w="24195" h="10455" extrusionOk="0">
                  <a:moveTo>
                    <a:pt x="299" y="10097"/>
                  </a:moveTo>
                  <a:cubicBezTo>
                    <a:pt x="882" y="10383"/>
                    <a:pt x="858" y="10276"/>
                    <a:pt x="1751" y="10240"/>
                  </a:cubicBezTo>
                  <a:cubicBezTo>
                    <a:pt x="3132" y="10216"/>
                    <a:pt x="4490" y="10192"/>
                    <a:pt x="5847" y="10097"/>
                  </a:cubicBezTo>
                  <a:cubicBezTo>
                    <a:pt x="10431" y="9764"/>
                    <a:pt x="15110" y="10180"/>
                    <a:pt x="19670" y="10347"/>
                  </a:cubicBezTo>
                  <a:cubicBezTo>
                    <a:pt x="20706" y="10371"/>
                    <a:pt x="21718" y="10287"/>
                    <a:pt x="22742" y="10323"/>
                  </a:cubicBezTo>
                  <a:cubicBezTo>
                    <a:pt x="22944" y="10323"/>
                    <a:pt x="23730" y="10454"/>
                    <a:pt x="23897" y="10276"/>
                  </a:cubicBezTo>
                  <a:cubicBezTo>
                    <a:pt x="24194" y="9942"/>
                    <a:pt x="24052" y="8918"/>
                    <a:pt x="24004" y="8537"/>
                  </a:cubicBezTo>
                  <a:cubicBezTo>
                    <a:pt x="23885" y="7573"/>
                    <a:pt x="23563" y="6668"/>
                    <a:pt x="23182" y="5787"/>
                  </a:cubicBezTo>
                  <a:cubicBezTo>
                    <a:pt x="22111" y="3322"/>
                    <a:pt x="20849" y="834"/>
                    <a:pt x="17968" y="167"/>
                  </a:cubicBezTo>
                  <a:cubicBezTo>
                    <a:pt x="17253" y="0"/>
                    <a:pt x="16360" y="215"/>
                    <a:pt x="15658" y="358"/>
                  </a:cubicBezTo>
                  <a:cubicBezTo>
                    <a:pt x="12764" y="965"/>
                    <a:pt x="10800" y="3477"/>
                    <a:pt x="8419" y="4977"/>
                  </a:cubicBezTo>
                  <a:cubicBezTo>
                    <a:pt x="8050" y="5192"/>
                    <a:pt x="7633" y="5489"/>
                    <a:pt x="7216" y="5596"/>
                  </a:cubicBezTo>
                  <a:cubicBezTo>
                    <a:pt x="6383" y="5834"/>
                    <a:pt x="5490" y="5596"/>
                    <a:pt x="4633" y="5632"/>
                  </a:cubicBezTo>
                  <a:cubicBezTo>
                    <a:pt x="3704" y="5680"/>
                    <a:pt x="2632" y="6108"/>
                    <a:pt x="1870" y="6632"/>
                  </a:cubicBezTo>
                  <a:cubicBezTo>
                    <a:pt x="1013" y="7228"/>
                    <a:pt x="668" y="8180"/>
                    <a:pt x="311" y="9109"/>
                  </a:cubicBezTo>
                  <a:cubicBezTo>
                    <a:pt x="215" y="9406"/>
                    <a:pt x="1" y="9942"/>
                    <a:pt x="299" y="1009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0" name="Google Shape;620;p27"/>
            <p:cNvSpPr/>
            <p:nvPr/>
          </p:nvSpPr>
          <p:spPr>
            <a:xfrm>
              <a:off x="3554900" y="1227400"/>
              <a:ext cx="29200" cy="47325"/>
            </a:xfrm>
            <a:custGeom>
              <a:avLst/>
              <a:gdLst/>
              <a:ahLst/>
              <a:cxnLst/>
              <a:rect l="l" t="t" r="r" b="b"/>
              <a:pathLst>
                <a:path w="1168" h="1893" extrusionOk="0">
                  <a:moveTo>
                    <a:pt x="266" y="1"/>
                  </a:moveTo>
                  <a:cubicBezTo>
                    <a:pt x="219" y="1"/>
                    <a:pt x="172" y="15"/>
                    <a:pt x="131" y="47"/>
                  </a:cubicBezTo>
                  <a:cubicBezTo>
                    <a:pt x="24" y="118"/>
                    <a:pt x="0" y="285"/>
                    <a:pt x="72" y="380"/>
                  </a:cubicBezTo>
                  <a:cubicBezTo>
                    <a:pt x="298" y="702"/>
                    <a:pt x="655" y="1237"/>
                    <a:pt x="679" y="1654"/>
                  </a:cubicBezTo>
                  <a:cubicBezTo>
                    <a:pt x="679" y="1785"/>
                    <a:pt x="786" y="1892"/>
                    <a:pt x="917" y="1892"/>
                  </a:cubicBezTo>
                  <a:cubicBezTo>
                    <a:pt x="1072" y="1892"/>
                    <a:pt x="1167" y="1773"/>
                    <a:pt x="1167" y="1618"/>
                  </a:cubicBezTo>
                  <a:cubicBezTo>
                    <a:pt x="1143" y="1118"/>
                    <a:pt x="798" y="559"/>
                    <a:pt x="465" y="106"/>
                  </a:cubicBezTo>
                  <a:cubicBezTo>
                    <a:pt x="420" y="40"/>
                    <a:pt x="344" y="1"/>
                    <a:pt x="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1" name="Google Shape;621;p27"/>
            <p:cNvSpPr/>
            <p:nvPr/>
          </p:nvSpPr>
          <p:spPr>
            <a:xfrm>
              <a:off x="3587650" y="1226550"/>
              <a:ext cx="30675" cy="52625"/>
            </a:xfrm>
            <a:custGeom>
              <a:avLst/>
              <a:gdLst/>
              <a:ahLst/>
              <a:cxnLst/>
              <a:rect l="l" t="t" r="r" b="b"/>
              <a:pathLst>
                <a:path w="1227" h="2105" extrusionOk="0">
                  <a:moveTo>
                    <a:pt x="276" y="1"/>
                  </a:moveTo>
                  <a:cubicBezTo>
                    <a:pt x="226" y="1"/>
                    <a:pt x="174" y="16"/>
                    <a:pt x="131" y="45"/>
                  </a:cubicBezTo>
                  <a:cubicBezTo>
                    <a:pt x="12" y="116"/>
                    <a:pt x="0" y="283"/>
                    <a:pt x="71" y="390"/>
                  </a:cubicBezTo>
                  <a:cubicBezTo>
                    <a:pt x="488" y="974"/>
                    <a:pt x="726" y="1474"/>
                    <a:pt x="738" y="1867"/>
                  </a:cubicBezTo>
                  <a:cubicBezTo>
                    <a:pt x="738" y="1998"/>
                    <a:pt x="845" y="2105"/>
                    <a:pt x="976" y="2105"/>
                  </a:cubicBezTo>
                  <a:cubicBezTo>
                    <a:pt x="1131" y="2105"/>
                    <a:pt x="1226" y="1986"/>
                    <a:pt x="1226" y="1831"/>
                  </a:cubicBezTo>
                  <a:cubicBezTo>
                    <a:pt x="1203" y="1355"/>
                    <a:pt x="941" y="759"/>
                    <a:pt x="464" y="105"/>
                  </a:cubicBezTo>
                  <a:cubicBezTo>
                    <a:pt x="422" y="34"/>
                    <a:pt x="350" y="1"/>
                    <a:pt x="2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2" name="Google Shape;622;p27"/>
            <p:cNvSpPr/>
            <p:nvPr/>
          </p:nvSpPr>
          <p:spPr>
            <a:xfrm>
              <a:off x="3313800" y="1289325"/>
              <a:ext cx="26800" cy="51775"/>
            </a:xfrm>
            <a:custGeom>
              <a:avLst/>
              <a:gdLst/>
              <a:ahLst/>
              <a:cxnLst/>
              <a:rect l="l" t="t" r="r" b="b"/>
              <a:pathLst>
                <a:path w="1072" h="2071" extrusionOk="0">
                  <a:moveTo>
                    <a:pt x="794" y="1"/>
                  </a:moveTo>
                  <a:cubicBezTo>
                    <a:pt x="713" y="1"/>
                    <a:pt x="628" y="49"/>
                    <a:pt x="572" y="130"/>
                  </a:cubicBezTo>
                  <a:cubicBezTo>
                    <a:pt x="310" y="606"/>
                    <a:pt x="119" y="1165"/>
                    <a:pt x="12" y="1796"/>
                  </a:cubicBezTo>
                  <a:cubicBezTo>
                    <a:pt x="0" y="1927"/>
                    <a:pt x="84" y="2058"/>
                    <a:pt x="215" y="2070"/>
                  </a:cubicBezTo>
                  <a:lnTo>
                    <a:pt x="262" y="2070"/>
                  </a:lnTo>
                  <a:cubicBezTo>
                    <a:pt x="381" y="2070"/>
                    <a:pt x="488" y="1987"/>
                    <a:pt x="488" y="1868"/>
                  </a:cubicBezTo>
                  <a:cubicBezTo>
                    <a:pt x="572" y="1284"/>
                    <a:pt x="750" y="784"/>
                    <a:pt x="989" y="368"/>
                  </a:cubicBezTo>
                  <a:cubicBezTo>
                    <a:pt x="1072" y="260"/>
                    <a:pt x="1024" y="94"/>
                    <a:pt x="905" y="34"/>
                  </a:cubicBezTo>
                  <a:cubicBezTo>
                    <a:pt x="871" y="11"/>
                    <a:pt x="833"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23" name="Google Shape;623;p27"/>
          <p:cNvSpPr/>
          <p:nvPr/>
        </p:nvSpPr>
        <p:spPr>
          <a:xfrm>
            <a:off x="67" y="3998134"/>
            <a:ext cx="12192189" cy="2849668"/>
          </a:xfrm>
          <a:custGeom>
            <a:avLst/>
            <a:gdLst/>
            <a:ahLst/>
            <a:cxnLst/>
            <a:rect l="l" t="t" r="r" b="b"/>
            <a:pathLst>
              <a:path w="131613" h="21272" extrusionOk="0">
                <a:moveTo>
                  <a:pt x="37604" y="1"/>
                </a:moveTo>
                <a:cubicBezTo>
                  <a:pt x="25066" y="1"/>
                  <a:pt x="12521" y="624"/>
                  <a:pt x="0" y="1543"/>
                </a:cubicBezTo>
                <a:lnTo>
                  <a:pt x="0" y="21272"/>
                </a:lnTo>
                <a:lnTo>
                  <a:pt x="131612" y="21272"/>
                </a:lnTo>
                <a:lnTo>
                  <a:pt x="131612" y="6770"/>
                </a:lnTo>
                <a:cubicBezTo>
                  <a:pt x="131189" y="6773"/>
                  <a:pt x="130767" y="6774"/>
                  <a:pt x="130344" y="6774"/>
                </a:cubicBezTo>
                <a:cubicBezTo>
                  <a:pt x="106838" y="6774"/>
                  <a:pt x="83074" y="2288"/>
                  <a:pt x="59460" y="698"/>
                </a:cubicBezTo>
                <a:cubicBezTo>
                  <a:pt x="52181" y="212"/>
                  <a:pt x="44894" y="1"/>
                  <a:pt x="37604" y="1"/>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4" name="Google Shape;624;p27"/>
          <p:cNvSpPr/>
          <p:nvPr/>
        </p:nvSpPr>
        <p:spPr>
          <a:xfrm>
            <a:off x="612632" y="2326853"/>
            <a:ext cx="1296206" cy="299653"/>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5" name="Google Shape;625;p27"/>
          <p:cNvSpPr/>
          <p:nvPr/>
        </p:nvSpPr>
        <p:spPr>
          <a:xfrm>
            <a:off x="1517984" y="4550986"/>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6" name="Google Shape;626;p27"/>
          <p:cNvSpPr/>
          <p:nvPr/>
        </p:nvSpPr>
        <p:spPr>
          <a:xfrm>
            <a:off x="8879633" y="6242302"/>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7" name="Google Shape;627;p27"/>
          <p:cNvSpPr/>
          <p:nvPr/>
        </p:nvSpPr>
        <p:spPr>
          <a:xfrm>
            <a:off x="11318717" y="5221019"/>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8" name="Google Shape;628;p27"/>
          <p:cNvSpPr/>
          <p:nvPr/>
        </p:nvSpPr>
        <p:spPr>
          <a:xfrm>
            <a:off x="355017" y="4622568"/>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29" name="Google Shape;629;p27"/>
          <p:cNvSpPr/>
          <p:nvPr/>
        </p:nvSpPr>
        <p:spPr>
          <a:xfrm>
            <a:off x="2772717" y="5723668"/>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30" name="Google Shape;630;p27"/>
          <p:cNvGrpSpPr/>
          <p:nvPr/>
        </p:nvGrpSpPr>
        <p:grpSpPr>
          <a:xfrm>
            <a:off x="463840" y="5596654"/>
            <a:ext cx="1973290" cy="1301484"/>
            <a:chOff x="4657725" y="1431175"/>
            <a:chExt cx="1117125" cy="736800"/>
          </a:xfrm>
        </p:grpSpPr>
        <p:sp>
          <p:nvSpPr>
            <p:cNvPr id="631" name="Google Shape;631;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2" name="Google Shape;632;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3" name="Google Shape;633;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4" name="Google Shape;634;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5" name="Google Shape;635;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6" name="Google Shape;636;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7" name="Google Shape;637;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8" name="Google Shape;638;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9" name="Google Shape;639;p27"/>
          <p:cNvSpPr/>
          <p:nvPr/>
        </p:nvSpPr>
        <p:spPr>
          <a:xfrm>
            <a:off x="10057265" y="5221035"/>
            <a:ext cx="334400" cy="403857"/>
          </a:xfrm>
          <a:custGeom>
            <a:avLst/>
            <a:gdLst/>
            <a:ahLst/>
            <a:cxnLst/>
            <a:rect l="l" t="t" r="r" b="b"/>
            <a:pathLst>
              <a:path w="20004" h="24159" extrusionOk="0">
                <a:moveTo>
                  <a:pt x="19587" y="8169"/>
                </a:moveTo>
                <a:cubicBezTo>
                  <a:pt x="19098" y="7466"/>
                  <a:pt x="18325" y="7442"/>
                  <a:pt x="17574" y="7728"/>
                </a:cubicBezTo>
                <a:cubicBezTo>
                  <a:pt x="16003" y="8300"/>
                  <a:pt x="14562" y="9573"/>
                  <a:pt x="13645" y="10978"/>
                </a:cubicBezTo>
                <a:cubicBezTo>
                  <a:pt x="13205" y="11681"/>
                  <a:pt x="12693" y="12360"/>
                  <a:pt x="12276" y="13086"/>
                </a:cubicBezTo>
                <a:cubicBezTo>
                  <a:pt x="12157" y="13288"/>
                  <a:pt x="12026" y="13514"/>
                  <a:pt x="11919" y="13741"/>
                </a:cubicBezTo>
                <a:cubicBezTo>
                  <a:pt x="11907" y="13764"/>
                  <a:pt x="11705" y="14086"/>
                  <a:pt x="11705" y="14074"/>
                </a:cubicBezTo>
                <a:cubicBezTo>
                  <a:pt x="11609" y="13991"/>
                  <a:pt x="11776" y="13526"/>
                  <a:pt x="11788" y="13443"/>
                </a:cubicBezTo>
                <a:cubicBezTo>
                  <a:pt x="11955" y="12562"/>
                  <a:pt x="12121" y="11729"/>
                  <a:pt x="12359" y="10859"/>
                </a:cubicBezTo>
                <a:cubicBezTo>
                  <a:pt x="13086" y="8204"/>
                  <a:pt x="13217" y="5263"/>
                  <a:pt x="12967" y="2525"/>
                </a:cubicBezTo>
                <a:cubicBezTo>
                  <a:pt x="12907" y="1799"/>
                  <a:pt x="12740" y="239"/>
                  <a:pt x="11776" y="132"/>
                </a:cubicBezTo>
                <a:cubicBezTo>
                  <a:pt x="10609" y="1"/>
                  <a:pt x="9692" y="1430"/>
                  <a:pt x="9157" y="2263"/>
                </a:cubicBezTo>
                <a:cubicBezTo>
                  <a:pt x="7311" y="5168"/>
                  <a:pt x="6585" y="8811"/>
                  <a:pt x="6287" y="12193"/>
                </a:cubicBezTo>
                <a:cubicBezTo>
                  <a:pt x="6180" y="13443"/>
                  <a:pt x="6168" y="14669"/>
                  <a:pt x="6252" y="15908"/>
                </a:cubicBezTo>
                <a:cubicBezTo>
                  <a:pt x="6287" y="16265"/>
                  <a:pt x="6359" y="16610"/>
                  <a:pt x="6478" y="16932"/>
                </a:cubicBezTo>
                <a:cubicBezTo>
                  <a:pt x="6502" y="17039"/>
                  <a:pt x="6537" y="17146"/>
                  <a:pt x="6585" y="17253"/>
                </a:cubicBezTo>
                <a:cubicBezTo>
                  <a:pt x="6585" y="17253"/>
                  <a:pt x="6656" y="17467"/>
                  <a:pt x="6621" y="17444"/>
                </a:cubicBezTo>
                <a:cubicBezTo>
                  <a:pt x="6323" y="17122"/>
                  <a:pt x="6263" y="16217"/>
                  <a:pt x="6121" y="15824"/>
                </a:cubicBezTo>
                <a:cubicBezTo>
                  <a:pt x="5597" y="14384"/>
                  <a:pt x="5061" y="12848"/>
                  <a:pt x="4097" y="11633"/>
                </a:cubicBezTo>
                <a:cubicBezTo>
                  <a:pt x="3430" y="10812"/>
                  <a:pt x="1620" y="9014"/>
                  <a:pt x="548" y="10193"/>
                </a:cubicBezTo>
                <a:cubicBezTo>
                  <a:pt x="346" y="10431"/>
                  <a:pt x="310" y="10788"/>
                  <a:pt x="239" y="11086"/>
                </a:cubicBezTo>
                <a:cubicBezTo>
                  <a:pt x="1" y="12121"/>
                  <a:pt x="72" y="13110"/>
                  <a:pt x="275" y="14145"/>
                </a:cubicBezTo>
                <a:cubicBezTo>
                  <a:pt x="834" y="17205"/>
                  <a:pt x="2239" y="19920"/>
                  <a:pt x="4454" y="22111"/>
                </a:cubicBezTo>
                <a:cubicBezTo>
                  <a:pt x="5168" y="22813"/>
                  <a:pt x="6121" y="23825"/>
                  <a:pt x="7002" y="24159"/>
                </a:cubicBezTo>
                <a:lnTo>
                  <a:pt x="7776" y="24111"/>
                </a:lnTo>
                <a:cubicBezTo>
                  <a:pt x="8228" y="23980"/>
                  <a:pt x="8645" y="23504"/>
                  <a:pt x="9038" y="23218"/>
                </a:cubicBezTo>
                <a:cubicBezTo>
                  <a:pt x="9716" y="22706"/>
                  <a:pt x="10431" y="22266"/>
                  <a:pt x="11086" y="21718"/>
                </a:cubicBezTo>
                <a:cubicBezTo>
                  <a:pt x="13038" y="20087"/>
                  <a:pt x="14955" y="18206"/>
                  <a:pt x="16384" y="16086"/>
                </a:cubicBezTo>
                <a:cubicBezTo>
                  <a:pt x="17003" y="15181"/>
                  <a:pt x="17503" y="14169"/>
                  <a:pt x="18039" y="13217"/>
                </a:cubicBezTo>
                <a:cubicBezTo>
                  <a:pt x="18622" y="12169"/>
                  <a:pt x="19217" y="11181"/>
                  <a:pt x="19587" y="10026"/>
                </a:cubicBezTo>
                <a:cubicBezTo>
                  <a:pt x="19813" y="9395"/>
                  <a:pt x="20003" y="8776"/>
                  <a:pt x="19587" y="8169"/>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40" name="Google Shape;640;p27"/>
          <p:cNvGrpSpPr/>
          <p:nvPr/>
        </p:nvGrpSpPr>
        <p:grpSpPr>
          <a:xfrm>
            <a:off x="3161787" y="5855509"/>
            <a:ext cx="2412170" cy="1036980"/>
            <a:chOff x="3587650" y="1532750"/>
            <a:chExt cx="695925" cy="299175"/>
          </a:xfrm>
        </p:grpSpPr>
        <p:sp>
          <p:nvSpPr>
            <p:cNvPr id="641" name="Google Shape;641;p27"/>
            <p:cNvSpPr/>
            <p:nvPr/>
          </p:nvSpPr>
          <p:spPr>
            <a:xfrm>
              <a:off x="3587650" y="1532750"/>
              <a:ext cx="695925" cy="299175"/>
            </a:xfrm>
            <a:custGeom>
              <a:avLst/>
              <a:gdLst/>
              <a:ahLst/>
              <a:cxnLst/>
              <a:rect l="l" t="t" r="r" b="b"/>
              <a:pathLst>
                <a:path w="27837" h="11967" extrusionOk="0">
                  <a:moveTo>
                    <a:pt x="381" y="11859"/>
                  </a:moveTo>
                  <a:cubicBezTo>
                    <a:pt x="786" y="11669"/>
                    <a:pt x="1512" y="11728"/>
                    <a:pt x="1881" y="11717"/>
                  </a:cubicBezTo>
                  <a:cubicBezTo>
                    <a:pt x="3191" y="11657"/>
                    <a:pt x="4501" y="11764"/>
                    <a:pt x="5798" y="11669"/>
                  </a:cubicBezTo>
                  <a:cubicBezTo>
                    <a:pt x="11013" y="11312"/>
                    <a:pt x="16264" y="11764"/>
                    <a:pt x="21467" y="11609"/>
                  </a:cubicBezTo>
                  <a:cubicBezTo>
                    <a:pt x="23062" y="11562"/>
                    <a:pt x="24658" y="11609"/>
                    <a:pt x="26241" y="11502"/>
                  </a:cubicBezTo>
                  <a:cubicBezTo>
                    <a:pt x="26682" y="11478"/>
                    <a:pt x="27837" y="11657"/>
                    <a:pt x="27801" y="11050"/>
                  </a:cubicBezTo>
                  <a:cubicBezTo>
                    <a:pt x="27754" y="10312"/>
                    <a:pt x="27218" y="9621"/>
                    <a:pt x="26837" y="9026"/>
                  </a:cubicBezTo>
                  <a:cubicBezTo>
                    <a:pt x="26396" y="8311"/>
                    <a:pt x="25908" y="7430"/>
                    <a:pt x="25277" y="6847"/>
                  </a:cubicBezTo>
                  <a:cubicBezTo>
                    <a:pt x="24301" y="5954"/>
                    <a:pt x="23158" y="5466"/>
                    <a:pt x="21884" y="5156"/>
                  </a:cubicBezTo>
                  <a:cubicBezTo>
                    <a:pt x="20276" y="4763"/>
                    <a:pt x="18359" y="5311"/>
                    <a:pt x="16907" y="4454"/>
                  </a:cubicBezTo>
                  <a:cubicBezTo>
                    <a:pt x="14907" y="3275"/>
                    <a:pt x="13573" y="1"/>
                    <a:pt x="10799" y="906"/>
                  </a:cubicBezTo>
                  <a:cubicBezTo>
                    <a:pt x="9311" y="1406"/>
                    <a:pt x="8406" y="2477"/>
                    <a:pt x="7680" y="3799"/>
                  </a:cubicBezTo>
                  <a:cubicBezTo>
                    <a:pt x="7227" y="4620"/>
                    <a:pt x="6870" y="5585"/>
                    <a:pt x="6048" y="6121"/>
                  </a:cubicBezTo>
                  <a:cubicBezTo>
                    <a:pt x="5667" y="6371"/>
                    <a:pt x="4786" y="6168"/>
                    <a:pt x="4346" y="6144"/>
                  </a:cubicBezTo>
                  <a:cubicBezTo>
                    <a:pt x="3405" y="6109"/>
                    <a:pt x="2477" y="6406"/>
                    <a:pt x="1691" y="6895"/>
                  </a:cubicBezTo>
                  <a:cubicBezTo>
                    <a:pt x="667" y="7537"/>
                    <a:pt x="0" y="9085"/>
                    <a:pt x="71" y="10276"/>
                  </a:cubicBezTo>
                  <a:cubicBezTo>
                    <a:pt x="95" y="10728"/>
                    <a:pt x="71" y="11074"/>
                    <a:pt x="179" y="11538"/>
                  </a:cubicBezTo>
                  <a:cubicBezTo>
                    <a:pt x="191" y="11681"/>
                    <a:pt x="191" y="11967"/>
                    <a:pt x="381" y="11859"/>
                  </a:cubicBezTo>
                  <a:close/>
                </a:path>
              </a:pathLst>
            </a:custGeom>
            <a:solidFill>
              <a:srgbClr val="CE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2" name="Google Shape;642;p27"/>
            <p:cNvSpPr/>
            <p:nvPr/>
          </p:nvSpPr>
          <p:spPr>
            <a:xfrm>
              <a:off x="3795400" y="1639500"/>
              <a:ext cx="27700" cy="50750"/>
            </a:xfrm>
            <a:custGeom>
              <a:avLst/>
              <a:gdLst/>
              <a:ahLst/>
              <a:cxnLst/>
              <a:rect l="l" t="t" r="r" b="b"/>
              <a:pathLst>
                <a:path w="1108" h="2030" extrusionOk="0">
                  <a:moveTo>
                    <a:pt x="832" y="1"/>
                  </a:moveTo>
                  <a:cubicBezTo>
                    <a:pt x="729" y="1"/>
                    <a:pt x="641" y="57"/>
                    <a:pt x="596" y="148"/>
                  </a:cubicBezTo>
                  <a:cubicBezTo>
                    <a:pt x="536" y="267"/>
                    <a:pt x="489" y="374"/>
                    <a:pt x="429" y="493"/>
                  </a:cubicBezTo>
                  <a:cubicBezTo>
                    <a:pt x="239" y="874"/>
                    <a:pt x="60" y="1279"/>
                    <a:pt x="24" y="1755"/>
                  </a:cubicBezTo>
                  <a:cubicBezTo>
                    <a:pt x="1" y="1898"/>
                    <a:pt x="108" y="2017"/>
                    <a:pt x="239" y="2029"/>
                  </a:cubicBezTo>
                  <a:lnTo>
                    <a:pt x="263" y="2029"/>
                  </a:lnTo>
                  <a:cubicBezTo>
                    <a:pt x="394" y="2029"/>
                    <a:pt x="501" y="1922"/>
                    <a:pt x="524" y="1803"/>
                  </a:cubicBezTo>
                  <a:cubicBezTo>
                    <a:pt x="572" y="1410"/>
                    <a:pt x="715" y="1077"/>
                    <a:pt x="894" y="696"/>
                  </a:cubicBezTo>
                  <a:cubicBezTo>
                    <a:pt x="953" y="577"/>
                    <a:pt x="1001" y="458"/>
                    <a:pt x="1060" y="339"/>
                  </a:cubicBezTo>
                  <a:cubicBezTo>
                    <a:pt x="1108" y="208"/>
                    <a:pt x="1048" y="77"/>
                    <a:pt x="929" y="17"/>
                  </a:cubicBezTo>
                  <a:cubicBezTo>
                    <a:pt x="896" y="6"/>
                    <a:pt x="863" y="1"/>
                    <a:pt x="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3" name="Google Shape;643;p27"/>
            <p:cNvSpPr/>
            <p:nvPr/>
          </p:nvSpPr>
          <p:spPr>
            <a:xfrm>
              <a:off x="3816825" y="1650825"/>
              <a:ext cx="24150" cy="51325"/>
            </a:xfrm>
            <a:custGeom>
              <a:avLst/>
              <a:gdLst/>
              <a:ahLst/>
              <a:cxnLst/>
              <a:rect l="l" t="t" r="r" b="b"/>
              <a:pathLst>
                <a:path w="966" h="2053" extrusionOk="0">
                  <a:moveTo>
                    <a:pt x="694" y="0"/>
                  </a:moveTo>
                  <a:cubicBezTo>
                    <a:pt x="593" y="0"/>
                    <a:pt x="499" y="56"/>
                    <a:pt x="453" y="147"/>
                  </a:cubicBezTo>
                  <a:cubicBezTo>
                    <a:pt x="299" y="528"/>
                    <a:pt x="203" y="921"/>
                    <a:pt x="132" y="1290"/>
                  </a:cubicBezTo>
                  <a:cubicBezTo>
                    <a:pt x="96" y="1457"/>
                    <a:pt x="72" y="1600"/>
                    <a:pt x="25" y="1755"/>
                  </a:cubicBezTo>
                  <a:cubicBezTo>
                    <a:pt x="1" y="1886"/>
                    <a:pt x="72" y="2017"/>
                    <a:pt x="203" y="2052"/>
                  </a:cubicBezTo>
                  <a:lnTo>
                    <a:pt x="263" y="2052"/>
                  </a:lnTo>
                  <a:cubicBezTo>
                    <a:pt x="382" y="2052"/>
                    <a:pt x="489" y="1981"/>
                    <a:pt x="513" y="1862"/>
                  </a:cubicBezTo>
                  <a:cubicBezTo>
                    <a:pt x="560" y="1695"/>
                    <a:pt x="596" y="1529"/>
                    <a:pt x="620" y="1386"/>
                  </a:cubicBezTo>
                  <a:cubicBezTo>
                    <a:pt x="691" y="1029"/>
                    <a:pt x="775" y="683"/>
                    <a:pt x="918" y="338"/>
                  </a:cubicBezTo>
                  <a:cubicBezTo>
                    <a:pt x="965" y="207"/>
                    <a:pt x="906" y="76"/>
                    <a:pt x="787" y="17"/>
                  </a:cubicBezTo>
                  <a:cubicBezTo>
                    <a:pt x="756" y="5"/>
                    <a:pt x="725" y="0"/>
                    <a:pt x="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44" name="Google Shape;644;p27"/>
          <p:cNvGrpSpPr/>
          <p:nvPr/>
        </p:nvGrpSpPr>
        <p:grpSpPr>
          <a:xfrm flipH="1">
            <a:off x="10482677" y="5745258"/>
            <a:ext cx="1193536" cy="787099"/>
            <a:chOff x="4657725" y="1431175"/>
            <a:chExt cx="1117125" cy="736800"/>
          </a:xfrm>
        </p:grpSpPr>
        <p:sp>
          <p:nvSpPr>
            <p:cNvPr id="645" name="Google Shape;645;p27"/>
            <p:cNvSpPr/>
            <p:nvPr/>
          </p:nvSpPr>
          <p:spPr>
            <a:xfrm>
              <a:off x="5142300" y="1852050"/>
              <a:ext cx="632550" cy="315925"/>
            </a:xfrm>
            <a:custGeom>
              <a:avLst/>
              <a:gdLst/>
              <a:ahLst/>
              <a:cxnLst/>
              <a:rect l="l" t="t" r="r" b="b"/>
              <a:pathLst>
                <a:path w="25302" h="12637" extrusionOk="0">
                  <a:moveTo>
                    <a:pt x="16840" y="0"/>
                  </a:moveTo>
                  <a:cubicBezTo>
                    <a:pt x="15217" y="0"/>
                    <a:pt x="13669" y="367"/>
                    <a:pt x="12121" y="945"/>
                  </a:cubicBezTo>
                  <a:cubicBezTo>
                    <a:pt x="8680" y="2255"/>
                    <a:pt x="5573" y="4267"/>
                    <a:pt x="3179" y="7077"/>
                  </a:cubicBezTo>
                  <a:cubicBezTo>
                    <a:pt x="1965" y="8493"/>
                    <a:pt x="977" y="9958"/>
                    <a:pt x="262" y="11684"/>
                  </a:cubicBezTo>
                  <a:cubicBezTo>
                    <a:pt x="179" y="11875"/>
                    <a:pt x="96" y="12065"/>
                    <a:pt x="0" y="12291"/>
                  </a:cubicBezTo>
                  <a:cubicBezTo>
                    <a:pt x="881" y="12387"/>
                    <a:pt x="1763" y="12494"/>
                    <a:pt x="2620" y="12637"/>
                  </a:cubicBezTo>
                  <a:cubicBezTo>
                    <a:pt x="4227" y="11446"/>
                    <a:pt x="6061" y="10815"/>
                    <a:pt x="8061" y="10351"/>
                  </a:cubicBezTo>
                  <a:cubicBezTo>
                    <a:pt x="9144" y="10101"/>
                    <a:pt x="10216" y="9803"/>
                    <a:pt x="11335" y="9755"/>
                  </a:cubicBezTo>
                  <a:cubicBezTo>
                    <a:pt x="11440" y="9752"/>
                    <a:pt x="11545" y="9750"/>
                    <a:pt x="11651" y="9750"/>
                  </a:cubicBezTo>
                  <a:cubicBezTo>
                    <a:pt x="12481" y="9750"/>
                    <a:pt x="13310" y="9847"/>
                    <a:pt x="14127" y="9847"/>
                  </a:cubicBezTo>
                  <a:cubicBezTo>
                    <a:pt x="14260" y="9847"/>
                    <a:pt x="14393" y="9845"/>
                    <a:pt x="14526" y="9839"/>
                  </a:cubicBezTo>
                  <a:cubicBezTo>
                    <a:pt x="15621" y="9791"/>
                    <a:pt x="16693" y="9672"/>
                    <a:pt x="17776" y="9517"/>
                  </a:cubicBezTo>
                  <a:cubicBezTo>
                    <a:pt x="18300" y="9446"/>
                    <a:pt x="18788" y="9434"/>
                    <a:pt x="19312" y="9279"/>
                  </a:cubicBezTo>
                  <a:cubicBezTo>
                    <a:pt x="19741" y="9148"/>
                    <a:pt x="20110" y="8958"/>
                    <a:pt x="20527" y="8767"/>
                  </a:cubicBezTo>
                  <a:cubicBezTo>
                    <a:pt x="22420" y="7862"/>
                    <a:pt x="25301" y="5672"/>
                    <a:pt x="24027" y="3231"/>
                  </a:cubicBezTo>
                  <a:cubicBezTo>
                    <a:pt x="22968" y="1207"/>
                    <a:pt x="20324" y="350"/>
                    <a:pt x="18205" y="88"/>
                  </a:cubicBezTo>
                  <a:cubicBezTo>
                    <a:pt x="17743" y="28"/>
                    <a:pt x="17289" y="0"/>
                    <a:pt x="16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6" name="Google Shape;646;p27"/>
            <p:cNvSpPr/>
            <p:nvPr/>
          </p:nvSpPr>
          <p:spPr>
            <a:xfrm>
              <a:off x="5155700" y="1938975"/>
              <a:ext cx="471800" cy="217400"/>
            </a:xfrm>
            <a:custGeom>
              <a:avLst/>
              <a:gdLst/>
              <a:ahLst/>
              <a:cxnLst/>
              <a:rect l="l" t="t" r="r" b="b"/>
              <a:pathLst>
                <a:path w="18872" h="8696" extrusionOk="0">
                  <a:moveTo>
                    <a:pt x="18415" y="1"/>
                  </a:moveTo>
                  <a:cubicBezTo>
                    <a:pt x="16103" y="1"/>
                    <a:pt x="13844" y="737"/>
                    <a:pt x="11573" y="1552"/>
                  </a:cubicBezTo>
                  <a:lnTo>
                    <a:pt x="11156" y="1706"/>
                  </a:lnTo>
                  <a:cubicBezTo>
                    <a:pt x="6870" y="3230"/>
                    <a:pt x="2822" y="4695"/>
                    <a:pt x="60" y="8386"/>
                  </a:cubicBezTo>
                  <a:cubicBezTo>
                    <a:pt x="0" y="8469"/>
                    <a:pt x="24" y="8588"/>
                    <a:pt x="107" y="8648"/>
                  </a:cubicBezTo>
                  <a:cubicBezTo>
                    <a:pt x="155" y="8683"/>
                    <a:pt x="179" y="8695"/>
                    <a:pt x="226" y="8695"/>
                  </a:cubicBezTo>
                  <a:cubicBezTo>
                    <a:pt x="286" y="8695"/>
                    <a:pt x="345" y="8672"/>
                    <a:pt x="357" y="8588"/>
                  </a:cubicBezTo>
                  <a:cubicBezTo>
                    <a:pt x="3036" y="4993"/>
                    <a:pt x="7049" y="3564"/>
                    <a:pt x="11275" y="2040"/>
                  </a:cubicBezTo>
                  <a:lnTo>
                    <a:pt x="11692" y="1897"/>
                  </a:lnTo>
                  <a:cubicBezTo>
                    <a:pt x="13938" y="1095"/>
                    <a:pt x="16141" y="370"/>
                    <a:pt x="18405" y="370"/>
                  </a:cubicBezTo>
                  <a:cubicBezTo>
                    <a:pt x="18493" y="370"/>
                    <a:pt x="18581" y="371"/>
                    <a:pt x="18669" y="373"/>
                  </a:cubicBezTo>
                  <a:cubicBezTo>
                    <a:pt x="18678" y="375"/>
                    <a:pt x="18687" y="377"/>
                    <a:pt x="18696" y="377"/>
                  </a:cubicBezTo>
                  <a:cubicBezTo>
                    <a:pt x="18774" y="377"/>
                    <a:pt x="18860" y="290"/>
                    <a:pt x="18860" y="194"/>
                  </a:cubicBezTo>
                  <a:cubicBezTo>
                    <a:pt x="18872" y="99"/>
                    <a:pt x="18788" y="4"/>
                    <a:pt x="18681" y="4"/>
                  </a:cubicBezTo>
                  <a:cubicBezTo>
                    <a:pt x="18592" y="2"/>
                    <a:pt x="18504" y="1"/>
                    <a:pt x="18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7" name="Google Shape;647;p27"/>
            <p:cNvSpPr/>
            <p:nvPr/>
          </p:nvSpPr>
          <p:spPr>
            <a:xfrm>
              <a:off x="5116400" y="1436025"/>
              <a:ext cx="538775" cy="726300"/>
            </a:xfrm>
            <a:custGeom>
              <a:avLst/>
              <a:gdLst/>
              <a:ahLst/>
              <a:cxnLst/>
              <a:rect l="l" t="t" r="r" b="b"/>
              <a:pathLst>
                <a:path w="21551" h="29052" extrusionOk="0">
                  <a:moveTo>
                    <a:pt x="17579" y="0"/>
                  </a:moveTo>
                  <a:cubicBezTo>
                    <a:pt x="17053" y="0"/>
                    <a:pt x="16532" y="164"/>
                    <a:pt x="16014" y="358"/>
                  </a:cubicBezTo>
                  <a:cubicBezTo>
                    <a:pt x="13859" y="1179"/>
                    <a:pt x="11954" y="2739"/>
                    <a:pt x="10371" y="4394"/>
                  </a:cubicBezTo>
                  <a:cubicBezTo>
                    <a:pt x="8871" y="5989"/>
                    <a:pt x="7382" y="7692"/>
                    <a:pt x="6192" y="9537"/>
                  </a:cubicBezTo>
                  <a:cubicBezTo>
                    <a:pt x="5049" y="11323"/>
                    <a:pt x="4132" y="13383"/>
                    <a:pt x="3275" y="15312"/>
                  </a:cubicBezTo>
                  <a:cubicBezTo>
                    <a:pt x="2810" y="16324"/>
                    <a:pt x="2310" y="17312"/>
                    <a:pt x="1870" y="18348"/>
                  </a:cubicBezTo>
                  <a:cubicBezTo>
                    <a:pt x="1239" y="19931"/>
                    <a:pt x="882" y="21551"/>
                    <a:pt x="584" y="23229"/>
                  </a:cubicBezTo>
                  <a:cubicBezTo>
                    <a:pt x="262" y="25063"/>
                    <a:pt x="1" y="26980"/>
                    <a:pt x="167" y="28849"/>
                  </a:cubicBezTo>
                  <a:cubicBezTo>
                    <a:pt x="834" y="28885"/>
                    <a:pt x="1489" y="28968"/>
                    <a:pt x="2144" y="29052"/>
                  </a:cubicBezTo>
                  <a:cubicBezTo>
                    <a:pt x="2370" y="28480"/>
                    <a:pt x="2668" y="27920"/>
                    <a:pt x="2941" y="27385"/>
                  </a:cubicBezTo>
                  <a:cubicBezTo>
                    <a:pt x="3703" y="25968"/>
                    <a:pt x="4596" y="24575"/>
                    <a:pt x="5596" y="23313"/>
                  </a:cubicBezTo>
                  <a:cubicBezTo>
                    <a:pt x="6156" y="22598"/>
                    <a:pt x="6811" y="21944"/>
                    <a:pt x="7371" y="21229"/>
                  </a:cubicBezTo>
                  <a:cubicBezTo>
                    <a:pt x="9907" y="17919"/>
                    <a:pt x="13288" y="15300"/>
                    <a:pt x="16181" y="12311"/>
                  </a:cubicBezTo>
                  <a:cubicBezTo>
                    <a:pt x="17431" y="11014"/>
                    <a:pt x="18717" y="9692"/>
                    <a:pt x="19693" y="8168"/>
                  </a:cubicBezTo>
                  <a:cubicBezTo>
                    <a:pt x="20765" y="6489"/>
                    <a:pt x="21551" y="3941"/>
                    <a:pt x="20539" y="2072"/>
                  </a:cubicBezTo>
                  <a:cubicBezTo>
                    <a:pt x="20301" y="1643"/>
                    <a:pt x="19884" y="1286"/>
                    <a:pt x="19527" y="953"/>
                  </a:cubicBezTo>
                  <a:cubicBezTo>
                    <a:pt x="19253" y="703"/>
                    <a:pt x="18943" y="429"/>
                    <a:pt x="18622" y="250"/>
                  </a:cubicBezTo>
                  <a:cubicBezTo>
                    <a:pt x="18272" y="71"/>
                    <a:pt x="17925" y="0"/>
                    <a:pt x="17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8" name="Google Shape;648;p27"/>
            <p:cNvSpPr/>
            <p:nvPr/>
          </p:nvSpPr>
          <p:spPr>
            <a:xfrm>
              <a:off x="5143200" y="1522150"/>
              <a:ext cx="381025" cy="626775"/>
            </a:xfrm>
            <a:custGeom>
              <a:avLst/>
              <a:gdLst/>
              <a:ahLst/>
              <a:cxnLst/>
              <a:rect l="l" t="t" r="r" b="b"/>
              <a:pathLst>
                <a:path w="15241" h="25071" extrusionOk="0">
                  <a:moveTo>
                    <a:pt x="15028" y="1"/>
                  </a:moveTo>
                  <a:cubicBezTo>
                    <a:pt x="14972" y="1"/>
                    <a:pt x="14918" y="26"/>
                    <a:pt x="14883" y="68"/>
                  </a:cubicBezTo>
                  <a:cubicBezTo>
                    <a:pt x="11871" y="3770"/>
                    <a:pt x="8763" y="7616"/>
                    <a:pt x="6120" y="11688"/>
                  </a:cubicBezTo>
                  <a:cubicBezTo>
                    <a:pt x="3108" y="16332"/>
                    <a:pt x="1119" y="20642"/>
                    <a:pt x="24" y="24833"/>
                  </a:cubicBezTo>
                  <a:cubicBezTo>
                    <a:pt x="0" y="24940"/>
                    <a:pt x="60" y="25047"/>
                    <a:pt x="167" y="25071"/>
                  </a:cubicBezTo>
                  <a:lnTo>
                    <a:pt x="203" y="25071"/>
                  </a:lnTo>
                  <a:cubicBezTo>
                    <a:pt x="298" y="25071"/>
                    <a:pt x="369" y="25011"/>
                    <a:pt x="405" y="24928"/>
                  </a:cubicBezTo>
                  <a:cubicBezTo>
                    <a:pt x="1488" y="20773"/>
                    <a:pt x="3453" y="16510"/>
                    <a:pt x="6441" y="11902"/>
                  </a:cubicBezTo>
                  <a:cubicBezTo>
                    <a:pt x="9073" y="7842"/>
                    <a:pt x="12168" y="4009"/>
                    <a:pt x="15181" y="306"/>
                  </a:cubicBezTo>
                  <a:cubicBezTo>
                    <a:pt x="15240" y="211"/>
                    <a:pt x="15228" y="103"/>
                    <a:pt x="15145" y="44"/>
                  </a:cubicBezTo>
                  <a:cubicBezTo>
                    <a:pt x="15110" y="14"/>
                    <a:pt x="15069" y="1"/>
                    <a:pt x="15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9" name="Google Shape;649;p27"/>
            <p:cNvSpPr/>
            <p:nvPr/>
          </p:nvSpPr>
          <p:spPr>
            <a:xfrm>
              <a:off x="4894650" y="1431175"/>
              <a:ext cx="278925" cy="728175"/>
            </a:xfrm>
            <a:custGeom>
              <a:avLst/>
              <a:gdLst/>
              <a:ahLst/>
              <a:cxnLst/>
              <a:rect l="l" t="t" r="r" b="b"/>
              <a:pathLst>
                <a:path w="11157" h="29127" extrusionOk="0">
                  <a:moveTo>
                    <a:pt x="3469" y="1"/>
                  </a:moveTo>
                  <a:cubicBezTo>
                    <a:pt x="3354" y="1"/>
                    <a:pt x="3238" y="9"/>
                    <a:pt x="3120" y="28"/>
                  </a:cubicBezTo>
                  <a:cubicBezTo>
                    <a:pt x="2739" y="87"/>
                    <a:pt x="2227" y="230"/>
                    <a:pt x="1893" y="421"/>
                  </a:cubicBezTo>
                  <a:cubicBezTo>
                    <a:pt x="0" y="1504"/>
                    <a:pt x="48" y="4481"/>
                    <a:pt x="48" y="6338"/>
                  </a:cubicBezTo>
                  <a:cubicBezTo>
                    <a:pt x="60" y="9100"/>
                    <a:pt x="667" y="11922"/>
                    <a:pt x="1453" y="14553"/>
                  </a:cubicBezTo>
                  <a:cubicBezTo>
                    <a:pt x="2322" y="17470"/>
                    <a:pt x="3287" y="20304"/>
                    <a:pt x="4608" y="23054"/>
                  </a:cubicBezTo>
                  <a:cubicBezTo>
                    <a:pt x="5346" y="24578"/>
                    <a:pt x="6073" y="26078"/>
                    <a:pt x="7025" y="27471"/>
                  </a:cubicBezTo>
                  <a:cubicBezTo>
                    <a:pt x="7370" y="27983"/>
                    <a:pt x="7680" y="28567"/>
                    <a:pt x="8097" y="28995"/>
                  </a:cubicBezTo>
                  <a:cubicBezTo>
                    <a:pt x="8680" y="29019"/>
                    <a:pt x="9275" y="29067"/>
                    <a:pt x="9847" y="29126"/>
                  </a:cubicBezTo>
                  <a:cubicBezTo>
                    <a:pt x="9942" y="28757"/>
                    <a:pt x="9990" y="28364"/>
                    <a:pt x="10061" y="28007"/>
                  </a:cubicBezTo>
                  <a:cubicBezTo>
                    <a:pt x="10490" y="26138"/>
                    <a:pt x="10740" y="24138"/>
                    <a:pt x="10907" y="22221"/>
                  </a:cubicBezTo>
                  <a:cubicBezTo>
                    <a:pt x="11157" y="18947"/>
                    <a:pt x="10835" y="15851"/>
                    <a:pt x="10240" y="12624"/>
                  </a:cubicBezTo>
                  <a:cubicBezTo>
                    <a:pt x="9847" y="10493"/>
                    <a:pt x="9347" y="8410"/>
                    <a:pt x="8585" y="6386"/>
                  </a:cubicBezTo>
                  <a:cubicBezTo>
                    <a:pt x="7966" y="4719"/>
                    <a:pt x="7144" y="2992"/>
                    <a:pt x="6061" y="1575"/>
                  </a:cubicBezTo>
                  <a:cubicBezTo>
                    <a:pt x="5437" y="769"/>
                    <a:pt x="4540" y="1"/>
                    <a:pt x="3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0" name="Google Shape;650;p27"/>
            <p:cNvSpPr/>
            <p:nvPr/>
          </p:nvSpPr>
          <p:spPr>
            <a:xfrm>
              <a:off x="4990800" y="1534125"/>
              <a:ext cx="140500" cy="614800"/>
            </a:xfrm>
            <a:custGeom>
              <a:avLst/>
              <a:gdLst/>
              <a:ahLst/>
              <a:cxnLst/>
              <a:rect l="l" t="t" r="r" b="b"/>
              <a:pathLst>
                <a:path w="5620" h="24592" extrusionOk="0">
                  <a:moveTo>
                    <a:pt x="214" y="0"/>
                  </a:moveTo>
                  <a:cubicBezTo>
                    <a:pt x="199" y="0"/>
                    <a:pt x="183" y="2"/>
                    <a:pt x="167" y="5"/>
                  </a:cubicBezTo>
                  <a:cubicBezTo>
                    <a:pt x="60" y="41"/>
                    <a:pt x="0" y="136"/>
                    <a:pt x="36" y="244"/>
                  </a:cubicBezTo>
                  <a:cubicBezTo>
                    <a:pt x="1715" y="6851"/>
                    <a:pt x="3143" y="13626"/>
                    <a:pt x="4263" y="20353"/>
                  </a:cubicBezTo>
                  <a:cubicBezTo>
                    <a:pt x="4465" y="21615"/>
                    <a:pt x="4739" y="23175"/>
                    <a:pt x="5215" y="24473"/>
                  </a:cubicBezTo>
                  <a:cubicBezTo>
                    <a:pt x="5251" y="24544"/>
                    <a:pt x="5322" y="24592"/>
                    <a:pt x="5394" y="24592"/>
                  </a:cubicBezTo>
                  <a:cubicBezTo>
                    <a:pt x="5406" y="24592"/>
                    <a:pt x="5441" y="24592"/>
                    <a:pt x="5465" y="24568"/>
                  </a:cubicBezTo>
                  <a:cubicBezTo>
                    <a:pt x="5572" y="24532"/>
                    <a:pt x="5620" y="24425"/>
                    <a:pt x="5584" y="24330"/>
                  </a:cubicBezTo>
                  <a:cubicBezTo>
                    <a:pt x="5108" y="23080"/>
                    <a:pt x="4858" y="21532"/>
                    <a:pt x="4644" y="20282"/>
                  </a:cubicBezTo>
                  <a:cubicBezTo>
                    <a:pt x="3536" y="13531"/>
                    <a:pt x="2108" y="6768"/>
                    <a:pt x="405" y="136"/>
                  </a:cubicBezTo>
                  <a:cubicBezTo>
                    <a:pt x="385" y="55"/>
                    <a:pt x="304"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1" name="Google Shape;651;p27"/>
            <p:cNvSpPr/>
            <p:nvPr/>
          </p:nvSpPr>
          <p:spPr>
            <a:xfrm>
              <a:off x="4657725" y="1704700"/>
              <a:ext cx="476850" cy="453250"/>
            </a:xfrm>
            <a:custGeom>
              <a:avLst/>
              <a:gdLst/>
              <a:ahLst/>
              <a:cxnLst/>
              <a:rect l="l" t="t" r="r" b="b"/>
              <a:pathLst>
                <a:path w="19074" h="18130" extrusionOk="0">
                  <a:moveTo>
                    <a:pt x="3105" y="1"/>
                  </a:moveTo>
                  <a:cubicBezTo>
                    <a:pt x="2067" y="1"/>
                    <a:pt x="932" y="381"/>
                    <a:pt x="393" y="1255"/>
                  </a:cubicBezTo>
                  <a:cubicBezTo>
                    <a:pt x="0" y="1922"/>
                    <a:pt x="36" y="2862"/>
                    <a:pt x="179" y="3588"/>
                  </a:cubicBezTo>
                  <a:cubicBezTo>
                    <a:pt x="655" y="6053"/>
                    <a:pt x="2643" y="8065"/>
                    <a:pt x="4477" y="9649"/>
                  </a:cubicBezTo>
                  <a:cubicBezTo>
                    <a:pt x="6144" y="11077"/>
                    <a:pt x="7918" y="12363"/>
                    <a:pt x="9716" y="13602"/>
                  </a:cubicBezTo>
                  <a:cubicBezTo>
                    <a:pt x="11728" y="14983"/>
                    <a:pt x="13823" y="16173"/>
                    <a:pt x="15752" y="17685"/>
                  </a:cubicBezTo>
                  <a:cubicBezTo>
                    <a:pt x="15871" y="17769"/>
                    <a:pt x="15978" y="17876"/>
                    <a:pt x="16097" y="17959"/>
                  </a:cubicBezTo>
                  <a:cubicBezTo>
                    <a:pt x="17074" y="17983"/>
                    <a:pt x="18062" y="18043"/>
                    <a:pt x="19050" y="18126"/>
                  </a:cubicBezTo>
                  <a:cubicBezTo>
                    <a:pt x="19055" y="18128"/>
                    <a:pt x="19058" y="18129"/>
                    <a:pt x="19061" y="18129"/>
                  </a:cubicBezTo>
                  <a:cubicBezTo>
                    <a:pt x="19074" y="18129"/>
                    <a:pt x="19074" y="18112"/>
                    <a:pt x="19074" y="18102"/>
                  </a:cubicBezTo>
                  <a:cubicBezTo>
                    <a:pt x="19074" y="17173"/>
                    <a:pt x="18729" y="16328"/>
                    <a:pt x="18407" y="15459"/>
                  </a:cubicBezTo>
                  <a:cubicBezTo>
                    <a:pt x="18074" y="14602"/>
                    <a:pt x="17705" y="13768"/>
                    <a:pt x="17240" y="12959"/>
                  </a:cubicBezTo>
                  <a:cubicBezTo>
                    <a:pt x="16085" y="10899"/>
                    <a:pt x="14740" y="9006"/>
                    <a:pt x="13275" y="7125"/>
                  </a:cubicBezTo>
                  <a:cubicBezTo>
                    <a:pt x="12121" y="5660"/>
                    <a:pt x="10966" y="4350"/>
                    <a:pt x="9525" y="3160"/>
                  </a:cubicBezTo>
                  <a:cubicBezTo>
                    <a:pt x="7870" y="1802"/>
                    <a:pt x="6048" y="564"/>
                    <a:pt x="3941" y="88"/>
                  </a:cubicBezTo>
                  <a:cubicBezTo>
                    <a:pt x="3680" y="31"/>
                    <a:pt x="3396" y="1"/>
                    <a:pt x="3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2" name="Google Shape;652;p27"/>
            <p:cNvSpPr/>
            <p:nvPr/>
          </p:nvSpPr>
          <p:spPr>
            <a:xfrm>
              <a:off x="4738375" y="1801250"/>
              <a:ext cx="367625" cy="350350"/>
            </a:xfrm>
            <a:custGeom>
              <a:avLst/>
              <a:gdLst/>
              <a:ahLst/>
              <a:cxnLst/>
              <a:rect l="l" t="t" r="r" b="b"/>
              <a:pathLst>
                <a:path w="14705" h="14014" extrusionOk="0">
                  <a:moveTo>
                    <a:pt x="213" y="0"/>
                  </a:moveTo>
                  <a:cubicBezTo>
                    <a:pt x="133" y="0"/>
                    <a:pt x="61" y="43"/>
                    <a:pt x="24" y="107"/>
                  </a:cubicBezTo>
                  <a:cubicBezTo>
                    <a:pt x="1" y="215"/>
                    <a:pt x="48" y="322"/>
                    <a:pt x="132" y="369"/>
                  </a:cubicBezTo>
                  <a:cubicBezTo>
                    <a:pt x="6573" y="3179"/>
                    <a:pt x="11490" y="7858"/>
                    <a:pt x="14312" y="13907"/>
                  </a:cubicBezTo>
                  <a:cubicBezTo>
                    <a:pt x="14360" y="13966"/>
                    <a:pt x="14419" y="14014"/>
                    <a:pt x="14491" y="14014"/>
                  </a:cubicBezTo>
                  <a:cubicBezTo>
                    <a:pt x="14526" y="14014"/>
                    <a:pt x="14550" y="14014"/>
                    <a:pt x="14574" y="13978"/>
                  </a:cubicBezTo>
                  <a:cubicBezTo>
                    <a:pt x="14657" y="13942"/>
                    <a:pt x="14705" y="13823"/>
                    <a:pt x="14657" y="13728"/>
                  </a:cubicBezTo>
                  <a:cubicBezTo>
                    <a:pt x="11788" y="7596"/>
                    <a:pt x="6811" y="2846"/>
                    <a:pt x="286" y="12"/>
                  </a:cubicBezTo>
                  <a:cubicBezTo>
                    <a:pt x="262" y="4"/>
                    <a:pt x="237"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53" name="Google Shape;653;p27"/>
          <p:cNvSpPr/>
          <p:nvPr/>
        </p:nvSpPr>
        <p:spPr>
          <a:xfrm>
            <a:off x="6497517" y="5676202"/>
            <a:ext cx="433667" cy="131767"/>
          </a:xfrm>
          <a:custGeom>
            <a:avLst/>
            <a:gdLst/>
            <a:ahLst/>
            <a:cxnLst/>
            <a:rect l="l" t="t" r="r" b="b"/>
            <a:pathLst>
              <a:path w="13010" h="3953" extrusionOk="0">
                <a:moveTo>
                  <a:pt x="2600" y="1"/>
                </a:moveTo>
                <a:cubicBezTo>
                  <a:pt x="2464" y="1"/>
                  <a:pt x="2333" y="52"/>
                  <a:pt x="2239" y="169"/>
                </a:cubicBezTo>
                <a:cubicBezTo>
                  <a:pt x="1572" y="908"/>
                  <a:pt x="941" y="1670"/>
                  <a:pt x="334" y="2444"/>
                </a:cubicBezTo>
                <a:cubicBezTo>
                  <a:pt x="1" y="2858"/>
                  <a:pt x="364" y="3410"/>
                  <a:pt x="751" y="3410"/>
                </a:cubicBezTo>
                <a:cubicBezTo>
                  <a:pt x="875" y="3410"/>
                  <a:pt x="1001" y="3353"/>
                  <a:pt x="1108" y="3217"/>
                </a:cubicBezTo>
                <a:cubicBezTo>
                  <a:pt x="1584" y="2610"/>
                  <a:pt x="2072" y="2027"/>
                  <a:pt x="2573" y="1432"/>
                </a:cubicBezTo>
                <a:cubicBezTo>
                  <a:pt x="3073" y="2146"/>
                  <a:pt x="3585" y="2813"/>
                  <a:pt x="4168" y="3479"/>
                </a:cubicBezTo>
                <a:cubicBezTo>
                  <a:pt x="4267" y="3593"/>
                  <a:pt x="4405" y="3643"/>
                  <a:pt x="4544" y="3643"/>
                </a:cubicBezTo>
                <a:cubicBezTo>
                  <a:pt x="4741" y="3643"/>
                  <a:pt x="4940" y="3544"/>
                  <a:pt x="5037" y="3384"/>
                </a:cubicBezTo>
                <a:cubicBezTo>
                  <a:pt x="5406" y="2753"/>
                  <a:pt x="5775" y="2205"/>
                  <a:pt x="6204" y="1658"/>
                </a:cubicBezTo>
                <a:cubicBezTo>
                  <a:pt x="6835" y="2444"/>
                  <a:pt x="7502" y="3384"/>
                  <a:pt x="8276" y="3872"/>
                </a:cubicBezTo>
                <a:cubicBezTo>
                  <a:pt x="8359" y="3926"/>
                  <a:pt x="8457" y="3953"/>
                  <a:pt x="8554" y="3953"/>
                </a:cubicBezTo>
                <a:cubicBezTo>
                  <a:pt x="8651" y="3953"/>
                  <a:pt x="8746" y="3926"/>
                  <a:pt x="8823" y="3872"/>
                </a:cubicBezTo>
                <a:cubicBezTo>
                  <a:pt x="9526" y="3444"/>
                  <a:pt x="10169" y="2610"/>
                  <a:pt x="10764" y="1908"/>
                </a:cubicBezTo>
                <a:cubicBezTo>
                  <a:pt x="11193" y="2444"/>
                  <a:pt x="11502" y="2967"/>
                  <a:pt x="11836" y="3622"/>
                </a:cubicBezTo>
                <a:cubicBezTo>
                  <a:pt x="11935" y="3814"/>
                  <a:pt x="12095" y="3894"/>
                  <a:pt x="12260" y="3894"/>
                </a:cubicBezTo>
                <a:cubicBezTo>
                  <a:pt x="12625" y="3894"/>
                  <a:pt x="13010" y="3498"/>
                  <a:pt x="12788" y="3063"/>
                </a:cubicBezTo>
                <a:cubicBezTo>
                  <a:pt x="12324" y="2182"/>
                  <a:pt x="11800" y="1420"/>
                  <a:pt x="11145" y="693"/>
                </a:cubicBezTo>
                <a:cubicBezTo>
                  <a:pt x="11051" y="582"/>
                  <a:pt x="10911" y="528"/>
                  <a:pt x="10768" y="528"/>
                </a:cubicBezTo>
                <a:cubicBezTo>
                  <a:pt x="10622" y="528"/>
                  <a:pt x="10474" y="585"/>
                  <a:pt x="10371" y="693"/>
                </a:cubicBezTo>
                <a:cubicBezTo>
                  <a:pt x="9947" y="1141"/>
                  <a:pt x="9172" y="2361"/>
                  <a:pt x="8544" y="2361"/>
                </a:cubicBezTo>
                <a:cubicBezTo>
                  <a:pt x="8538" y="2361"/>
                  <a:pt x="8532" y="2360"/>
                  <a:pt x="8526" y="2360"/>
                </a:cubicBezTo>
                <a:cubicBezTo>
                  <a:pt x="7907" y="2336"/>
                  <a:pt x="7002" y="872"/>
                  <a:pt x="6585" y="408"/>
                </a:cubicBezTo>
                <a:cubicBezTo>
                  <a:pt x="6494" y="299"/>
                  <a:pt x="6343" y="242"/>
                  <a:pt x="6192" y="242"/>
                </a:cubicBezTo>
                <a:cubicBezTo>
                  <a:pt x="6045" y="242"/>
                  <a:pt x="5899" y="296"/>
                  <a:pt x="5811" y="408"/>
                </a:cubicBezTo>
                <a:cubicBezTo>
                  <a:pt x="5323" y="967"/>
                  <a:pt x="4918" y="1563"/>
                  <a:pt x="4513" y="2170"/>
                </a:cubicBezTo>
                <a:cubicBezTo>
                  <a:pt x="4001" y="1563"/>
                  <a:pt x="3537" y="943"/>
                  <a:pt x="3096" y="265"/>
                </a:cubicBezTo>
                <a:cubicBezTo>
                  <a:pt x="2992" y="104"/>
                  <a:pt x="2792" y="1"/>
                  <a:pt x="2600" y="1"/>
                </a:cubicBez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54" name="Google Shape;654;p27"/>
          <p:cNvGrpSpPr/>
          <p:nvPr/>
        </p:nvGrpSpPr>
        <p:grpSpPr>
          <a:xfrm flipH="1">
            <a:off x="-331899" y="257159"/>
            <a:ext cx="1856286" cy="1558312"/>
            <a:chOff x="370875" y="4219400"/>
            <a:chExt cx="1314775" cy="1103725"/>
          </a:xfrm>
        </p:grpSpPr>
        <p:sp>
          <p:nvSpPr>
            <p:cNvPr id="655" name="Google Shape;655;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6" name="Google Shape;656;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7" name="Google Shape;657;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8" name="Google Shape;658;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9" name="Google Shape;659;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0" name="Google Shape;660;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1" name="Google Shape;661;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2" name="Google Shape;662;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3" name="Google Shape;663;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64" name="Google Shape;664;p27"/>
          <p:cNvSpPr/>
          <p:nvPr/>
        </p:nvSpPr>
        <p:spPr>
          <a:xfrm>
            <a:off x="8879634" y="293840"/>
            <a:ext cx="1856367" cy="429151"/>
          </a:xfrm>
          <a:custGeom>
            <a:avLst/>
            <a:gdLst/>
            <a:ahLst/>
            <a:cxnLst/>
            <a:rect l="l" t="t" r="r" b="b"/>
            <a:pathLst>
              <a:path w="55425" h="12813" extrusionOk="0">
                <a:moveTo>
                  <a:pt x="35311" y="0"/>
                </a:moveTo>
                <a:cubicBezTo>
                  <a:pt x="35229" y="0"/>
                  <a:pt x="35147" y="1"/>
                  <a:pt x="35065" y="2"/>
                </a:cubicBezTo>
                <a:cubicBezTo>
                  <a:pt x="31052" y="49"/>
                  <a:pt x="27076" y="1240"/>
                  <a:pt x="23575" y="3240"/>
                </a:cubicBezTo>
                <a:cubicBezTo>
                  <a:pt x="22194" y="4026"/>
                  <a:pt x="20825" y="4990"/>
                  <a:pt x="19229" y="5205"/>
                </a:cubicBezTo>
                <a:cubicBezTo>
                  <a:pt x="18960" y="5244"/>
                  <a:pt x="18689" y="5260"/>
                  <a:pt x="18418" y="5260"/>
                </a:cubicBezTo>
                <a:cubicBezTo>
                  <a:pt x="17111" y="5260"/>
                  <a:pt x="15791" y="4870"/>
                  <a:pt x="14479" y="4693"/>
                </a:cubicBezTo>
                <a:cubicBezTo>
                  <a:pt x="13938" y="4619"/>
                  <a:pt x="13393" y="4583"/>
                  <a:pt x="12849" y="4583"/>
                </a:cubicBezTo>
                <a:cubicBezTo>
                  <a:pt x="10071" y="4583"/>
                  <a:pt x="7291" y="5521"/>
                  <a:pt x="5001" y="7134"/>
                </a:cubicBezTo>
                <a:cubicBezTo>
                  <a:pt x="2918" y="8586"/>
                  <a:pt x="1227" y="10586"/>
                  <a:pt x="1" y="12813"/>
                </a:cubicBezTo>
                <a:lnTo>
                  <a:pt x="55424" y="12813"/>
                </a:lnTo>
                <a:cubicBezTo>
                  <a:pt x="52662" y="9431"/>
                  <a:pt x="50078" y="5788"/>
                  <a:pt x="46471" y="3335"/>
                </a:cubicBezTo>
                <a:cubicBezTo>
                  <a:pt x="43217" y="1119"/>
                  <a:pt x="39254" y="0"/>
                  <a:pt x="35311"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665" name="Google Shape;665;p27"/>
          <p:cNvGrpSpPr/>
          <p:nvPr/>
        </p:nvGrpSpPr>
        <p:grpSpPr>
          <a:xfrm flipH="1">
            <a:off x="10442967" y="77343"/>
            <a:ext cx="1856286" cy="1558312"/>
            <a:chOff x="370875" y="4219400"/>
            <a:chExt cx="1314775" cy="1103725"/>
          </a:xfrm>
        </p:grpSpPr>
        <p:sp>
          <p:nvSpPr>
            <p:cNvPr id="666" name="Google Shape;666;p27"/>
            <p:cNvSpPr/>
            <p:nvPr/>
          </p:nvSpPr>
          <p:spPr>
            <a:xfrm>
              <a:off x="1560900" y="5145700"/>
              <a:ext cx="124750" cy="147375"/>
            </a:xfrm>
            <a:custGeom>
              <a:avLst/>
              <a:gdLst/>
              <a:ahLst/>
              <a:cxnLst/>
              <a:rect l="l" t="t" r="r" b="b"/>
              <a:pathLst>
                <a:path w="4990" h="5895" extrusionOk="0">
                  <a:moveTo>
                    <a:pt x="1798" y="1"/>
                  </a:moveTo>
                  <a:cubicBezTo>
                    <a:pt x="1262" y="620"/>
                    <a:pt x="655" y="1191"/>
                    <a:pt x="0" y="1691"/>
                  </a:cubicBezTo>
                  <a:cubicBezTo>
                    <a:pt x="667" y="2179"/>
                    <a:pt x="1334" y="2715"/>
                    <a:pt x="1786" y="3632"/>
                  </a:cubicBezTo>
                  <a:cubicBezTo>
                    <a:pt x="2144" y="4370"/>
                    <a:pt x="2382" y="5096"/>
                    <a:pt x="2572" y="5894"/>
                  </a:cubicBezTo>
                  <a:cubicBezTo>
                    <a:pt x="3322" y="5847"/>
                    <a:pt x="3417" y="5739"/>
                    <a:pt x="4132" y="5489"/>
                  </a:cubicBezTo>
                  <a:cubicBezTo>
                    <a:pt x="4513" y="5358"/>
                    <a:pt x="4822" y="5216"/>
                    <a:pt x="4989" y="4858"/>
                  </a:cubicBezTo>
                  <a:cubicBezTo>
                    <a:pt x="4668" y="2882"/>
                    <a:pt x="3477" y="1060"/>
                    <a:pt x="1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7" name="Google Shape;667;p27"/>
            <p:cNvSpPr/>
            <p:nvPr/>
          </p:nvSpPr>
          <p:spPr>
            <a:xfrm>
              <a:off x="690250" y="5038250"/>
              <a:ext cx="93500" cy="149875"/>
            </a:xfrm>
            <a:custGeom>
              <a:avLst/>
              <a:gdLst/>
              <a:ahLst/>
              <a:cxnLst/>
              <a:rect l="l" t="t" r="r" b="b"/>
              <a:pathLst>
                <a:path w="3740" h="5995" extrusionOk="0">
                  <a:moveTo>
                    <a:pt x="1382" y="0"/>
                  </a:moveTo>
                  <a:cubicBezTo>
                    <a:pt x="310" y="1703"/>
                    <a:pt x="1" y="3846"/>
                    <a:pt x="536" y="5763"/>
                  </a:cubicBezTo>
                  <a:cubicBezTo>
                    <a:pt x="752" y="5945"/>
                    <a:pt x="993" y="5994"/>
                    <a:pt x="1255" y="5994"/>
                  </a:cubicBezTo>
                  <a:cubicBezTo>
                    <a:pt x="1354" y="5994"/>
                    <a:pt x="1456" y="5987"/>
                    <a:pt x="1560" y="5977"/>
                  </a:cubicBezTo>
                  <a:cubicBezTo>
                    <a:pt x="2310" y="5894"/>
                    <a:pt x="2441" y="5954"/>
                    <a:pt x="3144" y="5692"/>
                  </a:cubicBezTo>
                  <a:cubicBezTo>
                    <a:pt x="2989" y="4870"/>
                    <a:pt x="2906" y="4108"/>
                    <a:pt x="2918" y="3298"/>
                  </a:cubicBezTo>
                  <a:cubicBezTo>
                    <a:pt x="2941" y="2298"/>
                    <a:pt x="3334" y="1524"/>
                    <a:pt x="3739" y="798"/>
                  </a:cubicBezTo>
                  <a:cubicBezTo>
                    <a:pt x="2918" y="620"/>
                    <a:pt x="2144" y="346"/>
                    <a:pt x="1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8" name="Google Shape;668;p27"/>
            <p:cNvSpPr/>
            <p:nvPr/>
          </p:nvSpPr>
          <p:spPr>
            <a:xfrm>
              <a:off x="893250" y="4219400"/>
              <a:ext cx="124750" cy="147375"/>
            </a:xfrm>
            <a:custGeom>
              <a:avLst/>
              <a:gdLst/>
              <a:ahLst/>
              <a:cxnLst/>
              <a:rect l="l" t="t" r="r" b="b"/>
              <a:pathLst>
                <a:path w="4990" h="5895" extrusionOk="0">
                  <a:moveTo>
                    <a:pt x="1810" y="0"/>
                  </a:moveTo>
                  <a:cubicBezTo>
                    <a:pt x="1275" y="631"/>
                    <a:pt x="656" y="1191"/>
                    <a:pt x="1" y="1703"/>
                  </a:cubicBezTo>
                  <a:cubicBezTo>
                    <a:pt x="679" y="2191"/>
                    <a:pt x="1346" y="2727"/>
                    <a:pt x="1787" y="3632"/>
                  </a:cubicBezTo>
                  <a:cubicBezTo>
                    <a:pt x="2144" y="4382"/>
                    <a:pt x="2382" y="5108"/>
                    <a:pt x="2584" y="5894"/>
                  </a:cubicBezTo>
                  <a:cubicBezTo>
                    <a:pt x="3323" y="5858"/>
                    <a:pt x="3430" y="5751"/>
                    <a:pt x="4144" y="5501"/>
                  </a:cubicBezTo>
                  <a:cubicBezTo>
                    <a:pt x="4513" y="5358"/>
                    <a:pt x="4823" y="5227"/>
                    <a:pt x="4989" y="4870"/>
                  </a:cubicBezTo>
                  <a:cubicBezTo>
                    <a:pt x="4680" y="2894"/>
                    <a:pt x="3489" y="1072"/>
                    <a:pt x="1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9" name="Google Shape;669;p27"/>
            <p:cNvSpPr/>
            <p:nvPr/>
          </p:nvSpPr>
          <p:spPr>
            <a:xfrm>
              <a:off x="593225" y="4433700"/>
              <a:ext cx="106575" cy="149825"/>
            </a:xfrm>
            <a:custGeom>
              <a:avLst/>
              <a:gdLst/>
              <a:ahLst/>
              <a:cxnLst/>
              <a:rect l="l" t="t" r="r" b="b"/>
              <a:pathLst>
                <a:path w="4263" h="5993" extrusionOk="0">
                  <a:moveTo>
                    <a:pt x="2119" y="1"/>
                  </a:moveTo>
                  <a:cubicBezTo>
                    <a:pt x="1453" y="501"/>
                    <a:pt x="738" y="918"/>
                    <a:pt x="0" y="1275"/>
                  </a:cubicBezTo>
                  <a:cubicBezTo>
                    <a:pt x="536" y="1894"/>
                    <a:pt x="1084" y="2561"/>
                    <a:pt x="1310" y="3549"/>
                  </a:cubicBezTo>
                  <a:cubicBezTo>
                    <a:pt x="1500" y="4347"/>
                    <a:pt x="1560" y="5109"/>
                    <a:pt x="1572" y="5930"/>
                  </a:cubicBezTo>
                  <a:cubicBezTo>
                    <a:pt x="1852" y="5975"/>
                    <a:pt x="2044" y="5993"/>
                    <a:pt x="2213" y="5993"/>
                  </a:cubicBezTo>
                  <a:cubicBezTo>
                    <a:pt x="2497" y="5993"/>
                    <a:pt x="2717" y="5942"/>
                    <a:pt x="3179" y="5883"/>
                  </a:cubicBezTo>
                  <a:cubicBezTo>
                    <a:pt x="3572" y="5835"/>
                    <a:pt x="3905" y="5775"/>
                    <a:pt x="4144" y="5454"/>
                  </a:cubicBezTo>
                  <a:cubicBezTo>
                    <a:pt x="4263" y="3454"/>
                    <a:pt x="3524" y="1418"/>
                    <a:pt x="2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0" name="Google Shape;670;p27"/>
            <p:cNvSpPr/>
            <p:nvPr/>
          </p:nvSpPr>
          <p:spPr>
            <a:xfrm>
              <a:off x="895625" y="4659925"/>
              <a:ext cx="128625" cy="146475"/>
            </a:xfrm>
            <a:custGeom>
              <a:avLst/>
              <a:gdLst/>
              <a:ahLst/>
              <a:cxnLst/>
              <a:rect l="l" t="t" r="r" b="b"/>
              <a:pathLst>
                <a:path w="5145" h="5859" extrusionOk="0">
                  <a:moveTo>
                    <a:pt x="3442" y="1"/>
                  </a:moveTo>
                  <a:cubicBezTo>
                    <a:pt x="1715" y="1001"/>
                    <a:pt x="430" y="2763"/>
                    <a:pt x="1" y="4704"/>
                  </a:cubicBezTo>
                  <a:cubicBezTo>
                    <a:pt x="144" y="5085"/>
                    <a:pt x="441" y="5227"/>
                    <a:pt x="822" y="5382"/>
                  </a:cubicBezTo>
                  <a:cubicBezTo>
                    <a:pt x="1513" y="5656"/>
                    <a:pt x="1608" y="5763"/>
                    <a:pt x="2346" y="5859"/>
                  </a:cubicBezTo>
                  <a:cubicBezTo>
                    <a:pt x="2585" y="5061"/>
                    <a:pt x="2858" y="4346"/>
                    <a:pt x="3263" y="3632"/>
                  </a:cubicBezTo>
                  <a:cubicBezTo>
                    <a:pt x="3751" y="2739"/>
                    <a:pt x="4466" y="2251"/>
                    <a:pt x="5144" y="1787"/>
                  </a:cubicBezTo>
                  <a:cubicBezTo>
                    <a:pt x="4525" y="1251"/>
                    <a:pt x="3942" y="655"/>
                    <a:pt x="3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1" name="Google Shape;671;p27"/>
            <p:cNvSpPr/>
            <p:nvPr/>
          </p:nvSpPr>
          <p:spPr>
            <a:xfrm>
              <a:off x="1401350" y="4965625"/>
              <a:ext cx="120875" cy="148250"/>
            </a:xfrm>
            <a:custGeom>
              <a:avLst/>
              <a:gdLst/>
              <a:ahLst/>
              <a:cxnLst/>
              <a:rect l="l" t="t" r="r" b="b"/>
              <a:pathLst>
                <a:path w="4835" h="5930" extrusionOk="0">
                  <a:moveTo>
                    <a:pt x="2953" y="0"/>
                  </a:moveTo>
                  <a:cubicBezTo>
                    <a:pt x="1334" y="1155"/>
                    <a:pt x="239" y="3036"/>
                    <a:pt x="1" y="5025"/>
                  </a:cubicBezTo>
                  <a:cubicBezTo>
                    <a:pt x="179" y="5382"/>
                    <a:pt x="501" y="5489"/>
                    <a:pt x="870" y="5608"/>
                  </a:cubicBezTo>
                  <a:cubicBezTo>
                    <a:pt x="1584" y="5811"/>
                    <a:pt x="1703" y="5918"/>
                    <a:pt x="2453" y="5930"/>
                  </a:cubicBezTo>
                  <a:cubicBezTo>
                    <a:pt x="2620" y="5108"/>
                    <a:pt x="2811" y="4382"/>
                    <a:pt x="3132" y="3620"/>
                  </a:cubicBezTo>
                  <a:cubicBezTo>
                    <a:pt x="3537" y="2691"/>
                    <a:pt x="4192" y="2120"/>
                    <a:pt x="4835" y="1608"/>
                  </a:cubicBezTo>
                  <a:cubicBezTo>
                    <a:pt x="4168" y="1143"/>
                    <a:pt x="3525" y="596"/>
                    <a:pt x="2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2" name="Google Shape;672;p27"/>
            <p:cNvSpPr/>
            <p:nvPr/>
          </p:nvSpPr>
          <p:spPr>
            <a:xfrm>
              <a:off x="370875" y="4891500"/>
              <a:ext cx="121175" cy="148250"/>
            </a:xfrm>
            <a:custGeom>
              <a:avLst/>
              <a:gdLst/>
              <a:ahLst/>
              <a:cxnLst/>
              <a:rect l="l" t="t" r="r" b="b"/>
              <a:pathLst>
                <a:path w="4847" h="5930" extrusionOk="0">
                  <a:moveTo>
                    <a:pt x="2965" y="1"/>
                  </a:moveTo>
                  <a:cubicBezTo>
                    <a:pt x="1334" y="1156"/>
                    <a:pt x="238" y="3037"/>
                    <a:pt x="0" y="5025"/>
                  </a:cubicBezTo>
                  <a:cubicBezTo>
                    <a:pt x="179" y="5370"/>
                    <a:pt x="500" y="5489"/>
                    <a:pt x="881" y="5609"/>
                  </a:cubicBezTo>
                  <a:cubicBezTo>
                    <a:pt x="1596" y="5811"/>
                    <a:pt x="1715" y="5918"/>
                    <a:pt x="2465" y="5930"/>
                  </a:cubicBezTo>
                  <a:cubicBezTo>
                    <a:pt x="2620" y="5120"/>
                    <a:pt x="2822" y="4382"/>
                    <a:pt x="3143" y="3632"/>
                  </a:cubicBezTo>
                  <a:cubicBezTo>
                    <a:pt x="3548" y="2692"/>
                    <a:pt x="4203" y="2120"/>
                    <a:pt x="4846" y="1608"/>
                  </a:cubicBezTo>
                  <a:cubicBezTo>
                    <a:pt x="4167" y="1144"/>
                    <a:pt x="3536" y="596"/>
                    <a:pt x="2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3" name="Google Shape;673;p27"/>
            <p:cNvSpPr/>
            <p:nvPr/>
          </p:nvSpPr>
          <p:spPr>
            <a:xfrm>
              <a:off x="1014400" y="4997450"/>
              <a:ext cx="150925" cy="97075"/>
            </a:xfrm>
            <a:custGeom>
              <a:avLst/>
              <a:gdLst/>
              <a:ahLst/>
              <a:cxnLst/>
              <a:rect l="l" t="t" r="r" b="b"/>
              <a:pathLst>
                <a:path w="6037" h="3883" extrusionOk="0">
                  <a:moveTo>
                    <a:pt x="1367" y="0"/>
                  </a:moveTo>
                  <a:cubicBezTo>
                    <a:pt x="1057" y="0"/>
                    <a:pt x="748" y="20"/>
                    <a:pt x="441" y="61"/>
                  </a:cubicBezTo>
                  <a:cubicBezTo>
                    <a:pt x="143" y="335"/>
                    <a:pt x="108" y="656"/>
                    <a:pt x="96" y="1061"/>
                  </a:cubicBezTo>
                  <a:cubicBezTo>
                    <a:pt x="72" y="1799"/>
                    <a:pt x="1" y="1942"/>
                    <a:pt x="179" y="2668"/>
                  </a:cubicBezTo>
                  <a:cubicBezTo>
                    <a:pt x="463" y="2652"/>
                    <a:pt x="741" y="2642"/>
                    <a:pt x="1018" y="2642"/>
                  </a:cubicBezTo>
                  <a:cubicBezTo>
                    <a:pt x="1531" y="2642"/>
                    <a:pt x="2039" y="2674"/>
                    <a:pt x="2572" y="2752"/>
                  </a:cubicBezTo>
                  <a:cubicBezTo>
                    <a:pt x="3560" y="2906"/>
                    <a:pt x="4275" y="3395"/>
                    <a:pt x="4954" y="3883"/>
                  </a:cubicBezTo>
                  <a:cubicBezTo>
                    <a:pt x="5239" y="3109"/>
                    <a:pt x="5608" y="2371"/>
                    <a:pt x="6037" y="1668"/>
                  </a:cubicBezTo>
                  <a:cubicBezTo>
                    <a:pt x="4740" y="592"/>
                    <a:pt x="3051" y="0"/>
                    <a:pt x="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4" name="Google Shape;674;p27"/>
            <p:cNvSpPr/>
            <p:nvPr/>
          </p:nvSpPr>
          <p:spPr>
            <a:xfrm>
              <a:off x="817350" y="5188275"/>
              <a:ext cx="142900" cy="134850"/>
            </a:xfrm>
            <a:custGeom>
              <a:avLst/>
              <a:gdLst/>
              <a:ahLst/>
              <a:cxnLst/>
              <a:rect l="l" t="t" r="r" b="b"/>
              <a:pathLst>
                <a:path w="5716" h="5394" extrusionOk="0">
                  <a:moveTo>
                    <a:pt x="1370" y="0"/>
                  </a:moveTo>
                  <a:cubicBezTo>
                    <a:pt x="989" y="107"/>
                    <a:pt x="810" y="393"/>
                    <a:pt x="632" y="750"/>
                  </a:cubicBezTo>
                  <a:cubicBezTo>
                    <a:pt x="274" y="1417"/>
                    <a:pt x="155" y="1500"/>
                    <a:pt x="1" y="2239"/>
                  </a:cubicBezTo>
                  <a:cubicBezTo>
                    <a:pt x="763" y="2548"/>
                    <a:pt x="1453" y="2893"/>
                    <a:pt x="2132" y="3346"/>
                  </a:cubicBezTo>
                  <a:cubicBezTo>
                    <a:pt x="2965" y="3917"/>
                    <a:pt x="3394" y="4656"/>
                    <a:pt x="3787" y="5394"/>
                  </a:cubicBezTo>
                  <a:cubicBezTo>
                    <a:pt x="4370" y="4822"/>
                    <a:pt x="5025" y="4310"/>
                    <a:pt x="5716" y="3858"/>
                  </a:cubicBezTo>
                  <a:cubicBezTo>
                    <a:pt x="4882" y="2036"/>
                    <a:pt x="3251" y="596"/>
                    <a:pt x="1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75" name="Google Shape;675;p27"/>
          <p:cNvGrpSpPr/>
          <p:nvPr/>
        </p:nvGrpSpPr>
        <p:grpSpPr>
          <a:xfrm flipH="1">
            <a:off x="1655476" y="-299205"/>
            <a:ext cx="2236804" cy="1615244"/>
            <a:chOff x="3929350" y="5625525"/>
            <a:chExt cx="1258800" cy="909075"/>
          </a:xfrm>
        </p:grpSpPr>
        <p:sp>
          <p:nvSpPr>
            <p:cNvPr id="676" name="Google Shape;676;p27"/>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7" name="Google Shape;677;p27"/>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8" name="Google Shape;678;p27"/>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9" name="Google Shape;679;p27"/>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0" name="Google Shape;680;p27"/>
            <p:cNvSpPr/>
            <p:nvPr/>
          </p:nvSpPr>
          <p:spPr>
            <a:xfrm>
              <a:off x="5079800" y="5818925"/>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1" name="Google Shape;681;p27"/>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2" name="Google Shape;682;p27"/>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3" name="Google Shape;683;p27"/>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4" name="Google Shape;684;p27"/>
            <p:cNvSpPr/>
            <p:nvPr/>
          </p:nvSpPr>
          <p:spPr>
            <a:xfrm>
              <a:off x="3929350" y="5989850"/>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5" name="Google Shape;685;p27"/>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86" name="Google Shape;686;p27"/>
          <p:cNvSpPr txBox="1">
            <a:spLocks noGrp="1"/>
          </p:cNvSpPr>
          <p:nvPr>
            <p:ph type="title"/>
          </p:nvPr>
        </p:nvSpPr>
        <p:spPr>
          <a:xfrm>
            <a:off x="3701437" y="2065733"/>
            <a:ext cx="4789200" cy="149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7980"/>
            </a:lvl1pPr>
            <a:lvl2pPr lvl="1" rtl="0">
              <a:spcBef>
                <a:spcPts val="0"/>
              </a:spcBef>
              <a:spcAft>
                <a:spcPts val="0"/>
              </a:spcAft>
              <a:buSzPts val="6000"/>
              <a:buNone/>
              <a:defRPr sz="7980"/>
            </a:lvl2pPr>
            <a:lvl3pPr lvl="2" rtl="0">
              <a:spcBef>
                <a:spcPts val="0"/>
              </a:spcBef>
              <a:spcAft>
                <a:spcPts val="0"/>
              </a:spcAft>
              <a:buSzPts val="6000"/>
              <a:buNone/>
              <a:defRPr sz="7980"/>
            </a:lvl3pPr>
            <a:lvl4pPr lvl="3" rtl="0">
              <a:spcBef>
                <a:spcPts val="0"/>
              </a:spcBef>
              <a:spcAft>
                <a:spcPts val="0"/>
              </a:spcAft>
              <a:buSzPts val="6000"/>
              <a:buNone/>
              <a:defRPr sz="7980"/>
            </a:lvl4pPr>
            <a:lvl5pPr lvl="4" rtl="0">
              <a:spcBef>
                <a:spcPts val="0"/>
              </a:spcBef>
              <a:spcAft>
                <a:spcPts val="0"/>
              </a:spcAft>
              <a:buSzPts val="6000"/>
              <a:buNone/>
              <a:defRPr sz="7980"/>
            </a:lvl5pPr>
            <a:lvl6pPr lvl="5" rtl="0">
              <a:spcBef>
                <a:spcPts val="0"/>
              </a:spcBef>
              <a:spcAft>
                <a:spcPts val="0"/>
              </a:spcAft>
              <a:buSzPts val="6000"/>
              <a:buNone/>
              <a:defRPr sz="7980"/>
            </a:lvl6pPr>
            <a:lvl7pPr lvl="6" rtl="0">
              <a:spcBef>
                <a:spcPts val="0"/>
              </a:spcBef>
              <a:spcAft>
                <a:spcPts val="0"/>
              </a:spcAft>
              <a:buSzPts val="6000"/>
              <a:buNone/>
              <a:defRPr sz="7980"/>
            </a:lvl7pPr>
            <a:lvl8pPr lvl="7" rtl="0">
              <a:spcBef>
                <a:spcPts val="0"/>
              </a:spcBef>
              <a:spcAft>
                <a:spcPts val="0"/>
              </a:spcAft>
              <a:buSzPts val="6000"/>
              <a:buNone/>
              <a:defRPr sz="7980"/>
            </a:lvl8pPr>
            <a:lvl9pPr lvl="8" rtl="0">
              <a:spcBef>
                <a:spcPts val="0"/>
              </a:spcBef>
              <a:spcAft>
                <a:spcPts val="0"/>
              </a:spcAft>
              <a:buSzPts val="6000"/>
              <a:buNone/>
              <a:defRPr sz="7980"/>
            </a:lvl9pPr>
          </a:lstStyle>
          <a:p>
            <a:endParaRPr/>
          </a:p>
        </p:txBody>
      </p:sp>
      <p:sp>
        <p:nvSpPr>
          <p:cNvPr id="687" name="Google Shape;687;p27"/>
          <p:cNvSpPr txBox="1">
            <a:spLocks noGrp="1"/>
          </p:cNvSpPr>
          <p:nvPr>
            <p:ph type="subTitle" idx="1"/>
          </p:nvPr>
        </p:nvSpPr>
        <p:spPr>
          <a:xfrm>
            <a:off x="3701351" y="3561067"/>
            <a:ext cx="4789200" cy="12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28"/>
            </a:lvl1pPr>
            <a:lvl2pPr lvl="1" rtl="0">
              <a:lnSpc>
                <a:spcPct val="100000"/>
              </a:lnSpc>
              <a:spcBef>
                <a:spcPts val="0"/>
              </a:spcBef>
              <a:spcAft>
                <a:spcPts val="0"/>
              </a:spcAft>
              <a:buSzPts val="1600"/>
              <a:buNone/>
              <a:defRPr sz="2128"/>
            </a:lvl2pPr>
            <a:lvl3pPr lvl="2" rtl="0">
              <a:lnSpc>
                <a:spcPct val="100000"/>
              </a:lnSpc>
              <a:spcBef>
                <a:spcPts val="0"/>
              </a:spcBef>
              <a:spcAft>
                <a:spcPts val="0"/>
              </a:spcAft>
              <a:buSzPts val="1600"/>
              <a:buNone/>
              <a:defRPr sz="2128"/>
            </a:lvl3pPr>
            <a:lvl4pPr lvl="3" rtl="0">
              <a:lnSpc>
                <a:spcPct val="100000"/>
              </a:lnSpc>
              <a:spcBef>
                <a:spcPts val="0"/>
              </a:spcBef>
              <a:spcAft>
                <a:spcPts val="0"/>
              </a:spcAft>
              <a:buSzPts val="1600"/>
              <a:buNone/>
              <a:defRPr sz="2128"/>
            </a:lvl4pPr>
            <a:lvl5pPr lvl="4" rtl="0">
              <a:lnSpc>
                <a:spcPct val="100000"/>
              </a:lnSpc>
              <a:spcBef>
                <a:spcPts val="0"/>
              </a:spcBef>
              <a:spcAft>
                <a:spcPts val="0"/>
              </a:spcAft>
              <a:buSzPts val="1600"/>
              <a:buNone/>
              <a:defRPr sz="2128"/>
            </a:lvl5pPr>
            <a:lvl6pPr lvl="5" rtl="0">
              <a:lnSpc>
                <a:spcPct val="100000"/>
              </a:lnSpc>
              <a:spcBef>
                <a:spcPts val="0"/>
              </a:spcBef>
              <a:spcAft>
                <a:spcPts val="0"/>
              </a:spcAft>
              <a:buSzPts val="1600"/>
              <a:buNone/>
              <a:defRPr sz="2128"/>
            </a:lvl6pPr>
            <a:lvl7pPr lvl="6" rtl="0">
              <a:lnSpc>
                <a:spcPct val="100000"/>
              </a:lnSpc>
              <a:spcBef>
                <a:spcPts val="0"/>
              </a:spcBef>
              <a:spcAft>
                <a:spcPts val="0"/>
              </a:spcAft>
              <a:buSzPts val="1600"/>
              <a:buNone/>
              <a:defRPr sz="2128"/>
            </a:lvl7pPr>
            <a:lvl8pPr lvl="7" rtl="0">
              <a:lnSpc>
                <a:spcPct val="100000"/>
              </a:lnSpc>
              <a:spcBef>
                <a:spcPts val="0"/>
              </a:spcBef>
              <a:spcAft>
                <a:spcPts val="0"/>
              </a:spcAft>
              <a:buSzPts val="1600"/>
              <a:buNone/>
              <a:defRPr sz="2128"/>
            </a:lvl8pPr>
            <a:lvl9pPr lvl="8" rtl="0">
              <a:lnSpc>
                <a:spcPct val="100000"/>
              </a:lnSpc>
              <a:spcBef>
                <a:spcPts val="0"/>
              </a:spcBef>
              <a:spcAft>
                <a:spcPts val="0"/>
              </a:spcAft>
              <a:buSzPts val="1600"/>
              <a:buNone/>
              <a:defRPr sz="2128"/>
            </a:lvl9pPr>
          </a:lstStyle>
          <a:p>
            <a:endParaRPr/>
          </a:p>
        </p:txBody>
      </p:sp>
    </p:spTree>
    <p:extLst>
      <p:ext uri="{BB962C8B-B14F-4D97-AF65-F5344CB8AC3E}">
        <p14:creationId xmlns:p14="http://schemas.microsoft.com/office/powerpoint/2010/main" val="2311049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763"/>
        <p:cNvGrpSpPr/>
        <p:nvPr/>
      </p:nvGrpSpPr>
      <p:grpSpPr>
        <a:xfrm>
          <a:off x="0" y="0"/>
          <a:ext cx="0" cy="0"/>
          <a:chOff x="0" y="0"/>
          <a:chExt cx="0" cy="0"/>
        </a:xfrm>
      </p:grpSpPr>
      <p:sp>
        <p:nvSpPr>
          <p:cNvPr id="764" name="Google Shape;764;p31"/>
          <p:cNvSpPr/>
          <p:nvPr/>
        </p:nvSpPr>
        <p:spPr>
          <a:xfrm rot="10800000" flipH="1">
            <a:off x="1" y="6660433"/>
            <a:ext cx="12191961" cy="197568"/>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5" name="Google Shape;765;p31"/>
          <p:cNvSpPr/>
          <p:nvPr/>
        </p:nvSpPr>
        <p:spPr>
          <a:xfrm>
            <a:off x="1" y="0"/>
            <a:ext cx="12191961" cy="197568"/>
          </a:xfrm>
          <a:custGeom>
            <a:avLst/>
            <a:gdLst/>
            <a:ahLst/>
            <a:cxnLst/>
            <a:rect l="l" t="t" r="r" b="b"/>
            <a:pathLst>
              <a:path w="62962" h="2085" extrusionOk="0">
                <a:moveTo>
                  <a:pt x="1" y="1"/>
                </a:moveTo>
                <a:lnTo>
                  <a:pt x="1" y="60"/>
                </a:lnTo>
                <a:cubicBezTo>
                  <a:pt x="1" y="1168"/>
                  <a:pt x="1358" y="2085"/>
                  <a:pt x="1358" y="2085"/>
                </a:cubicBezTo>
                <a:cubicBezTo>
                  <a:pt x="1358" y="2085"/>
                  <a:pt x="2466" y="1334"/>
                  <a:pt x="2668" y="370"/>
                </a:cubicBezTo>
                <a:cubicBezTo>
                  <a:pt x="2882" y="1334"/>
                  <a:pt x="3978" y="2085"/>
                  <a:pt x="3978" y="2085"/>
                </a:cubicBezTo>
                <a:cubicBezTo>
                  <a:pt x="3978" y="2085"/>
                  <a:pt x="5085" y="1334"/>
                  <a:pt x="5287" y="370"/>
                </a:cubicBezTo>
                <a:cubicBezTo>
                  <a:pt x="5490" y="1334"/>
                  <a:pt x="6597" y="2085"/>
                  <a:pt x="6597" y="2085"/>
                </a:cubicBezTo>
                <a:cubicBezTo>
                  <a:pt x="6597" y="2085"/>
                  <a:pt x="7692" y="1334"/>
                  <a:pt x="7907" y="370"/>
                </a:cubicBezTo>
                <a:cubicBezTo>
                  <a:pt x="8109" y="1334"/>
                  <a:pt x="9216" y="2085"/>
                  <a:pt x="9216" y="2085"/>
                </a:cubicBezTo>
                <a:cubicBezTo>
                  <a:pt x="9216" y="2085"/>
                  <a:pt x="10312" y="1334"/>
                  <a:pt x="10526" y="370"/>
                </a:cubicBezTo>
                <a:cubicBezTo>
                  <a:pt x="10728" y="1334"/>
                  <a:pt x="11836" y="2085"/>
                  <a:pt x="11836" y="2085"/>
                </a:cubicBezTo>
                <a:cubicBezTo>
                  <a:pt x="11836" y="2085"/>
                  <a:pt x="12931" y="1334"/>
                  <a:pt x="13145" y="370"/>
                </a:cubicBezTo>
                <a:cubicBezTo>
                  <a:pt x="13348" y="1334"/>
                  <a:pt x="14455" y="2085"/>
                  <a:pt x="14455" y="2085"/>
                </a:cubicBezTo>
                <a:cubicBezTo>
                  <a:pt x="14455" y="2085"/>
                  <a:pt x="15550" y="1334"/>
                  <a:pt x="15765" y="370"/>
                </a:cubicBezTo>
                <a:cubicBezTo>
                  <a:pt x="15967" y="1334"/>
                  <a:pt x="17074" y="2085"/>
                  <a:pt x="17074" y="2085"/>
                </a:cubicBezTo>
                <a:cubicBezTo>
                  <a:pt x="17074" y="2085"/>
                  <a:pt x="18170" y="1334"/>
                  <a:pt x="18384" y="370"/>
                </a:cubicBezTo>
                <a:cubicBezTo>
                  <a:pt x="18587" y="1334"/>
                  <a:pt x="19694" y="2085"/>
                  <a:pt x="19694" y="2085"/>
                </a:cubicBezTo>
                <a:cubicBezTo>
                  <a:pt x="19694" y="2085"/>
                  <a:pt x="20789" y="1334"/>
                  <a:pt x="21004" y="370"/>
                </a:cubicBezTo>
                <a:cubicBezTo>
                  <a:pt x="21206" y="1334"/>
                  <a:pt x="22313" y="2085"/>
                  <a:pt x="22313" y="2085"/>
                </a:cubicBezTo>
                <a:cubicBezTo>
                  <a:pt x="22313" y="2085"/>
                  <a:pt x="23409" y="1334"/>
                  <a:pt x="23623" y="370"/>
                </a:cubicBezTo>
                <a:cubicBezTo>
                  <a:pt x="23825" y="1334"/>
                  <a:pt x="24933" y="2085"/>
                  <a:pt x="24933" y="2085"/>
                </a:cubicBezTo>
                <a:cubicBezTo>
                  <a:pt x="24933" y="2085"/>
                  <a:pt x="26028" y="1334"/>
                  <a:pt x="26242" y="370"/>
                </a:cubicBezTo>
                <a:cubicBezTo>
                  <a:pt x="26445" y="1334"/>
                  <a:pt x="27552" y="2085"/>
                  <a:pt x="27552" y="2085"/>
                </a:cubicBezTo>
                <a:cubicBezTo>
                  <a:pt x="27552" y="2085"/>
                  <a:pt x="28647" y="1334"/>
                  <a:pt x="28862" y="370"/>
                </a:cubicBezTo>
                <a:cubicBezTo>
                  <a:pt x="29064" y="1334"/>
                  <a:pt x="30171" y="2085"/>
                  <a:pt x="30171" y="2085"/>
                </a:cubicBezTo>
                <a:cubicBezTo>
                  <a:pt x="30171" y="2085"/>
                  <a:pt x="31267" y="1334"/>
                  <a:pt x="31481" y="370"/>
                </a:cubicBezTo>
                <a:cubicBezTo>
                  <a:pt x="31683" y="1334"/>
                  <a:pt x="32791" y="2085"/>
                  <a:pt x="32791" y="2085"/>
                </a:cubicBezTo>
                <a:cubicBezTo>
                  <a:pt x="32791" y="2085"/>
                  <a:pt x="33886" y="1334"/>
                  <a:pt x="34100" y="370"/>
                </a:cubicBezTo>
                <a:cubicBezTo>
                  <a:pt x="34303" y="1334"/>
                  <a:pt x="35410" y="2085"/>
                  <a:pt x="35410" y="2085"/>
                </a:cubicBezTo>
                <a:cubicBezTo>
                  <a:pt x="35410" y="2085"/>
                  <a:pt x="36505" y="1334"/>
                  <a:pt x="36720" y="370"/>
                </a:cubicBezTo>
                <a:cubicBezTo>
                  <a:pt x="36922" y="1334"/>
                  <a:pt x="38029" y="2085"/>
                  <a:pt x="38029" y="2085"/>
                </a:cubicBezTo>
                <a:cubicBezTo>
                  <a:pt x="38029" y="2085"/>
                  <a:pt x="39125" y="1334"/>
                  <a:pt x="39339" y="370"/>
                </a:cubicBezTo>
                <a:cubicBezTo>
                  <a:pt x="39542" y="1334"/>
                  <a:pt x="40649" y="2085"/>
                  <a:pt x="40649" y="2085"/>
                </a:cubicBezTo>
                <a:cubicBezTo>
                  <a:pt x="40649" y="2085"/>
                  <a:pt x="41744" y="1334"/>
                  <a:pt x="41959" y="370"/>
                </a:cubicBezTo>
                <a:cubicBezTo>
                  <a:pt x="42161" y="1334"/>
                  <a:pt x="43268" y="2085"/>
                  <a:pt x="43268" y="2085"/>
                </a:cubicBezTo>
                <a:cubicBezTo>
                  <a:pt x="43268" y="2085"/>
                  <a:pt x="44364" y="1334"/>
                  <a:pt x="44578" y="370"/>
                </a:cubicBezTo>
                <a:cubicBezTo>
                  <a:pt x="44780" y="1334"/>
                  <a:pt x="45888" y="2085"/>
                  <a:pt x="45888" y="2085"/>
                </a:cubicBezTo>
                <a:cubicBezTo>
                  <a:pt x="45888" y="2085"/>
                  <a:pt x="46983" y="1334"/>
                  <a:pt x="47197" y="370"/>
                </a:cubicBezTo>
                <a:cubicBezTo>
                  <a:pt x="47400" y="1334"/>
                  <a:pt x="48507" y="2085"/>
                  <a:pt x="48507" y="2085"/>
                </a:cubicBezTo>
                <a:cubicBezTo>
                  <a:pt x="48507" y="2085"/>
                  <a:pt x="49602" y="1334"/>
                  <a:pt x="49817" y="370"/>
                </a:cubicBezTo>
                <a:cubicBezTo>
                  <a:pt x="50019" y="1334"/>
                  <a:pt x="51126" y="2085"/>
                  <a:pt x="51126" y="2085"/>
                </a:cubicBezTo>
                <a:cubicBezTo>
                  <a:pt x="51126" y="2085"/>
                  <a:pt x="52222" y="1334"/>
                  <a:pt x="52436" y="370"/>
                </a:cubicBezTo>
                <a:cubicBezTo>
                  <a:pt x="52638" y="1334"/>
                  <a:pt x="53746" y="2085"/>
                  <a:pt x="53746" y="2085"/>
                </a:cubicBezTo>
                <a:cubicBezTo>
                  <a:pt x="53746" y="2085"/>
                  <a:pt x="54841" y="1334"/>
                  <a:pt x="55055" y="370"/>
                </a:cubicBezTo>
                <a:cubicBezTo>
                  <a:pt x="55258" y="1334"/>
                  <a:pt x="56365" y="2085"/>
                  <a:pt x="56365" y="2085"/>
                </a:cubicBezTo>
                <a:cubicBezTo>
                  <a:pt x="56365" y="2085"/>
                  <a:pt x="57460" y="1334"/>
                  <a:pt x="57675" y="370"/>
                </a:cubicBezTo>
                <a:cubicBezTo>
                  <a:pt x="57877" y="1334"/>
                  <a:pt x="58984" y="2085"/>
                  <a:pt x="58984" y="2085"/>
                </a:cubicBezTo>
                <a:cubicBezTo>
                  <a:pt x="58984" y="2085"/>
                  <a:pt x="60080" y="1334"/>
                  <a:pt x="60294" y="370"/>
                </a:cubicBezTo>
                <a:cubicBezTo>
                  <a:pt x="60497" y="1334"/>
                  <a:pt x="61604" y="2085"/>
                  <a:pt x="61604" y="2085"/>
                </a:cubicBezTo>
                <a:cubicBezTo>
                  <a:pt x="61604" y="2085"/>
                  <a:pt x="62961" y="1168"/>
                  <a:pt x="62961" y="60"/>
                </a:cubicBezTo>
                <a:lnTo>
                  <a:pt x="62961"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650334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ackground 2">
  <p:cSld name="Background 2">
    <p:spTree>
      <p:nvGrpSpPr>
        <p:cNvPr id="1" name="Shape 766"/>
        <p:cNvGrpSpPr/>
        <p:nvPr/>
      </p:nvGrpSpPr>
      <p:grpSpPr>
        <a:xfrm>
          <a:off x="0" y="0"/>
          <a:ext cx="0" cy="0"/>
          <a:chOff x="0" y="0"/>
          <a:chExt cx="0" cy="0"/>
        </a:xfrm>
      </p:grpSpPr>
      <p:grpSp>
        <p:nvGrpSpPr>
          <p:cNvPr id="767" name="Google Shape;767;p32"/>
          <p:cNvGrpSpPr/>
          <p:nvPr/>
        </p:nvGrpSpPr>
        <p:grpSpPr>
          <a:xfrm>
            <a:off x="162077" y="160987"/>
            <a:ext cx="1499914" cy="1069207"/>
            <a:chOff x="280391" y="932622"/>
            <a:chExt cx="1471465" cy="1048928"/>
          </a:xfrm>
        </p:grpSpPr>
        <p:sp>
          <p:nvSpPr>
            <p:cNvPr id="768" name="Google Shape;768;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75" name="Google Shape;775;p32"/>
          <p:cNvGrpSpPr/>
          <p:nvPr/>
        </p:nvGrpSpPr>
        <p:grpSpPr>
          <a:xfrm flipH="1">
            <a:off x="359892" y="-73799"/>
            <a:ext cx="1775587" cy="1181572"/>
            <a:chOff x="4077583" y="5869600"/>
            <a:chExt cx="999242" cy="665000"/>
          </a:xfrm>
        </p:grpSpPr>
        <p:sp>
          <p:nvSpPr>
            <p:cNvPr id="776" name="Google Shape;776;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32"/>
            <p:cNvSpPr/>
            <p:nvPr/>
          </p:nvSpPr>
          <p:spPr>
            <a:xfrm>
              <a:off x="4983050" y="6429200"/>
              <a:ext cx="93775" cy="105400"/>
            </a:xfrm>
            <a:custGeom>
              <a:avLst/>
              <a:gdLst/>
              <a:ahLst/>
              <a:cxnLst/>
              <a:rect l="l" t="t" r="r" b="b"/>
              <a:pathLst>
                <a:path w="3751" h="4216" extrusionOk="0">
                  <a:moveTo>
                    <a:pt x="1227" y="0"/>
                  </a:moveTo>
                  <a:cubicBezTo>
                    <a:pt x="870" y="476"/>
                    <a:pt x="453" y="929"/>
                    <a:pt x="1" y="1310"/>
                  </a:cubicBezTo>
                  <a:cubicBezTo>
                    <a:pt x="513" y="1643"/>
                    <a:pt x="1013" y="2000"/>
                    <a:pt x="1382" y="2620"/>
                  </a:cubicBezTo>
                  <a:cubicBezTo>
                    <a:pt x="1679" y="3143"/>
                    <a:pt x="1882" y="3644"/>
                    <a:pt x="2072" y="4215"/>
                  </a:cubicBezTo>
                  <a:cubicBezTo>
                    <a:pt x="2608" y="4144"/>
                    <a:pt x="2679" y="4060"/>
                    <a:pt x="3168" y="3858"/>
                  </a:cubicBezTo>
                  <a:cubicBezTo>
                    <a:pt x="3441" y="3751"/>
                    <a:pt x="3656" y="3632"/>
                    <a:pt x="3751" y="3370"/>
                  </a:cubicBezTo>
                  <a:cubicBezTo>
                    <a:pt x="3430" y="1953"/>
                    <a:pt x="2477" y="703"/>
                    <a:pt x="1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32"/>
            <p:cNvSpPr/>
            <p:nvPr/>
          </p:nvSpPr>
          <p:spPr>
            <a:xfrm>
              <a:off x="4527050" y="62919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32"/>
            <p:cNvSpPr/>
            <p:nvPr/>
          </p:nvSpPr>
          <p:spPr>
            <a:xfrm>
              <a:off x="4077583" y="6158102"/>
              <a:ext cx="86950" cy="106425"/>
            </a:xfrm>
            <a:custGeom>
              <a:avLst/>
              <a:gdLst/>
              <a:ahLst/>
              <a:cxnLst/>
              <a:rect l="l" t="t" r="r" b="b"/>
              <a:pathLst>
                <a:path w="3478" h="4257" extrusionOk="0">
                  <a:moveTo>
                    <a:pt x="1703" y="1"/>
                  </a:moveTo>
                  <a:cubicBezTo>
                    <a:pt x="1167" y="239"/>
                    <a:pt x="584" y="429"/>
                    <a:pt x="0" y="548"/>
                  </a:cubicBezTo>
                  <a:cubicBezTo>
                    <a:pt x="108" y="1977"/>
                    <a:pt x="834" y="3358"/>
                    <a:pt x="2001" y="4251"/>
                  </a:cubicBezTo>
                  <a:cubicBezTo>
                    <a:pt x="2029" y="4255"/>
                    <a:pt x="2056" y="4256"/>
                    <a:pt x="2082" y="4256"/>
                  </a:cubicBezTo>
                  <a:cubicBezTo>
                    <a:pt x="2324" y="4256"/>
                    <a:pt x="2497" y="4114"/>
                    <a:pt x="2679" y="3942"/>
                  </a:cubicBezTo>
                  <a:cubicBezTo>
                    <a:pt x="3084" y="3584"/>
                    <a:pt x="3191" y="3549"/>
                    <a:pt x="3477" y="3096"/>
                  </a:cubicBezTo>
                  <a:cubicBezTo>
                    <a:pt x="3037" y="2680"/>
                    <a:pt x="2656" y="2287"/>
                    <a:pt x="2310" y="1799"/>
                  </a:cubicBezTo>
                  <a:cubicBezTo>
                    <a:pt x="1882" y="1203"/>
                    <a:pt x="1774" y="596"/>
                    <a:pt x="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32"/>
            <p:cNvSpPr/>
            <p:nvPr/>
          </p:nvSpPr>
          <p:spPr>
            <a:xfrm>
              <a:off x="4285050" y="5944025"/>
              <a:ext cx="105400" cy="92000"/>
            </a:xfrm>
            <a:custGeom>
              <a:avLst/>
              <a:gdLst/>
              <a:ahLst/>
              <a:cxnLst/>
              <a:rect l="l" t="t" r="r" b="b"/>
              <a:pathLst>
                <a:path w="4216" h="3680" extrusionOk="0">
                  <a:moveTo>
                    <a:pt x="3537" y="0"/>
                  </a:moveTo>
                  <a:cubicBezTo>
                    <a:pt x="2108" y="214"/>
                    <a:pt x="798" y="1072"/>
                    <a:pt x="0" y="2310"/>
                  </a:cubicBezTo>
                  <a:cubicBezTo>
                    <a:pt x="0" y="2596"/>
                    <a:pt x="167" y="2774"/>
                    <a:pt x="381" y="2965"/>
                  </a:cubicBezTo>
                  <a:cubicBezTo>
                    <a:pt x="762" y="3322"/>
                    <a:pt x="810" y="3417"/>
                    <a:pt x="1286" y="3679"/>
                  </a:cubicBezTo>
                  <a:cubicBezTo>
                    <a:pt x="1655" y="3203"/>
                    <a:pt x="2013" y="2798"/>
                    <a:pt x="2477" y="2405"/>
                  </a:cubicBezTo>
                  <a:cubicBezTo>
                    <a:pt x="3025" y="1941"/>
                    <a:pt x="3632" y="1786"/>
                    <a:pt x="4215" y="1655"/>
                  </a:cubicBezTo>
                  <a:cubicBezTo>
                    <a:pt x="3929"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83" name="Google Shape;783;p32"/>
          <p:cNvGrpSpPr/>
          <p:nvPr/>
        </p:nvGrpSpPr>
        <p:grpSpPr>
          <a:xfrm rot="10800000" flipH="1">
            <a:off x="162077" y="5627820"/>
            <a:ext cx="1499914" cy="1069207"/>
            <a:chOff x="280391" y="932622"/>
            <a:chExt cx="1471465" cy="1048928"/>
          </a:xfrm>
        </p:grpSpPr>
        <p:sp>
          <p:nvSpPr>
            <p:cNvPr id="784" name="Google Shape;784;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1" name="Google Shape;791;p32"/>
          <p:cNvGrpSpPr/>
          <p:nvPr/>
        </p:nvGrpSpPr>
        <p:grpSpPr>
          <a:xfrm flipH="1">
            <a:off x="10530010" y="160987"/>
            <a:ext cx="1499914" cy="1069207"/>
            <a:chOff x="280391" y="932622"/>
            <a:chExt cx="1471465" cy="1048928"/>
          </a:xfrm>
        </p:grpSpPr>
        <p:sp>
          <p:nvSpPr>
            <p:cNvPr id="792" name="Google Shape;792;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3" name="Google Shape;793;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4" name="Google Shape;794;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5" name="Google Shape;795;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6" name="Google Shape;796;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7" name="Google Shape;797;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8" name="Google Shape;798;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99" name="Google Shape;799;p32"/>
          <p:cNvGrpSpPr/>
          <p:nvPr/>
        </p:nvGrpSpPr>
        <p:grpSpPr>
          <a:xfrm rot="10800000">
            <a:off x="10530010" y="5627820"/>
            <a:ext cx="1499914" cy="1069207"/>
            <a:chOff x="280391" y="932622"/>
            <a:chExt cx="1471465" cy="1048928"/>
          </a:xfrm>
        </p:grpSpPr>
        <p:sp>
          <p:nvSpPr>
            <p:cNvPr id="800" name="Google Shape;800;p32"/>
            <p:cNvSpPr/>
            <p:nvPr/>
          </p:nvSpPr>
          <p:spPr>
            <a:xfrm flipH="1">
              <a:off x="376850" y="1345650"/>
              <a:ext cx="645925" cy="635900"/>
            </a:xfrm>
            <a:custGeom>
              <a:avLst/>
              <a:gdLst/>
              <a:ahLst/>
              <a:cxnLst/>
              <a:rect l="l" t="t" r="r" b="b"/>
              <a:pathLst>
                <a:path w="25837" h="25436" extrusionOk="0">
                  <a:moveTo>
                    <a:pt x="90" y="0"/>
                  </a:moveTo>
                  <a:cubicBezTo>
                    <a:pt x="88" y="0"/>
                    <a:pt x="85" y="0"/>
                    <a:pt x="83" y="1"/>
                  </a:cubicBezTo>
                  <a:cubicBezTo>
                    <a:pt x="0" y="13"/>
                    <a:pt x="60" y="167"/>
                    <a:pt x="48" y="239"/>
                  </a:cubicBezTo>
                  <a:cubicBezTo>
                    <a:pt x="48" y="346"/>
                    <a:pt x="24" y="441"/>
                    <a:pt x="24" y="548"/>
                  </a:cubicBezTo>
                  <a:cubicBezTo>
                    <a:pt x="36" y="1025"/>
                    <a:pt x="36" y="1501"/>
                    <a:pt x="60" y="1965"/>
                  </a:cubicBezTo>
                  <a:cubicBezTo>
                    <a:pt x="131" y="3739"/>
                    <a:pt x="893" y="5418"/>
                    <a:pt x="1822" y="6894"/>
                  </a:cubicBezTo>
                  <a:cubicBezTo>
                    <a:pt x="2084" y="7299"/>
                    <a:pt x="2322" y="7704"/>
                    <a:pt x="2619" y="8097"/>
                  </a:cubicBezTo>
                  <a:cubicBezTo>
                    <a:pt x="3548" y="9287"/>
                    <a:pt x="4584" y="10252"/>
                    <a:pt x="5727" y="11240"/>
                  </a:cubicBezTo>
                  <a:cubicBezTo>
                    <a:pt x="6310" y="11728"/>
                    <a:pt x="6906" y="12240"/>
                    <a:pt x="7525" y="12669"/>
                  </a:cubicBezTo>
                  <a:cubicBezTo>
                    <a:pt x="9001" y="13669"/>
                    <a:pt x="10561" y="14514"/>
                    <a:pt x="12025" y="15538"/>
                  </a:cubicBezTo>
                  <a:cubicBezTo>
                    <a:pt x="13633" y="16681"/>
                    <a:pt x="15216" y="18086"/>
                    <a:pt x="16407" y="19658"/>
                  </a:cubicBezTo>
                  <a:cubicBezTo>
                    <a:pt x="16907" y="20301"/>
                    <a:pt x="17336" y="20932"/>
                    <a:pt x="17752" y="21610"/>
                  </a:cubicBezTo>
                  <a:cubicBezTo>
                    <a:pt x="19264" y="23980"/>
                    <a:pt x="18598" y="24992"/>
                    <a:pt x="18872" y="25408"/>
                  </a:cubicBezTo>
                  <a:cubicBezTo>
                    <a:pt x="18884" y="25427"/>
                    <a:pt x="18902" y="25436"/>
                    <a:pt x="18926" y="25436"/>
                  </a:cubicBezTo>
                  <a:cubicBezTo>
                    <a:pt x="19296" y="25436"/>
                    <a:pt x="20992" y="23280"/>
                    <a:pt x="21562" y="22587"/>
                  </a:cubicBezTo>
                  <a:cubicBezTo>
                    <a:pt x="21967" y="22099"/>
                    <a:pt x="22408" y="21634"/>
                    <a:pt x="22753" y="21098"/>
                  </a:cubicBezTo>
                  <a:cubicBezTo>
                    <a:pt x="23944" y="19277"/>
                    <a:pt x="24908" y="17372"/>
                    <a:pt x="25432" y="15229"/>
                  </a:cubicBezTo>
                  <a:cubicBezTo>
                    <a:pt x="25622" y="14431"/>
                    <a:pt x="25610" y="13657"/>
                    <a:pt x="25706" y="12871"/>
                  </a:cubicBezTo>
                  <a:cubicBezTo>
                    <a:pt x="25837" y="11609"/>
                    <a:pt x="25789" y="10288"/>
                    <a:pt x="25182" y="9156"/>
                  </a:cubicBezTo>
                  <a:cubicBezTo>
                    <a:pt x="25015" y="8835"/>
                    <a:pt x="24837" y="8502"/>
                    <a:pt x="24575" y="8240"/>
                  </a:cubicBezTo>
                  <a:cubicBezTo>
                    <a:pt x="24313" y="7994"/>
                    <a:pt x="24001" y="7878"/>
                    <a:pt x="23690" y="7878"/>
                  </a:cubicBezTo>
                  <a:cubicBezTo>
                    <a:pt x="23306" y="7878"/>
                    <a:pt x="22923" y="8054"/>
                    <a:pt x="22634" y="8383"/>
                  </a:cubicBezTo>
                  <a:cubicBezTo>
                    <a:pt x="21991" y="9097"/>
                    <a:pt x="21896" y="10061"/>
                    <a:pt x="21717" y="10954"/>
                  </a:cubicBezTo>
                  <a:cubicBezTo>
                    <a:pt x="21634" y="11323"/>
                    <a:pt x="21515" y="11681"/>
                    <a:pt x="21431" y="12050"/>
                  </a:cubicBezTo>
                  <a:cubicBezTo>
                    <a:pt x="21312" y="12502"/>
                    <a:pt x="21277" y="12943"/>
                    <a:pt x="21158" y="13395"/>
                  </a:cubicBezTo>
                  <a:cubicBezTo>
                    <a:pt x="21134" y="13526"/>
                    <a:pt x="21134" y="13693"/>
                    <a:pt x="21086" y="13812"/>
                  </a:cubicBezTo>
                  <a:cubicBezTo>
                    <a:pt x="21062" y="13871"/>
                    <a:pt x="21015" y="13990"/>
                    <a:pt x="21015" y="13990"/>
                  </a:cubicBezTo>
                  <a:cubicBezTo>
                    <a:pt x="21015" y="13990"/>
                    <a:pt x="21027" y="13776"/>
                    <a:pt x="21027" y="13681"/>
                  </a:cubicBezTo>
                  <a:cubicBezTo>
                    <a:pt x="21027" y="13455"/>
                    <a:pt x="21038" y="13228"/>
                    <a:pt x="21015" y="13026"/>
                  </a:cubicBezTo>
                  <a:cubicBezTo>
                    <a:pt x="20943" y="12347"/>
                    <a:pt x="20848" y="11621"/>
                    <a:pt x="20657" y="10966"/>
                  </a:cubicBezTo>
                  <a:cubicBezTo>
                    <a:pt x="20122" y="9109"/>
                    <a:pt x="19074" y="7406"/>
                    <a:pt x="17788" y="5978"/>
                  </a:cubicBezTo>
                  <a:cubicBezTo>
                    <a:pt x="14835" y="2691"/>
                    <a:pt x="10073" y="2501"/>
                    <a:pt x="6001" y="1965"/>
                  </a:cubicBezTo>
                  <a:cubicBezTo>
                    <a:pt x="5382" y="1894"/>
                    <a:pt x="4775" y="1727"/>
                    <a:pt x="4167" y="1608"/>
                  </a:cubicBezTo>
                  <a:cubicBezTo>
                    <a:pt x="3215" y="1429"/>
                    <a:pt x="2227" y="1263"/>
                    <a:pt x="1369" y="822"/>
                  </a:cubicBezTo>
                  <a:cubicBezTo>
                    <a:pt x="1060" y="655"/>
                    <a:pt x="738" y="465"/>
                    <a:pt x="464" y="251"/>
                  </a:cubicBezTo>
                  <a:cubicBezTo>
                    <a:pt x="418" y="227"/>
                    <a:pt x="179" y="0"/>
                    <a:pt x="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1" name="Google Shape;801;p32"/>
            <p:cNvSpPr/>
            <p:nvPr/>
          </p:nvSpPr>
          <p:spPr>
            <a:xfrm rot="-6620809">
              <a:off x="696601" y="822202"/>
              <a:ext cx="245299" cy="691146"/>
            </a:xfrm>
            <a:custGeom>
              <a:avLst/>
              <a:gdLst/>
              <a:ahLst/>
              <a:cxnLst/>
              <a:rect l="l" t="t" r="r" b="b"/>
              <a:pathLst>
                <a:path w="9812" h="27646" extrusionOk="0">
                  <a:moveTo>
                    <a:pt x="187" y="1"/>
                  </a:moveTo>
                  <a:cubicBezTo>
                    <a:pt x="104" y="1"/>
                    <a:pt x="53" y="55"/>
                    <a:pt x="48" y="185"/>
                  </a:cubicBezTo>
                  <a:cubicBezTo>
                    <a:pt x="1" y="1067"/>
                    <a:pt x="1953" y="2436"/>
                    <a:pt x="2525" y="8972"/>
                  </a:cubicBezTo>
                  <a:cubicBezTo>
                    <a:pt x="2501" y="10425"/>
                    <a:pt x="2501" y="11901"/>
                    <a:pt x="2429" y="13342"/>
                  </a:cubicBezTo>
                  <a:cubicBezTo>
                    <a:pt x="2334" y="15128"/>
                    <a:pt x="2168" y="16914"/>
                    <a:pt x="2084" y="18700"/>
                  </a:cubicBezTo>
                  <a:cubicBezTo>
                    <a:pt x="2025" y="19783"/>
                    <a:pt x="1870" y="20890"/>
                    <a:pt x="1894" y="21974"/>
                  </a:cubicBezTo>
                  <a:cubicBezTo>
                    <a:pt x="1906" y="22498"/>
                    <a:pt x="1977" y="23057"/>
                    <a:pt x="2084" y="23581"/>
                  </a:cubicBezTo>
                  <a:cubicBezTo>
                    <a:pt x="2429" y="25189"/>
                    <a:pt x="3418" y="27022"/>
                    <a:pt x="5108" y="27510"/>
                  </a:cubicBezTo>
                  <a:cubicBezTo>
                    <a:pt x="5376" y="27592"/>
                    <a:pt x="5616" y="27646"/>
                    <a:pt x="5871" y="27646"/>
                  </a:cubicBezTo>
                  <a:cubicBezTo>
                    <a:pt x="6025" y="27646"/>
                    <a:pt x="6184" y="27626"/>
                    <a:pt x="6359" y="27582"/>
                  </a:cubicBezTo>
                  <a:cubicBezTo>
                    <a:pt x="7275" y="27344"/>
                    <a:pt x="7918" y="26546"/>
                    <a:pt x="8418" y="25796"/>
                  </a:cubicBezTo>
                  <a:cubicBezTo>
                    <a:pt x="8799" y="25236"/>
                    <a:pt x="8978" y="24677"/>
                    <a:pt x="9168" y="24022"/>
                  </a:cubicBezTo>
                  <a:cubicBezTo>
                    <a:pt x="9347" y="23403"/>
                    <a:pt x="9538" y="22807"/>
                    <a:pt x="9633" y="22164"/>
                  </a:cubicBezTo>
                  <a:cubicBezTo>
                    <a:pt x="9752" y="21319"/>
                    <a:pt x="9764" y="20438"/>
                    <a:pt x="9776" y="19593"/>
                  </a:cubicBezTo>
                  <a:cubicBezTo>
                    <a:pt x="9788" y="18533"/>
                    <a:pt x="9811" y="17473"/>
                    <a:pt x="9645" y="16426"/>
                  </a:cubicBezTo>
                  <a:cubicBezTo>
                    <a:pt x="9276" y="14128"/>
                    <a:pt x="8537" y="11913"/>
                    <a:pt x="7609" y="9782"/>
                  </a:cubicBezTo>
                  <a:cubicBezTo>
                    <a:pt x="7228" y="8948"/>
                    <a:pt x="6894" y="8091"/>
                    <a:pt x="6442" y="7282"/>
                  </a:cubicBezTo>
                  <a:cubicBezTo>
                    <a:pt x="6073" y="6615"/>
                    <a:pt x="5620" y="5996"/>
                    <a:pt x="5192" y="5353"/>
                  </a:cubicBezTo>
                  <a:cubicBezTo>
                    <a:pt x="4715" y="4650"/>
                    <a:pt x="4251" y="3995"/>
                    <a:pt x="3692" y="3376"/>
                  </a:cubicBezTo>
                  <a:cubicBezTo>
                    <a:pt x="3227" y="2852"/>
                    <a:pt x="2787" y="2317"/>
                    <a:pt x="2275" y="1840"/>
                  </a:cubicBezTo>
                  <a:cubicBezTo>
                    <a:pt x="2084" y="1662"/>
                    <a:pt x="1929" y="1424"/>
                    <a:pt x="1751" y="1245"/>
                  </a:cubicBezTo>
                  <a:cubicBezTo>
                    <a:pt x="1369" y="883"/>
                    <a:pt x="522" y="1"/>
                    <a:pt x="1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2" name="Google Shape;802;p32"/>
            <p:cNvSpPr/>
            <p:nvPr/>
          </p:nvSpPr>
          <p:spPr>
            <a:xfrm>
              <a:off x="280400" y="1277150"/>
              <a:ext cx="135475" cy="125775"/>
            </a:xfrm>
            <a:custGeom>
              <a:avLst/>
              <a:gdLst/>
              <a:ahLst/>
              <a:cxnLst/>
              <a:rect l="l" t="t" r="r" b="b"/>
              <a:pathLst>
                <a:path w="5419" h="5031" extrusionOk="0">
                  <a:moveTo>
                    <a:pt x="2714" y="0"/>
                  </a:moveTo>
                  <a:cubicBezTo>
                    <a:pt x="1498" y="0"/>
                    <a:pt x="421" y="878"/>
                    <a:pt x="227" y="2115"/>
                  </a:cubicBezTo>
                  <a:cubicBezTo>
                    <a:pt x="1" y="3484"/>
                    <a:pt x="929" y="4782"/>
                    <a:pt x="2299" y="4996"/>
                  </a:cubicBezTo>
                  <a:cubicBezTo>
                    <a:pt x="2438" y="5019"/>
                    <a:pt x="2577" y="5030"/>
                    <a:pt x="2714" y="5030"/>
                  </a:cubicBezTo>
                  <a:cubicBezTo>
                    <a:pt x="3929" y="5030"/>
                    <a:pt x="4988" y="4155"/>
                    <a:pt x="5192" y="2924"/>
                  </a:cubicBezTo>
                  <a:cubicBezTo>
                    <a:pt x="5418" y="1543"/>
                    <a:pt x="4477" y="257"/>
                    <a:pt x="3108" y="31"/>
                  </a:cubicBezTo>
                  <a:cubicBezTo>
                    <a:pt x="2976" y="11"/>
                    <a:pt x="2844" y="0"/>
                    <a:pt x="2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3" name="Google Shape;803;p32"/>
            <p:cNvSpPr/>
            <p:nvPr/>
          </p:nvSpPr>
          <p:spPr>
            <a:xfrm>
              <a:off x="501975" y="11365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4" name="Google Shape;804;p32"/>
            <p:cNvSpPr/>
            <p:nvPr/>
          </p:nvSpPr>
          <p:spPr>
            <a:xfrm rot="-9653029" flipH="1">
              <a:off x="1106001" y="1106735"/>
              <a:ext cx="562626" cy="603028"/>
            </a:xfrm>
            <a:custGeom>
              <a:avLst/>
              <a:gdLst/>
              <a:ahLst/>
              <a:cxnLst/>
              <a:rect l="l" t="t" r="r" b="b"/>
              <a:pathLst>
                <a:path w="22504" h="24120" extrusionOk="0">
                  <a:moveTo>
                    <a:pt x="465" y="1"/>
                  </a:moveTo>
                  <a:cubicBezTo>
                    <a:pt x="310" y="48"/>
                    <a:pt x="1" y="24"/>
                    <a:pt x="96" y="120"/>
                  </a:cubicBezTo>
                  <a:cubicBezTo>
                    <a:pt x="822" y="786"/>
                    <a:pt x="1179" y="1751"/>
                    <a:pt x="1489" y="2668"/>
                  </a:cubicBezTo>
                  <a:cubicBezTo>
                    <a:pt x="2334" y="5180"/>
                    <a:pt x="1786" y="7871"/>
                    <a:pt x="2036" y="10466"/>
                  </a:cubicBezTo>
                  <a:cubicBezTo>
                    <a:pt x="2132" y="11371"/>
                    <a:pt x="2227" y="12288"/>
                    <a:pt x="2394" y="13181"/>
                  </a:cubicBezTo>
                  <a:cubicBezTo>
                    <a:pt x="2537" y="13931"/>
                    <a:pt x="2751" y="14657"/>
                    <a:pt x="2989" y="15372"/>
                  </a:cubicBezTo>
                  <a:cubicBezTo>
                    <a:pt x="3132" y="15824"/>
                    <a:pt x="3251" y="16276"/>
                    <a:pt x="3406" y="16729"/>
                  </a:cubicBezTo>
                  <a:cubicBezTo>
                    <a:pt x="3870" y="17979"/>
                    <a:pt x="4584" y="19217"/>
                    <a:pt x="5465" y="20206"/>
                  </a:cubicBezTo>
                  <a:cubicBezTo>
                    <a:pt x="7180" y="22134"/>
                    <a:pt x="9573" y="23539"/>
                    <a:pt x="12121" y="23968"/>
                  </a:cubicBezTo>
                  <a:cubicBezTo>
                    <a:pt x="12728" y="24075"/>
                    <a:pt x="13336" y="24075"/>
                    <a:pt x="13967" y="24087"/>
                  </a:cubicBezTo>
                  <a:cubicBezTo>
                    <a:pt x="14257" y="24101"/>
                    <a:pt x="14544" y="24120"/>
                    <a:pt x="14831" y="24120"/>
                  </a:cubicBezTo>
                  <a:cubicBezTo>
                    <a:pt x="15026" y="24120"/>
                    <a:pt x="15222" y="24111"/>
                    <a:pt x="15419" y="24087"/>
                  </a:cubicBezTo>
                  <a:cubicBezTo>
                    <a:pt x="16086" y="24004"/>
                    <a:pt x="16729" y="23825"/>
                    <a:pt x="17360" y="23599"/>
                  </a:cubicBezTo>
                  <a:cubicBezTo>
                    <a:pt x="18943" y="23063"/>
                    <a:pt x="20515" y="22206"/>
                    <a:pt x="21718" y="20991"/>
                  </a:cubicBezTo>
                  <a:cubicBezTo>
                    <a:pt x="21884" y="20837"/>
                    <a:pt x="22027" y="20658"/>
                    <a:pt x="22182" y="20479"/>
                  </a:cubicBezTo>
                  <a:cubicBezTo>
                    <a:pt x="22337" y="20253"/>
                    <a:pt x="22432" y="20051"/>
                    <a:pt x="22456" y="19765"/>
                  </a:cubicBezTo>
                  <a:cubicBezTo>
                    <a:pt x="22480" y="19610"/>
                    <a:pt x="22503" y="19491"/>
                    <a:pt x="22337" y="19408"/>
                  </a:cubicBezTo>
                  <a:cubicBezTo>
                    <a:pt x="22303" y="19387"/>
                    <a:pt x="22267" y="19379"/>
                    <a:pt x="22230" y="19379"/>
                  </a:cubicBezTo>
                  <a:cubicBezTo>
                    <a:pt x="22093" y="19379"/>
                    <a:pt x="21937" y="19490"/>
                    <a:pt x="21825" y="19527"/>
                  </a:cubicBezTo>
                  <a:lnTo>
                    <a:pt x="21420" y="19610"/>
                  </a:lnTo>
                  <a:cubicBezTo>
                    <a:pt x="20729" y="19777"/>
                    <a:pt x="20003" y="19872"/>
                    <a:pt x="19301" y="19872"/>
                  </a:cubicBezTo>
                  <a:cubicBezTo>
                    <a:pt x="18134" y="19872"/>
                    <a:pt x="16955" y="19432"/>
                    <a:pt x="15895" y="18955"/>
                  </a:cubicBezTo>
                  <a:cubicBezTo>
                    <a:pt x="15157" y="18634"/>
                    <a:pt x="14514" y="18110"/>
                    <a:pt x="13907" y="17586"/>
                  </a:cubicBezTo>
                  <a:cubicBezTo>
                    <a:pt x="13740" y="17443"/>
                    <a:pt x="13586" y="17289"/>
                    <a:pt x="13431" y="17122"/>
                  </a:cubicBezTo>
                  <a:cubicBezTo>
                    <a:pt x="13395" y="17098"/>
                    <a:pt x="13288" y="17050"/>
                    <a:pt x="13324" y="17027"/>
                  </a:cubicBezTo>
                  <a:cubicBezTo>
                    <a:pt x="13332" y="17015"/>
                    <a:pt x="13342" y="17011"/>
                    <a:pt x="13354" y="17011"/>
                  </a:cubicBezTo>
                  <a:cubicBezTo>
                    <a:pt x="13378" y="17011"/>
                    <a:pt x="13407" y="17027"/>
                    <a:pt x="13431" y="17027"/>
                  </a:cubicBezTo>
                  <a:cubicBezTo>
                    <a:pt x="13669" y="17027"/>
                    <a:pt x="13193" y="17027"/>
                    <a:pt x="13681" y="17038"/>
                  </a:cubicBezTo>
                  <a:cubicBezTo>
                    <a:pt x="13806" y="17044"/>
                    <a:pt x="13937" y="17047"/>
                    <a:pt x="14066" y="17047"/>
                  </a:cubicBezTo>
                  <a:cubicBezTo>
                    <a:pt x="14196" y="17047"/>
                    <a:pt x="14324" y="17044"/>
                    <a:pt x="14443" y="17038"/>
                  </a:cubicBezTo>
                  <a:cubicBezTo>
                    <a:pt x="15360" y="16991"/>
                    <a:pt x="16264" y="16681"/>
                    <a:pt x="17062" y="16193"/>
                  </a:cubicBezTo>
                  <a:cubicBezTo>
                    <a:pt x="17741" y="15753"/>
                    <a:pt x="18384" y="15253"/>
                    <a:pt x="18884" y="14610"/>
                  </a:cubicBezTo>
                  <a:cubicBezTo>
                    <a:pt x="19205" y="14205"/>
                    <a:pt x="19503" y="13812"/>
                    <a:pt x="19741" y="13348"/>
                  </a:cubicBezTo>
                  <a:cubicBezTo>
                    <a:pt x="19860" y="13109"/>
                    <a:pt x="19991" y="12871"/>
                    <a:pt x="20063" y="12597"/>
                  </a:cubicBezTo>
                  <a:cubicBezTo>
                    <a:pt x="20134" y="12336"/>
                    <a:pt x="20182" y="12038"/>
                    <a:pt x="20217" y="11752"/>
                  </a:cubicBezTo>
                  <a:cubicBezTo>
                    <a:pt x="20229" y="11633"/>
                    <a:pt x="20241" y="11526"/>
                    <a:pt x="20170" y="11431"/>
                  </a:cubicBezTo>
                  <a:cubicBezTo>
                    <a:pt x="20167" y="11428"/>
                    <a:pt x="20164" y="11427"/>
                    <a:pt x="20160" y="11427"/>
                  </a:cubicBezTo>
                  <a:cubicBezTo>
                    <a:pt x="20106" y="11427"/>
                    <a:pt x="19916" y="11647"/>
                    <a:pt x="19872" y="11681"/>
                  </a:cubicBezTo>
                  <a:cubicBezTo>
                    <a:pt x="19682" y="11847"/>
                    <a:pt x="19420" y="11943"/>
                    <a:pt x="19217" y="12050"/>
                  </a:cubicBezTo>
                  <a:cubicBezTo>
                    <a:pt x="18527" y="12395"/>
                    <a:pt x="17741" y="12633"/>
                    <a:pt x="16979" y="12693"/>
                  </a:cubicBezTo>
                  <a:cubicBezTo>
                    <a:pt x="16687" y="12719"/>
                    <a:pt x="16394" y="12731"/>
                    <a:pt x="16102" y="12731"/>
                  </a:cubicBezTo>
                  <a:cubicBezTo>
                    <a:pt x="14514" y="12731"/>
                    <a:pt x="12936" y="12356"/>
                    <a:pt x="11478" y="11693"/>
                  </a:cubicBezTo>
                  <a:cubicBezTo>
                    <a:pt x="10335" y="11169"/>
                    <a:pt x="9335" y="10359"/>
                    <a:pt x="8454" y="9466"/>
                  </a:cubicBezTo>
                  <a:cubicBezTo>
                    <a:pt x="8037" y="9026"/>
                    <a:pt x="7609" y="8585"/>
                    <a:pt x="7287" y="8097"/>
                  </a:cubicBezTo>
                  <a:cubicBezTo>
                    <a:pt x="7132" y="7871"/>
                    <a:pt x="7013" y="7621"/>
                    <a:pt x="6870" y="7383"/>
                  </a:cubicBezTo>
                  <a:cubicBezTo>
                    <a:pt x="6406" y="6680"/>
                    <a:pt x="5930" y="5978"/>
                    <a:pt x="5501" y="5263"/>
                  </a:cubicBezTo>
                  <a:cubicBezTo>
                    <a:pt x="5096" y="4596"/>
                    <a:pt x="4715" y="3894"/>
                    <a:pt x="4263" y="3251"/>
                  </a:cubicBezTo>
                  <a:cubicBezTo>
                    <a:pt x="3477" y="2156"/>
                    <a:pt x="2620" y="1048"/>
                    <a:pt x="1453" y="334"/>
                  </a:cubicBezTo>
                  <a:cubicBezTo>
                    <a:pt x="1167" y="179"/>
                    <a:pt x="798" y="1"/>
                    <a:pt x="4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5" name="Google Shape;805;p32"/>
            <p:cNvSpPr/>
            <p:nvPr/>
          </p:nvSpPr>
          <p:spPr>
            <a:xfrm rot="-1885122">
              <a:off x="293075" y="1043920"/>
              <a:ext cx="211055" cy="108027"/>
            </a:xfrm>
            <a:custGeom>
              <a:avLst/>
              <a:gdLst/>
              <a:ahLst/>
              <a:cxnLst/>
              <a:rect l="l" t="t" r="r" b="b"/>
              <a:pathLst>
                <a:path w="8442" h="4321" extrusionOk="0">
                  <a:moveTo>
                    <a:pt x="5656" y="1"/>
                  </a:moveTo>
                  <a:cubicBezTo>
                    <a:pt x="3953" y="25"/>
                    <a:pt x="2286" y="977"/>
                    <a:pt x="1227" y="2287"/>
                  </a:cubicBezTo>
                  <a:cubicBezTo>
                    <a:pt x="870" y="2727"/>
                    <a:pt x="512" y="3192"/>
                    <a:pt x="274" y="3728"/>
                  </a:cubicBezTo>
                  <a:cubicBezTo>
                    <a:pt x="203" y="3859"/>
                    <a:pt x="0" y="4168"/>
                    <a:pt x="119" y="4311"/>
                  </a:cubicBezTo>
                  <a:cubicBezTo>
                    <a:pt x="129" y="4318"/>
                    <a:pt x="138" y="4321"/>
                    <a:pt x="147" y="4321"/>
                  </a:cubicBezTo>
                  <a:cubicBezTo>
                    <a:pt x="186" y="4321"/>
                    <a:pt x="226" y="4268"/>
                    <a:pt x="274" y="4240"/>
                  </a:cubicBezTo>
                  <a:cubicBezTo>
                    <a:pt x="393" y="4156"/>
                    <a:pt x="524" y="4109"/>
                    <a:pt x="655" y="4037"/>
                  </a:cubicBezTo>
                  <a:cubicBezTo>
                    <a:pt x="1108" y="3787"/>
                    <a:pt x="1596" y="3597"/>
                    <a:pt x="2120" y="3501"/>
                  </a:cubicBezTo>
                  <a:cubicBezTo>
                    <a:pt x="3179" y="3323"/>
                    <a:pt x="4251" y="3323"/>
                    <a:pt x="5322" y="3275"/>
                  </a:cubicBezTo>
                  <a:cubicBezTo>
                    <a:pt x="6049" y="3251"/>
                    <a:pt x="6882" y="3263"/>
                    <a:pt x="7549" y="2954"/>
                  </a:cubicBezTo>
                  <a:cubicBezTo>
                    <a:pt x="7763" y="2846"/>
                    <a:pt x="7918" y="2739"/>
                    <a:pt x="8061" y="2573"/>
                  </a:cubicBezTo>
                  <a:cubicBezTo>
                    <a:pt x="8442" y="2108"/>
                    <a:pt x="8406" y="1192"/>
                    <a:pt x="7978" y="739"/>
                  </a:cubicBezTo>
                  <a:cubicBezTo>
                    <a:pt x="7906" y="656"/>
                    <a:pt x="7656" y="465"/>
                    <a:pt x="7561" y="406"/>
                  </a:cubicBezTo>
                  <a:cubicBezTo>
                    <a:pt x="7013" y="49"/>
                    <a:pt x="6287" y="1"/>
                    <a:pt x="56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6" name="Google Shape;806;p32"/>
            <p:cNvSpPr/>
            <p:nvPr/>
          </p:nvSpPr>
          <p:spPr>
            <a:xfrm>
              <a:off x="1262475" y="996813"/>
              <a:ext cx="62225" cy="62525"/>
            </a:xfrm>
            <a:custGeom>
              <a:avLst/>
              <a:gdLst/>
              <a:ahLst/>
              <a:cxnLst/>
              <a:rect l="l" t="t" r="r" b="b"/>
              <a:pathLst>
                <a:path w="2489" h="2501" extrusionOk="0">
                  <a:moveTo>
                    <a:pt x="1238" y="0"/>
                  </a:moveTo>
                  <a:cubicBezTo>
                    <a:pt x="560" y="0"/>
                    <a:pt x="0" y="560"/>
                    <a:pt x="0" y="1250"/>
                  </a:cubicBezTo>
                  <a:cubicBezTo>
                    <a:pt x="0" y="1941"/>
                    <a:pt x="560" y="2501"/>
                    <a:pt x="1238" y="2501"/>
                  </a:cubicBezTo>
                  <a:cubicBezTo>
                    <a:pt x="1929" y="2501"/>
                    <a:pt x="2488" y="1941"/>
                    <a:pt x="2488" y="1250"/>
                  </a:cubicBezTo>
                  <a:cubicBezTo>
                    <a:pt x="2488" y="560"/>
                    <a:pt x="1929" y="0"/>
                    <a:pt x="12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07" name="Google Shape;807;p32"/>
          <p:cNvGrpSpPr/>
          <p:nvPr/>
        </p:nvGrpSpPr>
        <p:grpSpPr>
          <a:xfrm rot="-5400000" flipH="1">
            <a:off x="10737744" y="81029"/>
            <a:ext cx="1308111" cy="1276274"/>
            <a:chOff x="4621400" y="5625525"/>
            <a:chExt cx="736162" cy="718300"/>
          </a:xfrm>
        </p:grpSpPr>
        <p:sp>
          <p:nvSpPr>
            <p:cNvPr id="808" name="Google Shape;808;p32"/>
            <p:cNvSpPr/>
            <p:nvPr/>
          </p:nvSpPr>
          <p:spPr>
            <a:xfrm>
              <a:off x="4704450" y="6012775"/>
              <a:ext cx="65500" cy="108375"/>
            </a:xfrm>
            <a:custGeom>
              <a:avLst/>
              <a:gdLst/>
              <a:ahLst/>
              <a:cxnLst/>
              <a:rect l="l" t="t" r="r" b="b"/>
              <a:pathLst>
                <a:path w="2620" h="4335" extrusionOk="0">
                  <a:moveTo>
                    <a:pt x="1715" y="0"/>
                  </a:moveTo>
                  <a:cubicBezTo>
                    <a:pt x="1167" y="227"/>
                    <a:pt x="584" y="405"/>
                    <a:pt x="0" y="512"/>
                  </a:cubicBezTo>
                  <a:cubicBezTo>
                    <a:pt x="274" y="1048"/>
                    <a:pt x="536" y="1608"/>
                    <a:pt x="524" y="2346"/>
                  </a:cubicBezTo>
                  <a:cubicBezTo>
                    <a:pt x="512" y="2941"/>
                    <a:pt x="429" y="3489"/>
                    <a:pt x="298" y="4049"/>
                  </a:cubicBezTo>
                  <a:cubicBezTo>
                    <a:pt x="786" y="4263"/>
                    <a:pt x="893" y="4227"/>
                    <a:pt x="1429" y="4310"/>
                  </a:cubicBezTo>
                  <a:cubicBezTo>
                    <a:pt x="1531" y="4323"/>
                    <a:pt x="1628" y="4334"/>
                    <a:pt x="1721" y="4334"/>
                  </a:cubicBezTo>
                  <a:cubicBezTo>
                    <a:pt x="1889" y="4334"/>
                    <a:pt x="2041" y="4298"/>
                    <a:pt x="2179" y="4168"/>
                  </a:cubicBezTo>
                  <a:cubicBezTo>
                    <a:pt x="2620" y="2798"/>
                    <a:pt x="2453" y="1239"/>
                    <a:pt x="17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9" name="Google Shape;809;p32"/>
            <p:cNvSpPr/>
            <p:nvPr/>
          </p:nvSpPr>
          <p:spPr>
            <a:xfrm>
              <a:off x="4811600" y="5869600"/>
              <a:ext cx="78900" cy="107125"/>
            </a:xfrm>
            <a:custGeom>
              <a:avLst/>
              <a:gdLst/>
              <a:ahLst/>
              <a:cxnLst/>
              <a:rect l="l" t="t" r="r" b="b"/>
              <a:pathLst>
                <a:path w="3156" h="4285" extrusionOk="0">
                  <a:moveTo>
                    <a:pt x="1263" y="1"/>
                  </a:moveTo>
                  <a:lnTo>
                    <a:pt x="1263" y="1"/>
                  </a:lnTo>
                  <a:cubicBezTo>
                    <a:pt x="1275" y="596"/>
                    <a:pt x="1263" y="1227"/>
                    <a:pt x="941" y="1882"/>
                  </a:cubicBezTo>
                  <a:cubicBezTo>
                    <a:pt x="667" y="2406"/>
                    <a:pt x="358" y="2858"/>
                    <a:pt x="1" y="3334"/>
                  </a:cubicBezTo>
                  <a:cubicBezTo>
                    <a:pt x="358" y="3739"/>
                    <a:pt x="465" y="3751"/>
                    <a:pt x="905" y="4049"/>
                  </a:cubicBezTo>
                  <a:cubicBezTo>
                    <a:pt x="1095" y="4182"/>
                    <a:pt x="1270" y="4284"/>
                    <a:pt x="1472" y="4284"/>
                  </a:cubicBezTo>
                  <a:cubicBezTo>
                    <a:pt x="1523" y="4284"/>
                    <a:pt x="1576" y="4277"/>
                    <a:pt x="1632" y="4263"/>
                  </a:cubicBezTo>
                  <a:cubicBezTo>
                    <a:pt x="2632" y="3203"/>
                    <a:pt x="3156" y="1727"/>
                    <a:pt x="3037" y="286"/>
                  </a:cubicBezTo>
                  <a:cubicBezTo>
                    <a:pt x="2441" y="251"/>
                    <a:pt x="1846" y="155"/>
                    <a:pt x="12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0" name="Google Shape;810;p32"/>
            <p:cNvSpPr/>
            <p:nvPr/>
          </p:nvSpPr>
          <p:spPr>
            <a:xfrm>
              <a:off x="5142042" y="6257175"/>
              <a:ext cx="107175" cy="86650"/>
            </a:xfrm>
            <a:custGeom>
              <a:avLst/>
              <a:gdLst/>
              <a:ahLst/>
              <a:cxnLst/>
              <a:rect l="l" t="t" r="r" b="b"/>
              <a:pathLst>
                <a:path w="4287" h="3466" extrusionOk="0">
                  <a:moveTo>
                    <a:pt x="3632" y="0"/>
                  </a:moveTo>
                  <a:cubicBezTo>
                    <a:pt x="2191" y="143"/>
                    <a:pt x="834" y="941"/>
                    <a:pt x="0" y="2108"/>
                  </a:cubicBezTo>
                  <a:cubicBezTo>
                    <a:pt x="429" y="2525"/>
                    <a:pt x="822" y="2977"/>
                    <a:pt x="1155" y="3465"/>
                  </a:cubicBezTo>
                  <a:cubicBezTo>
                    <a:pt x="1536" y="3001"/>
                    <a:pt x="1953" y="2525"/>
                    <a:pt x="2620" y="2251"/>
                  </a:cubicBezTo>
                  <a:cubicBezTo>
                    <a:pt x="3167" y="2013"/>
                    <a:pt x="3691" y="1870"/>
                    <a:pt x="4286" y="1751"/>
                  </a:cubicBezTo>
                  <a:cubicBezTo>
                    <a:pt x="4275" y="1215"/>
                    <a:pt x="4191" y="1132"/>
                    <a:pt x="4048" y="620"/>
                  </a:cubicBezTo>
                  <a:cubicBezTo>
                    <a:pt x="3977" y="358"/>
                    <a:pt x="3882" y="120"/>
                    <a:pt x="36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1" name="Google Shape;811;p32"/>
            <p:cNvSpPr/>
            <p:nvPr/>
          </p:nvSpPr>
          <p:spPr>
            <a:xfrm>
              <a:off x="5249212" y="6036704"/>
              <a:ext cx="108350" cy="60525"/>
            </a:xfrm>
            <a:custGeom>
              <a:avLst/>
              <a:gdLst/>
              <a:ahLst/>
              <a:cxnLst/>
              <a:rect l="l" t="t" r="r" b="b"/>
              <a:pathLst>
                <a:path w="4334" h="2421" extrusionOk="0">
                  <a:moveTo>
                    <a:pt x="1775" y="1"/>
                  </a:moveTo>
                  <a:cubicBezTo>
                    <a:pt x="1172" y="1"/>
                    <a:pt x="568" y="104"/>
                    <a:pt x="0" y="313"/>
                  </a:cubicBezTo>
                  <a:cubicBezTo>
                    <a:pt x="143" y="896"/>
                    <a:pt x="191" y="1492"/>
                    <a:pt x="191" y="2087"/>
                  </a:cubicBezTo>
                  <a:cubicBezTo>
                    <a:pt x="607" y="1957"/>
                    <a:pt x="1043" y="1846"/>
                    <a:pt x="1525" y="1846"/>
                  </a:cubicBezTo>
                  <a:cubicBezTo>
                    <a:pt x="1704" y="1846"/>
                    <a:pt x="1890" y="1861"/>
                    <a:pt x="2084" y="1897"/>
                  </a:cubicBezTo>
                  <a:cubicBezTo>
                    <a:pt x="2667" y="2016"/>
                    <a:pt x="3191" y="2194"/>
                    <a:pt x="3739" y="2420"/>
                  </a:cubicBezTo>
                  <a:cubicBezTo>
                    <a:pt x="4036" y="1968"/>
                    <a:pt x="4024" y="1861"/>
                    <a:pt x="4191" y="1349"/>
                  </a:cubicBezTo>
                  <a:cubicBezTo>
                    <a:pt x="4274" y="1075"/>
                    <a:pt x="4334" y="837"/>
                    <a:pt x="4191" y="587"/>
                  </a:cubicBezTo>
                  <a:cubicBezTo>
                    <a:pt x="3450" y="199"/>
                    <a:pt x="2613" y="1"/>
                    <a:pt x="1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2" name="Google Shape;812;p32"/>
            <p:cNvSpPr/>
            <p:nvPr/>
          </p:nvSpPr>
          <p:spPr>
            <a:xfrm>
              <a:off x="4655325" y="5625525"/>
              <a:ext cx="79500" cy="106900"/>
            </a:xfrm>
            <a:custGeom>
              <a:avLst/>
              <a:gdLst/>
              <a:ahLst/>
              <a:cxnLst/>
              <a:rect l="l" t="t" r="r" b="b"/>
              <a:pathLst>
                <a:path w="3180" h="4276" extrusionOk="0">
                  <a:moveTo>
                    <a:pt x="1834" y="0"/>
                  </a:moveTo>
                  <a:cubicBezTo>
                    <a:pt x="1263" y="167"/>
                    <a:pt x="668" y="286"/>
                    <a:pt x="72" y="322"/>
                  </a:cubicBezTo>
                  <a:cubicBezTo>
                    <a:pt x="1" y="1774"/>
                    <a:pt x="548" y="3251"/>
                    <a:pt x="1560" y="4251"/>
                  </a:cubicBezTo>
                  <a:cubicBezTo>
                    <a:pt x="1619" y="4268"/>
                    <a:pt x="1674" y="4276"/>
                    <a:pt x="1727" y="4276"/>
                  </a:cubicBezTo>
                  <a:cubicBezTo>
                    <a:pt x="1934" y="4276"/>
                    <a:pt x="2107" y="4160"/>
                    <a:pt x="2287" y="4037"/>
                  </a:cubicBezTo>
                  <a:cubicBezTo>
                    <a:pt x="2739" y="3715"/>
                    <a:pt x="2846" y="3703"/>
                    <a:pt x="3180" y="3287"/>
                  </a:cubicBezTo>
                  <a:cubicBezTo>
                    <a:pt x="2811" y="2822"/>
                    <a:pt x="2489" y="2382"/>
                    <a:pt x="2203" y="1858"/>
                  </a:cubicBezTo>
                  <a:cubicBezTo>
                    <a:pt x="1858" y="1215"/>
                    <a:pt x="1834" y="596"/>
                    <a:pt x="1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3" name="Google Shape;813;p32"/>
            <p:cNvSpPr/>
            <p:nvPr/>
          </p:nvSpPr>
          <p:spPr>
            <a:xfrm>
              <a:off x="4621400" y="5804425"/>
              <a:ext cx="105400" cy="92000"/>
            </a:xfrm>
            <a:custGeom>
              <a:avLst/>
              <a:gdLst/>
              <a:ahLst/>
              <a:cxnLst/>
              <a:rect l="l" t="t" r="r" b="b"/>
              <a:pathLst>
                <a:path w="4216" h="3680" extrusionOk="0">
                  <a:moveTo>
                    <a:pt x="3537" y="0"/>
                  </a:moveTo>
                  <a:cubicBezTo>
                    <a:pt x="2108" y="214"/>
                    <a:pt x="798" y="1072"/>
                    <a:pt x="0" y="2310"/>
                  </a:cubicBezTo>
                  <a:cubicBezTo>
                    <a:pt x="0" y="2596"/>
                    <a:pt x="167" y="2774"/>
                    <a:pt x="370" y="2965"/>
                  </a:cubicBezTo>
                  <a:cubicBezTo>
                    <a:pt x="762" y="3322"/>
                    <a:pt x="810" y="3429"/>
                    <a:pt x="1286" y="3679"/>
                  </a:cubicBezTo>
                  <a:cubicBezTo>
                    <a:pt x="1655" y="3203"/>
                    <a:pt x="2013" y="2798"/>
                    <a:pt x="2477" y="2417"/>
                  </a:cubicBezTo>
                  <a:cubicBezTo>
                    <a:pt x="3025" y="1941"/>
                    <a:pt x="3632" y="1786"/>
                    <a:pt x="4215" y="1655"/>
                  </a:cubicBezTo>
                  <a:cubicBezTo>
                    <a:pt x="3930" y="1131"/>
                    <a:pt x="3715" y="572"/>
                    <a:pt x="3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4" name="Google Shape;814;p32"/>
            <p:cNvSpPr/>
            <p:nvPr/>
          </p:nvSpPr>
          <p:spPr>
            <a:xfrm>
              <a:off x="4843750" y="6165475"/>
              <a:ext cx="105100" cy="91700"/>
            </a:xfrm>
            <a:custGeom>
              <a:avLst/>
              <a:gdLst/>
              <a:ahLst/>
              <a:cxnLst/>
              <a:rect l="l" t="t" r="r" b="b"/>
              <a:pathLst>
                <a:path w="4204" h="3668" extrusionOk="0">
                  <a:moveTo>
                    <a:pt x="3525" y="0"/>
                  </a:moveTo>
                  <a:cubicBezTo>
                    <a:pt x="2096" y="203"/>
                    <a:pt x="774" y="1060"/>
                    <a:pt x="0" y="2298"/>
                  </a:cubicBezTo>
                  <a:cubicBezTo>
                    <a:pt x="0" y="2584"/>
                    <a:pt x="155" y="2763"/>
                    <a:pt x="370" y="2965"/>
                  </a:cubicBezTo>
                  <a:cubicBezTo>
                    <a:pt x="751" y="3310"/>
                    <a:pt x="798" y="3417"/>
                    <a:pt x="1274" y="3667"/>
                  </a:cubicBezTo>
                  <a:cubicBezTo>
                    <a:pt x="1643" y="3191"/>
                    <a:pt x="2001" y="2798"/>
                    <a:pt x="2465" y="2405"/>
                  </a:cubicBezTo>
                  <a:cubicBezTo>
                    <a:pt x="3013" y="1929"/>
                    <a:pt x="3620" y="1786"/>
                    <a:pt x="4203" y="1655"/>
                  </a:cubicBezTo>
                  <a:cubicBezTo>
                    <a:pt x="3929" y="1131"/>
                    <a:pt x="3703" y="560"/>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166398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09DE-3345-4EF6-AC26-B5116FDF5B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25FFE5-AFB5-4232-83D5-2B2EBE868D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08E26-8E32-4FEE-9C64-9059D29088C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5" name="Footer Placeholder 4">
            <a:extLst>
              <a:ext uri="{FF2B5EF4-FFF2-40B4-BE49-F238E27FC236}">
                <a16:creationId xmlns:a16="http://schemas.microsoft.com/office/drawing/2014/main" id="{EEE8263E-E35E-44CB-A8B4-7F885E4593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E1D3BE-4FA7-4EEA-862F-0AD28E46456C}"/>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509806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182"/>
        <p:cNvGrpSpPr/>
        <p:nvPr/>
      </p:nvGrpSpPr>
      <p:grpSpPr>
        <a:xfrm>
          <a:off x="0" y="0"/>
          <a:ext cx="0" cy="0"/>
          <a:chOff x="0" y="0"/>
          <a:chExt cx="0" cy="0"/>
        </a:xfrm>
      </p:grpSpPr>
      <p:pic>
        <p:nvPicPr>
          <p:cNvPr id="183" name="Google Shape;183;p23"/>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sp>
        <p:nvSpPr>
          <p:cNvPr id="184" name="Google Shape;184;p23"/>
          <p:cNvSpPr txBox="1">
            <a:spLocks noGrp="1"/>
          </p:cNvSpPr>
          <p:nvPr>
            <p:ph type="title"/>
          </p:nvPr>
        </p:nvSpPr>
        <p:spPr>
          <a:xfrm>
            <a:off x="3197201" y="1742800"/>
            <a:ext cx="5797600" cy="337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576"/>
            </a:lvl1pPr>
            <a:lvl2pPr lvl="1" algn="ctr">
              <a:lnSpc>
                <a:spcPct val="100000"/>
              </a:lnSpc>
              <a:spcBef>
                <a:spcPts val="0"/>
              </a:spcBef>
              <a:spcAft>
                <a:spcPts val="0"/>
              </a:spcAft>
              <a:buSzPts val="6000"/>
              <a:buNone/>
              <a:defRPr sz="7980"/>
            </a:lvl2pPr>
            <a:lvl3pPr lvl="2" algn="ctr">
              <a:lnSpc>
                <a:spcPct val="100000"/>
              </a:lnSpc>
              <a:spcBef>
                <a:spcPts val="0"/>
              </a:spcBef>
              <a:spcAft>
                <a:spcPts val="0"/>
              </a:spcAft>
              <a:buSzPts val="6000"/>
              <a:buNone/>
              <a:defRPr sz="7980"/>
            </a:lvl3pPr>
            <a:lvl4pPr lvl="3" algn="ctr">
              <a:lnSpc>
                <a:spcPct val="100000"/>
              </a:lnSpc>
              <a:spcBef>
                <a:spcPts val="0"/>
              </a:spcBef>
              <a:spcAft>
                <a:spcPts val="0"/>
              </a:spcAft>
              <a:buSzPts val="6000"/>
              <a:buNone/>
              <a:defRPr sz="7980"/>
            </a:lvl4pPr>
            <a:lvl5pPr lvl="4" algn="ctr">
              <a:lnSpc>
                <a:spcPct val="100000"/>
              </a:lnSpc>
              <a:spcBef>
                <a:spcPts val="0"/>
              </a:spcBef>
              <a:spcAft>
                <a:spcPts val="0"/>
              </a:spcAft>
              <a:buSzPts val="6000"/>
              <a:buNone/>
              <a:defRPr sz="7980"/>
            </a:lvl5pPr>
            <a:lvl6pPr lvl="5" algn="ctr">
              <a:lnSpc>
                <a:spcPct val="100000"/>
              </a:lnSpc>
              <a:spcBef>
                <a:spcPts val="0"/>
              </a:spcBef>
              <a:spcAft>
                <a:spcPts val="0"/>
              </a:spcAft>
              <a:buSzPts val="6000"/>
              <a:buNone/>
              <a:defRPr sz="7980"/>
            </a:lvl6pPr>
            <a:lvl7pPr lvl="6" algn="ctr">
              <a:lnSpc>
                <a:spcPct val="100000"/>
              </a:lnSpc>
              <a:spcBef>
                <a:spcPts val="0"/>
              </a:spcBef>
              <a:spcAft>
                <a:spcPts val="0"/>
              </a:spcAft>
              <a:buSzPts val="6000"/>
              <a:buNone/>
              <a:defRPr sz="7980"/>
            </a:lvl7pPr>
            <a:lvl8pPr lvl="7" algn="ctr">
              <a:lnSpc>
                <a:spcPct val="100000"/>
              </a:lnSpc>
              <a:spcBef>
                <a:spcPts val="0"/>
              </a:spcBef>
              <a:spcAft>
                <a:spcPts val="0"/>
              </a:spcAft>
              <a:buSzPts val="6000"/>
              <a:buNone/>
              <a:defRPr sz="7980"/>
            </a:lvl8pPr>
            <a:lvl9pPr lvl="8" algn="ctr">
              <a:lnSpc>
                <a:spcPct val="100000"/>
              </a:lnSpc>
              <a:spcBef>
                <a:spcPts val="0"/>
              </a:spcBef>
              <a:spcAft>
                <a:spcPts val="0"/>
              </a:spcAft>
              <a:buSzPts val="6000"/>
              <a:buNone/>
              <a:defRPr sz="7980"/>
            </a:lvl9pPr>
          </a:lstStyle>
          <a:p>
            <a:endParaRPr/>
          </a:p>
        </p:txBody>
      </p:sp>
      <p:sp>
        <p:nvSpPr>
          <p:cNvPr id="185" name="Google Shape;185;p23"/>
          <p:cNvSpPr/>
          <p:nvPr/>
        </p:nvSpPr>
        <p:spPr>
          <a:xfrm>
            <a:off x="11474167" y="6362215"/>
            <a:ext cx="276626"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2"/>
          </a:solidFill>
          <a:ln w="9525" cap="flat" cmpd="sng">
            <a:solidFill>
              <a:schemeClr val="accent2"/>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186" name="Google Shape;186;p23"/>
          <p:cNvGrpSpPr/>
          <p:nvPr/>
        </p:nvGrpSpPr>
        <p:grpSpPr>
          <a:xfrm flipH="1">
            <a:off x="2718368" y="234319"/>
            <a:ext cx="419300" cy="359033"/>
            <a:chOff x="1960475" y="3376925"/>
            <a:chExt cx="314475" cy="269275"/>
          </a:xfrm>
        </p:grpSpPr>
        <p:sp>
          <p:nvSpPr>
            <p:cNvPr id="187" name="Google Shape;187;p23"/>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rgbClr val="7DE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88" name="Google Shape;188;p23"/>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89" name="Google Shape;189;p23"/>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0" name="Google Shape;190;p23"/>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
        <p:nvSpPr>
          <p:cNvPr id="191" name="Google Shape;191;p23"/>
          <p:cNvSpPr/>
          <p:nvPr/>
        </p:nvSpPr>
        <p:spPr>
          <a:xfrm flipH="1">
            <a:off x="10215522" y="254745"/>
            <a:ext cx="280230" cy="318224"/>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2" name="Google Shape;192;p23"/>
          <p:cNvSpPr/>
          <p:nvPr/>
        </p:nvSpPr>
        <p:spPr>
          <a:xfrm>
            <a:off x="11385852" y="1999380"/>
            <a:ext cx="453281" cy="491544"/>
          </a:xfrm>
          <a:custGeom>
            <a:avLst/>
            <a:gdLst/>
            <a:ahLst/>
            <a:cxnLst/>
            <a:rect l="l" t="t" r="r" b="b"/>
            <a:pathLst>
              <a:path w="9386" h="10179" extrusionOk="0">
                <a:moveTo>
                  <a:pt x="5869" y="0"/>
                </a:moveTo>
                <a:cubicBezTo>
                  <a:pt x="4465" y="0"/>
                  <a:pt x="4314" y="3072"/>
                  <a:pt x="4314" y="3072"/>
                </a:cubicBezTo>
                <a:cubicBezTo>
                  <a:pt x="4314" y="3072"/>
                  <a:pt x="2824" y="1683"/>
                  <a:pt x="1729" y="1683"/>
                </a:cubicBezTo>
                <a:cubicBezTo>
                  <a:pt x="1317" y="1683"/>
                  <a:pt x="961" y="1880"/>
                  <a:pt x="760" y="2421"/>
                </a:cubicBezTo>
                <a:cubicBezTo>
                  <a:pt x="1" y="4428"/>
                  <a:pt x="2984" y="9175"/>
                  <a:pt x="7107" y="10179"/>
                </a:cubicBezTo>
                <a:cubicBezTo>
                  <a:pt x="9386" y="6571"/>
                  <a:pt x="8328" y="1065"/>
                  <a:pt x="6429" y="143"/>
                </a:cubicBezTo>
                <a:cubicBezTo>
                  <a:pt x="6223" y="44"/>
                  <a:pt x="6037" y="0"/>
                  <a:pt x="5869" y="0"/>
                </a:cubicBezTo>
                <a:close/>
              </a:path>
            </a:pathLst>
          </a:custGeom>
          <a:solidFill>
            <a:srgbClr val="FF5728"/>
          </a:solidFill>
          <a:ln w="9525" cap="flat" cmpd="sng">
            <a:solidFill>
              <a:srgbClr val="FF5728"/>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3" name="Google Shape;193;p23"/>
          <p:cNvSpPr/>
          <p:nvPr/>
        </p:nvSpPr>
        <p:spPr>
          <a:xfrm>
            <a:off x="5639934" y="5898909"/>
            <a:ext cx="912120" cy="49153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4" name="Google Shape;194;p23"/>
          <p:cNvSpPr/>
          <p:nvPr/>
        </p:nvSpPr>
        <p:spPr>
          <a:xfrm flipH="1">
            <a:off x="9133201" y="6388622"/>
            <a:ext cx="280230" cy="214571"/>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rgbClr val="FF963B"/>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5" name="Google Shape;195;p23"/>
          <p:cNvSpPr/>
          <p:nvPr/>
        </p:nvSpPr>
        <p:spPr>
          <a:xfrm>
            <a:off x="11238534" y="4296795"/>
            <a:ext cx="280225"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5"/>
          </a:solidFill>
          <a:ln w="9525" cap="flat" cmpd="sng">
            <a:solidFill>
              <a:schemeClr val="accent5"/>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196" name="Google Shape;196;p23"/>
          <p:cNvSpPr/>
          <p:nvPr/>
        </p:nvSpPr>
        <p:spPr>
          <a:xfrm>
            <a:off x="8043856" y="261907"/>
            <a:ext cx="280234" cy="303911"/>
          </a:xfrm>
          <a:custGeom>
            <a:avLst/>
            <a:gdLst/>
            <a:ahLst/>
            <a:cxnLst/>
            <a:rect l="l" t="t" r="r" b="b"/>
            <a:pathLst>
              <a:path w="9386" h="10179" extrusionOk="0">
                <a:moveTo>
                  <a:pt x="5869" y="0"/>
                </a:moveTo>
                <a:cubicBezTo>
                  <a:pt x="4465" y="0"/>
                  <a:pt x="4314" y="3072"/>
                  <a:pt x="4314" y="3072"/>
                </a:cubicBezTo>
                <a:cubicBezTo>
                  <a:pt x="4314" y="3072"/>
                  <a:pt x="2824" y="1683"/>
                  <a:pt x="1729" y="1683"/>
                </a:cubicBezTo>
                <a:cubicBezTo>
                  <a:pt x="1317" y="1683"/>
                  <a:pt x="961" y="1880"/>
                  <a:pt x="760" y="2421"/>
                </a:cubicBezTo>
                <a:cubicBezTo>
                  <a:pt x="1" y="4428"/>
                  <a:pt x="2984" y="9175"/>
                  <a:pt x="7107" y="10179"/>
                </a:cubicBezTo>
                <a:cubicBezTo>
                  <a:pt x="9386" y="6571"/>
                  <a:pt x="8328" y="1065"/>
                  <a:pt x="6429" y="143"/>
                </a:cubicBezTo>
                <a:cubicBezTo>
                  <a:pt x="6223" y="44"/>
                  <a:pt x="6037" y="0"/>
                  <a:pt x="5869" y="0"/>
                </a:cubicBezTo>
                <a:close/>
              </a:path>
            </a:pathLst>
          </a:custGeom>
          <a:solidFill>
            <a:srgbClr val="FF5728"/>
          </a:solidFill>
          <a:ln w="9525" cap="flat" cmpd="sng">
            <a:solidFill>
              <a:srgbClr val="FF5728"/>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28126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 title and description">
    <p:spTree>
      <p:nvGrpSpPr>
        <p:cNvPr id="1" name="Shape 197"/>
        <p:cNvGrpSpPr/>
        <p:nvPr/>
      </p:nvGrpSpPr>
      <p:grpSpPr>
        <a:xfrm>
          <a:off x="0" y="0"/>
          <a:ext cx="0" cy="0"/>
          <a:chOff x="0" y="0"/>
          <a:chExt cx="0" cy="0"/>
        </a:xfrm>
      </p:grpSpPr>
      <p:pic>
        <p:nvPicPr>
          <p:cNvPr id="198" name="Google Shape;198;p24"/>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sp>
        <p:nvSpPr>
          <p:cNvPr id="199" name="Google Shape;199;p24"/>
          <p:cNvSpPr txBox="1">
            <a:spLocks noGrp="1"/>
          </p:cNvSpPr>
          <p:nvPr>
            <p:ph type="title"/>
          </p:nvPr>
        </p:nvSpPr>
        <p:spPr>
          <a:xfrm>
            <a:off x="1214366" y="2349433"/>
            <a:ext cx="4636400" cy="8052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sz="6916"/>
            </a:lvl1pPr>
            <a:lvl2pPr lvl="1" algn="ctr">
              <a:lnSpc>
                <a:spcPct val="100000"/>
              </a:lnSpc>
              <a:spcBef>
                <a:spcPts val="0"/>
              </a:spcBef>
              <a:spcAft>
                <a:spcPts val="0"/>
              </a:spcAft>
              <a:buSzPts val="3600"/>
              <a:buNone/>
              <a:defRPr sz="4788"/>
            </a:lvl2pPr>
            <a:lvl3pPr lvl="2" algn="ctr">
              <a:lnSpc>
                <a:spcPct val="100000"/>
              </a:lnSpc>
              <a:spcBef>
                <a:spcPts val="0"/>
              </a:spcBef>
              <a:spcAft>
                <a:spcPts val="0"/>
              </a:spcAft>
              <a:buSzPts val="3600"/>
              <a:buNone/>
              <a:defRPr sz="4788"/>
            </a:lvl3pPr>
            <a:lvl4pPr lvl="3" algn="ctr">
              <a:lnSpc>
                <a:spcPct val="100000"/>
              </a:lnSpc>
              <a:spcBef>
                <a:spcPts val="0"/>
              </a:spcBef>
              <a:spcAft>
                <a:spcPts val="0"/>
              </a:spcAft>
              <a:buSzPts val="3600"/>
              <a:buNone/>
              <a:defRPr sz="4788"/>
            </a:lvl4pPr>
            <a:lvl5pPr lvl="4" algn="ctr">
              <a:lnSpc>
                <a:spcPct val="100000"/>
              </a:lnSpc>
              <a:spcBef>
                <a:spcPts val="0"/>
              </a:spcBef>
              <a:spcAft>
                <a:spcPts val="0"/>
              </a:spcAft>
              <a:buSzPts val="3600"/>
              <a:buNone/>
              <a:defRPr sz="4788"/>
            </a:lvl5pPr>
            <a:lvl6pPr lvl="5" algn="ctr">
              <a:lnSpc>
                <a:spcPct val="100000"/>
              </a:lnSpc>
              <a:spcBef>
                <a:spcPts val="0"/>
              </a:spcBef>
              <a:spcAft>
                <a:spcPts val="0"/>
              </a:spcAft>
              <a:buSzPts val="3600"/>
              <a:buNone/>
              <a:defRPr sz="4788"/>
            </a:lvl6pPr>
            <a:lvl7pPr lvl="6" algn="ctr">
              <a:lnSpc>
                <a:spcPct val="100000"/>
              </a:lnSpc>
              <a:spcBef>
                <a:spcPts val="0"/>
              </a:spcBef>
              <a:spcAft>
                <a:spcPts val="0"/>
              </a:spcAft>
              <a:buSzPts val="3600"/>
              <a:buNone/>
              <a:defRPr sz="4788"/>
            </a:lvl7pPr>
            <a:lvl8pPr lvl="7" algn="ctr">
              <a:lnSpc>
                <a:spcPct val="100000"/>
              </a:lnSpc>
              <a:spcBef>
                <a:spcPts val="0"/>
              </a:spcBef>
              <a:spcAft>
                <a:spcPts val="0"/>
              </a:spcAft>
              <a:buSzPts val="3600"/>
              <a:buNone/>
              <a:defRPr sz="4788"/>
            </a:lvl8pPr>
            <a:lvl9pPr lvl="8" algn="ctr">
              <a:lnSpc>
                <a:spcPct val="100000"/>
              </a:lnSpc>
              <a:spcBef>
                <a:spcPts val="0"/>
              </a:spcBef>
              <a:spcAft>
                <a:spcPts val="0"/>
              </a:spcAft>
              <a:buSzPts val="3600"/>
              <a:buNone/>
              <a:defRPr sz="4788"/>
            </a:lvl9pPr>
          </a:lstStyle>
          <a:p>
            <a:endParaRPr/>
          </a:p>
        </p:txBody>
      </p:sp>
      <p:sp>
        <p:nvSpPr>
          <p:cNvPr id="200" name="Google Shape;200;p24"/>
          <p:cNvSpPr txBox="1">
            <a:spLocks noGrp="1"/>
          </p:cNvSpPr>
          <p:nvPr>
            <p:ph type="subTitle" idx="1"/>
          </p:nvPr>
        </p:nvSpPr>
        <p:spPr>
          <a:xfrm>
            <a:off x="1214367" y="3228967"/>
            <a:ext cx="5135600" cy="1279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2128"/>
            </a:lvl1pPr>
            <a:lvl2pPr lvl="1" algn="ctr">
              <a:lnSpc>
                <a:spcPct val="100000"/>
              </a:lnSpc>
              <a:spcBef>
                <a:spcPts val="2128"/>
              </a:spcBef>
              <a:spcAft>
                <a:spcPts val="0"/>
              </a:spcAft>
              <a:buSzPts val="1400"/>
              <a:buNone/>
              <a:defRPr/>
            </a:lvl2pPr>
            <a:lvl3pPr lvl="2" algn="ctr">
              <a:lnSpc>
                <a:spcPct val="100000"/>
              </a:lnSpc>
              <a:spcBef>
                <a:spcPts val="2128"/>
              </a:spcBef>
              <a:spcAft>
                <a:spcPts val="0"/>
              </a:spcAft>
              <a:buSzPts val="1400"/>
              <a:buNone/>
              <a:defRPr/>
            </a:lvl3pPr>
            <a:lvl4pPr lvl="3" algn="ctr">
              <a:lnSpc>
                <a:spcPct val="100000"/>
              </a:lnSpc>
              <a:spcBef>
                <a:spcPts val="2128"/>
              </a:spcBef>
              <a:spcAft>
                <a:spcPts val="0"/>
              </a:spcAft>
              <a:buSzPts val="1400"/>
              <a:buNone/>
              <a:defRPr/>
            </a:lvl4pPr>
            <a:lvl5pPr lvl="4" algn="ctr">
              <a:lnSpc>
                <a:spcPct val="100000"/>
              </a:lnSpc>
              <a:spcBef>
                <a:spcPts val="2128"/>
              </a:spcBef>
              <a:spcAft>
                <a:spcPts val="0"/>
              </a:spcAft>
              <a:buSzPts val="1400"/>
              <a:buNone/>
              <a:defRPr/>
            </a:lvl5pPr>
            <a:lvl6pPr lvl="5" algn="ctr">
              <a:lnSpc>
                <a:spcPct val="100000"/>
              </a:lnSpc>
              <a:spcBef>
                <a:spcPts val="2128"/>
              </a:spcBef>
              <a:spcAft>
                <a:spcPts val="0"/>
              </a:spcAft>
              <a:buSzPts val="1400"/>
              <a:buNone/>
              <a:defRPr/>
            </a:lvl6pPr>
            <a:lvl7pPr lvl="6" algn="ctr">
              <a:lnSpc>
                <a:spcPct val="100000"/>
              </a:lnSpc>
              <a:spcBef>
                <a:spcPts val="2128"/>
              </a:spcBef>
              <a:spcAft>
                <a:spcPts val="0"/>
              </a:spcAft>
              <a:buSzPts val="1400"/>
              <a:buNone/>
              <a:defRPr/>
            </a:lvl7pPr>
            <a:lvl8pPr lvl="7" algn="ctr">
              <a:lnSpc>
                <a:spcPct val="100000"/>
              </a:lnSpc>
              <a:spcBef>
                <a:spcPts val="2128"/>
              </a:spcBef>
              <a:spcAft>
                <a:spcPts val="0"/>
              </a:spcAft>
              <a:buSzPts val="1400"/>
              <a:buNone/>
              <a:defRPr/>
            </a:lvl8pPr>
            <a:lvl9pPr lvl="8" algn="ctr">
              <a:lnSpc>
                <a:spcPct val="100000"/>
              </a:lnSpc>
              <a:spcBef>
                <a:spcPts val="2128"/>
              </a:spcBef>
              <a:spcAft>
                <a:spcPts val="2128"/>
              </a:spcAft>
              <a:buSzPts val="1400"/>
              <a:buNone/>
              <a:defRPr/>
            </a:lvl9pPr>
          </a:lstStyle>
          <a:p>
            <a:endParaRPr/>
          </a:p>
        </p:txBody>
      </p:sp>
      <p:sp>
        <p:nvSpPr>
          <p:cNvPr id="201" name="Google Shape;201;p24"/>
          <p:cNvSpPr/>
          <p:nvPr/>
        </p:nvSpPr>
        <p:spPr>
          <a:xfrm flipH="1">
            <a:off x="503076" y="5593687"/>
            <a:ext cx="280229"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02" name="Google Shape;202;p24"/>
          <p:cNvSpPr/>
          <p:nvPr/>
        </p:nvSpPr>
        <p:spPr>
          <a:xfrm>
            <a:off x="8219101" y="6362215"/>
            <a:ext cx="276626"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5"/>
          </a:solidFill>
          <a:ln w="9525" cap="flat" cmpd="sng">
            <a:solidFill>
              <a:schemeClr val="accent5"/>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03" name="Google Shape;203;p24"/>
          <p:cNvSpPr/>
          <p:nvPr/>
        </p:nvSpPr>
        <p:spPr>
          <a:xfrm>
            <a:off x="10865734" y="5420725"/>
            <a:ext cx="912120" cy="49153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204" name="Google Shape;204;p24"/>
          <p:cNvGrpSpPr/>
          <p:nvPr/>
        </p:nvGrpSpPr>
        <p:grpSpPr>
          <a:xfrm flipH="1">
            <a:off x="2718368" y="234319"/>
            <a:ext cx="419300" cy="359033"/>
            <a:chOff x="1960475" y="3376925"/>
            <a:chExt cx="314475" cy="269275"/>
          </a:xfrm>
        </p:grpSpPr>
        <p:sp>
          <p:nvSpPr>
            <p:cNvPr id="205" name="Google Shape;205;p24"/>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rgbClr val="7DE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06" name="Google Shape;206;p24"/>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07" name="Google Shape;207;p24"/>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08" name="Google Shape;208;p24"/>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
        <p:nvSpPr>
          <p:cNvPr id="209" name="Google Shape;209;p24"/>
          <p:cNvSpPr/>
          <p:nvPr/>
        </p:nvSpPr>
        <p:spPr>
          <a:xfrm>
            <a:off x="503051" y="1535485"/>
            <a:ext cx="698033" cy="37616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0" name="Google Shape;210;p24"/>
          <p:cNvSpPr/>
          <p:nvPr/>
        </p:nvSpPr>
        <p:spPr>
          <a:xfrm flipH="1">
            <a:off x="10215522" y="254745"/>
            <a:ext cx="280230" cy="318224"/>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1" name="Google Shape;211;p24"/>
          <p:cNvSpPr/>
          <p:nvPr/>
        </p:nvSpPr>
        <p:spPr>
          <a:xfrm>
            <a:off x="503068" y="762061"/>
            <a:ext cx="280225"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1"/>
          </a:solidFill>
          <a:ln w="9525" cap="flat" cmpd="sng">
            <a:solidFill>
              <a:schemeClr val="accent1"/>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2" name="Google Shape;212;p24"/>
          <p:cNvSpPr/>
          <p:nvPr/>
        </p:nvSpPr>
        <p:spPr>
          <a:xfrm>
            <a:off x="11238534" y="1237380"/>
            <a:ext cx="453281" cy="491544"/>
          </a:xfrm>
          <a:custGeom>
            <a:avLst/>
            <a:gdLst/>
            <a:ahLst/>
            <a:cxnLst/>
            <a:rect l="l" t="t" r="r" b="b"/>
            <a:pathLst>
              <a:path w="9386" h="10179" extrusionOk="0">
                <a:moveTo>
                  <a:pt x="5869" y="0"/>
                </a:moveTo>
                <a:cubicBezTo>
                  <a:pt x="4465" y="0"/>
                  <a:pt x="4314" y="3072"/>
                  <a:pt x="4314" y="3072"/>
                </a:cubicBezTo>
                <a:cubicBezTo>
                  <a:pt x="4314" y="3072"/>
                  <a:pt x="2824" y="1683"/>
                  <a:pt x="1729" y="1683"/>
                </a:cubicBezTo>
                <a:cubicBezTo>
                  <a:pt x="1317" y="1683"/>
                  <a:pt x="961" y="1880"/>
                  <a:pt x="760" y="2421"/>
                </a:cubicBezTo>
                <a:cubicBezTo>
                  <a:pt x="1" y="4428"/>
                  <a:pt x="2984" y="9175"/>
                  <a:pt x="7107" y="10179"/>
                </a:cubicBezTo>
                <a:cubicBezTo>
                  <a:pt x="9386" y="6571"/>
                  <a:pt x="8328" y="1065"/>
                  <a:pt x="6429" y="143"/>
                </a:cubicBezTo>
                <a:cubicBezTo>
                  <a:pt x="6223" y="44"/>
                  <a:pt x="6037" y="0"/>
                  <a:pt x="5869" y="0"/>
                </a:cubicBezTo>
                <a:close/>
              </a:path>
            </a:pathLst>
          </a:custGeom>
          <a:solidFill>
            <a:srgbClr val="FF5728"/>
          </a:solidFill>
          <a:ln w="9525" cap="flat" cmpd="sng">
            <a:solidFill>
              <a:srgbClr val="FF5728"/>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213" name="Google Shape;213;p24"/>
          <p:cNvGrpSpPr/>
          <p:nvPr/>
        </p:nvGrpSpPr>
        <p:grpSpPr>
          <a:xfrm>
            <a:off x="390884" y="4215402"/>
            <a:ext cx="392400" cy="361633"/>
            <a:chOff x="761425" y="453250"/>
            <a:chExt cx="294300" cy="271225"/>
          </a:xfrm>
        </p:grpSpPr>
        <p:sp>
          <p:nvSpPr>
            <p:cNvPr id="214" name="Google Shape;214;p24"/>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5" name="Google Shape;215;p24"/>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6" name="Google Shape;216;p24"/>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17" name="Google Shape;217;p24"/>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
        <p:nvSpPr>
          <p:cNvPr id="218" name="Google Shape;218;p24"/>
          <p:cNvSpPr/>
          <p:nvPr/>
        </p:nvSpPr>
        <p:spPr>
          <a:xfrm>
            <a:off x="4045916" y="6362215"/>
            <a:ext cx="276626" cy="267383"/>
          </a:xfrm>
          <a:custGeom>
            <a:avLst/>
            <a:gdLst/>
            <a:ahLst/>
            <a:cxnLst/>
            <a:rect l="l" t="t" r="r" b="b"/>
            <a:pathLst>
              <a:path w="5697" h="5507" extrusionOk="0">
                <a:moveTo>
                  <a:pt x="4223" y="0"/>
                </a:moveTo>
                <a:cubicBezTo>
                  <a:pt x="3379" y="0"/>
                  <a:pt x="2903" y="1573"/>
                  <a:pt x="2903" y="1573"/>
                </a:cubicBezTo>
                <a:cubicBezTo>
                  <a:pt x="2903" y="1573"/>
                  <a:pt x="2061" y="669"/>
                  <a:pt x="1347" y="669"/>
                </a:cubicBezTo>
                <a:cubicBezTo>
                  <a:pt x="1119" y="669"/>
                  <a:pt x="904" y="761"/>
                  <a:pt x="733" y="1004"/>
                </a:cubicBezTo>
                <a:cubicBezTo>
                  <a:pt x="1" y="2034"/>
                  <a:pt x="1303" y="4747"/>
                  <a:pt x="3771" y="5506"/>
                </a:cubicBezTo>
                <a:cubicBezTo>
                  <a:pt x="5697" y="3716"/>
                  <a:pt x="5697" y="733"/>
                  <a:pt x="4612" y="109"/>
                </a:cubicBezTo>
                <a:cubicBezTo>
                  <a:pt x="4475" y="33"/>
                  <a:pt x="4345" y="0"/>
                  <a:pt x="4223" y="0"/>
                </a:cubicBezTo>
                <a:close/>
              </a:path>
            </a:pathLst>
          </a:custGeom>
          <a:solidFill>
            <a:schemeClr val="accent4"/>
          </a:solidFill>
          <a:ln w="9525" cap="flat" cmpd="sng">
            <a:solidFill>
              <a:schemeClr val="accent4"/>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219" name="Google Shape;219;p24"/>
          <p:cNvGrpSpPr/>
          <p:nvPr/>
        </p:nvGrpSpPr>
        <p:grpSpPr>
          <a:xfrm>
            <a:off x="11610166" y="3482986"/>
            <a:ext cx="280224" cy="262636"/>
            <a:chOff x="-282475" y="1572750"/>
            <a:chExt cx="182200" cy="170750"/>
          </a:xfrm>
        </p:grpSpPr>
        <p:sp>
          <p:nvSpPr>
            <p:cNvPr id="220" name="Google Shape;220;p24"/>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9525"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21" name="Google Shape;221;p24"/>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9525"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931789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 and two columns">
    <p:spTree>
      <p:nvGrpSpPr>
        <p:cNvPr id="1" name="Shape 222"/>
        <p:cNvGrpSpPr/>
        <p:nvPr/>
      </p:nvGrpSpPr>
      <p:grpSpPr>
        <a:xfrm>
          <a:off x="0" y="0"/>
          <a:ext cx="0" cy="0"/>
          <a:chOff x="0" y="0"/>
          <a:chExt cx="0" cy="0"/>
        </a:xfrm>
      </p:grpSpPr>
      <p:pic>
        <p:nvPicPr>
          <p:cNvPr id="223" name="Google Shape;223;p25"/>
          <p:cNvPicPr preferRelativeResize="0"/>
          <p:nvPr/>
        </p:nvPicPr>
        <p:blipFill rotWithShape="1">
          <a:blip r:embed="rId2">
            <a:alphaModFix amt="4000"/>
          </a:blip>
          <a:srcRect t="12521" b="12454"/>
          <a:stretch/>
        </p:blipFill>
        <p:spPr>
          <a:xfrm>
            <a:off x="-83" y="0"/>
            <a:ext cx="12192168" cy="6858000"/>
          </a:xfrm>
          <a:prstGeom prst="rect">
            <a:avLst/>
          </a:prstGeom>
          <a:noFill/>
          <a:ln>
            <a:noFill/>
          </a:ln>
        </p:spPr>
      </p:pic>
      <p:sp>
        <p:nvSpPr>
          <p:cNvPr id="224" name="Google Shape;224;p25"/>
          <p:cNvSpPr txBox="1">
            <a:spLocks noGrp="1"/>
          </p:cNvSpPr>
          <p:nvPr>
            <p:ph type="subTitle" idx="1"/>
          </p:nvPr>
        </p:nvSpPr>
        <p:spPr>
          <a:xfrm>
            <a:off x="960000" y="2760411"/>
            <a:ext cx="3455200" cy="68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Chau Philomene One"/>
              <a:buNone/>
              <a:defRPr sz="4256">
                <a:latin typeface="Chau Philomene One"/>
                <a:ea typeface="Chau Philomene One"/>
                <a:cs typeface="Chau Philomene One"/>
                <a:sym typeface="Chau Philomene One"/>
              </a:defRPr>
            </a:lvl1pPr>
            <a:lvl2pPr lvl="1"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2pPr>
            <a:lvl3pPr lvl="2"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3pPr>
            <a:lvl4pPr lvl="3"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4pPr>
            <a:lvl5pPr lvl="4"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5pPr>
            <a:lvl6pPr lvl="5"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6pPr>
            <a:lvl7pPr lvl="6"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7pPr>
            <a:lvl8pPr lvl="7"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8pPr>
            <a:lvl9pPr lvl="8"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9pPr>
          </a:lstStyle>
          <a:p>
            <a:endParaRPr/>
          </a:p>
        </p:txBody>
      </p:sp>
      <p:sp>
        <p:nvSpPr>
          <p:cNvPr id="225" name="Google Shape;225;p25"/>
          <p:cNvSpPr txBox="1">
            <a:spLocks noGrp="1"/>
          </p:cNvSpPr>
          <p:nvPr>
            <p:ph type="subTitle" idx="2"/>
          </p:nvPr>
        </p:nvSpPr>
        <p:spPr>
          <a:xfrm>
            <a:off x="7776767" y="2760411"/>
            <a:ext cx="3455200" cy="686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Chau Philomene One"/>
              <a:buNone/>
              <a:defRPr sz="4256">
                <a:latin typeface="Chau Philomene One"/>
                <a:ea typeface="Chau Philomene One"/>
                <a:cs typeface="Chau Philomene One"/>
                <a:sym typeface="Chau Philomene One"/>
              </a:defRPr>
            </a:lvl1pPr>
            <a:lvl2pPr lvl="1"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2pPr>
            <a:lvl3pPr lvl="2"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3pPr>
            <a:lvl4pPr lvl="3"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4pPr>
            <a:lvl5pPr lvl="4"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5pPr>
            <a:lvl6pPr lvl="5"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6pPr>
            <a:lvl7pPr lvl="6"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7pPr>
            <a:lvl8pPr lvl="7"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8pPr>
            <a:lvl9pPr lvl="8" algn="ctr">
              <a:lnSpc>
                <a:spcPct val="100000"/>
              </a:lnSpc>
              <a:spcBef>
                <a:spcPts val="0"/>
              </a:spcBef>
              <a:spcAft>
                <a:spcPts val="0"/>
              </a:spcAft>
              <a:buSzPts val="2500"/>
              <a:buFont typeface="Chau Philomene One"/>
              <a:buNone/>
              <a:defRPr sz="3325">
                <a:latin typeface="Chau Philomene One"/>
                <a:ea typeface="Chau Philomene One"/>
                <a:cs typeface="Chau Philomene One"/>
                <a:sym typeface="Chau Philomene One"/>
              </a:defRPr>
            </a:lvl9pPr>
          </a:lstStyle>
          <a:p>
            <a:endParaRPr/>
          </a:p>
        </p:txBody>
      </p:sp>
      <p:sp>
        <p:nvSpPr>
          <p:cNvPr id="226" name="Google Shape;226;p25"/>
          <p:cNvSpPr txBox="1">
            <a:spLocks noGrp="1"/>
          </p:cNvSpPr>
          <p:nvPr>
            <p:ph type="subTitle" idx="3"/>
          </p:nvPr>
        </p:nvSpPr>
        <p:spPr>
          <a:xfrm>
            <a:off x="960000" y="3483264"/>
            <a:ext cx="3455200" cy="120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7" name="Google Shape;227;p25"/>
          <p:cNvSpPr txBox="1">
            <a:spLocks noGrp="1"/>
          </p:cNvSpPr>
          <p:nvPr>
            <p:ph type="subTitle" idx="4"/>
          </p:nvPr>
        </p:nvSpPr>
        <p:spPr>
          <a:xfrm>
            <a:off x="7776800" y="3483264"/>
            <a:ext cx="3455200" cy="120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8" name="Google Shape;228;p25"/>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229" name="Google Shape;229;p25"/>
          <p:cNvSpPr/>
          <p:nvPr/>
        </p:nvSpPr>
        <p:spPr>
          <a:xfrm flipH="1">
            <a:off x="419176" y="2832620"/>
            <a:ext cx="280229" cy="318591"/>
          </a:xfrm>
          <a:custGeom>
            <a:avLst/>
            <a:gdLst/>
            <a:ahLst/>
            <a:cxnLst/>
            <a:rect l="l" t="t" r="r" b="b"/>
            <a:pathLst>
              <a:path w="3555" h="4042" extrusionOk="0">
                <a:moveTo>
                  <a:pt x="2035" y="0"/>
                </a:moveTo>
                <a:lnTo>
                  <a:pt x="1357" y="1438"/>
                </a:lnTo>
                <a:lnTo>
                  <a:pt x="109" y="841"/>
                </a:lnTo>
                <a:lnTo>
                  <a:pt x="1004" y="2008"/>
                </a:lnTo>
                <a:lnTo>
                  <a:pt x="1" y="3038"/>
                </a:lnTo>
                <a:lnTo>
                  <a:pt x="1249" y="2523"/>
                </a:lnTo>
                <a:lnTo>
                  <a:pt x="1574" y="4042"/>
                </a:lnTo>
                <a:lnTo>
                  <a:pt x="1981" y="2550"/>
                </a:lnTo>
                <a:lnTo>
                  <a:pt x="3310" y="3310"/>
                </a:lnTo>
                <a:lnTo>
                  <a:pt x="2415" y="2089"/>
                </a:lnTo>
                <a:lnTo>
                  <a:pt x="3554" y="1194"/>
                </a:lnTo>
                <a:lnTo>
                  <a:pt x="2252" y="1547"/>
                </a:lnTo>
                <a:lnTo>
                  <a:pt x="2035"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0" name="Google Shape;230;p25"/>
          <p:cNvSpPr/>
          <p:nvPr/>
        </p:nvSpPr>
        <p:spPr>
          <a:xfrm flipH="1">
            <a:off x="11826768" y="2493822"/>
            <a:ext cx="280230" cy="214571"/>
          </a:xfrm>
          <a:custGeom>
            <a:avLst/>
            <a:gdLst/>
            <a:ahLst/>
            <a:cxnLst/>
            <a:rect l="l" t="t" r="r" b="b"/>
            <a:pathLst>
              <a:path w="2198" h="1683" extrusionOk="0">
                <a:moveTo>
                  <a:pt x="1112" y="0"/>
                </a:moveTo>
                <a:cubicBezTo>
                  <a:pt x="0" y="0"/>
                  <a:pt x="0" y="1682"/>
                  <a:pt x="1112" y="1682"/>
                </a:cubicBezTo>
                <a:cubicBezTo>
                  <a:pt x="2197" y="1682"/>
                  <a:pt x="2197" y="0"/>
                  <a:pt x="1112" y="0"/>
                </a:cubicBezTo>
                <a:close/>
              </a:path>
            </a:pathLst>
          </a:custGeom>
          <a:solidFill>
            <a:srgbClr val="FF963B"/>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1" name="Google Shape;231;p25"/>
          <p:cNvSpPr/>
          <p:nvPr/>
        </p:nvSpPr>
        <p:spPr>
          <a:xfrm>
            <a:off x="784434" y="5896475"/>
            <a:ext cx="912120" cy="491537"/>
          </a:xfrm>
          <a:custGeom>
            <a:avLst/>
            <a:gdLst/>
            <a:ahLst/>
            <a:cxnLst/>
            <a:rect l="l" t="t" r="r" b="b"/>
            <a:pathLst>
              <a:path w="20941" h="11285" extrusionOk="0">
                <a:moveTo>
                  <a:pt x="10606" y="1"/>
                </a:moveTo>
                <a:cubicBezTo>
                  <a:pt x="8653" y="1"/>
                  <a:pt x="6999" y="1384"/>
                  <a:pt x="6267" y="3391"/>
                </a:cubicBezTo>
                <a:cubicBezTo>
                  <a:pt x="5629" y="2677"/>
                  <a:pt x="4727" y="2275"/>
                  <a:pt x="3786" y="2275"/>
                </a:cubicBezTo>
                <a:cubicBezTo>
                  <a:pt x="3727" y="2275"/>
                  <a:pt x="3668" y="2276"/>
                  <a:pt x="3608" y="2279"/>
                </a:cubicBezTo>
                <a:cubicBezTo>
                  <a:pt x="1601" y="2388"/>
                  <a:pt x="1" y="4395"/>
                  <a:pt x="1" y="6755"/>
                </a:cubicBezTo>
                <a:cubicBezTo>
                  <a:pt x="1" y="7541"/>
                  <a:pt x="164" y="8355"/>
                  <a:pt x="516" y="9060"/>
                </a:cubicBezTo>
                <a:cubicBezTo>
                  <a:pt x="1086" y="10389"/>
                  <a:pt x="2361" y="11230"/>
                  <a:pt x="3798" y="11284"/>
                </a:cubicBezTo>
                <a:lnTo>
                  <a:pt x="17197" y="11230"/>
                </a:lnTo>
                <a:cubicBezTo>
                  <a:pt x="18743" y="11230"/>
                  <a:pt x="20154" y="10118"/>
                  <a:pt x="20696" y="8382"/>
                </a:cubicBezTo>
                <a:cubicBezTo>
                  <a:pt x="20859" y="7813"/>
                  <a:pt x="20941" y="7243"/>
                  <a:pt x="20913" y="6646"/>
                </a:cubicBezTo>
                <a:cubicBezTo>
                  <a:pt x="20859" y="4314"/>
                  <a:pt x="19286" y="2388"/>
                  <a:pt x="17333" y="2279"/>
                </a:cubicBezTo>
                <a:cubicBezTo>
                  <a:pt x="17297" y="2278"/>
                  <a:pt x="17262" y="2278"/>
                  <a:pt x="17227" y="2278"/>
                </a:cubicBezTo>
                <a:cubicBezTo>
                  <a:pt x="16344" y="2278"/>
                  <a:pt x="15517" y="2602"/>
                  <a:pt x="14865" y="3202"/>
                </a:cubicBezTo>
                <a:cubicBezTo>
                  <a:pt x="14105" y="1303"/>
                  <a:pt x="12478" y="1"/>
                  <a:pt x="10606" y="1"/>
                </a:cubicBezTo>
                <a:close/>
              </a:path>
            </a:pathLst>
          </a:custGeom>
          <a:solidFill>
            <a:srgbClr val="FFFFFF"/>
          </a:solidFill>
          <a:ln>
            <a:noFill/>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232" name="Google Shape;232;p25"/>
          <p:cNvGrpSpPr/>
          <p:nvPr/>
        </p:nvGrpSpPr>
        <p:grpSpPr>
          <a:xfrm>
            <a:off x="10025499" y="6168786"/>
            <a:ext cx="280224" cy="262636"/>
            <a:chOff x="-282475" y="1572750"/>
            <a:chExt cx="182200" cy="170750"/>
          </a:xfrm>
        </p:grpSpPr>
        <p:sp>
          <p:nvSpPr>
            <p:cNvPr id="233" name="Google Shape;233;p25"/>
            <p:cNvSpPr/>
            <p:nvPr/>
          </p:nvSpPr>
          <p:spPr>
            <a:xfrm>
              <a:off x="-282475" y="1572750"/>
              <a:ext cx="182200" cy="170750"/>
            </a:xfrm>
            <a:custGeom>
              <a:avLst/>
              <a:gdLst/>
              <a:ahLst/>
              <a:cxnLst/>
              <a:rect l="l" t="t" r="r" b="b"/>
              <a:pathLst>
                <a:path w="7288" h="6830" extrusionOk="0">
                  <a:moveTo>
                    <a:pt x="2876" y="2089"/>
                  </a:moveTo>
                  <a:lnTo>
                    <a:pt x="2876" y="2089"/>
                  </a:lnTo>
                  <a:cubicBezTo>
                    <a:pt x="3065" y="2360"/>
                    <a:pt x="3337" y="2550"/>
                    <a:pt x="3635" y="2631"/>
                  </a:cubicBezTo>
                  <a:cubicBezTo>
                    <a:pt x="3744" y="2659"/>
                    <a:pt x="3859" y="2672"/>
                    <a:pt x="3974" y="2672"/>
                  </a:cubicBezTo>
                  <a:cubicBezTo>
                    <a:pt x="4089" y="2672"/>
                    <a:pt x="4205" y="2659"/>
                    <a:pt x="4313" y="2631"/>
                  </a:cubicBezTo>
                  <a:lnTo>
                    <a:pt x="4313" y="2631"/>
                  </a:lnTo>
                  <a:cubicBezTo>
                    <a:pt x="4177" y="2767"/>
                    <a:pt x="4123" y="2930"/>
                    <a:pt x="4069" y="3093"/>
                  </a:cubicBezTo>
                  <a:cubicBezTo>
                    <a:pt x="3988" y="3472"/>
                    <a:pt x="4042" y="3879"/>
                    <a:pt x="4259" y="4177"/>
                  </a:cubicBezTo>
                  <a:cubicBezTo>
                    <a:pt x="4188" y="4165"/>
                    <a:pt x="4117" y="4159"/>
                    <a:pt x="4045" y="4159"/>
                  </a:cubicBezTo>
                  <a:cubicBezTo>
                    <a:pt x="3652" y="4159"/>
                    <a:pt x="3264" y="4344"/>
                    <a:pt x="3011" y="4666"/>
                  </a:cubicBezTo>
                  <a:cubicBezTo>
                    <a:pt x="2903" y="4205"/>
                    <a:pt x="2604" y="3852"/>
                    <a:pt x="2170" y="3689"/>
                  </a:cubicBezTo>
                  <a:lnTo>
                    <a:pt x="2170" y="3662"/>
                  </a:lnTo>
                  <a:cubicBezTo>
                    <a:pt x="2523" y="3499"/>
                    <a:pt x="2794" y="3174"/>
                    <a:pt x="2876" y="2794"/>
                  </a:cubicBezTo>
                  <a:cubicBezTo>
                    <a:pt x="2957" y="2577"/>
                    <a:pt x="2957" y="2333"/>
                    <a:pt x="2876" y="2089"/>
                  </a:cubicBezTo>
                  <a:close/>
                  <a:moveTo>
                    <a:pt x="3933" y="0"/>
                  </a:moveTo>
                  <a:cubicBezTo>
                    <a:pt x="3065" y="28"/>
                    <a:pt x="2442" y="868"/>
                    <a:pt x="2686" y="1709"/>
                  </a:cubicBezTo>
                  <a:cubicBezTo>
                    <a:pt x="2421" y="1333"/>
                    <a:pt x="2012" y="1143"/>
                    <a:pt x="1604" y="1143"/>
                  </a:cubicBezTo>
                  <a:cubicBezTo>
                    <a:pt x="1219" y="1143"/>
                    <a:pt x="834" y="1312"/>
                    <a:pt x="570" y="1655"/>
                  </a:cubicBezTo>
                  <a:cubicBezTo>
                    <a:pt x="0" y="2333"/>
                    <a:pt x="272" y="3364"/>
                    <a:pt x="1112" y="3716"/>
                  </a:cubicBezTo>
                  <a:cubicBezTo>
                    <a:pt x="353" y="4069"/>
                    <a:pt x="109" y="5045"/>
                    <a:pt x="651" y="5724"/>
                  </a:cubicBezTo>
                  <a:cubicBezTo>
                    <a:pt x="912" y="6052"/>
                    <a:pt x="1297" y="6215"/>
                    <a:pt x="1684" y="6215"/>
                  </a:cubicBezTo>
                  <a:cubicBezTo>
                    <a:pt x="2063" y="6215"/>
                    <a:pt x="2444" y="6059"/>
                    <a:pt x="2713" y="5751"/>
                  </a:cubicBezTo>
                  <a:cubicBezTo>
                    <a:pt x="2838" y="6463"/>
                    <a:pt x="3424" y="6830"/>
                    <a:pt x="4011" y="6830"/>
                  </a:cubicBezTo>
                  <a:cubicBezTo>
                    <a:pt x="4564" y="6830"/>
                    <a:pt x="5118" y="6503"/>
                    <a:pt x="5290" y="5832"/>
                  </a:cubicBezTo>
                  <a:cubicBezTo>
                    <a:pt x="5398" y="5452"/>
                    <a:pt x="5317" y="5045"/>
                    <a:pt x="5100" y="4747"/>
                  </a:cubicBezTo>
                  <a:lnTo>
                    <a:pt x="5100" y="4747"/>
                  </a:lnTo>
                  <a:cubicBezTo>
                    <a:pt x="5217" y="4773"/>
                    <a:pt x="5329" y="4785"/>
                    <a:pt x="5436" y="4785"/>
                  </a:cubicBezTo>
                  <a:cubicBezTo>
                    <a:pt x="6902" y="4785"/>
                    <a:pt x="7288" y="2497"/>
                    <a:pt x="5669" y="2143"/>
                  </a:cubicBezTo>
                  <a:cubicBezTo>
                    <a:pt x="5561" y="2116"/>
                    <a:pt x="5452" y="2102"/>
                    <a:pt x="5344" y="2102"/>
                  </a:cubicBezTo>
                  <a:cubicBezTo>
                    <a:pt x="5235" y="2102"/>
                    <a:pt x="5127" y="2116"/>
                    <a:pt x="5018" y="2143"/>
                  </a:cubicBezTo>
                  <a:cubicBezTo>
                    <a:pt x="5127" y="2008"/>
                    <a:pt x="5208" y="1845"/>
                    <a:pt x="5235" y="1682"/>
                  </a:cubicBezTo>
                  <a:cubicBezTo>
                    <a:pt x="5452" y="814"/>
                    <a:pt x="4801" y="0"/>
                    <a:pt x="3933" y="0"/>
                  </a:cubicBezTo>
                  <a:close/>
                </a:path>
              </a:pathLst>
            </a:custGeom>
            <a:solidFill>
              <a:srgbClr val="6F54AD"/>
            </a:solidFill>
            <a:ln w="9525" cap="flat" cmpd="sng">
              <a:solidFill>
                <a:srgbClr val="6F54AD"/>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4" name="Google Shape;234;p25"/>
            <p:cNvSpPr/>
            <p:nvPr/>
          </p:nvSpPr>
          <p:spPr>
            <a:xfrm>
              <a:off x="-242025" y="1625475"/>
              <a:ext cx="85700" cy="70500"/>
            </a:xfrm>
            <a:custGeom>
              <a:avLst/>
              <a:gdLst/>
              <a:ahLst/>
              <a:cxnLst/>
              <a:rect l="l" t="t" r="r" b="b"/>
              <a:pathLst>
                <a:path w="3428" h="2820" extrusionOk="0">
                  <a:moveTo>
                    <a:pt x="1626" y="0"/>
                  </a:moveTo>
                  <a:cubicBezTo>
                    <a:pt x="1001" y="0"/>
                    <a:pt x="417" y="412"/>
                    <a:pt x="254" y="1065"/>
                  </a:cubicBezTo>
                  <a:cubicBezTo>
                    <a:pt x="0" y="2016"/>
                    <a:pt x="751" y="2819"/>
                    <a:pt x="1609" y="2819"/>
                  </a:cubicBezTo>
                  <a:cubicBezTo>
                    <a:pt x="1852" y="2819"/>
                    <a:pt x="2103" y="2755"/>
                    <a:pt x="2343" y="2611"/>
                  </a:cubicBezTo>
                  <a:cubicBezTo>
                    <a:pt x="3427" y="1960"/>
                    <a:pt x="3156" y="333"/>
                    <a:pt x="1936" y="34"/>
                  </a:cubicBezTo>
                  <a:cubicBezTo>
                    <a:pt x="1832" y="11"/>
                    <a:pt x="1729" y="0"/>
                    <a:pt x="1626" y="0"/>
                  </a:cubicBezTo>
                  <a:close/>
                </a:path>
              </a:pathLst>
            </a:custGeom>
            <a:solidFill>
              <a:srgbClr val="FF8693"/>
            </a:solidFill>
            <a:ln w="9525" cap="flat" cmpd="sng">
              <a:solidFill>
                <a:srgbClr val="FF8693"/>
              </a:solidFill>
              <a:prstDash val="solid"/>
              <a:miter lim="2712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grpSp>
        <p:nvGrpSpPr>
          <p:cNvPr id="235" name="Google Shape;235;p25"/>
          <p:cNvGrpSpPr/>
          <p:nvPr/>
        </p:nvGrpSpPr>
        <p:grpSpPr>
          <a:xfrm flipH="1">
            <a:off x="6254601" y="6229219"/>
            <a:ext cx="419300" cy="359033"/>
            <a:chOff x="1960475" y="3376925"/>
            <a:chExt cx="314475" cy="269275"/>
          </a:xfrm>
        </p:grpSpPr>
        <p:sp>
          <p:nvSpPr>
            <p:cNvPr id="236" name="Google Shape;236;p25"/>
            <p:cNvSpPr/>
            <p:nvPr/>
          </p:nvSpPr>
          <p:spPr>
            <a:xfrm>
              <a:off x="1960475" y="3376925"/>
              <a:ext cx="314475" cy="269275"/>
            </a:xfrm>
            <a:custGeom>
              <a:avLst/>
              <a:gdLst/>
              <a:ahLst/>
              <a:cxnLst/>
              <a:rect l="l" t="t" r="r" b="b"/>
              <a:pathLst>
                <a:path w="12579" h="10771" extrusionOk="0">
                  <a:moveTo>
                    <a:pt x="4685" y="0"/>
                  </a:moveTo>
                  <a:cubicBezTo>
                    <a:pt x="4580" y="0"/>
                    <a:pt x="4482" y="34"/>
                    <a:pt x="4395" y="108"/>
                  </a:cubicBezTo>
                  <a:cubicBezTo>
                    <a:pt x="3713" y="696"/>
                    <a:pt x="5230" y="3196"/>
                    <a:pt x="5648" y="3855"/>
                  </a:cubicBezTo>
                  <a:lnTo>
                    <a:pt x="5648" y="3855"/>
                  </a:lnTo>
                  <a:cubicBezTo>
                    <a:pt x="5243" y="3235"/>
                    <a:pt x="3742" y="1017"/>
                    <a:pt x="3013" y="1017"/>
                  </a:cubicBezTo>
                  <a:cubicBezTo>
                    <a:pt x="2941" y="1017"/>
                    <a:pt x="2877" y="1038"/>
                    <a:pt x="2822" y="1085"/>
                  </a:cubicBezTo>
                  <a:cubicBezTo>
                    <a:pt x="2171" y="1600"/>
                    <a:pt x="3662" y="3851"/>
                    <a:pt x="4476" y="4936"/>
                  </a:cubicBezTo>
                  <a:cubicBezTo>
                    <a:pt x="3792" y="4087"/>
                    <a:pt x="2368" y="2313"/>
                    <a:pt x="1670" y="2313"/>
                  </a:cubicBezTo>
                  <a:cubicBezTo>
                    <a:pt x="1566" y="2313"/>
                    <a:pt x="1478" y="2353"/>
                    <a:pt x="1411" y="2441"/>
                  </a:cubicBezTo>
                  <a:cubicBezTo>
                    <a:pt x="1004" y="2983"/>
                    <a:pt x="2388" y="4991"/>
                    <a:pt x="3120" y="6076"/>
                  </a:cubicBezTo>
                  <a:cubicBezTo>
                    <a:pt x="2557" y="5325"/>
                    <a:pt x="1549" y="4048"/>
                    <a:pt x="883" y="4048"/>
                  </a:cubicBezTo>
                  <a:cubicBezTo>
                    <a:pt x="778" y="4048"/>
                    <a:pt x="682" y="4080"/>
                    <a:pt x="597" y="4150"/>
                  </a:cubicBezTo>
                  <a:cubicBezTo>
                    <a:pt x="1" y="4692"/>
                    <a:pt x="1492" y="6672"/>
                    <a:pt x="3879" y="9927"/>
                  </a:cubicBezTo>
                  <a:cubicBezTo>
                    <a:pt x="4294" y="10500"/>
                    <a:pt x="5155" y="10771"/>
                    <a:pt x="5949" y="10771"/>
                  </a:cubicBezTo>
                  <a:cubicBezTo>
                    <a:pt x="6245" y="10771"/>
                    <a:pt x="6531" y="10733"/>
                    <a:pt x="6782" y="10659"/>
                  </a:cubicBezTo>
                  <a:cubicBezTo>
                    <a:pt x="7134" y="10578"/>
                    <a:pt x="7487" y="10470"/>
                    <a:pt x="7812" y="10334"/>
                  </a:cubicBezTo>
                  <a:cubicBezTo>
                    <a:pt x="12578" y="8357"/>
                    <a:pt x="9612" y="217"/>
                    <a:pt x="8361" y="217"/>
                  </a:cubicBezTo>
                  <a:cubicBezTo>
                    <a:pt x="8359" y="217"/>
                    <a:pt x="8357" y="217"/>
                    <a:pt x="8355" y="217"/>
                  </a:cubicBezTo>
                  <a:cubicBezTo>
                    <a:pt x="7026" y="217"/>
                    <a:pt x="7975" y="4177"/>
                    <a:pt x="7975" y="4177"/>
                  </a:cubicBezTo>
                  <a:cubicBezTo>
                    <a:pt x="7975" y="4177"/>
                    <a:pt x="5853" y="0"/>
                    <a:pt x="468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7" name="Google Shape;237;p25"/>
            <p:cNvSpPr/>
            <p:nvPr/>
          </p:nvSpPr>
          <p:spPr>
            <a:xfrm>
              <a:off x="2040500" y="3551175"/>
              <a:ext cx="35950" cy="27150"/>
            </a:xfrm>
            <a:custGeom>
              <a:avLst/>
              <a:gdLst/>
              <a:ahLst/>
              <a:cxnLst/>
              <a:rect l="l" t="t" r="r" b="b"/>
              <a:pathLst>
                <a:path w="1438" h="1086" extrusionOk="0">
                  <a:moveTo>
                    <a:pt x="733" y="1"/>
                  </a:moveTo>
                  <a:cubicBezTo>
                    <a:pt x="0" y="1"/>
                    <a:pt x="0" y="1086"/>
                    <a:pt x="733" y="1086"/>
                  </a:cubicBezTo>
                  <a:cubicBezTo>
                    <a:pt x="1438" y="1058"/>
                    <a:pt x="1438" y="1"/>
                    <a:pt x="733"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8" name="Google Shape;238;p25"/>
            <p:cNvSpPr/>
            <p:nvPr/>
          </p:nvSpPr>
          <p:spPr>
            <a:xfrm>
              <a:off x="2141525" y="3495575"/>
              <a:ext cx="33250" cy="27150"/>
            </a:xfrm>
            <a:custGeom>
              <a:avLst/>
              <a:gdLst/>
              <a:ahLst/>
              <a:cxnLst/>
              <a:rect l="l" t="t" r="r" b="b"/>
              <a:pathLst>
                <a:path w="1330" h="1086" extrusionOk="0">
                  <a:moveTo>
                    <a:pt x="652" y="0"/>
                  </a:moveTo>
                  <a:cubicBezTo>
                    <a:pt x="1" y="55"/>
                    <a:pt x="1" y="1031"/>
                    <a:pt x="652" y="1085"/>
                  </a:cubicBezTo>
                  <a:cubicBezTo>
                    <a:pt x="1330" y="1031"/>
                    <a:pt x="1330" y="55"/>
                    <a:pt x="652"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39" name="Google Shape;239;p25"/>
            <p:cNvSpPr/>
            <p:nvPr/>
          </p:nvSpPr>
          <p:spPr>
            <a:xfrm>
              <a:off x="2102200" y="3539525"/>
              <a:ext cx="42075" cy="44225"/>
            </a:xfrm>
            <a:custGeom>
              <a:avLst/>
              <a:gdLst/>
              <a:ahLst/>
              <a:cxnLst/>
              <a:rect l="l" t="t" r="r" b="b"/>
              <a:pathLst>
                <a:path w="1683" h="1769" extrusionOk="0">
                  <a:moveTo>
                    <a:pt x="1200" y="0"/>
                  </a:moveTo>
                  <a:cubicBezTo>
                    <a:pt x="1100" y="0"/>
                    <a:pt x="1000" y="137"/>
                    <a:pt x="1085" y="223"/>
                  </a:cubicBezTo>
                  <a:cubicBezTo>
                    <a:pt x="1167" y="358"/>
                    <a:pt x="1248" y="494"/>
                    <a:pt x="1302" y="657"/>
                  </a:cubicBezTo>
                  <a:cubicBezTo>
                    <a:pt x="1384" y="819"/>
                    <a:pt x="1411" y="1009"/>
                    <a:pt x="1384" y="1199"/>
                  </a:cubicBezTo>
                  <a:cubicBezTo>
                    <a:pt x="1384" y="1335"/>
                    <a:pt x="1302" y="1470"/>
                    <a:pt x="1140" y="1497"/>
                  </a:cubicBezTo>
                  <a:cubicBezTo>
                    <a:pt x="950" y="1497"/>
                    <a:pt x="787" y="1416"/>
                    <a:pt x="679" y="1280"/>
                  </a:cubicBezTo>
                  <a:cubicBezTo>
                    <a:pt x="489" y="1090"/>
                    <a:pt x="353" y="901"/>
                    <a:pt x="245" y="657"/>
                  </a:cubicBezTo>
                  <a:cubicBezTo>
                    <a:pt x="225" y="617"/>
                    <a:pt x="176" y="592"/>
                    <a:pt x="130" y="592"/>
                  </a:cubicBezTo>
                  <a:cubicBezTo>
                    <a:pt x="113" y="592"/>
                    <a:pt x="96" y="595"/>
                    <a:pt x="82" y="602"/>
                  </a:cubicBezTo>
                  <a:cubicBezTo>
                    <a:pt x="1" y="657"/>
                    <a:pt x="1" y="738"/>
                    <a:pt x="28" y="792"/>
                  </a:cubicBezTo>
                  <a:cubicBezTo>
                    <a:pt x="136" y="1036"/>
                    <a:pt x="272" y="1253"/>
                    <a:pt x="462" y="1470"/>
                  </a:cubicBezTo>
                  <a:cubicBezTo>
                    <a:pt x="624" y="1633"/>
                    <a:pt x="868" y="1769"/>
                    <a:pt x="1113" y="1769"/>
                  </a:cubicBezTo>
                  <a:cubicBezTo>
                    <a:pt x="1357" y="1769"/>
                    <a:pt x="1574" y="1606"/>
                    <a:pt x="1628" y="1362"/>
                  </a:cubicBezTo>
                  <a:cubicBezTo>
                    <a:pt x="1682" y="1145"/>
                    <a:pt x="1682" y="901"/>
                    <a:pt x="1601" y="684"/>
                  </a:cubicBezTo>
                  <a:cubicBezTo>
                    <a:pt x="1547" y="467"/>
                    <a:pt x="1411" y="223"/>
                    <a:pt x="1275" y="33"/>
                  </a:cubicBezTo>
                  <a:cubicBezTo>
                    <a:pt x="1253" y="10"/>
                    <a:pt x="1226" y="0"/>
                    <a:pt x="120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
        <p:nvSpPr>
          <p:cNvPr id="240" name="Google Shape;240;p25"/>
          <p:cNvSpPr/>
          <p:nvPr/>
        </p:nvSpPr>
        <p:spPr>
          <a:xfrm flipH="1">
            <a:off x="9745255" y="275145"/>
            <a:ext cx="280230" cy="318224"/>
          </a:xfrm>
          <a:custGeom>
            <a:avLst/>
            <a:gdLst/>
            <a:ahLst/>
            <a:cxnLst/>
            <a:rect l="l" t="t" r="r" b="b"/>
            <a:pathLst>
              <a:path w="2198" h="2496" extrusionOk="0">
                <a:moveTo>
                  <a:pt x="1248" y="0"/>
                </a:moveTo>
                <a:lnTo>
                  <a:pt x="841" y="895"/>
                </a:lnTo>
                <a:lnTo>
                  <a:pt x="82" y="515"/>
                </a:lnTo>
                <a:lnTo>
                  <a:pt x="82" y="515"/>
                </a:lnTo>
                <a:lnTo>
                  <a:pt x="624" y="1221"/>
                </a:lnTo>
                <a:lnTo>
                  <a:pt x="0" y="1872"/>
                </a:lnTo>
                <a:lnTo>
                  <a:pt x="787" y="1546"/>
                </a:lnTo>
                <a:lnTo>
                  <a:pt x="977" y="2495"/>
                </a:lnTo>
                <a:lnTo>
                  <a:pt x="1248" y="1573"/>
                </a:lnTo>
                <a:lnTo>
                  <a:pt x="2062" y="2034"/>
                </a:lnTo>
                <a:lnTo>
                  <a:pt x="2062" y="2034"/>
                </a:lnTo>
                <a:lnTo>
                  <a:pt x="1492" y="1302"/>
                </a:lnTo>
                <a:lnTo>
                  <a:pt x="2197" y="732"/>
                </a:lnTo>
                <a:lnTo>
                  <a:pt x="2197" y="732"/>
                </a:lnTo>
                <a:lnTo>
                  <a:pt x="1384" y="949"/>
                </a:lnTo>
                <a:lnTo>
                  <a:pt x="1248" y="0"/>
                </a:lnTo>
                <a:close/>
              </a:path>
            </a:pathLst>
          </a:custGeom>
          <a:solidFill>
            <a:schemeClr val="accent6"/>
          </a:solidFill>
          <a:ln w="9525" cap="flat" cmpd="sng">
            <a:solidFill>
              <a:schemeClr val="accent6"/>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41" name="Google Shape;241;p25"/>
          <p:cNvSpPr/>
          <p:nvPr/>
        </p:nvSpPr>
        <p:spPr>
          <a:xfrm>
            <a:off x="419167" y="5098477"/>
            <a:ext cx="280225" cy="259565"/>
          </a:xfrm>
          <a:custGeom>
            <a:avLst/>
            <a:gdLst/>
            <a:ahLst/>
            <a:cxnLst/>
            <a:rect l="l" t="t" r="r" b="b"/>
            <a:pathLst>
              <a:path w="5914" h="5478" extrusionOk="0">
                <a:moveTo>
                  <a:pt x="1970" y="1"/>
                </a:moveTo>
                <a:cubicBezTo>
                  <a:pt x="1880" y="1"/>
                  <a:pt x="1785" y="17"/>
                  <a:pt x="1682" y="53"/>
                </a:cubicBezTo>
                <a:cubicBezTo>
                  <a:pt x="489" y="487"/>
                  <a:pt x="1" y="3443"/>
                  <a:pt x="1601" y="5478"/>
                </a:cubicBezTo>
                <a:cubicBezTo>
                  <a:pt x="4205" y="5098"/>
                  <a:pt x="5914" y="2657"/>
                  <a:pt x="5371" y="1545"/>
                </a:cubicBezTo>
                <a:cubicBezTo>
                  <a:pt x="5211" y="1217"/>
                  <a:pt x="4952" y="1101"/>
                  <a:pt x="4666" y="1101"/>
                </a:cubicBezTo>
                <a:cubicBezTo>
                  <a:pt x="3983" y="1101"/>
                  <a:pt x="3147" y="1762"/>
                  <a:pt x="3147" y="1762"/>
                </a:cubicBezTo>
                <a:cubicBezTo>
                  <a:pt x="3147" y="1762"/>
                  <a:pt x="2899" y="1"/>
                  <a:pt x="1970" y="1"/>
                </a:cubicBezTo>
                <a:close/>
              </a:path>
            </a:pathLst>
          </a:custGeom>
          <a:solidFill>
            <a:schemeClr val="accent3"/>
          </a:solidFill>
          <a:ln w="9525" cap="flat" cmpd="sng">
            <a:solidFill>
              <a:schemeClr val="accent3"/>
            </a:solidFill>
            <a:prstDash val="solid"/>
            <a:miter lim="27123"/>
            <a:headEnd type="none" w="sm" len="sm"/>
            <a:tailEnd type="none" w="sm" len="sm"/>
          </a:ln>
        </p:spPr>
        <p:txBody>
          <a:bodyPr spcFirstLastPara="1" wrap="square" lIns="121598" tIns="121598" rIns="121598" bIns="12159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nvGrpSpPr>
          <p:cNvPr id="242" name="Google Shape;242;p25"/>
          <p:cNvGrpSpPr/>
          <p:nvPr/>
        </p:nvGrpSpPr>
        <p:grpSpPr>
          <a:xfrm>
            <a:off x="2807234" y="51802"/>
            <a:ext cx="392400" cy="361633"/>
            <a:chOff x="761425" y="453250"/>
            <a:chExt cx="294300" cy="271225"/>
          </a:xfrm>
        </p:grpSpPr>
        <p:sp>
          <p:nvSpPr>
            <p:cNvPr id="243" name="Google Shape;243;p25"/>
            <p:cNvSpPr/>
            <p:nvPr/>
          </p:nvSpPr>
          <p:spPr>
            <a:xfrm>
              <a:off x="761425" y="453250"/>
              <a:ext cx="294300" cy="271225"/>
            </a:xfrm>
            <a:custGeom>
              <a:avLst/>
              <a:gdLst/>
              <a:ahLst/>
              <a:cxnLst/>
              <a:rect l="l" t="t" r="r" b="b"/>
              <a:pathLst>
                <a:path w="11772" h="10849" extrusionOk="0">
                  <a:moveTo>
                    <a:pt x="5354" y="1"/>
                  </a:moveTo>
                  <a:cubicBezTo>
                    <a:pt x="5277" y="1"/>
                    <a:pt x="5201" y="21"/>
                    <a:pt x="5127" y="65"/>
                  </a:cubicBezTo>
                  <a:cubicBezTo>
                    <a:pt x="4373" y="522"/>
                    <a:pt x="5368" y="3091"/>
                    <a:pt x="5702" y="3894"/>
                  </a:cubicBezTo>
                  <a:lnTo>
                    <a:pt x="5702" y="3894"/>
                  </a:lnTo>
                  <a:cubicBezTo>
                    <a:pt x="5361" y="3111"/>
                    <a:pt x="4243" y="678"/>
                    <a:pt x="3535" y="678"/>
                  </a:cubicBezTo>
                  <a:cubicBezTo>
                    <a:pt x="3484" y="678"/>
                    <a:pt x="3436" y="690"/>
                    <a:pt x="3391" y="716"/>
                  </a:cubicBezTo>
                  <a:cubicBezTo>
                    <a:pt x="2658" y="1150"/>
                    <a:pt x="3770" y="3591"/>
                    <a:pt x="4367" y="4785"/>
                  </a:cubicBezTo>
                  <a:cubicBezTo>
                    <a:pt x="3833" y="3838"/>
                    <a:pt x="2689" y="1737"/>
                    <a:pt x="2008" y="1737"/>
                  </a:cubicBezTo>
                  <a:cubicBezTo>
                    <a:pt x="1929" y="1737"/>
                    <a:pt x="1855" y="1766"/>
                    <a:pt x="1790" y="1828"/>
                  </a:cubicBezTo>
                  <a:cubicBezTo>
                    <a:pt x="1302" y="2262"/>
                    <a:pt x="2306" y="4486"/>
                    <a:pt x="2848" y="5707"/>
                  </a:cubicBezTo>
                  <a:cubicBezTo>
                    <a:pt x="2409" y="4829"/>
                    <a:pt x="1575" y="3314"/>
                    <a:pt x="918" y="3314"/>
                  </a:cubicBezTo>
                  <a:cubicBezTo>
                    <a:pt x="845" y="3314"/>
                    <a:pt x="774" y="3333"/>
                    <a:pt x="705" y="3374"/>
                  </a:cubicBezTo>
                  <a:cubicBezTo>
                    <a:pt x="0" y="3781"/>
                    <a:pt x="1139" y="6005"/>
                    <a:pt x="2930" y="9586"/>
                  </a:cubicBezTo>
                  <a:cubicBezTo>
                    <a:pt x="3323" y="10373"/>
                    <a:pt x="4499" y="10848"/>
                    <a:pt x="5423" y="10848"/>
                  </a:cubicBezTo>
                  <a:cubicBezTo>
                    <a:pt x="5517" y="10848"/>
                    <a:pt x="5608" y="10843"/>
                    <a:pt x="5696" y="10833"/>
                  </a:cubicBezTo>
                  <a:cubicBezTo>
                    <a:pt x="6049" y="10806"/>
                    <a:pt x="6401" y="10779"/>
                    <a:pt x="6754" y="10698"/>
                  </a:cubicBezTo>
                  <a:cubicBezTo>
                    <a:pt x="11772" y="9586"/>
                    <a:pt x="10226" y="1015"/>
                    <a:pt x="9005" y="825"/>
                  </a:cubicBezTo>
                  <a:cubicBezTo>
                    <a:pt x="8971" y="819"/>
                    <a:pt x="8939" y="816"/>
                    <a:pt x="8907" y="816"/>
                  </a:cubicBezTo>
                  <a:cubicBezTo>
                    <a:pt x="7716" y="816"/>
                    <a:pt x="7947" y="4676"/>
                    <a:pt x="7947" y="4676"/>
                  </a:cubicBezTo>
                  <a:cubicBezTo>
                    <a:pt x="7947" y="4676"/>
                    <a:pt x="6516" y="1"/>
                    <a:pt x="5354" y="1"/>
                  </a:cubicBezTo>
                  <a:close/>
                </a:path>
              </a:pathLst>
            </a:custGeom>
            <a:solidFill>
              <a:srgbClr val="FF8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44" name="Google Shape;244;p25"/>
            <p:cNvSpPr/>
            <p:nvPr/>
          </p:nvSpPr>
          <p:spPr>
            <a:xfrm>
              <a:off x="822450" y="615575"/>
              <a:ext cx="34600" cy="28500"/>
            </a:xfrm>
            <a:custGeom>
              <a:avLst/>
              <a:gdLst/>
              <a:ahLst/>
              <a:cxnLst/>
              <a:rect l="l" t="t" r="r" b="b"/>
              <a:pathLst>
                <a:path w="1384" h="1140" extrusionOk="0">
                  <a:moveTo>
                    <a:pt x="705" y="1"/>
                  </a:moveTo>
                  <a:cubicBezTo>
                    <a:pt x="0" y="55"/>
                    <a:pt x="0" y="1086"/>
                    <a:pt x="705" y="1140"/>
                  </a:cubicBezTo>
                  <a:cubicBezTo>
                    <a:pt x="1384" y="1086"/>
                    <a:pt x="1384" y="55"/>
                    <a:pt x="70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45" name="Google Shape;245;p25"/>
            <p:cNvSpPr/>
            <p:nvPr/>
          </p:nvSpPr>
          <p:spPr>
            <a:xfrm>
              <a:off x="930950" y="574900"/>
              <a:ext cx="38000" cy="27825"/>
            </a:xfrm>
            <a:custGeom>
              <a:avLst/>
              <a:gdLst/>
              <a:ahLst/>
              <a:cxnLst/>
              <a:rect l="l" t="t" r="r" b="b"/>
              <a:pathLst>
                <a:path w="1520" h="1113" extrusionOk="0">
                  <a:moveTo>
                    <a:pt x="760" y="0"/>
                  </a:moveTo>
                  <a:cubicBezTo>
                    <a:pt x="0" y="0"/>
                    <a:pt x="0" y="1112"/>
                    <a:pt x="760" y="1112"/>
                  </a:cubicBezTo>
                  <a:cubicBezTo>
                    <a:pt x="1519" y="1112"/>
                    <a:pt x="1519" y="0"/>
                    <a:pt x="760" y="0"/>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46" name="Google Shape;246;p25"/>
            <p:cNvSpPr/>
            <p:nvPr/>
          </p:nvSpPr>
          <p:spPr>
            <a:xfrm>
              <a:off x="885375" y="616875"/>
              <a:ext cx="42200" cy="45525"/>
            </a:xfrm>
            <a:custGeom>
              <a:avLst/>
              <a:gdLst/>
              <a:ahLst/>
              <a:cxnLst/>
              <a:rect l="l" t="t" r="r" b="b"/>
              <a:pathLst>
                <a:path w="1688" h="1821" extrusionOk="0">
                  <a:moveTo>
                    <a:pt x="1315" y="1"/>
                  </a:moveTo>
                  <a:cubicBezTo>
                    <a:pt x="1220" y="1"/>
                    <a:pt x="1115" y="97"/>
                    <a:pt x="1172" y="193"/>
                  </a:cubicBezTo>
                  <a:cubicBezTo>
                    <a:pt x="1281" y="355"/>
                    <a:pt x="1335" y="491"/>
                    <a:pt x="1362" y="654"/>
                  </a:cubicBezTo>
                  <a:cubicBezTo>
                    <a:pt x="1389" y="844"/>
                    <a:pt x="1416" y="1034"/>
                    <a:pt x="1389" y="1196"/>
                  </a:cubicBezTo>
                  <a:cubicBezTo>
                    <a:pt x="1362" y="1359"/>
                    <a:pt x="1308" y="1549"/>
                    <a:pt x="1145" y="1549"/>
                  </a:cubicBezTo>
                  <a:cubicBezTo>
                    <a:pt x="955" y="1549"/>
                    <a:pt x="765" y="1386"/>
                    <a:pt x="630" y="1251"/>
                  </a:cubicBezTo>
                  <a:cubicBezTo>
                    <a:pt x="467" y="1034"/>
                    <a:pt x="358" y="789"/>
                    <a:pt x="304" y="518"/>
                  </a:cubicBezTo>
                  <a:cubicBezTo>
                    <a:pt x="283" y="443"/>
                    <a:pt x="227" y="410"/>
                    <a:pt x="171" y="410"/>
                  </a:cubicBezTo>
                  <a:cubicBezTo>
                    <a:pt x="86" y="410"/>
                    <a:pt x="0" y="485"/>
                    <a:pt x="33" y="600"/>
                  </a:cubicBezTo>
                  <a:cubicBezTo>
                    <a:pt x="87" y="871"/>
                    <a:pt x="223" y="1142"/>
                    <a:pt x="386" y="1386"/>
                  </a:cubicBezTo>
                  <a:cubicBezTo>
                    <a:pt x="548" y="1630"/>
                    <a:pt x="792" y="1793"/>
                    <a:pt x="1064" y="1820"/>
                  </a:cubicBezTo>
                  <a:cubicBezTo>
                    <a:pt x="1308" y="1820"/>
                    <a:pt x="1552" y="1657"/>
                    <a:pt x="1606" y="1413"/>
                  </a:cubicBezTo>
                  <a:cubicBezTo>
                    <a:pt x="1687" y="1196"/>
                    <a:pt x="1687" y="952"/>
                    <a:pt x="1660" y="735"/>
                  </a:cubicBezTo>
                  <a:cubicBezTo>
                    <a:pt x="1633" y="491"/>
                    <a:pt x="1552" y="274"/>
                    <a:pt x="1416" y="57"/>
                  </a:cubicBezTo>
                  <a:cubicBezTo>
                    <a:pt x="1392" y="17"/>
                    <a:pt x="1355" y="1"/>
                    <a:pt x="1315" y="1"/>
                  </a:cubicBezTo>
                  <a:close/>
                </a:path>
              </a:pathLst>
            </a:custGeom>
            <a:solidFill>
              <a:srgbClr val="022B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grpSp>
        <p:nvGrpSpPr>
          <p:cNvPr id="247" name="Google Shape;247;p25"/>
          <p:cNvGrpSpPr/>
          <p:nvPr/>
        </p:nvGrpSpPr>
        <p:grpSpPr>
          <a:xfrm>
            <a:off x="419171" y="1476157"/>
            <a:ext cx="699077" cy="461803"/>
            <a:chOff x="-430300" y="2401925"/>
            <a:chExt cx="313300" cy="206975"/>
          </a:xfrm>
        </p:grpSpPr>
        <p:sp>
          <p:nvSpPr>
            <p:cNvPr id="248" name="Google Shape;248;p25"/>
            <p:cNvSpPr/>
            <p:nvPr/>
          </p:nvSpPr>
          <p:spPr>
            <a:xfrm>
              <a:off x="-430300" y="2401925"/>
              <a:ext cx="313300" cy="206975"/>
            </a:xfrm>
            <a:custGeom>
              <a:avLst/>
              <a:gdLst/>
              <a:ahLst/>
              <a:cxnLst/>
              <a:rect l="l" t="t" r="r" b="b"/>
              <a:pathLst>
                <a:path w="12532" h="8279" extrusionOk="0">
                  <a:moveTo>
                    <a:pt x="6053" y="1"/>
                  </a:moveTo>
                  <a:cubicBezTo>
                    <a:pt x="5979" y="1"/>
                    <a:pt x="5906" y="2"/>
                    <a:pt x="5832" y="6"/>
                  </a:cubicBezTo>
                  <a:cubicBezTo>
                    <a:pt x="5154" y="33"/>
                    <a:pt x="4476" y="169"/>
                    <a:pt x="3852" y="413"/>
                  </a:cubicBezTo>
                  <a:cubicBezTo>
                    <a:pt x="3201" y="657"/>
                    <a:pt x="2631" y="1009"/>
                    <a:pt x="2116" y="1470"/>
                  </a:cubicBezTo>
                  <a:cubicBezTo>
                    <a:pt x="1574" y="1904"/>
                    <a:pt x="1140" y="2420"/>
                    <a:pt x="787" y="3017"/>
                  </a:cubicBezTo>
                  <a:cubicBezTo>
                    <a:pt x="434" y="3722"/>
                    <a:pt x="163" y="4481"/>
                    <a:pt x="0" y="5241"/>
                  </a:cubicBezTo>
                  <a:lnTo>
                    <a:pt x="4042" y="6326"/>
                  </a:lnTo>
                  <a:cubicBezTo>
                    <a:pt x="4449" y="5624"/>
                    <a:pt x="5101" y="5187"/>
                    <a:pt x="5779" y="5187"/>
                  </a:cubicBezTo>
                  <a:cubicBezTo>
                    <a:pt x="5914" y="5187"/>
                    <a:pt x="6050" y="5205"/>
                    <a:pt x="6185" y="5241"/>
                  </a:cubicBezTo>
                  <a:cubicBezTo>
                    <a:pt x="6998" y="5458"/>
                    <a:pt x="7514" y="6271"/>
                    <a:pt x="7514" y="7248"/>
                  </a:cubicBezTo>
                  <a:lnTo>
                    <a:pt x="11474" y="8279"/>
                  </a:lnTo>
                  <a:lnTo>
                    <a:pt x="11691" y="7492"/>
                  </a:lnTo>
                  <a:cubicBezTo>
                    <a:pt x="12532" y="4318"/>
                    <a:pt x="10660" y="1064"/>
                    <a:pt x="7514" y="196"/>
                  </a:cubicBezTo>
                  <a:cubicBezTo>
                    <a:pt x="7041" y="78"/>
                    <a:pt x="6548" y="1"/>
                    <a:pt x="6053" y="1"/>
                  </a:cubicBezTo>
                  <a:close/>
                </a:path>
              </a:pathLst>
            </a:custGeom>
            <a:solidFill>
              <a:srgbClr val="FF8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49" name="Google Shape;249;p25"/>
            <p:cNvSpPr/>
            <p:nvPr/>
          </p:nvSpPr>
          <p:spPr>
            <a:xfrm>
              <a:off x="-413350" y="2425000"/>
              <a:ext cx="277375" cy="179825"/>
            </a:xfrm>
            <a:custGeom>
              <a:avLst/>
              <a:gdLst/>
              <a:ahLst/>
              <a:cxnLst/>
              <a:rect l="l" t="t" r="r" b="b"/>
              <a:pathLst>
                <a:path w="11095" h="7193" extrusionOk="0">
                  <a:moveTo>
                    <a:pt x="5190" y="1"/>
                  </a:moveTo>
                  <a:cubicBezTo>
                    <a:pt x="2638" y="1"/>
                    <a:pt x="358" y="1891"/>
                    <a:pt x="1" y="4535"/>
                  </a:cubicBezTo>
                  <a:lnTo>
                    <a:pt x="3310" y="5403"/>
                  </a:lnTo>
                  <a:cubicBezTo>
                    <a:pt x="3717" y="4701"/>
                    <a:pt x="4369" y="4264"/>
                    <a:pt x="5047" y="4264"/>
                  </a:cubicBezTo>
                  <a:cubicBezTo>
                    <a:pt x="5181" y="4264"/>
                    <a:pt x="5317" y="4282"/>
                    <a:pt x="5452" y="4318"/>
                  </a:cubicBezTo>
                  <a:cubicBezTo>
                    <a:pt x="6266" y="4535"/>
                    <a:pt x="6781" y="5348"/>
                    <a:pt x="6781" y="6325"/>
                  </a:cubicBezTo>
                  <a:lnTo>
                    <a:pt x="10091" y="7193"/>
                  </a:lnTo>
                  <a:cubicBezTo>
                    <a:pt x="10172" y="7030"/>
                    <a:pt x="10226" y="6840"/>
                    <a:pt x="10280" y="6677"/>
                  </a:cubicBezTo>
                  <a:cubicBezTo>
                    <a:pt x="11094" y="3748"/>
                    <a:pt x="9250" y="737"/>
                    <a:pt x="6266" y="114"/>
                  </a:cubicBezTo>
                  <a:cubicBezTo>
                    <a:pt x="5905" y="37"/>
                    <a:pt x="5545" y="1"/>
                    <a:pt x="5190" y="1"/>
                  </a:cubicBezTo>
                  <a:close/>
                </a:path>
              </a:pathLst>
            </a:custGeom>
            <a:solidFill>
              <a:srgbClr val="FF57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0" name="Google Shape;250;p25"/>
            <p:cNvSpPr/>
            <p:nvPr/>
          </p:nvSpPr>
          <p:spPr>
            <a:xfrm>
              <a:off x="-399100" y="2448425"/>
              <a:ext cx="243450" cy="153025"/>
            </a:xfrm>
            <a:custGeom>
              <a:avLst/>
              <a:gdLst/>
              <a:ahLst/>
              <a:cxnLst/>
              <a:rect l="l" t="t" r="r" b="b"/>
              <a:pathLst>
                <a:path w="9738" h="6121" extrusionOk="0">
                  <a:moveTo>
                    <a:pt x="4566" y="0"/>
                  </a:moveTo>
                  <a:cubicBezTo>
                    <a:pt x="2488" y="0"/>
                    <a:pt x="579" y="1393"/>
                    <a:pt x="54" y="3516"/>
                  </a:cubicBezTo>
                  <a:cubicBezTo>
                    <a:pt x="27" y="3598"/>
                    <a:pt x="0" y="3652"/>
                    <a:pt x="0" y="3733"/>
                  </a:cubicBezTo>
                  <a:lnTo>
                    <a:pt x="2740" y="4466"/>
                  </a:lnTo>
                  <a:cubicBezTo>
                    <a:pt x="3147" y="3764"/>
                    <a:pt x="3799" y="3327"/>
                    <a:pt x="4477" y="3327"/>
                  </a:cubicBezTo>
                  <a:cubicBezTo>
                    <a:pt x="4611" y="3327"/>
                    <a:pt x="4747" y="3345"/>
                    <a:pt x="4882" y="3381"/>
                  </a:cubicBezTo>
                  <a:cubicBezTo>
                    <a:pt x="5696" y="3598"/>
                    <a:pt x="6211" y="4411"/>
                    <a:pt x="6211" y="5388"/>
                  </a:cubicBezTo>
                  <a:lnTo>
                    <a:pt x="8978" y="6120"/>
                  </a:lnTo>
                  <a:cubicBezTo>
                    <a:pt x="9005" y="6039"/>
                    <a:pt x="9005" y="5957"/>
                    <a:pt x="9032" y="5903"/>
                  </a:cubicBezTo>
                  <a:cubicBezTo>
                    <a:pt x="9738" y="3381"/>
                    <a:pt x="8246" y="804"/>
                    <a:pt x="5750" y="153"/>
                  </a:cubicBezTo>
                  <a:cubicBezTo>
                    <a:pt x="5355" y="50"/>
                    <a:pt x="4958" y="0"/>
                    <a:pt x="4566" y="0"/>
                  </a:cubicBezTo>
                  <a:close/>
                </a:path>
              </a:pathLst>
            </a:custGeom>
            <a:solidFill>
              <a:srgbClr val="FFA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1" name="Google Shape;251;p25"/>
            <p:cNvSpPr/>
            <p:nvPr/>
          </p:nvSpPr>
          <p:spPr>
            <a:xfrm>
              <a:off x="-384200" y="2467975"/>
              <a:ext cx="210250" cy="129400"/>
            </a:xfrm>
            <a:custGeom>
              <a:avLst/>
              <a:gdLst/>
              <a:ahLst/>
              <a:cxnLst/>
              <a:rect l="l" t="t" r="r" b="b"/>
              <a:pathLst>
                <a:path w="8410" h="5176" extrusionOk="0">
                  <a:moveTo>
                    <a:pt x="3923" y="0"/>
                  </a:moveTo>
                  <a:cubicBezTo>
                    <a:pt x="2093" y="0"/>
                    <a:pt x="437" y="1257"/>
                    <a:pt x="1" y="3114"/>
                  </a:cubicBezTo>
                  <a:lnTo>
                    <a:pt x="2144" y="3684"/>
                  </a:lnTo>
                  <a:cubicBezTo>
                    <a:pt x="2551" y="2982"/>
                    <a:pt x="3222" y="2545"/>
                    <a:pt x="3890" y="2545"/>
                  </a:cubicBezTo>
                  <a:cubicBezTo>
                    <a:pt x="4023" y="2545"/>
                    <a:pt x="4156" y="2563"/>
                    <a:pt x="4286" y="2599"/>
                  </a:cubicBezTo>
                  <a:cubicBezTo>
                    <a:pt x="5100" y="2816"/>
                    <a:pt x="5643" y="3629"/>
                    <a:pt x="5643" y="4606"/>
                  </a:cubicBezTo>
                  <a:lnTo>
                    <a:pt x="7758" y="5175"/>
                  </a:lnTo>
                  <a:cubicBezTo>
                    <a:pt x="8409" y="3006"/>
                    <a:pt x="7134" y="727"/>
                    <a:pt x="4937" y="130"/>
                  </a:cubicBezTo>
                  <a:cubicBezTo>
                    <a:pt x="4598" y="42"/>
                    <a:pt x="4257" y="0"/>
                    <a:pt x="3923" y="0"/>
                  </a:cubicBezTo>
                  <a:close/>
                </a:path>
              </a:pathLst>
            </a:custGeom>
            <a:solidFill>
              <a:srgbClr val="FFDC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2" name="Google Shape;252;p25"/>
            <p:cNvSpPr/>
            <p:nvPr/>
          </p:nvSpPr>
          <p:spPr>
            <a:xfrm>
              <a:off x="-367250" y="2491700"/>
              <a:ext cx="166850" cy="100925"/>
            </a:xfrm>
            <a:custGeom>
              <a:avLst/>
              <a:gdLst/>
              <a:ahLst/>
              <a:cxnLst/>
              <a:rect l="l" t="t" r="r" b="b"/>
              <a:pathLst>
                <a:path w="6674" h="4037" extrusionOk="0">
                  <a:moveTo>
                    <a:pt x="3222" y="1"/>
                  </a:moveTo>
                  <a:cubicBezTo>
                    <a:pt x="1847" y="1"/>
                    <a:pt x="570" y="916"/>
                    <a:pt x="1" y="2328"/>
                  </a:cubicBezTo>
                  <a:lnTo>
                    <a:pt x="1466" y="2735"/>
                  </a:lnTo>
                  <a:cubicBezTo>
                    <a:pt x="1873" y="2033"/>
                    <a:pt x="2525" y="1596"/>
                    <a:pt x="3203" y="1596"/>
                  </a:cubicBezTo>
                  <a:cubicBezTo>
                    <a:pt x="3337" y="1596"/>
                    <a:pt x="3473" y="1614"/>
                    <a:pt x="3608" y="1650"/>
                  </a:cubicBezTo>
                  <a:cubicBezTo>
                    <a:pt x="4422" y="1867"/>
                    <a:pt x="4937" y="2680"/>
                    <a:pt x="4937" y="3657"/>
                  </a:cubicBezTo>
                  <a:lnTo>
                    <a:pt x="6429" y="4037"/>
                  </a:lnTo>
                  <a:cubicBezTo>
                    <a:pt x="6673" y="2246"/>
                    <a:pt x="5697" y="538"/>
                    <a:pt x="4015" y="104"/>
                  </a:cubicBezTo>
                  <a:cubicBezTo>
                    <a:pt x="3750" y="34"/>
                    <a:pt x="3484" y="1"/>
                    <a:pt x="3222" y="1"/>
                  </a:cubicBezTo>
                  <a:close/>
                </a:path>
              </a:pathLst>
            </a:custGeom>
            <a:solidFill>
              <a:srgbClr val="7DE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3" name="Google Shape;253;p25"/>
            <p:cNvSpPr/>
            <p:nvPr/>
          </p:nvSpPr>
          <p:spPr>
            <a:xfrm>
              <a:off x="-349600" y="2514225"/>
              <a:ext cx="124775" cy="73650"/>
            </a:xfrm>
            <a:custGeom>
              <a:avLst/>
              <a:gdLst/>
              <a:ahLst/>
              <a:cxnLst/>
              <a:rect l="l" t="t" r="r" b="b"/>
              <a:pathLst>
                <a:path w="4991" h="2946" extrusionOk="0">
                  <a:moveTo>
                    <a:pt x="2535" y="0"/>
                  </a:moveTo>
                  <a:cubicBezTo>
                    <a:pt x="1551" y="0"/>
                    <a:pt x="593" y="640"/>
                    <a:pt x="0" y="1644"/>
                  </a:cubicBezTo>
                  <a:lnTo>
                    <a:pt x="868" y="1861"/>
                  </a:lnTo>
                  <a:cubicBezTo>
                    <a:pt x="1272" y="1165"/>
                    <a:pt x="1825" y="748"/>
                    <a:pt x="2465" y="748"/>
                  </a:cubicBezTo>
                  <a:cubicBezTo>
                    <a:pt x="2598" y="748"/>
                    <a:pt x="2735" y="766"/>
                    <a:pt x="2875" y="803"/>
                  </a:cubicBezTo>
                  <a:cubicBezTo>
                    <a:pt x="3716" y="1074"/>
                    <a:pt x="4286" y="1861"/>
                    <a:pt x="4231" y="2756"/>
                  </a:cubicBezTo>
                  <a:lnTo>
                    <a:pt x="4991" y="2946"/>
                  </a:lnTo>
                  <a:cubicBezTo>
                    <a:pt x="4991" y="1562"/>
                    <a:pt x="4259" y="369"/>
                    <a:pt x="3092" y="71"/>
                  </a:cubicBezTo>
                  <a:cubicBezTo>
                    <a:pt x="2907" y="23"/>
                    <a:pt x="2721" y="0"/>
                    <a:pt x="2535" y="0"/>
                  </a:cubicBezTo>
                  <a:close/>
                </a:path>
              </a:pathLst>
            </a:custGeom>
            <a:solidFill>
              <a:srgbClr val="008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grpSp>
        <p:nvGrpSpPr>
          <p:cNvPr id="254" name="Google Shape;254;p25"/>
          <p:cNvGrpSpPr/>
          <p:nvPr/>
        </p:nvGrpSpPr>
        <p:grpSpPr>
          <a:xfrm flipH="1">
            <a:off x="11127687" y="5107524"/>
            <a:ext cx="699077" cy="461803"/>
            <a:chOff x="-430300" y="2401925"/>
            <a:chExt cx="313300" cy="206975"/>
          </a:xfrm>
        </p:grpSpPr>
        <p:sp>
          <p:nvSpPr>
            <p:cNvPr id="255" name="Google Shape;255;p25"/>
            <p:cNvSpPr/>
            <p:nvPr/>
          </p:nvSpPr>
          <p:spPr>
            <a:xfrm>
              <a:off x="-430300" y="2401925"/>
              <a:ext cx="313300" cy="206975"/>
            </a:xfrm>
            <a:custGeom>
              <a:avLst/>
              <a:gdLst/>
              <a:ahLst/>
              <a:cxnLst/>
              <a:rect l="l" t="t" r="r" b="b"/>
              <a:pathLst>
                <a:path w="12532" h="8279" extrusionOk="0">
                  <a:moveTo>
                    <a:pt x="6053" y="1"/>
                  </a:moveTo>
                  <a:cubicBezTo>
                    <a:pt x="5979" y="1"/>
                    <a:pt x="5906" y="2"/>
                    <a:pt x="5832" y="6"/>
                  </a:cubicBezTo>
                  <a:cubicBezTo>
                    <a:pt x="5154" y="33"/>
                    <a:pt x="4476" y="169"/>
                    <a:pt x="3852" y="413"/>
                  </a:cubicBezTo>
                  <a:cubicBezTo>
                    <a:pt x="3201" y="657"/>
                    <a:pt x="2631" y="1009"/>
                    <a:pt x="2116" y="1470"/>
                  </a:cubicBezTo>
                  <a:cubicBezTo>
                    <a:pt x="1574" y="1904"/>
                    <a:pt x="1140" y="2420"/>
                    <a:pt x="787" y="3017"/>
                  </a:cubicBezTo>
                  <a:cubicBezTo>
                    <a:pt x="434" y="3722"/>
                    <a:pt x="163" y="4481"/>
                    <a:pt x="0" y="5241"/>
                  </a:cubicBezTo>
                  <a:lnTo>
                    <a:pt x="4042" y="6326"/>
                  </a:lnTo>
                  <a:cubicBezTo>
                    <a:pt x="4449" y="5624"/>
                    <a:pt x="5101" y="5187"/>
                    <a:pt x="5779" y="5187"/>
                  </a:cubicBezTo>
                  <a:cubicBezTo>
                    <a:pt x="5914" y="5187"/>
                    <a:pt x="6050" y="5205"/>
                    <a:pt x="6185" y="5241"/>
                  </a:cubicBezTo>
                  <a:cubicBezTo>
                    <a:pt x="6998" y="5458"/>
                    <a:pt x="7514" y="6271"/>
                    <a:pt x="7514" y="7248"/>
                  </a:cubicBezTo>
                  <a:lnTo>
                    <a:pt x="11474" y="8279"/>
                  </a:lnTo>
                  <a:lnTo>
                    <a:pt x="11691" y="7492"/>
                  </a:lnTo>
                  <a:cubicBezTo>
                    <a:pt x="12532" y="4318"/>
                    <a:pt x="10660" y="1064"/>
                    <a:pt x="7514" y="196"/>
                  </a:cubicBezTo>
                  <a:cubicBezTo>
                    <a:pt x="7041" y="78"/>
                    <a:pt x="6548" y="1"/>
                    <a:pt x="6053" y="1"/>
                  </a:cubicBezTo>
                  <a:close/>
                </a:path>
              </a:pathLst>
            </a:custGeom>
            <a:solidFill>
              <a:srgbClr val="FF8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6" name="Google Shape;256;p25"/>
            <p:cNvSpPr/>
            <p:nvPr/>
          </p:nvSpPr>
          <p:spPr>
            <a:xfrm>
              <a:off x="-413350" y="2425000"/>
              <a:ext cx="277375" cy="179825"/>
            </a:xfrm>
            <a:custGeom>
              <a:avLst/>
              <a:gdLst/>
              <a:ahLst/>
              <a:cxnLst/>
              <a:rect l="l" t="t" r="r" b="b"/>
              <a:pathLst>
                <a:path w="11095" h="7193" extrusionOk="0">
                  <a:moveTo>
                    <a:pt x="5190" y="1"/>
                  </a:moveTo>
                  <a:cubicBezTo>
                    <a:pt x="2638" y="1"/>
                    <a:pt x="358" y="1891"/>
                    <a:pt x="1" y="4535"/>
                  </a:cubicBezTo>
                  <a:lnTo>
                    <a:pt x="3310" y="5403"/>
                  </a:lnTo>
                  <a:cubicBezTo>
                    <a:pt x="3717" y="4701"/>
                    <a:pt x="4369" y="4264"/>
                    <a:pt x="5047" y="4264"/>
                  </a:cubicBezTo>
                  <a:cubicBezTo>
                    <a:pt x="5181" y="4264"/>
                    <a:pt x="5317" y="4282"/>
                    <a:pt x="5452" y="4318"/>
                  </a:cubicBezTo>
                  <a:cubicBezTo>
                    <a:pt x="6266" y="4535"/>
                    <a:pt x="6781" y="5348"/>
                    <a:pt x="6781" y="6325"/>
                  </a:cubicBezTo>
                  <a:lnTo>
                    <a:pt x="10091" y="7193"/>
                  </a:lnTo>
                  <a:cubicBezTo>
                    <a:pt x="10172" y="7030"/>
                    <a:pt x="10226" y="6840"/>
                    <a:pt x="10280" y="6677"/>
                  </a:cubicBezTo>
                  <a:cubicBezTo>
                    <a:pt x="11094" y="3748"/>
                    <a:pt x="9250" y="737"/>
                    <a:pt x="6266" y="114"/>
                  </a:cubicBezTo>
                  <a:cubicBezTo>
                    <a:pt x="5905" y="37"/>
                    <a:pt x="5545" y="1"/>
                    <a:pt x="5190" y="1"/>
                  </a:cubicBezTo>
                  <a:close/>
                </a:path>
              </a:pathLst>
            </a:custGeom>
            <a:solidFill>
              <a:srgbClr val="FF57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7" name="Google Shape;257;p25"/>
            <p:cNvSpPr/>
            <p:nvPr/>
          </p:nvSpPr>
          <p:spPr>
            <a:xfrm>
              <a:off x="-399100" y="2448425"/>
              <a:ext cx="243450" cy="153025"/>
            </a:xfrm>
            <a:custGeom>
              <a:avLst/>
              <a:gdLst/>
              <a:ahLst/>
              <a:cxnLst/>
              <a:rect l="l" t="t" r="r" b="b"/>
              <a:pathLst>
                <a:path w="9738" h="6121" extrusionOk="0">
                  <a:moveTo>
                    <a:pt x="4566" y="0"/>
                  </a:moveTo>
                  <a:cubicBezTo>
                    <a:pt x="2488" y="0"/>
                    <a:pt x="579" y="1393"/>
                    <a:pt x="54" y="3516"/>
                  </a:cubicBezTo>
                  <a:cubicBezTo>
                    <a:pt x="27" y="3598"/>
                    <a:pt x="0" y="3652"/>
                    <a:pt x="0" y="3733"/>
                  </a:cubicBezTo>
                  <a:lnTo>
                    <a:pt x="2740" y="4466"/>
                  </a:lnTo>
                  <a:cubicBezTo>
                    <a:pt x="3147" y="3764"/>
                    <a:pt x="3799" y="3327"/>
                    <a:pt x="4477" y="3327"/>
                  </a:cubicBezTo>
                  <a:cubicBezTo>
                    <a:pt x="4611" y="3327"/>
                    <a:pt x="4747" y="3345"/>
                    <a:pt x="4882" y="3381"/>
                  </a:cubicBezTo>
                  <a:cubicBezTo>
                    <a:pt x="5696" y="3598"/>
                    <a:pt x="6211" y="4411"/>
                    <a:pt x="6211" y="5388"/>
                  </a:cubicBezTo>
                  <a:lnTo>
                    <a:pt x="8978" y="6120"/>
                  </a:lnTo>
                  <a:cubicBezTo>
                    <a:pt x="9005" y="6039"/>
                    <a:pt x="9005" y="5957"/>
                    <a:pt x="9032" y="5903"/>
                  </a:cubicBezTo>
                  <a:cubicBezTo>
                    <a:pt x="9738" y="3381"/>
                    <a:pt x="8246" y="804"/>
                    <a:pt x="5750" y="153"/>
                  </a:cubicBezTo>
                  <a:cubicBezTo>
                    <a:pt x="5355" y="50"/>
                    <a:pt x="4958" y="0"/>
                    <a:pt x="4566" y="0"/>
                  </a:cubicBezTo>
                  <a:close/>
                </a:path>
              </a:pathLst>
            </a:custGeom>
            <a:solidFill>
              <a:srgbClr val="FFA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8" name="Google Shape;258;p25"/>
            <p:cNvSpPr/>
            <p:nvPr/>
          </p:nvSpPr>
          <p:spPr>
            <a:xfrm>
              <a:off x="-384200" y="2467975"/>
              <a:ext cx="210250" cy="129400"/>
            </a:xfrm>
            <a:custGeom>
              <a:avLst/>
              <a:gdLst/>
              <a:ahLst/>
              <a:cxnLst/>
              <a:rect l="l" t="t" r="r" b="b"/>
              <a:pathLst>
                <a:path w="8410" h="5176" extrusionOk="0">
                  <a:moveTo>
                    <a:pt x="3923" y="0"/>
                  </a:moveTo>
                  <a:cubicBezTo>
                    <a:pt x="2093" y="0"/>
                    <a:pt x="437" y="1257"/>
                    <a:pt x="1" y="3114"/>
                  </a:cubicBezTo>
                  <a:lnTo>
                    <a:pt x="2144" y="3684"/>
                  </a:lnTo>
                  <a:cubicBezTo>
                    <a:pt x="2551" y="2982"/>
                    <a:pt x="3222" y="2545"/>
                    <a:pt x="3890" y="2545"/>
                  </a:cubicBezTo>
                  <a:cubicBezTo>
                    <a:pt x="4023" y="2545"/>
                    <a:pt x="4156" y="2563"/>
                    <a:pt x="4286" y="2599"/>
                  </a:cubicBezTo>
                  <a:cubicBezTo>
                    <a:pt x="5100" y="2816"/>
                    <a:pt x="5643" y="3629"/>
                    <a:pt x="5643" y="4606"/>
                  </a:cubicBezTo>
                  <a:lnTo>
                    <a:pt x="7758" y="5175"/>
                  </a:lnTo>
                  <a:cubicBezTo>
                    <a:pt x="8409" y="3006"/>
                    <a:pt x="7134" y="727"/>
                    <a:pt x="4937" y="130"/>
                  </a:cubicBezTo>
                  <a:cubicBezTo>
                    <a:pt x="4598" y="42"/>
                    <a:pt x="4257" y="0"/>
                    <a:pt x="3923" y="0"/>
                  </a:cubicBezTo>
                  <a:close/>
                </a:path>
              </a:pathLst>
            </a:custGeom>
            <a:solidFill>
              <a:srgbClr val="FFDC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59" name="Google Shape;259;p25"/>
            <p:cNvSpPr/>
            <p:nvPr/>
          </p:nvSpPr>
          <p:spPr>
            <a:xfrm>
              <a:off x="-367250" y="2491700"/>
              <a:ext cx="166850" cy="100925"/>
            </a:xfrm>
            <a:custGeom>
              <a:avLst/>
              <a:gdLst/>
              <a:ahLst/>
              <a:cxnLst/>
              <a:rect l="l" t="t" r="r" b="b"/>
              <a:pathLst>
                <a:path w="6674" h="4037" extrusionOk="0">
                  <a:moveTo>
                    <a:pt x="3222" y="1"/>
                  </a:moveTo>
                  <a:cubicBezTo>
                    <a:pt x="1847" y="1"/>
                    <a:pt x="570" y="916"/>
                    <a:pt x="1" y="2328"/>
                  </a:cubicBezTo>
                  <a:lnTo>
                    <a:pt x="1466" y="2735"/>
                  </a:lnTo>
                  <a:cubicBezTo>
                    <a:pt x="1873" y="2033"/>
                    <a:pt x="2525" y="1596"/>
                    <a:pt x="3203" y="1596"/>
                  </a:cubicBezTo>
                  <a:cubicBezTo>
                    <a:pt x="3337" y="1596"/>
                    <a:pt x="3473" y="1614"/>
                    <a:pt x="3608" y="1650"/>
                  </a:cubicBezTo>
                  <a:cubicBezTo>
                    <a:pt x="4422" y="1867"/>
                    <a:pt x="4937" y="2680"/>
                    <a:pt x="4937" y="3657"/>
                  </a:cubicBezTo>
                  <a:lnTo>
                    <a:pt x="6429" y="4037"/>
                  </a:lnTo>
                  <a:cubicBezTo>
                    <a:pt x="6673" y="2246"/>
                    <a:pt x="5697" y="538"/>
                    <a:pt x="4015" y="104"/>
                  </a:cubicBezTo>
                  <a:cubicBezTo>
                    <a:pt x="3750" y="34"/>
                    <a:pt x="3484" y="1"/>
                    <a:pt x="3222" y="1"/>
                  </a:cubicBezTo>
                  <a:close/>
                </a:path>
              </a:pathLst>
            </a:custGeom>
            <a:solidFill>
              <a:srgbClr val="7DE3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sp>
          <p:nvSpPr>
            <p:cNvPr id="260" name="Google Shape;260;p25"/>
            <p:cNvSpPr/>
            <p:nvPr/>
          </p:nvSpPr>
          <p:spPr>
            <a:xfrm>
              <a:off x="-349600" y="2514225"/>
              <a:ext cx="124775" cy="73650"/>
            </a:xfrm>
            <a:custGeom>
              <a:avLst/>
              <a:gdLst/>
              <a:ahLst/>
              <a:cxnLst/>
              <a:rect l="l" t="t" r="r" b="b"/>
              <a:pathLst>
                <a:path w="4991" h="2946" extrusionOk="0">
                  <a:moveTo>
                    <a:pt x="2535" y="0"/>
                  </a:moveTo>
                  <a:cubicBezTo>
                    <a:pt x="1551" y="0"/>
                    <a:pt x="593" y="640"/>
                    <a:pt x="0" y="1644"/>
                  </a:cubicBezTo>
                  <a:lnTo>
                    <a:pt x="868" y="1861"/>
                  </a:lnTo>
                  <a:cubicBezTo>
                    <a:pt x="1272" y="1165"/>
                    <a:pt x="1825" y="748"/>
                    <a:pt x="2465" y="748"/>
                  </a:cubicBezTo>
                  <a:cubicBezTo>
                    <a:pt x="2598" y="748"/>
                    <a:pt x="2735" y="766"/>
                    <a:pt x="2875" y="803"/>
                  </a:cubicBezTo>
                  <a:cubicBezTo>
                    <a:pt x="3716" y="1074"/>
                    <a:pt x="4286" y="1861"/>
                    <a:pt x="4231" y="2756"/>
                  </a:cubicBezTo>
                  <a:lnTo>
                    <a:pt x="4991" y="2946"/>
                  </a:lnTo>
                  <a:cubicBezTo>
                    <a:pt x="4991" y="1562"/>
                    <a:pt x="4259" y="369"/>
                    <a:pt x="3092" y="71"/>
                  </a:cubicBezTo>
                  <a:cubicBezTo>
                    <a:pt x="2907" y="23"/>
                    <a:pt x="2721" y="0"/>
                    <a:pt x="2535" y="0"/>
                  </a:cubicBezTo>
                  <a:close/>
                </a:path>
              </a:pathLst>
            </a:custGeom>
            <a:solidFill>
              <a:srgbClr val="0085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2"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421462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1_Section header">
    <p:spTree>
      <p:nvGrpSpPr>
        <p:cNvPr id="1" name="Shape 20"/>
        <p:cNvGrpSpPr/>
        <p:nvPr/>
      </p:nvGrpSpPr>
      <p:grpSpPr>
        <a:xfrm>
          <a:off x="0" y="0"/>
          <a:ext cx="0" cy="0"/>
          <a:chOff x="0" y="0"/>
          <a:chExt cx="0" cy="0"/>
        </a:xfrm>
      </p:grpSpPr>
      <p:grpSp>
        <p:nvGrpSpPr>
          <p:cNvPr id="21" name="Google Shape;21;p3"/>
          <p:cNvGrpSpPr/>
          <p:nvPr/>
        </p:nvGrpSpPr>
        <p:grpSpPr>
          <a:xfrm>
            <a:off x="-1293633" y="-877113"/>
            <a:ext cx="14778467" cy="9190713"/>
            <a:chOff x="-970225" y="-657835"/>
            <a:chExt cx="11083850" cy="6893035"/>
          </a:xfrm>
        </p:grpSpPr>
        <p:sp>
          <p:nvSpPr>
            <p:cNvPr id="22" name="Google Shape;22;p3"/>
            <p:cNvSpPr/>
            <p:nvPr/>
          </p:nvSpPr>
          <p:spPr>
            <a:xfrm>
              <a:off x="-970225" y="4443900"/>
              <a:ext cx="1791300" cy="17913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3" name="Google Shape;23;p3"/>
            <p:cNvSpPr/>
            <p:nvPr/>
          </p:nvSpPr>
          <p:spPr>
            <a:xfrm rot="10800000">
              <a:off x="-422742" y="-657835"/>
              <a:ext cx="1020000" cy="10200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4" name="Google Shape;24;p3"/>
            <p:cNvSpPr/>
            <p:nvPr/>
          </p:nvSpPr>
          <p:spPr>
            <a:xfrm rot="10800000" flipH="1">
              <a:off x="129077" y="416774"/>
              <a:ext cx="495300" cy="4947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5" name="Google Shape;25;p3"/>
            <p:cNvSpPr/>
            <p:nvPr/>
          </p:nvSpPr>
          <p:spPr>
            <a:xfrm>
              <a:off x="8322325" y="2812500"/>
              <a:ext cx="1791300" cy="17913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26" name="Google Shape;26;p3"/>
            <p:cNvSpPr/>
            <p:nvPr/>
          </p:nvSpPr>
          <p:spPr>
            <a:xfrm>
              <a:off x="8244575" y="4037950"/>
              <a:ext cx="698400" cy="6984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
        <p:nvSpPr>
          <p:cNvPr id="27" name="Google Shape;27;p3"/>
          <p:cNvSpPr txBox="1">
            <a:spLocks noGrp="1"/>
          </p:cNvSpPr>
          <p:nvPr>
            <p:ph type="title"/>
          </p:nvPr>
        </p:nvSpPr>
        <p:spPr>
          <a:xfrm>
            <a:off x="2511267" y="1893767"/>
            <a:ext cx="71696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4776"/>
            </a:lvl1pPr>
            <a:lvl2pPr lvl="1" rtl="0">
              <a:spcBef>
                <a:spcPts val="0"/>
              </a:spcBef>
              <a:spcAft>
                <a:spcPts val="0"/>
              </a:spcAft>
              <a:buSzPts val="3300"/>
              <a:buNone/>
              <a:defRPr>
                <a:latin typeface="Varela Round"/>
                <a:ea typeface="Varela Round"/>
                <a:cs typeface="Varela Round"/>
                <a:sym typeface="Varela Round"/>
              </a:defRPr>
            </a:lvl2pPr>
            <a:lvl3pPr lvl="2" rtl="0">
              <a:spcBef>
                <a:spcPts val="0"/>
              </a:spcBef>
              <a:spcAft>
                <a:spcPts val="0"/>
              </a:spcAft>
              <a:buSzPts val="3300"/>
              <a:buNone/>
              <a:defRPr>
                <a:latin typeface="Varela Round"/>
                <a:ea typeface="Varela Round"/>
                <a:cs typeface="Varela Round"/>
                <a:sym typeface="Varela Round"/>
              </a:defRPr>
            </a:lvl3pPr>
            <a:lvl4pPr lvl="3" rtl="0">
              <a:spcBef>
                <a:spcPts val="0"/>
              </a:spcBef>
              <a:spcAft>
                <a:spcPts val="0"/>
              </a:spcAft>
              <a:buSzPts val="3300"/>
              <a:buNone/>
              <a:defRPr>
                <a:latin typeface="Varela Round"/>
                <a:ea typeface="Varela Round"/>
                <a:cs typeface="Varela Round"/>
                <a:sym typeface="Varela Round"/>
              </a:defRPr>
            </a:lvl4pPr>
            <a:lvl5pPr lvl="4" rtl="0">
              <a:spcBef>
                <a:spcPts val="0"/>
              </a:spcBef>
              <a:spcAft>
                <a:spcPts val="0"/>
              </a:spcAft>
              <a:buSzPts val="3300"/>
              <a:buNone/>
              <a:defRPr>
                <a:latin typeface="Varela Round"/>
                <a:ea typeface="Varela Round"/>
                <a:cs typeface="Varela Round"/>
                <a:sym typeface="Varela Round"/>
              </a:defRPr>
            </a:lvl5pPr>
            <a:lvl6pPr lvl="5" rtl="0">
              <a:spcBef>
                <a:spcPts val="0"/>
              </a:spcBef>
              <a:spcAft>
                <a:spcPts val="0"/>
              </a:spcAft>
              <a:buSzPts val="3300"/>
              <a:buNone/>
              <a:defRPr>
                <a:latin typeface="Varela Round"/>
                <a:ea typeface="Varela Round"/>
                <a:cs typeface="Varela Round"/>
                <a:sym typeface="Varela Round"/>
              </a:defRPr>
            </a:lvl6pPr>
            <a:lvl7pPr lvl="6" rtl="0">
              <a:spcBef>
                <a:spcPts val="0"/>
              </a:spcBef>
              <a:spcAft>
                <a:spcPts val="0"/>
              </a:spcAft>
              <a:buSzPts val="3300"/>
              <a:buNone/>
              <a:defRPr>
                <a:latin typeface="Varela Round"/>
                <a:ea typeface="Varela Round"/>
                <a:cs typeface="Varela Round"/>
                <a:sym typeface="Varela Round"/>
              </a:defRPr>
            </a:lvl7pPr>
            <a:lvl8pPr lvl="7" rtl="0">
              <a:spcBef>
                <a:spcPts val="0"/>
              </a:spcBef>
              <a:spcAft>
                <a:spcPts val="0"/>
              </a:spcAft>
              <a:buSzPts val="3300"/>
              <a:buNone/>
              <a:defRPr>
                <a:latin typeface="Varela Round"/>
                <a:ea typeface="Varela Round"/>
                <a:cs typeface="Varela Round"/>
                <a:sym typeface="Varela Round"/>
              </a:defRPr>
            </a:lvl8pPr>
            <a:lvl9pPr lvl="8" rtl="0">
              <a:spcBef>
                <a:spcPts val="0"/>
              </a:spcBef>
              <a:spcAft>
                <a:spcPts val="0"/>
              </a:spcAft>
              <a:buSzPts val="3300"/>
              <a:buNone/>
              <a:defRPr>
                <a:latin typeface="Varela Round"/>
                <a:ea typeface="Varela Round"/>
                <a:cs typeface="Varela Round"/>
                <a:sym typeface="Varela Round"/>
              </a:defRPr>
            </a:lvl9pPr>
          </a:lstStyle>
          <a:p>
            <a:endParaRPr/>
          </a:p>
        </p:txBody>
      </p:sp>
      <p:sp>
        <p:nvSpPr>
          <p:cNvPr id="28" name="Google Shape;28;p3"/>
          <p:cNvSpPr txBox="1">
            <a:spLocks noGrp="1"/>
          </p:cNvSpPr>
          <p:nvPr>
            <p:ph type="subTitle" idx="1"/>
          </p:nvPr>
        </p:nvSpPr>
        <p:spPr>
          <a:xfrm>
            <a:off x="3153402" y="2657367"/>
            <a:ext cx="5885200" cy="2348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23">
                <a:solidFill>
                  <a:schemeClr val="dk2"/>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extLst>
      <p:ext uri="{BB962C8B-B14F-4D97-AF65-F5344CB8AC3E}">
        <p14:creationId xmlns:p14="http://schemas.microsoft.com/office/powerpoint/2010/main" val="360596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96"/>
        <p:cNvGrpSpPr/>
        <p:nvPr/>
      </p:nvGrpSpPr>
      <p:grpSpPr>
        <a:xfrm>
          <a:off x="0" y="0"/>
          <a:ext cx="0" cy="0"/>
          <a:chOff x="0" y="0"/>
          <a:chExt cx="0" cy="0"/>
        </a:xfrm>
      </p:grpSpPr>
    </p:spTree>
    <p:extLst>
      <p:ext uri="{BB962C8B-B14F-4D97-AF65-F5344CB8AC3E}">
        <p14:creationId xmlns:p14="http://schemas.microsoft.com/office/powerpoint/2010/main" val="665792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Main point">
  <p:cSld name="1_Main poin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3160200" y="3971000"/>
            <a:ext cx="5871600" cy="7196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184"/>
            </a:lvl1pPr>
            <a:lvl2pPr lvl="1">
              <a:spcBef>
                <a:spcPts val="0"/>
              </a:spcBef>
              <a:spcAft>
                <a:spcPts val="0"/>
              </a:spcAft>
              <a:buSzPts val="2400"/>
              <a:buNone/>
              <a:defRPr sz="3184"/>
            </a:lvl2pPr>
            <a:lvl3pPr lvl="2">
              <a:spcBef>
                <a:spcPts val="0"/>
              </a:spcBef>
              <a:spcAft>
                <a:spcPts val="0"/>
              </a:spcAft>
              <a:buSzPts val="2400"/>
              <a:buNone/>
              <a:defRPr sz="3184"/>
            </a:lvl3pPr>
            <a:lvl4pPr lvl="3">
              <a:spcBef>
                <a:spcPts val="0"/>
              </a:spcBef>
              <a:spcAft>
                <a:spcPts val="0"/>
              </a:spcAft>
              <a:buSzPts val="2400"/>
              <a:buNone/>
              <a:defRPr sz="3184"/>
            </a:lvl4pPr>
            <a:lvl5pPr lvl="4">
              <a:spcBef>
                <a:spcPts val="0"/>
              </a:spcBef>
              <a:spcAft>
                <a:spcPts val="0"/>
              </a:spcAft>
              <a:buSzPts val="2400"/>
              <a:buNone/>
              <a:defRPr sz="3184"/>
            </a:lvl5pPr>
            <a:lvl6pPr lvl="5">
              <a:spcBef>
                <a:spcPts val="0"/>
              </a:spcBef>
              <a:spcAft>
                <a:spcPts val="0"/>
              </a:spcAft>
              <a:buSzPts val="2400"/>
              <a:buNone/>
              <a:defRPr sz="3184"/>
            </a:lvl6pPr>
            <a:lvl7pPr lvl="6">
              <a:spcBef>
                <a:spcPts val="0"/>
              </a:spcBef>
              <a:spcAft>
                <a:spcPts val="0"/>
              </a:spcAft>
              <a:buSzPts val="2400"/>
              <a:buNone/>
              <a:defRPr sz="3184"/>
            </a:lvl7pPr>
            <a:lvl8pPr lvl="7">
              <a:spcBef>
                <a:spcPts val="0"/>
              </a:spcBef>
              <a:spcAft>
                <a:spcPts val="0"/>
              </a:spcAft>
              <a:buSzPts val="2400"/>
              <a:buNone/>
              <a:defRPr sz="3184"/>
            </a:lvl8pPr>
            <a:lvl9pPr lvl="8">
              <a:spcBef>
                <a:spcPts val="0"/>
              </a:spcBef>
              <a:spcAft>
                <a:spcPts val="0"/>
              </a:spcAft>
              <a:buSzPts val="2400"/>
              <a:buNone/>
              <a:defRPr sz="3184"/>
            </a:lvl9pPr>
          </a:lstStyle>
          <a:p>
            <a:endParaRPr/>
          </a:p>
        </p:txBody>
      </p:sp>
      <p:sp>
        <p:nvSpPr>
          <p:cNvPr id="68" name="Google Shape;68;p8"/>
          <p:cNvSpPr txBox="1">
            <a:spLocks noGrp="1"/>
          </p:cNvSpPr>
          <p:nvPr>
            <p:ph type="subTitle" idx="1"/>
          </p:nvPr>
        </p:nvSpPr>
        <p:spPr>
          <a:xfrm>
            <a:off x="2441700" y="2111967"/>
            <a:ext cx="7098000" cy="233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212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69" name="Google Shape;69;p8"/>
          <p:cNvGrpSpPr/>
          <p:nvPr/>
        </p:nvGrpSpPr>
        <p:grpSpPr>
          <a:xfrm>
            <a:off x="-701766" y="-1744098"/>
            <a:ext cx="14281660" cy="9681857"/>
            <a:chOff x="-526325" y="-1308075"/>
            <a:chExt cx="10711245" cy="7261393"/>
          </a:xfrm>
        </p:grpSpPr>
        <p:sp>
          <p:nvSpPr>
            <p:cNvPr id="70" name="Google Shape;70;p8"/>
            <p:cNvSpPr/>
            <p:nvPr/>
          </p:nvSpPr>
          <p:spPr>
            <a:xfrm>
              <a:off x="-172075" y="-1308075"/>
              <a:ext cx="1791300" cy="1791300"/>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1" name="Google Shape;71;p8"/>
            <p:cNvSpPr/>
            <p:nvPr/>
          </p:nvSpPr>
          <p:spPr>
            <a:xfrm rot="10800000">
              <a:off x="-319542" y="4440515"/>
              <a:ext cx="1020000" cy="1020000"/>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2" name="Google Shape;72;p8"/>
            <p:cNvSpPr/>
            <p:nvPr/>
          </p:nvSpPr>
          <p:spPr>
            <a:xfrm rot="10800000" flipH="1">
              <a:off x="-68824" y="4309550"/>
              <a:ext cx="327000" cy="326400"/>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3" name="Google Shape;73;p8"/>
            <p:cNvSpPr/>
            <p:nvPr/>
          </p:nvSpPr>
          <p:spPr>
            <a:xfrm rot="1549360">
              <a:off x="8092833" y="3861231"/>
              <a:ext cx="1791375" cy="1791375"/>
            </a:xfrm>
            <a:prstGeom prst="ellipse">
              <a:avLst/>
            </a:prstGeom>
            <a:solidFill>
              <a:srgbClr val="49CAD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4" name="Google Shape;74;p8"/>
            <p:cNvSpPr/>
            <p:nvPr/>
          </p:nvSpPr>
          <p:spPr>
            <a:xfrm rot="1549646">
              <a:off x="7781570" y="4746906"/>
              <a:ext cx="698248" cy="698248"/>
            </a:xfrm>
            <a:prstGeom prst="ellipse">
              <a:avLst/>
            </a:prstGeom>
            <a:solidFill>
              <a:srgbClr val="EB916B">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5" name="Google Shape;75;p8"/>
            <p:cNvSpPr/>
            <p:nvPr/>
          </p:nvSpPr>
          <p:spPr>
            <a:xfrm rot="10800000" flipH="1">
              <a:off x="440325" y="4667225"/>
              <a:ext cx="437700" cy="436800"/>
            </a:xfrm>
            <a:prstGeom prst="ellipse">
              <a:avLst/>
            </a:prstGeom>
            <a:solidFill>
              <a:srgbClr val="DE6262">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6" name="Google Shape;76;p8"/>
            <p:cNvSpPr/>
            <p:nvPr/>
          </p:nvSpPr>
          <p:spPr>
            <a:xfrm>
              <a:off x="-526325" y="-304625"/>
              <a:ext cx="1303800" cy="1303800"/>
            </a:xfrm>
            <a:prstGeom prst="ellipse">
              <a:avLst/>
            </a:prstGeom>
            <a:solidFill>
              <a:srgbClr val="9CED8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sp>
          <p:nvSpPr>
            <p:cNvPr id="77" name="Google Shape;77;p8"/>
            <p:cNvSpPr/>
            <p:nvPr/>
          </p:nvSpPr>
          <p:spPr>
            <a:xfrm rot="1549646">
              <a:off x="8714270" y="-227594"/>
              <a:ext cx="698248" cy="698248"/>
            </a:xfrm>
            <a:prstGeom prst="ellipse">
              <a:avLst/>
            </a:prstGeom>
            <a:solidFill>
              <a:srgbClr val="EFC65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2"/>
            </a:p>
          </p:txBody>
        </p:sp>
      </p:grpSp>
    </p:spTree>
    <p:extLst>
      <p:ext uri="{BB962C8B-B14F-4D97-AF65-F5344CB8AC3E}">
        <p14:creationId xmlns:p14="http://schemas.microsoft.com/office/powerpoint/2010/main" val="3115143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9E18-410C-4796-BAE8-72E7145765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FFD778-04EB-4310-BDB4-3864870EFF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2F2420-389D-48DD-A576-4F094FE432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5C1E8-35C2-4795-9A94-3622123D15E3}"/>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2A3C0204-5274-4CB4-92FC-F77A74C3F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7D656B-6560-4EBF-87C2-9F96C11A525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493401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BF75-D988-429A-9417-4754F9EE9E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483A39-2101-4855-98F3-77D273946E0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E8F62-E7C1-4BC0-99B8-63529C2AFE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FE77-80D5-49C1-8701-12B65D51E2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D1F66-DB8B-4FF6-BB37-3C82D8620A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32AAC3-6D32-4DB1-81F7-D934D1DA3E89}"/>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8" name="Footer Placeholder 7">
            <a:extLst>
              <a:ext uri="{FF2B5EF4-FFF2-40B4-BE49-F238E27FC236}">
                <a16:creationId xmlns:a16="http://schemas.microsoft.com/office/drawing/2014/main" id="{15323CED-0D49-4206-A8A4-82F092BD2E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F708F4-9097-4537-A156-D1A34A68D1E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421989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1169-38EB-43FD-9E60-237394D144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635E1A-D7DE-4859-B1C7-5AB4A6381DA0}"/>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4" name="Footer Placeholder 3">
            <a:extLst>
              <a:ext uri="{FF2B5EF4-FFF2-40B4-BE49-F238E27FC236}">
                <a16:creationId xmlns:a16="http://schemas.microsoft.com/office/drawing/2014/main" id="{DD380615-9999-4638-AE8C-1325650098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6316A9-71F6-487D-B007-8FE0F68E4355}"/>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26956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88ECC-AF32-4348-AF57-59AD83BF93F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3" name="Footer Placeholder 2">
            <a:extLst>
              <a:ext uri="{FF2B5EF4-FFF2-40B4-BE49-F238E27FC236}">
                <a16:creationId xmlns:a16="http://schemas.microsoft.com/office/drawing/2014/main" id="{497493EF-3D8D-4CCD-93D9-937B9CD13C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E34E571-A296-47F3-A0B1-88F9AA76220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582553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48F9-04FA-40DA-94FB-8533DA5959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415AC-ADF6-4190-B5B7-AB1669B400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072B5-BB4F-41A1-9C58-71126C2E1F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B429B-6C8E-4897-8B81-43B0C1A38A5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07BF5311-4137-4306-89AC-CBBBA43837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344D17-D6F9-4911-8890-EC6F7D3AA0A7}"/>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43935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AEE5-7853-4B3D-BED6-BEC1E9921D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E64B2F-2E1E-43CC-A149-4990ED8809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B154C-86D8-4B1F-9C12-296E4BF02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B8419-A93A-4044-A973-37BCCEDFBB8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9/8/2025</a:t>
            </a:fld>
            <a:endParaRPr lang="en-US"/>
          </a:p>
        </p:txBody>
      </p:sp>
      <p:sp>
        <p:nvSpPr>
          <p:cNvPr id="6" name="Footer Placeholder 5">
            <a:extLst>
              <a:ext uri="{FF2B5EF4-FFF2-40B4-BE49-F238E27FC236}">
                <a16:creationId xmlns:a16="http://schemas.microsoft.com/office/drawing/2014/main" id="{118C0B4E-A116-4949-A7C9-833C4ED0EB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0AF6C0-C7AC-4761-BBCC-A6D272B042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82835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A0790E09-D62E-466D-8D18-F5CB8BB712A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890487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BBF276E4-1A10-41AF-A89C-E50D9A9A549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9094683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13682C19-8057-4EC8-846F-BE7EF4A0060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400" y="603100"/>
            <a:ext cx="102712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1pPr>
            <a:lvl2pPr lvl="1"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2pPr>
            <a:lvl3pPr lvl="2"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3pPr>
            <a:lvl4pPr lvl="3"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4pPr>
            <a:lvl5pPr lvl="4"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5pPr>
            <a:lvl6pPr lvl="5"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6pPr>
            <a:lvl7pPr lvl="6"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7pPr>
            <a:lvl8pPr lvl="7"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8pPr>
            <a:lvl9pPr lvl="8" algn="ctr">
              <a:spcBef>
                <a:spcPts val="0"/>
              </a:spcBef>
              <a:spcAft>
                <a:spcPts val="0"/>
              </a:spcAft>
              <a:buClr>
                <a:schemeClr val="dk2"/>
              </a:buClr>
              <a:buSzPts val="2800"/>
              <a:buFont typeface="Laila"/>
              <a:buNone/>
              <a:defRPr sz="2800" b="1">
                <a:solidFill>
                  <a:schemeClr val="dk2"/>
                </a:solidFill>
                <a:latin typeface="Laila"/>
                <a:ea typeface="Laila"/>
                <a:cs typeface="Laila"/>
                <a:sym typeface="Laila"/>
              </a:defRPr>
            </a:lvl9pPr>
          </a:lstStyle>
          <a:p>
            <a:endParaRPr/>
          </a:p>
        </p:txBody>
      </p:sp>
      <p:sp>
        <p:nvSpPr>
          <p:cNvPr id="7" name="Google Shape;7;p1"/>
          <p:cNvSpPr txBox="1">
            <a:spLocks noGrp="1"/>
          </p:cNvSpPr>
          <p:nvPr>
            <p:ph type="body" idx="1"/>
          </p:nvPr>
        </p:nvSpPr>
        <p:spPr>
          <a:xfrm>
            <a:off x="960400" y="1536633"/>
            <a:ext cx="102712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9pPr>
          </a:lstStyle>
          <a:p>
            <a:endParaRPr/>
          </a:p>
        </p:txBody>
      </p:sp>
    </p:spTree>
    <p:extLst>
      <p:ext uri="{BB962C8B-B14F-4D97-AF65-F5344CB8AC3E}">
        <p14:creationId xmlns:p14="http://schemas.microsoft.com/office/powerpoint/2010/main" val="1740514922"/>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34.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4.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4.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E40BC7-A4DA-94CB-58D8-53D0EBA4C39F}"/>
              </a:ext>
            </a:extLst>
          </p:cNvPr>
          <p:cNvPicPr>
            <a:picLocks noChangeAspect="1"/>
          </p:cNvPicPr>
          <p:nvPr/>
        </p:nvPicPr>
        <p:blipFill>
          <a:blip r:embed="rId2"/>
          <a:stretch>
            <a:fillRect/>
          </a:stretch>
        </p:blipFill>
        <p:spPr>
          <a:xfrm>
            <a:off x="1543588" y="1889790"/>
            <a:ext cx="9375518" cy="1939260"/>
          </a:xfrm>
          <a:prstGeom prst="rect">
            <a:avLst/>
          </a:prstGeom>
        </p:spPr>
      </p:pic>
      <p:sp>
        <p:nvSpPr>
          <p:cNvPr id="5" name="Content Placeholder 4">
            <a:extLst>
              <a:ext uri="{FF2B5EF4-FFF2-40B4-BE49-F238E27FC236}">
                <a16:creationId xmlns:a16="http://schemas.microsoft.com/office/drawing/2014/main" id="{FBFD0734-935F-4867-AB3A-16D216E01C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0481858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71C315-0BCA-A4F3-EC4F-EFC2744D918D}"/>
              </a:ext>
            </a:extLst>
          </p:cNvPr>
          <p:cNvSpPr/>
          <p:nvPr/>
        </p:nvSpPr>
        <p:spPr>
          <a:xfrm>
            <a:off x="781050" y="295275"/>
            <a:ext cx="619125" cy="609600"/>
          </a:xfrm>
          <a:prstGeom prst="ellipse">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1</a:t>
            </a:r>
          </a:p>
        </p:txBody>
      </p:sp>
      <p:sp>
        <p:nvSpPr>
          <p:cNvPr id="3" name="TextBox 2">
            <a:extLst>
              <a:ext uri="{FF2B5EF4-FFF2-40B4-BE49-F238E27FC236}">
                <a16:creationId xmlns:a16="http://schemas.microsoft.com/office/drawing/2014/main" id="{27D6D558-AC2E-E0AC-4FA1-B8E4C6CE2E13}"/>
              </a:ext>
            </a:extLst>
          </p:cNvPr>
          <p:cNvSpPr txBox="1"/>
          <p:nvPr/>
        </p:nvSpPr>
        <p:spPr>
          <a:xfrm>
            <a:off x="1438275" y="219075"/>
            <a:ext cx="9458325" cy="954107"/>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Đọc bài văn kể lại câu chuyện và các chi tiết kể sáng tạo (A, B) dưới đây, sau đó thực hiện yêu cầu.</a:t>
            </a:r>
            <a:endParaRPr lang="en-US" sz="2800" b="1"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AEF32EBB-0A18-45B3-A478-7FEA8391000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425835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ECD1DB-E722-CDC3-914F-78750E78F290}"/>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981CC950-E28D-D9C2-0102-F71A34C07442}"/>
              </a:ext>
            </a:extLst>
          </p:cNvPr>
          <p:cNvSpPr/>
          <p:nvPr/>
        </p:nvSpPr>
        <p:spPr>
          <a:xfrm>
            <a:off x="781050" y="295275"/>
            <a:ext cx="619125" cy="609600"/>
          </a:xfrm>
          <a:prstGeom prst="ellipse">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rPr>
              <a:t>1</a:t>
            </a:r>
          </a:p>
        </p:txBody>
      </p:sp>
      <p:sp>
        <p:nvSpPr>
          <p:cNvPr id="3" name="TextBox 2">
            <a:extLst>
              <a:ext uri="{FF2B5EF4-FFF2-40B4-BE49-F238E27FC236}">
                <a16:creationId xmlns:a16="http://schemas.microsoft.com/office/drawing/2014/main" id="{F1B0B72C-4980-02B8-0680-DCC069197D0B}"/>
              </a:ext>
            </a:extLst>
          </p:cNvPr>
          <p:cNvSpPr txBox="1"/>
          <p:nvPr/>
        </p:nvSpPr>
        <p:spPr>
          <a:xfrm>
            <a:off x="1438275" y="219075"/>
            <a:ext cx="9458325" cy="954107"/>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Đọc bài văn kể lại câu chuyện và các chi tiết kể sáng tạo (A, B) dưới đây, sau đó thực hiện yêu cầu.</a:t>
            </a:r>
            <a:endParaRPr lang="en-US" sz="2800" b="1"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79EA1C4-9C3B-2D0F-B197-F982E4012752}"/>
              </a:ext>
            </a:extLst>
          </p:cNvPr>
          <p:cNvSpPr/>
          <p:nvPr/>
        </p:nvSpPr>
        <p:spPr>
          <a:xfrm>
            <a:off x="400050" y="1285875"/>
            <a:ext cx="6972300" cy="5429249"/>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Nếu hay đọc truyện phiêu lưu, có lẽ bạn sẽ thích câu chuyện </a:t>
            </a:r>
            <a:r>
              <a:rPr lang="vi-VN" b="0" i="1" dirty="0">
                <a:solidFill>
                  <a:srgbClr val="000000"/>
                </a:solidFill>
                <a:effectLst/>
                <a:latin typeface="Calibri" panose="020F0502020204030204" pitchFamily="34" charset="0"/>
                <a:cs typeface="Calibri" panose="020F0502020204030204" pitchFamily="34" charset="0"/>
              </a:rPr>
              <a:t>Một chuy</a:t>
            </a:r>
            <a:r>
              <a:rPr lang="en-US" i="1" dirty="0">
                <a:solidFill>
                  <a:srgbClr val="000000"/>
                </a:solidFill>
                <a:latin typeface="Calibri" panose="020F0502020204030204" pitchFamily="34" charset="0"/>
                <a:cs typeface="Calibri" panose="020F0502020204030204" pitchFamily="34" charset="0"/>
              </a:rPr>
              <a:t>ế</a:t>
            </a:r>
            <a:r>
              <a:rPr lang="vi-VN" b="0" i="1" dirty="0">
                <a:solidFill>
                  <a:srgbClr val="000000"/>
                </a:solidFill>
                <a:effectLst/>
                <a:latin typeface="Calibri" panose="020F0502020204030204" pitchFamily="34" charset="0"/>
                <a:cs typeface="Calibri" panose="020F0502020204030204" pitchFamily="34" charset="0"/>
              </a:rPr>
              <a:t>n phiêu lưu</a:t>
            </a:r>
            <a:r>
              <a:rPr lang="vi-VN" b="0" i="0" dirty="0">
                <a:solidFill>
                  <a:srgbClr val="000000"/>
                </a:solidFill>
                <a:effectLst/>
                <a:latin typeface="Calibri" panose="020F0502020204030204" pitchFamily="34" charset="0"/>
                <a:cs typeface="Calibri" panose="020F0502020204030204" pitchFamily="34" charset="0"/>
              </a:rPr>
              <a:t> của tác giả Nguyễn Thị Kim Hoà.</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Chuyện kể rằng, một hôm, mèo nhép rủ chuột xù sang sông chơi, nhưng chuột xù từ chối. (</a:t>
            </a:r>
            <a:r>
              <a:rPr lang="vi-VN" b="1" i="0" dirty="0">
                <a:solidFill>
                  <a:srgbClr val="000000"/>
                </a:solidFill>
                <a:effectLst/>
                <a:latin typeface="Calibri" panose="020F0502020204030204" pitchFamily="34" charset="0"/>
                <a:cs typeface="Calibri" panose="020F0502020204030204" pitchFamily="34" charset="0"/>
              </a:rPr>
              <a:t>A)</a:t>
            </a:r>
            <a:r>
              <a:rPr lang="vi-VN" b="0" i="0" dirty="0">
                <a:solidFill>
                  <a:srgbClr val="000000"/>
                </a:solidFill>
                <a:effectLst/>
                <a:latin typeface="Calibri" panose="020F0502020204030204" pitchFamily="34" charset="0"/>
                <a:cs typeface="Calibri" panose="020F0502020204030204" pitchFamily="34" charset="0"/>
              </a:rPr>
              <a:t> Mèo nhép khăng khăng muốn đi nên chuột đành đồng ý vì không nỡ để bạn mạo hiểm một mình. Hai bạn nhờ bác ngựa đưa sang sông.</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Đồng cỏ bên kia sông quả là một thế giới xanh tuyệt đẹp! </a:t>
            </a:r>
            <a:r>
              <a:rPr lang="vi-VN" b="1" i="0" dirty="0">
                <a:solidFill>
                  <a:srgbClr val="000000"/>
                </a:solidFill>
                <a:effectLst/>
                <a:latin typeface="Calibri" panose="020F0502020204030204" pitchFamily="34" charset="0"/>
                <a:cs typeface="Calibri" panose="020F0502020204030204" pitchFamily="34" charset="0"/>
              </a:rPr>
              <a:t>(B)</a:t>
            </a:r>
            <a:r>
              <a:rPr lang="vi-VN" b="0" i="0" dirty="0">
                <a:solidFill>
                  <a:srgbClr val="000000"/>
                </a:solidFill>
                <a:effectLst/>
                <a:latin typeface="Calibri" panose="020F0502020204030204" pitchFamily="34" charset="0"/>
                <a:cs typeface="Calibri" panose="020F0502020204030204" pitchFamily="34" charset="0"/>
              </a:rPr>
              <a:t> Thích chí, mèo nhép nhảy nhót khắp nơi, mặc dù chuột xù đã cảnh báo rằng trong bụi cỏ có hang rắn.</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Y như chuột lo ngại, rắn bị phá giấc ngủ, tức giận quăng mình về phía mèo nhép. Chuột xù vội nhảy từ mỏm đá xuống mình rắn để cứu bạn. Rắn tối sầm mặt mũi, còn chuột té văng ra. May thay, bác ngựa kịp thời chạy đến cứu hai bạn.</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Trên lưng bác ngựa trở về, thấy chuột xù nằm thiêm thiếp, mèo nhép cứ sụt sịt, nước mắt rơi ướt lông chuột xù. Mèo không để ý, miệng chuột đang mím lại do cố nén cười.</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Câu chuyện thật thú vị và hài hước. Mèo nhép đã có bài học quý giá về việc phải biết lắng nghe người khác để giữ an toàn cho bản thân và những người xung quanh.</a:t>
            </a:r>
          </a:p>
          <a:p>
            <a:pPr algn="ctr"/>
            <a:endParaRPr lang="en-US" dirty="0">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2B91B8C6-04F6-F7D4-115B-AFFA0BDC436E}"/>
              </a:ext>
            </a:extLst>
          </p:cNvPr>
          <p:cNvSpPr/>
          <p:nvPr/>
        </p:nvSpPr>
        <p:spPr>
          <a:xfrm>
            <a:off x="7943850" y="981075"/>
            <a:ext cx="3448050" cy="2524125"/>
          </a:xfrm>
          <a:custGeom>
            <a:avLst/>
            <a:gdLst>
              <a:gd name="connsiteX0" fmla="*/ 0 w 3448050"/>
              <a:gd name="connsiteY0" fmla="*/ 420696 h 2524125"/>
              <a:gd name="connsiteX1" fmla="*/ 420696 w 3448050"/>
              <a:gd name="connsiteY1" fmla="*/ 0 h 2524125"/>
              <a:gd name="connsiteX2" fmla="*/ 3027354 w 3448050"/>
              <a:gd name="connsiteY2" fmla="*/ 0 h 2524125"/>
              <a:gd name="connsiteX3" fmla="*/ 3448050 w 3448050"/>
              <a:gd name="connsiteY3" fmla="*/ 420696 h 2524125"/>
              <a:gd name="connsiteX4" fmla="*/ 3448050 w 3448050"/>
              <a:gd name="connsiteY4" fmla="*/ 2103429 h 2524125"/>
              <a:gd name="connsiteX5" fmla="*/ 3027354 w 3448050"/>
              <a:gd name="connsiteY5" fmla="*/ 2524125 h 2524125"/>
              <a:gd name="connsiteX6" fmla="*/ 420696 w 3448050"/>
              <a:gd name="connsiteY6" fmla="*/ 2524125 h 2524125"/>
              <a:gd name="connsiteX7" fmla="*/ 0 w 3448050"/>
              <a:gd name="connsiteY7" fmla="*/ 2103429 h 2524125"/>
              <a:gd name="connsiteX8" fmla="*/ 0 w 3448050"/>
              <a:gd name="connsiteY8" fmla="*/ 420696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050" h="2524125" fill="none" extrusionOk="0">
                <a:moveTo>
                  <a:pt x="0" y="420696"/>
                </a:moveTo>
                <a:cubicBezTo>
                  <a:pt x="6820" y="203978"/>
                  <a:pt x="192939" y="949"/>
                  <a:pt x="420696" y="0"/>
                </a:cubicBezTo>
                <a:cubicBezTo>
                  <a:pt x="993351" y="-47972"/>
                  <a:pt x="1748006" y="-135018"/>
                  <a:pt x="3027354" y="0"/>
                </a:cubicBezTo>
                <a:cubicBezTo>
                  <a:pt x="3257792" y="-8443"/>
                  <a:pt x="3440242" y="204348"/>
                  <a:pt x="3448050" y="420696"/>
                </a:cubicBezTo>
                <a:cubicBezTo>
                  <a:pt x="3486027" y="1006387"/>
                  <a:pt x="3412511" y="1670119"/>
                  <a:pt x="3448050" y="2103429"/>
                </a:cubicBezTo>
                <a:cubicBezTo>
                  <a:pt x="3441818" y="2332000"/>
                  <a:pt x="3282842" y="2497405"/>
                  <a:pt x="3027354" y="2524125"/>
                </a:cubicBezTo>
                <a:cubicBezTo>
                  <a:pt x="1924156" y="2604611"/>
                  <a:pt x="1113635" y="2431005"/>
                  <a:pt x="420696" y="2524125"/>
                </a:cubicBezTo>
                <a:cubicBezTo>
                  <a:pt x="197862" y="2526569"/>
                  <a:pt x="-11492" y="2324939"/>
                  <a:pt x="0" y="2103429"/>
                </a:cubicBezTo>
                <a:cubicBezTo>
                  <a:pt x="55250" y="1743651"/>
                  <a:pt x="103803" y="1212658"/>
                  <a:pt x="0" y="420696"/>
                </a:cubicBezTo>
                <a:close/>
              </a:path>
              <a:path w="3448050" h="2524125" stroke="0" extrusionOk="0">
                <a:moveTo>
                  <a:pt x="0" y="420696"/>
                </a:moveTo>
                <a:cubicBezTo>
                  <a:pt x="3522" y="183292"/>
                  <a:pt x="184129" y="31449"/>
                  <a:pt x="420696" y="0"/>
                </a:cubicBezTo>
                <a:cubicBezTo>
                  <a:pt x="1112447" y="-167747"/>
                  <a:pt x="1984655" y="44969"/>
                  <a:pt x="3027354" y="0"/>
                </a:cubicBezTo>
                <a:cubicBezTo>
                  <a:pt x="3267920" y="-205"/>
                  <a:pt x="3452360" y="181985"/>
                  <a:pt x="3448050" y="420696"/>
                </a:cubicBezTo>
                <a:cubicBezTo>
                  <a:pt x="3304643" y="1130740"/>
                  <a:pt x="3485373" y="1358721"/>
                  <a:pt x="3448050" y="2103429"/>
                </a:cubicBezTo>
                <a:cubicBezTo>
                  <a:pt x="3459947" y="2311220"/>
                  <a:pt x="3264626" y="2507607"/>
                  <a:pt x="3027354" y="2524125"/>
                </a:cubicBezTo>
                <a:cubicBezTo>
                  <a:pt x="2212139" y="2648222"/>
                  <a:pt x="1229489" y="2476330"/>
                  <a:pt x="420696" y="2524125"/>
                </a:cubicBezTo>
                <a:cubicBezTo>
                  <a:pt x="177066" y="2521230"/>
                  <a:pt x="-15783" y="2324072"/>
                  <a:pt x="0" y="2103429"/>
                </a:cubicBezTo>
                <a:cubicBezTo>
                  <a:pt x="-132982" y="1876498"/>
                  <a:pt x="32844" y="690166"/>
                  <a:pt x="0" y="420696"/>
                </a:cubicBezTo>
                <a:close/>
              </a:path>
            </a:pathLst>
          </a:custGeom>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b="1" i="0" dirty="0">
                <a:solidFill>
                  <a:srgbClr val="000000"/>
                </a:solidFill>
                <a:effectLst/>
              </a:rPr>
              <a:t>(A)</a:t>
            </a:r>
            <a:endParaRPr lang="en-US" sz="2000" b="0" i="0" dirty="0">
              <a:solidFill>
                <a:srgbClr val="000000"/>
              </a:solidFill>
              <a:effectLst/>
            </a:endParaRPr>
          </a:p>
          <a:p>
            <a:pPr algn="just"/>
            <a:r>
              <a:rPr lang="en-US" sz="2000" b="0" i="0" dirty="0">
                <a:solidFill>
                  <a:srgbClr val="000000"/>
                </a:solidFill>
                <a:effectLst/>
              </a:rPr>
              <a:t>   </a:t>
            </a:r>
            <a:r>
              <a:rPr lang="en-US" sz="2000" b="0" i="0" dirty="0" err="1">
                <a:solidFill>
                  <a:srgbClr val="000000"/>
                </a:solidFill>
                <a:effectLst/>
              </a:rPr>
              <a:t>Chuột</a:t>
            </a:r>
            <a:r>
              <a:rPr lang="en-US" sz="2000" b="0" i="0" dirty="0">
                <a:solidFill>
                  <a:srgbClr val="000000"/>
                </a:solidFill>
                <a:effectLst/>
              </a:rPr>
              <a:t> </a:t>
            </a:r>
            <a:r>
              <a:rPr lang="en-US" sz="2000" b="0" i="0" dirty="0" err="1">
                <a:solidFill>
                  <a:srgbClr val="000000"/>
                </a:solidFill>
                <a:effectLst/>
              </a:rPr>
              <a:t>xù</a:t>
            </a:r>
            <a:r>
              <a:rPr lang="en-US" sz="2000" b="0" i="0" dirty="0">
                <a:solidFill>
                  <a:srgbClr val="000000"/>
                </a:solidFill>
                <a:effectLst/>
              </a:rPr>
              <a:t> </a:t>
            </a:r>
            <a:r>
              <a:rPr lang="en-US" sz="2000" b="0" i="0" dirty="0" err="1">
                <a:solidFill>
                  <a:srgbClr val="000000"/>
                </a:solidFill>
                <a:effectLst/>
              </a:rPr>
              <a:t>nói</a:t>
            </a:r>
            <a:r>
              <a:rPr lang="en-US" sz="2000" b="0" i="0" dirty="0">
                <a:solidFill>
                  <a:srgbClr val="000000"/>
                </a:solidFill>
                <a:effectLst/>
              </a:rPr>
              <a:t>:</a:t>
            </a:r>
          </a:p>
          <a:p>
            <a:pPr algn="just"/>
            <a:r>
              <a:rPr lang="en-US" sz="2000" b="0" i="0" dirty="0">
                <a:solidFill>
                  <a:srgbClr val="000000"/>
                </a:solidFill>
                <a:effectLst/>
              </a:rPr>
              <a:t>   – </a:t>
            </a:r>
            <a:r>
              <a:rPr lang="en-US" sz="2000" b="0" i="0" dirty="0" err="1">
                <a:solidFill>
                  <a:srgbClr val="000000"/>
                </a:solidFill>
                <a:effectLst/>
              </a:rPr>
              <a:t>Bác</a:t>
            </a:r>
            <a:r>
              <a:rPr lang="en-US" sz="2000" b="0" i="0" dirty="0">
                <a:solidFill>
                  <a:srgbClr val="000000"/>
                </a:solidFill>
                <a:effectLst/>
              </a:rPr>
              <a:t> </a:t>
            </a:r>
            <a:r>
              <a:rPr lang="en-US" sz="2000" b="0" i="0" dirty="0" err="1">
                <a:solidFill>
                  <a:srgbClr val="000000"/>
                </a:solidFill>
                <a:effectLst/>
              </a:rPr>
              <a:t>ngựa</a:t>
            </a:r>
            <a:r>
              <a:rPr lang="en-US" sz="2000" b="0" i="0" dirty="0">
                <a:solidFill>
                  <a:srgbClr val="000000"/>
                </a:solidFill>
                <a:effectLst/>
              </a:rPr>
              <a:t> </a:t>
            </a:r>
            <a:r>
              <a:rPr lang="en-US" sz="2000" b="0" i="0" dirty="0" err="1">
                <a:solidFill>
                  <a:srgbClr val="000000"/>
                </a:solidFill>
                <a:effectLst/>
              </a:rPr>
              <a:t>bảo</a:t>
            </a:r>
            <a:r>
              <a:rPr lang="en-US" sz="2000" b="0" i="0" dirty="0">
                <a:solidFill>
                  <a:srgbClr val="000000"/>
                </a:solidFill>
                <a:effectLst/>
              </a:rPr>
              <a:t> </a:t>
            </a:r>
            <a:r>
              <a:rPr lang="en-US" sz="2000" b="0" i="0" dirty="0" err="1">
                <a:solidFill>
                  <a:srgbClr val="000000"/>
                </a:solidFill>
                <a:effectLst/>
              </a:rPr>
              <a:t>nguy</a:t>
            </a:r>
            <a:r>
              <a:rPr lang="en-US" sz="2000" b="0" i="0" dirty="0">
                <a:solidFill>
                  <a:srgbClr val="000000"/>
                </a:solidFill>
                <a:effectLst/>
              </a:rPr>
              <a:t> </a:t>
            </a:r>
            <a:r>
              <a:rPr lang="en-US" sz="2000" b="0" i="0" dirty="0" err="1">
                <a:solidFill>
                  <a:srgbClr val="000000"/>
                </a:solidFill>
                <a:effectLst/>
              </a:rPr>
              <a:t>hiểm</a:t>
            </a:r>
            <a:r>
              <a:rPr lang="en-US" sz="2000" b="0" i="0" dirty="0">
                <a:solidFill>
                  <a:srgbClr val="000000"/>
                </a:solidFill>
                <a:effectLst/>
              </a:rPr>
              <a:t> </a:t>
            </a:r>
            <a:r>
              <a:rPr lang="en-US" sz="2000" b="0" i="0" dirty="0" err="1">
                <a:solidFill>
                  <a:srgbClr val="000000"/>
                </a:solidFill>
                <a:effectLst/>
              </a:rPr>
              <a:t>lắm</a:t>
            </a:r>
            <a:r>
              <a:rPr lang="en-US" sz="2000" b="0" i="0" dirty="0">
                <a:solidFill>
                  <a:srgbClr val="000000"/>
                </a:solidFill>
                <a:effectLst/>
              </a:rPr>
              <a:t>.</a:t>
            </a:r>
          </a:p>
          <a:p>
            <a:pPr algn="just"/>
            <a:r>
              <a:rPr lang="en-US" sz="2000" b="0" i="0" dirty="0">
                <a:solidFill>
                  <a:srgbClr val="000000"/>
                </a:solidFill>
                <a:effectLst/>
              </a:rPr>
              <a:t>   </a:t>
            </a:r>
            <a:r>
              <a:rPr lang="en-US" sz="2000" b="0" i="0" dirty="0" err="1">
                <a:solidFill>
                  <a:srgbClr val="000000"/>
                </a:solidFill>
                <a:effectLst/>
              </a:rPr>
              <a:t>Mèo</a:t>
            </a:r>
            <a:r>
              <a:rPr lang="en-US" sz="2000" b="0" i="0" dirty="0">
                <a:solidFill>
                  <a:srgbClr val="000000"/>
                </a:solidFill>
                <a:effectLst/>
              </a:rPr>
              <a:t> </a:t>
            </a:r>
            <a:r>
              <a:rPr lang="en-US" sz="2000" b="0" i="0" dirty="0" err="1">
                <a:solidFill>
                  <a:srgbClr val="000000"/>
                </a:solidFill>
                <a:effectLst/>
              </a:rPr>
              <a:t>nhép</a:t>
            </a:r>
            <a:r>
              <a:rPr lang="en-US" sz="2000" b="0" i="0" dirty="0">
                <a:solidFill>
                  <a:srgbClr val="000000"/>
                </a:solidFill>
                <a:effectLst/>
              </a:rPr>
              <a:t> </a:t>
            </a:r>
            <a:r>
              <a:rPr lang="en-US" sz="2000" b="0" i="0" dirty="0" err="1">
                <a:solidFill>
                  <a:srgbClr val="000000"/>
                </a:solidFill>
                <a:effectLst/>
              </a:rPr>
              <a:t>hứ</a:t>
            </a:r>
            <a:r>
              <a:rPr lang="en-US" sz="2000" b="0" i="0" dirty="0">
                <a:solidFill>
                  <a:srgbClr val="000000"/>
                </a:solidFill>
                <a:effectLst/>
              </a:rPr>
              <a:t> </a:t>
            </a:r>
            <a:r>
              <a:rPr lang="en-US" sz="2000" b="0" i="0" dirty="0" err="1">
                <a:solidFill>
                  <a:srgbClr val="000000"/>
                </a:solidFill>
                <a:effectLst/>
              </a:rPr>
              <a:t>một</a:t>
            </a:r>
            <a:r>
              <a:rPr lang="en-US" sz="2000" b="0" i="0" dirty="0">
                <a:solidFill>
                  <a:srgbClr val="000000"/>
                </a:solidFill>
                <a:effectLst/>
              </a:rPr>
              <a:t> </a:t>
            </a:r>
            <a:r>
              <a:rPr lang="en-US" sz="2000" b="0" i="0" dirty="0" err="1">
                <a:solidFill>
                  <a:srgbClr val="000000"/>
                </a:solidFill>
                <a:effectLst/>
              </a:rPr>
              <a:t>cái</a:t>
            </a:r>
            <a:r>
              <a:rPr lang="en-US" sz="2000" b="0" i="0" dirty="0">
                <a:solidFill>
                  <a:srgbClr val="000000"/>
                </a:solidFill>
                <a:effectLst/>
              </a:rPr>
              <a:t>:</a:t>
            </a:r>
          </a:p>
          <a:p>
            <a:pPr algn="just"/>
            <a:r>
              <a:rPr lang="en-US" sz="2000" b="0" i="0" dirty="0">
                <a:solidFill>
                  <a:srgbClr val="000000"/>
                </a:solidFill>
                <a:effectLst/>
              </a:rPr>
              <a:t>   – </a:t>
            </a:r>
            <a:r>
              <a:rPr lang="en-US" sz="2000" b="0" i="0" dirty="0" err="1">
                <a:solidFill>
                  <a:srgbClr val="000000"/>
                </a:solidFill>
                <a:effectLst/>
              </a:rPr>
              <a:t>Cậu</a:t>
            </a:r>
            <a:r>
              <a:rPr lang="en-US" sz="2000" b="0" i="0" dirty="0">
                <a:solidFill>
                  <a:srgbClr val="000000"/>
                </a:solidFill>
                <a:effectLst/>
              </a:rPr>
              <a:t> </a:t>
            </a:r>
            <a:r>
              <a:rPr lang="en-US" sz="2000" b="0" i="0" dirty="0" err="1">
                <a:solidFill>
                  <a:srgbClr val="000000"/>
                </a:solidFill>
                <a:effectLst/>
              </a:rPr>
              <a:t>không</a:t>
            </a:r>
            <a:r>
              <a:rPr lang="en-US" sz="2000" b="0" i="0" dirty="0">
                <a:solidFill>
                  <a:srgbClr val="000000"/>
                </a:solidFill>
                <a:effectLst/>
              </a:rPr>
              <a:t> </a:t>
            </a:r>
            <a:r>
              <a:rPr lang="en-US" sz="2000" b="0" i="0" dirty="0" err="1">
                <a:solidFill>
                  <a:srgbClr val="000000"/>
                </a:solidFill>
                <a:effectLst/>
              </a:rPr>
              <a:t>đi</a:t>
            </a:r>
            <a:r>
              <a:rPr lang="en-US" sz="2000" b="0" i="0" dirty="0">
                <a:solidFill>
                  <a:srgbClr val="000000"/>
                </a:solidFill>
                <a:effectLst/>
              </a:rPr>
              <a:t> </a:t>
            </a:r>
            <a:r>
              <a:rPr lang="en-US" sz="2000" b="0" i="0" dirty="0" err="1">
                <a:solidFill>
                  <a:srgbClr val="000000"/>
                </a:solidFill>
                <a:effectLst/>
              </a:rPr>
              <a:t>thì</a:t>
            </a:r>
            <a:r>
              <a:rPr lang="en-US" sz="2000" b="0" i="0" dirty="0">
                <a:solidFill>
                  <a:srgbClr val="000000"/>
                </a:solidFill>
                <a:effectLst/>
              </a:rPr>
              <a:t> </a:t>
            </a:r>
            <a:r>
              <a:rPr lang="en-US" sz="2000" b="0" i="0" dirty="0" err="1">
                <a:solidFill>
                  <a:srgbClr val="000000"/>
                </a:solidFill>
                <a:effectLst/>
              </a:rPr>
              <a:t>thôi</a:t>
            </a:r>
            <a:r>
              <a:rPr lang="en-US" sz="2000" b="0" i="0" dirty="0">
                <a:solidFill>
                  <a:srgbClr val="000000"/>
                </a:solidFill>
                <a:effectLst/>
              </a:rPr>
              <a:t>, </a:t>
            </a:r>
            <a:r>
              <a:rPr lang="en-US" sz="2000" b="0" i="0" dirty="0" err="1">
                <a:solidFill>
                  <a:srgbClr val="000000"/>
                </a:solidFill>
                <a:effectLst/>
              </a:rPr>
              <a:t>tớ</a:t>
            </a:r>
            <a:r>
              <a:rPr lang="en-US" sz="2000" b="0" i="0" dirty="0">
                <a:solidFill>
                  <a:srgbClr val="000000"/>
                </a:solidFill>
                <a:effectLst/>
              </a:rPr>
              <a:t> </a:t>
            </a:r>
            <a:r>
              <a:rPr lang="en-US" sz="2000" b="0" i="0" dirty="0" err="1">
                <a:solidFill>
                  <a:srgbClr val="000000"/>
                </a:solidFill>
                <a:effectLst/>
              </a:rPr>
              <a:t>đi</a:t>
            </a:r>
            <a:r>
              <a:rPr lang="en-US" sz="2000" b="0" i="0" dirty="0">
                <a:solidFill>
                  <a:srgbClr val="000000"/>
                </a:solidFill>
                <a:effectLst/>
              </a:rPr>
              <a:t> </a:t>
            </a:r>
            <a:r>
              <a:rPr lang="en-US" sz="2000" b="0" i="0" dirty="0" err="1">
                <a:solidFill>
                  <a:srgbClr val="000000"/>
                </a:solidFill>
                <a:effectLst/>
              </a:rPr>
              <a:t>một</a:t>
            </a:r>
            <a:r>
              <a:rPr lang="en-US" sz="2000" b="0" i="0" dirty="0">
                <a:solidFill>
                  <a:srgbClr val="000000"/>
                </a:solidFill>
                <a:effectLst/>
              </a:rPr>
              <a:t> </a:t>
            </a:r>
            <a:r>
              <a:rPr lang="en-US" sz="2000" b="0" i="0" dirty="0" err="1">
                <a:solidFill>
                  <a:srgbClr val="000000"/>
                </a:solidFill>
                <a:effectLst/>
              </a:rPr>
              <a:t>mình</a:t>
            </a:r>
            <a:r>
              <a:rPr lang="en-US" sz="2000" b="0" i="0" dirty="0">
                <a:solidFill>
                  <a:srgbClr val="000000"/>
                </a:solidFill>
                <a:effectLst/>
              </a:rPr>
              <a:t>.</a:t>
            </a:r>
          </a:p>
        </p:txBody>
      </p:sp>
      <p:sp>
        <p:nvSpPr>
          <p:cNvPr id="7" name="Rectangle: Rounded Corners 6">
            <a:extLst>
              <a:ext uri="{FF2B5EF4-FFF2-40B4-BE49-F238E27FC236}">
                <a16:creationId xmlns:a16="http://schemas.microsoft.com/office/drawing/2014/main" id="{DCBA143F-EB68-4ED7-7942-6F62E359EC0A}"/>
              </a:ext>
            </a:extLst>
          </p:cNvPr>
          <p:cNvSpPr/>
          <p:nvPr/>
        </p:nvSpPr>
        <p:spPr>
          <a:xfrm>
            <a:off x="7877175" y="3876675"/>
            <a:ext cx="3448050" cy="2524125"/>
          </a:xfrm>
          <a:custGeom>
            <a:avLst/>
            <a:gdLst>
              <a:gd name="connsiteX0" fmla="*/ 0 w 3448050"/>
              <a:gd name="connsiteY0" fmla="*/ 420696 h 2524125"/>
              <a:gd name="connsiteX1" fmla="*/ 420696 w 3448050"/>
              <a:gd name="connsiteY1" fmla="*/ 0 h 2524125"/>
              <a:gd name="connsiteX2" fmla="*/ 3027354 w 3448050"/>
              <a:gd name="connsiteY2" fmla="*/ 0 h 2524125"/>
              <a:gd name="connsiteX3" fmla="*/ 3448050 w 3448050"/>
              <a:gd name="connsiteY3" fmla="*/ 420696 h 2524125"/>
              <a:gd name="connsiteX4" fmla="*/ 3448050 w 3448050"/>
              <a:gd name="connsiteY4" fmla="*/ 2103429 h 2524125"/>
              <a:gd name="connsiteX5" fmla="*/ 3027354 w 3448050"/>
              <a:gd name="connsiteY5" fmla="*/ 2524125 h 2524125"/>
              <a:gd name="connsiteX6" fmla="*/ 420696 w 3448050"/>
              <a:gd name="connsiteY6" fmla="*/ 2524125 h 2524125"/>
              <a:gd name="connsiteX7" fmla="*/ 0 w 3448050"/>
              <a:gd name="connsiteY7" fmla="*/ 2103429 h 2524125"/>
              <a:gd name="connsiteX8" fmla="*/ 0 w 3448050"/>
              <a:gd name="connsiteY8" fmla="*/ 420696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050" h="2524125" fill="none" extrusionOk="0">
                <a:moveTo>
                  <a:pt x="0" y="420696"/>
                </a:moveTo>
                <a:cubicBezTo>
                  <a:pt x="6820" y="203978"/>
                  <a:pt x="192939" y="949"/>
                  <a:pt x="420696" y="0"/>
                </a:cubicBezTo>
                <a:cubicBezTo>
                  <a:pt x="993351" y="-47972"/>
                  <a:pt x="1748006" y="-135018"/>
                  <a:pt x="3027354" y="0"/>
                </a:cubicBezTo>
                <a:cubicBezTo>
                  <a:pt x="3257792" y="-8443"/>
                  <a:pt x="3440242" y="204348"/>
                  <a:pt x="3448050" y="420696"/>
                </a:cubicBezTo>
                <a:cubicBezTo>
                  <a:pt x="3486027" y="1006387"/>
                  <a:pt x="3412511" y="1670119"/>
                  <a:pt x="3448050" y="2103429"/>
                </a:cubicBezTo>
                <a:cubicBezTo>
                  <a:pt x="3441818" y="2332000"/>
                  <a:pt x="3282842" y="2497405"/>
                  <a:pt x="3027354" y="2524125"/>
                </a:cubicBezTo>
                <a:cubicBezTo>
                  <a:pt x="1924156" y="2604611"/>
                  <a:pt x="1113635" y="2431005"/>
                  <a:pt x="420696" y="2524125"/>
                </a:cubicBezTo>
                <a:cubicBezTo>
                  <a:pt x="197862" y="2526569"/>
                  <a:pt x="-11492" y="2324939"/>
                  <a:pt x="0" y="2103429"/>
                </a:cubicBezTo>
                <a:cubicBezTo>
                  <a:pt x="55250" y="1743651"/>
                  <a:pt x="103803" y="1212658"/>
                  <a:pt x="0" y="420696"/>
                </a:cubicBezTo>
                <a:close/>
              </a:path>
              <a:path w="3448050" h="2524125" stroke="0" extrusionOk="0">
                <a:moveTo>
                  <a:pt x="0" y="420696"/>
                </a:moveTo>
                <a:cubicBezTo>
                  <a:pt x="3522" y="183292"/>
                  <a:pt x="184129" y="31449"/>
                  <a:pt x="420696" y="0"/>
                </a:cubicBezTo>
                <a:cubicBezTo>
                  <a:pt x="1112447" y="-167747"/>
                  <a:pt x="1984655" y="44969"/>
                  <a:pt x="3027354" y="0"/>
                </a:cubicBezTo>
                <a:cubicBezTo>
                  <a:pt x="3267920" y="-205"/>
                  <a:pt x="3452360" y="181985"/>
                  <a:pt x="3448050" y="420696"/>
                </a:cubicBezTo>
                <a:cubicBezTo>
                  <a:pt x="3304643" y="1130740"/>
                  <a:pt x="3485373" y="1358721"/>
                  <a:pt x="3448050" y="2103429"/>
                </a:cubicBezTo>
                <a:cubicBezTo>
                  <a:pt x="3459947" y="2311220"/>
                  <a:pt x="3264626" y="2507607"/>
                  <a:pt x="3027354" y="2524125"/>
                </a:cubicBezTo>
                <a:cubicBezTo>
                  <a:pt x="2212139" y="2648222"/>
                  <a:pt x="1229489" y="2476330"/>
                  <a:pt x="420696" y="2524125"/>
                </a:cubicBezTo>
                <a:cubicBezTo>
                  <a:pt x="177066" y="2521230"/>
                  <a:pt x="-15783" y="2324072"/>
                  <a:pt x="0" y="2103429"/>
                </a:cubicBezTo>
                <a:cubicBezTo>
                  <a:pt x="-132982" y="1876498"/>
                  <a:pt x="32844" y="690166"/>
                  <a:pt x="0" y="420696"/>
                </a:cubicBezTo>
                <a:close/>
              </a:path>
            </a:pathLst>
          </a:custGeom>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000" b="1" i="0" dirty="0">
                <a:solidFill>
                  <a:srgbClr val="000000"/>
                </a:solidFill>
                <a:effectLst/>
                <a:latin typeface="Calibri" panose="020F0502020204030204" pitchFamily="34" charset="0"/>
                <a:cs typeface="Calibri" panose="020F0502020204030204" pitchFamily="34" charset="0"/>
              </a:rPr>
              <a:t>(B)</a:t>
            </a:r>
          </a:p>
          <a:p>
            <a:pPr algn="just"/>
            <a:r>
              <a:rPr lang="en-US" sz="2000" i="0" dirty="0">
                <a:solidFill>
                  <a:srgbClr val="000000"/>
                </a:solidFill>
                <a:effectLst/>
                <a:latin typeface="Calibri" panose="020F0502020204030204" pitchFamily="34" charset="0"/>
                <a:cs typeface="Calibri" panose="020F0502020204030204" pitchFamily="34" charset="0"/>
              </a:rPr>
              <a:t>   </a:t>
            </a:r>
            <a:r>
              <a:rPr lang="vi-VN" sz="2000" i="0" dirty="0">
                <a:solidFill>
                  <a:srgbClr val="000000"/>
                </a:solidFill>
                <a:effectLst/>
                <a:latin typeface="Calibri" panose="020F0502020204030204" pitchFamily="34" charset="0"/>
                <a:cs typeface="Calibri" panose="020F0502020204030204" pitchFamily="34" charset="0"/>
              </a:rPr>
              <a:t>Cỏ phủ kín cánh đồng như một tấm thảm xanh mát. Cây cối cũng xanh mướt như ngày nào cũng được gội rửa. Không gian ngai ngái mùi cỏ thơm, thật dễ chịu!</a:t>
            </a:r>
            <a:endParaRPr lang="en-US" sz="2000"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48030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042"/>
            <a:ext cx="10515600" cy="770948"/>
          </a:xfrm>
        </p:spPr>
        <p:txBody>
          <a:bodyPr>
            <a:normAutofit/>
          </a:bodyPr>
          <a:lstStyle/>
          <a:p>
            <a:r>
              <a:rPr lang="en-US" sz="3200">
                <a:ln>
                  <a:solidFill>
                    <a:sysClr val="windowText" lastClr="000000"/>
                  </a:solidFill>
                </a:ln>
                <a:solidFill>
                  <a:srgbClr val="FFB84C"/>
                </a:solidFill>
                <a:latin typeface="iCiel Pony" panose="02000000000000000000" pitchFamily="2" charset="0"/>
              </a:rPr>
              <a:t>1. Nghe kể chuyện:</a:t>
            </a:r>
          </a:p>
        </p:txBody>
      </p:sp>
      <p:sp>
        <p:nvSpPr>
          <p:cNvPr id="7" name="Rounded Rectangular Callout 6"/>
          <p:cNvSpPr/>
          <p:nvPr/>
        </p:nvSpPr>
        <p:spPr>
          <a:xfrm>
            <a:off x="7272336" y="1666164"/>
            <a:ext cx="4295775" cy="1193525"/>
          </a:xfrm>
          <a:prstGeom prst="wedgeRoundRectCallout">
            <a:avLst>
              <a:gd name="adj1" fmla="val 24081"/>
              <a:gd name="adj2" fmla="val 85357"/>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US" sz="3200" b="1" dirty="0">
                <a:solidFill>
                  <a:prstClr val="black"/>
                </a:solidFill>
                <a:latin typeface="Cambria" panose="02040503050406030204" pitchFamily="18" charset="0"/>
                <a:ea typeface="Cambria" panose="02040503050406030204" pitchFamily="18" charset="0"/>
              </a:rPr>
              <a:t>a.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văn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trên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kể</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câu</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chuyện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gì</a:t>
            </a:r>
            <a:r>
              <a:rPr lang="en-US" sz="3200" b="1" dirty="0">
                <a:solidFill>
                  <a:prstClr val="black"/>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3" name="Picture 22"/>
          <p:cNvPicPr>
            <a:picLocks noChangeAspect="1"/>
          </p:cNvPicPr>
          <p:nvPr/>
        </p:nvPicPr>
        <p:blipFill rotWithShape="1">
          <a:blip r:embed="rId2">
            <a:extLst>
              <a:ext uri="{BEBA8EAE-BF5A-486C-A8C5-ECC9F3942E4B}">
                <a14:imgProps xmlns:a14="http://schemas.microsoft.com/office/drawing/2010/main">
                  <a14:imgLayer r:embed="rId3">
                    <a14:imgEffect>
                      <a14:backgroundRemoval t="2871" b="40073" l="2281" r="25998">
                        <a14:foregroundMark x1="11042" y1="15123" x2="11353" y2="21391"/>
                        <a14:foregroundMark x1="15526" y1="14193" x2="16148" y2="21634"/>
                        <a14:foregroundMark x1="18300" y1="33886" x2="18300" y2="33886"/>
                      </a14:backgroundRemoval>
                    </a14:imgEffect>
                  </a14:imgLayer>
                </a14:imgProps>
              </a:ext>
              <a:ext uri="{28A0092B-C50C-407E-A947-70E740481C1C}">
                <a14:useLocalDpi xmlns:a14="http://schemas.microsoft.com/office/drawing/2010/main" val="0"/>
              </a:ext>
            </a:extLst>
          </a:blip>
          <a:srcRect r="72997" b="57564"/>
          <a:stretch/>
        </p:blipFill>
        <p:spPr>
          <a:xfrm>
            <a:off x="8632253" y="3121650"/>
            <a:ext cx="3795880" cy="3824907"/>
          </a:xfrm>
          <a:prstGeom prst="rect">
            <a:avLst/>
          </a:prstGeom>
        </p:spPr>
      </p:pic>
      <p:sp>
        <p:nvSpPr>
          <p:cNvPr id="3" name="Rectangle 2">
            <a:extLst>
              <a:ext uri="{FF2B5EF4-FFF2-40B4-BE49-F238E27FC236}">
                <a16:creationId xmlns:a16="http://schemas.microsoft.com/office/drawing/2014/main" id="{96B490FB-CF96-35B8-5169-2EDB2963722A}"/>
              </a:ext>
            </a:extLst>
          </p:cNvPr>
          <p:cNvSpPr/>
          <p:nvPr/>
        </p:nvSpPr>
        <p:spPr>
          <a:xfrm>
            <a:off x="600075" y="742950"/>
            <a:ext cx="5495925" cy="5429249"/>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Nếu hay đọc truyện phiêu lưu, có lẽ bạn sẽ thích câu chuyện </a:t>
            </a:r>
            <a:r>
              <a:rPr lang="vi-VN" sz="1600" b="0" i="1" dirty="0">
                <a:solidFill>
                  <a:srgbClr val="000000"/>
                </a:solidFill>
                <a:effectLst/>
                <a:latin typeface="Calibri" panose="020F0502020204030204" pitchFamily="34" charset="0"/>
                <a:cs typeface="Calibri" panose="020F0502020204030204" pitchFamily="34" charset="0"/>
              </a:rPr>
              <a:t>Một chuy</a:t>
            </a:r>
            <a:r>
              <a:rPr lang="en-US" sz="1600" i="1" dirty="0">
                <a:solidFill>
                  <a:srgbClr val="000000"/>
                </a:solidFill>
                <a:latin typeface="Calibri" panose="020F0502020204030204" pitchFamily="34" charset="0"/>
                <a:cs typeface="Calibri" panose="020F0502020204030204" pitchFamily="34" charset="0"/>
              </a:rPr>
              <a:t>ế</a:t>
            </a:r>
            <a:r>
              <a:rPr lang="vi-VN" sz="1600" b="0" i="1" dirty="0">
                <a:solidFill>
                  <a:srgbClr val="000000"/>
                </a:solidFill>
                <a:effectLst/>
                <a:latin typeface="Calibri" panose="020F0502020204030204" pitchFamily="34" charset="0"/>
                <a:cs typeface="Calibri" panose="020F0502020204030204" pitchFamily="34" charset="0"/>
              </a:rPr>
              <a:t>n phiêu lưu</a:t>
            </a:r>
            <a:r>
              <a:rPr lang="vi-VN" sz="1600" b="0" i="0" dirty="0">
                <a:solidFill>
                  <a:srgbClr val="000000"/>
                </a:solidFill>
                <a:effectLst/>
                <a:latin typeface="Calibri" panose="020F0502020204030204" pitchFamily="34" charset="0"/>
                <a:cs typeface="Calibri" panose="020F0502020204030204" pitchFamily="34" charset="0"/>
              </a:rPr>
              <a:t> của tác giả Nguyễn Thị Kim Hoà.</a:t>
            </a:r>
          </a:p>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Chuyện kể rằng, một hôm, mèo nhép rủ chuột xù sang sông chơi, nhưng chuột xù từ chối. (</a:t>
            </a:r>
            <a:r>
              <a:rPr lang="vi-VN" sz="1600" b="1" i="0" dirty="0">
                <a:solidFill>
                  <a:srgbClr val="000000"/>
                </a:solidFill>
                <a:effectLst/>
                <a:latin typeface="Calibri" panose="020F0502020204030204" pitchFamily="34" charset="0"/>
                <a:cs typeface="Calibri" panose="020F0502020204030204" pitchFamily="34" charset="0"/>
              </a:rPr>
              <a:t>A)</a:t>
            </a:r>
            <a:r>
              <a:rPr lang="vi-VN" sz="1600" b="0" i="0" dirty="0">
                <a:solidFill>
                  <a:srgbClr val="000000"/>
                </a:solidFill>
                <a:effectLst/>
                <a:latin typeface="Calibri" panose="020F0502020204030204" pitchFamily="34" charset="0"/>
                <a:cs typeface="Calibri" panose="020F0502020204030204" pitchFamily="34" charset="0"/>
              </a:rPr>
              <a:t> Mèo nhép khăng khăng muốn đi nên chuột đành đồng ý vì không nỡ để bạn mạo hiểm một mình. Hai bạn nhờ bác ngựa đưa sang sông.</a:t>
            </a:r>
          </a:p>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Đồng cỏ bên kia sông quả là một thế giới xanh tuyệt đẹp! </a:t>
            </a:r>
            <a:r>
              <a:rPr lang="vi-VN" sz="1600" b="1" i="0" dirty="0">
                <a:solidFill>
                  <a:srgbClr val="000000"/>
                </a:solidFill>
                <a:effectLst/>
                <a:latin typeface="Calibri" panose="020F0502020204030204" pitchFamily="34" charset="0"/>
                <a:cs typeface="Calibri" panose="020F0502020204030204" pitchFamily="34" charset="0"/>
              </a:rPr>
              <a:t>(B)</a:t>
            </a:r>
            <a:r>
              <a:rPr lang="vi-VN" sz="1600" b="0" i="0" dirty="0">
                <a:solidFill>
                  <a:srgbClr val="000000"/>
                </a:solidFill>
                <a:effectLst/>
                <a:latin typeface="Calibri" panose="020F0502020204030204" pitchFamily="34" charset="0"/>
                <a:cs typeface="Calibri" panose="020F0502020204030204" pitchFamily="34" charset="0"/>
              </a:rPr>
              <a:t> Thích chí, mèo nhép nhảy nhót khắp nơi, mặc dù chuột xù đã cảnh báo rằng trong bụi cỏ có hang rắn.</a:t>
            </a:r>
          </a:p>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Y như chuột lo ngại, rắn bị phá giấc ngủ, tức giận quăng mình về phía mèo nhép. Chuột xù vội nhảy từ mỏm đá xuống mình rắn để cứu bạn. Rắn tối sầm mặt mũi, còn chuột té văng ra. May thay, bác ngựa kịp thời chạy đến cứu hai bạn.</a:t>
            </a:r>
          </a:p>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Trên lưng bác ngựa trở về, thấy chuột xù nằm thiêm thiếp, mèo nhép cứ sụt sịt, nước mắt rơi ướt lông chuột xù. Mèo không để ý, miệng chuột đang mím lại do cố nén cười.</a:t>
            </a:r>
          </a:p>
          <a:p>
            <a:pPr algn="just"/>
            <a:r>
              <a:rPr lang="en-US" sz="1600" b="0" i="0" dirty="0">
                <a:solidFill>
                  <a:srgbClr val="000000"/>
                </a:solidFill>
                <a:effectLst/>
                <a:latin typeface="Calibri" panose="020F0502020204030204" pitchFamily="34" charset="0"/>
                <a:cs typeface="Calibri" panose="020F0502020204030204" pitchFamily="34" charset="0"/>
              </a:rPr>
              <a:t>   </a:t>
            </a:r>
            <a:r>
              <a:rPr lang="vi-VN" sz="1600" b="0" i="0" dirty="0">
                <a:solidFill>
                  <a:srgbClr val="000000"/>
                </a:solidFill>
                <a:effectLst/>
                <a:latin typeface="Calibri" panose="020F0502020204030204" pitchFamily="34" charset="0"/>
                <a:cs typeface="Calibri" panose="020F0502020204030204" pitchFamily="34" charset="0"/>
              </a:rPr>
              <a:t>Câu chuyện thật thú vị và hài hước. Mèo nhép đã có bài học quý giá về việc phải biết lắng nghe người khác để giữ an toàn cho bản thân và những người xung quanh.</a:t>
            </a:r>
          </a:p>
          <a:p>
            <a:pPr algn="ctr"/>
            <a:endParaRPr lang="en-US" sz="16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60FB78D8-B0FC-EC8F-90F6-4176FBA2BE76}"/>
              </a:ext>
            </a:extLst>
          </p:cNvPr>
          <p:cNvGrpSpPr/>
          <p:nvPr/>
        </p:nvGrpSpPr>
        <p:grpSpPr>
          <a:xfrm flipH="1">
            <a:off x="5743575" y="3757764"/>
            <a:ext cx="3914776" cy="2619200"/>
            <a:chOff x="632010" y="2370827"/>
            <a:chExt cx="4674235" cy="2619200"/>
          </a:xfrm>
        </p:grpSpPr>
        <p:sp>
          <p:nvSpPr>
            <p:cNvPr id="9" name="Freeform 18">
              <a:extLst>
                <a:ext uri="{FF2B5EF4-FFF2-40B4-BE49-F238E27FC236}">
                  <a16:creationId xmlns:a16="http://schemas.microsoft.com/office/drawing/2014/main" id="{A90CB8BE-057A-3E88-5D3F-F670016E7D2F}"/>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ACDF85A8-25EB-91E6-D49F-081C8C960DFD}"/>
                </a:ext>
              </a:extLst>
            </p:cNvPr>
            <p:cNvSpPr txBox="1"/>
            <p:nvPr/>
          </p:nvSpPr>
          <p:spPr>
            <a:xfrm>
              <a:off x="916333" y="2960843"/>
              <a:ext cx="4014610" cy="1446550"/>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200" b="1" dirty="0">
                  <a:solidFill>
                    <a:srgbClr val="FF0000"/>
                  </a:solidFill>
                  <a:latin typeface="Cambria" panose="02040503050406030204" pitchFamily="18" charset="0"/>
                  <a:ea typeface="Cambria" panose="02040503050406030204" pitchFamily="18" charset="0"/>
                  <a:cs typeface="Open Sans" panose="020B0606030504020204" pitchFamily="34" charset="0"/>
                </a:rPr>
                <a:t> Bài văn kể lại câu chuyện Một chuyến phiêu lưu của nhà văn Nguyễn Thị Kim Hoà.</a:t>
              </a:r>
            </a:p>
          </p:txBody>
        </p:sp>
      </p:grpSp>
      <p:sp>
        <p:nvSpPr>
          <p:cNvPr id="6" name="Content Placeholder 5">
            <a:extLst>
              <a:ext uri="{FF2B5EF4-FFF2-40B4-BE49-F238E27FC236}">
                <a16:creationId xmlns:a16="http://schemas.microsoft.com/office/drawing/2014/main" id="{73C4A567-D835-4518-9372-D944D442E15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15018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042"/>
            <a:ext cx="10515600" cy="770948"/>
          </a:xfrm>
        </p:spPr>
        <p:txBody>
          <a:bodyPr>
            <a:normAutofit/>
          </a:bodyPr>
          <a:lstStyle/>
          <a:p>
            <a:r>
              <a:rPr lang="en-US" sz="3200">
                <a:ln>
                  <a:solidFill>
                    <a:sysClr val="windowText" lastClr="000000"/>
                  </a:solidFill>
                </a:ln>
                <a:solidFill>
                  <a:srgbClr val="FFB84C"/>
                </a:solidFill>
                <a:latin typeface="iCiel Pony" panose="02000000000000000000" pitchFamily="2" charset="0"/>
              </a:rPr>
              <a:t>1. Nghe kể chuyện:</a:t>
            </a:r>
          </a:p>
        </p:txBody>
      </p:sp>
      <p:sp>
        <p:nvSpPr>
          <p:cNvPr id="7" name="Rounded Rectangular Callout 6"/>
          <p:cNvSpPr/>
          <p:nvPr/>
        </p:nvSpPr>
        <p:spPr>
          <a:xfrm>
            <a:off x="8058150" y="2019300"/>
            <a:ext cx="3990974" cy="1269726"/>
          </a:xfrm>
          <a:prstGeom prst="wedgeRoundRectCallout">
            <a:avLst>
              <a:gd name="adj1" fmla="val 24307"/>
              <a:gd name="adj2" fmla="val 70750"/>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US" sz="2400" b="1" dirty="0">
                <a:solidFill>
                  <a:prstClr val="black"/>
                </a:solidFill>
                <a:latin typeface="Cambria" panose="02040503050406030204" pitchFamily="18" charset="0"/>
                <a:ea typeface="Cambria" panose="02040503050406030204" pitchFamily="18" charset="0"/>
              </a:rPr>
              <a:t>b.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phần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mở</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thân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và</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kết</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của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bài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văn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Nêu</a:t>
            </a:r>
            <a:r>
              <a:rPr lang="en-US" sz="2400" b="1" dirty="0">
                <a:solidFill>
                  <a:prstClr val="black"/>
                </a:solidFill>
                <a:latin typeface="Cambria" panose="02040503050406030204" pitchFamily="18" charset="0"/>
                <a:ea typeface="Cambria" panose="02040503050406030204" pitchFamily="18" charset="0"/>
              </a:rPr>
              <a:t> ý </a:t>
            </a:r>
            <a:r>
              <a:rPr lang="en-US" sz="2400" b="1" dirty="0" err="1">
                <a:solidFill>
                  <a:prstClr val="black"/>
                </a:solidFill>
                <a:latin typeface="Cambria" panose="02040503050406030204" pitchFamily="18" charset="0"/>
                <a:ea typeface="Cambria" panose="02040503050406030204" pitchFamily="18" charset="0"/>
              </a:rPr>
              <a:t>chính</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của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mỗi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phần</a:t>
            </a:r>
            <a:r>
              <a:rPr lang="en-US" sz="2400" b="1" dirty="0">
                <a:solidFill>
                  <a:prstClr val="black"/>
                </a:solidFill>
                <a:latin typeface="Cambria" panose="02040503050406030204" pitchFamily="18" charset="0"/>
                <a:ea typeface="Cambria" panose="02040503050406030204" pitchFamily="18" charset="0"/>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23" name="Picture 22"/>
          <p:cNvPicPr>
            <a:picLocks noChangeAspect="1"/>
          </p:cNvPicPr>
          <p:nvPr/>
        </p:nvPicPr>
        <p:blipFill rotWithShape="1">
          <a:blip r:embed="rId2">
            <a:extLst>
              <a:ext uri="{BEBA8EAE-BF5A-486C-A8C5-ECC9F3942E4B}">
                <a14:imgProps xmlns:a14="http://schemas.microsoft.com/office/drawing/2010/main">
                  <a14:imgLayer r:embed="rId3">
                    <a14:imgEffect>
                      <a14:backgroundRemoval t="2871" b="40073" l="2281" r="25998">
                        <a14:foregroundMark x1="11042" y1="15123" x2="11353" y2="21391"/>
                        <a14:foregroundMark x1="15526" y1="14193" x2="16148" y2="21634"/>
                        <a14:foregroundMark x1="18300" y1="33886" x2="18300" y2="33886"/>
                      </a14:backgroundRemoval>
                    </a14:imgEffect>
                  </a14:imgLayer>
                </a14:imgProps>
              </a:ext>
              <a:ext uri="{28A0092B-C50C-407E-A947-70E740481C1C}">
                <a14:useLocalDpi xmlns:a14="http://schemas.microsoft.com/office/drawing/2010/main" val="0"/>
              </a:ext>
            </a:extLst>
          </a:blip>
          <a:srcRect r="72997" b="57564"/>
          <a:stretch/>
        </p:blipFill>
        <p:spPr>
          <a:xfrm>
            <a:off x="8632253" y="3121650"/>
            <a:ext cx="3795880" cy="3824907"/>
          </a:xfrm>
          <a:prstGeom prst="rect">
            <a:avLst/>
          </a:prstGeom>
        </p:spPr>
      </p:pic>
      <p:sp>
        <p:nvSpPr>
          <p:cNvPr id="3" name="Rectangle 2">
            <a:extLst>
              <a:ext uri="{FF2B5EF4-FFF2-40B4-BE49-F238E27FC236}">
                <a16:creationId xmlns:a16="http://schemas.microsoft.com/office/drawing/2014/main" id="{96B490FB-CF96-35B8-5169-2EDB2963722A}"/>
              </a:ext>
            </a:extLst>
          </p:cNvPr>
          <p:cNvSpPr/>
          <p:nvPr/>
        </p:nvSpPr>
        <p:spPr>
          <a:xfrm>
            <a:off x="247650" y="847725"/>
            <a:ext cx="5495925" cy="5429249"/>
          </a:xfrm>
          <a:prstGeom prst="rect">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Nếu hay đọc truyện phiêu lưu, có lẽ bạn sẽ thích câu chuyện </a:t>
            </a:r>
            <a:r>
              <a:rPr kumimoji="0" lang="vi-VN"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Một chuy</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ế</a:t>
            </a:r>
            <a:r>
              <a:rPr kumimoji="0" lang="vi-VN"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 phiêu lưu</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của tác giả Nguyễn Thị Kim Hoà.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Chuyện kể rằng, một hôm, mèo nhép rủ chuột xù sang sông chơi, nhưng chuột xù từ chối. (</a:t>
            </a:r>
            <a:r>
              <a:rPr kumimoji="0" lang="vi-V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Mèo nhép khăng khăng muốn đi nên chuột đành đồng ý vì không nỡ để bạn mạo hiểm một mình. Hai bạn nhờ bác ngựa đưa sang sông.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Đồng cỏ bên kia sông quả là một thế giới xanh tuyệt đẹp! </a:t>
            </a:r>
            <a:r>
              <a:rPr kumimoji="0" lang="vi-VN"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Thích chí, mèo nhép nhảy nhót khắp nơi, mặc dù chuột xù đã cảnh báo rằng trong bụi cỏ có hang rắn.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Y như chuột lo ngại, rắn bị phá giấc ngủ, tức giận quăng mình về phía mèo nhép. Chuột xù vội nhảy từ mỏm đá xuống mình rắn để cứu bạn. Rắn tối sầm mặt mũi, còn chuột té văng ra. May thay, bác ngựa kịp thời chạy đến cứu hai bạn.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Trên lưng bác ngựa trở về, thấy chuột xù nằm thiêm thiếp, mèo nhép cứ sụt sịt, nước mắt rơi ướt lông chuột xù. Mèo không để ý, miệng chuột đang mím lại do cố nén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Câu chuyện thật thú vị và hài hước. Mèo nhép đã có bài học quý giá về việc phải biết lắng nghe người khác để giữ an toàn cho bản thân và những người xung quanh.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704A62AE-0645-0F2C-8F56-688A6B974CBE}"/>
              </a:ext>
            </a:extLst>
          </p:cNvPr>
          <p:cNvSpPr/>
          <p:nvPr/>
        </p:nvSpPr>
        <p:spPr>
          <a:xfrm>
            <a:off x="323850" y="1123949"/>
            <a:ext cx="5314950" cy="50482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23080D1A-5366-9387-5375-2FD07FCCDEAA}"/>
              </a:ext>
            </a:extLst>
          </p:cNvPr>
          <p:cNvGrpSpPr/>
          <p:nvPr/>
        </p:nvGrpSpPr>
        <p:grpSpPr>
          <a:xfrm flipH="1">
            <a:off x="5762625" y="624039"/>
            <a:ext cx="4229100" cy="1404786"/>
            <a:chOff x="632010" y="2370827"/>
            <a:chExt cx="4674235" cy="2619200"/>
          </a:xfrm>
        </p:grpSpPr>
        <p:sp>
          <p:nvSpPr>
            <p:cNvPr id="11" name="Freeform 18">
              <a:extLst>
                <a:ext uri="{FF2B5EF4-FFF2-40B4-BE49-F238E27FC236}">
                  <a16:creationId xmlns:a16="http://schemas.microsoft.com/office/drawing/2014/main" id="{AE749290-89E3-1D52-E5B6-A93661F32A59}"/>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43F298B2-73A4-304D-6AF2-331AB41E1A25}"/>
                </a:ext>
              </a:extLst>
            </p:cNvPr>
            <p:cNvSpPr txBox="1"/>
            <p:nvPr/>
          </p:nvSpPr>
          <p:spPr>
            <a:xfrm>
              <a:off x="754371" y="2960843"/>
              <a:ext cx="4130772" cy="1319842"/>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Mở</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bài</a:t>
              </a:r>
              <a:r>
                <a:rPr lang="en-US" sz="2000" dirty="0">
                  <a:solidFill>
                    <a:srgbClr val="FF0000"/>
                  </a:solidFill>
                  <a:latin typeface="Cambria" panose="02040503050406030204" pitchFamily="18" charset="0"/>
                  <a:ea typeface="Cambria" panose="02040503050406030204" pitchFamily="18" charset="0"/>
                </a:rPr>
                <a:t> </a:t>
              </a:r>
              <a:r>
                <a:rPr lang="en-US" sz="2000" dirty="0" err="1">
                  <a:solidFill>
                    <a:srgbClr val="FF0000"/>
                  </a:solidFill>
                  <a:latin typeface="Cambria" panose="02040503050406030204" pitchFamily="18" charset="0"/>
                  <a:ea typeface="Cambria" panose="02040503050406030204" pitchFamily="18" charset="0"/>
                </a:rPr>
                <a:t>g</a:t>
              </a:r>
              <a:r>
                <a:rPr lang="en-US" sz="2000" b="0" i="0" u="none" strike="noStrike" dirty="0" err="1">
                  <a:solidFill>
                    <a:srgbClr val="FF0000"/>
                  </a:solidFill>
                  <a:effectLst/>
                  <a:latin typeface="Cambria" panose="02040503050406030204" pitchFamily="18" charset="0"/>
                  <a:ea typeface="Cambria" panose="02040503050406030204" pitchFamily="18" charset="0"/>
                </a:rPr>
                <a:t>iới</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thiệu</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tên</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câu</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chuyện</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và</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tác</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giả</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câu</a:t>
              </a:r>
              <a:r>
                <a:rPr lang="en-US" sz="2000" b="0" i="0" u="none" strike="noStrike" dirty="0">
                  <a:solidFill>
                    <a:srgbClr val="FF0000"/>
                  </a:solidFill>
                  <a:effectLst/>
                  <a:latin typeface="Cambria" panose="02040503050406030204" pitchFamily="18" charset="0"/>
                  <a:ea typeface="Cambria" panose="02040503050406030204" pitchFamily="18" charset="0"/>
                </a:rPr>
                <a:t> </a:t>
              </a:r>
              <a:r>
                <a:rPr lang="en-US" sz="2000" b="0" i="0" u="none" strike="noStrike" dirty="0" err="1">
                  <a:solidFill>
                    <a:srgbClr val="FF0000"/>
                  </a:solidFill>
                  <a:effectLst/>
                  <a:latin typeface="Cambria" panose="02040503050406030204" pitchFamily="18" charset="0"/>
                  <a:ea typeface="Cambria" panose="02040503050406030204" pitchFamily="18" charset="0"/>
                </a:rPr>
                <a:t>chuyện</a:t>
              </a:r>
              <a:r>
                <a:rPr lang="en-US" sz="2000" b="0" i="0" u="none" strike="noStrike" dirty="0">
                  <a:solidFill>
                    <a:srgbClr val="FF0000"/>
                  </a:solidFill>
                  <a:effectLst/>
                  <a:latin typeface="Cambria" panose="02040503050406030204" pitchFamily="18" charset="0"/>
                  <a:ea typeface="Cambria" panose="02040503050406030204" pitchFamily="18" charset="0"/>
                </a:rPr>
                <a:t>.</a:t>
              </a: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grpSp>
      <p:sp>
        <p:nvSpPr>
          <p:cNvPr id="14" name="Rectangle 13">
            <a:extLst>
              <a:ext uri="{FF2B5EF4-FFF2-40B4-BE49-F238E27FC236}">
                <a16:creationId xmlns:a16="http://schemas.microsoft.com/office/drawing/2014/main" id="{7EF6E7DD-1F8C-379E-87B6-40124F08D17B}"/>
              </a:ext>
            </a:extLst>
          </p:cNvPr>
          <p:cNvSpPr/>
          <p:nvPr/>
        </p:nvSpPr>
        <p:spPr>
          <a:xfrm>
            <a:off x="323850" y="1657349"/>
            <a:ext cx="5314950" cy="337185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FCCDC9C7-D6E9-ED18-675E-1C2D5F3D573B}"/>
              </a:ext>
            </a:extLst>
          </p:cNvPr>
          <p:cNvGrpSpPr/>
          <p:nvPr/>
        </p:nvGrpSpPr>
        <p:grpSpPr>
          <a:xfrm flipH="1">
            <a:off x="5705475" y="3138639"/>
            <a:ext cx="4229100" cy="1500036"/>
            <a:chOff x="632010" y="2370827"/>
            <a:chExt cx="4674235" cy="2619200"/>
          </a:xfrm>
        </p:grpSpPr>
        <p:sp>
          <p:nvSpPr>
            <p:cNvPr id="16" name="Freeform 18">
              <a:extLst>
                <a:ext uri="{FF2B5EF4-FFF2-40B4-BE49-F238E27FC236}">
                  <a16:creationId xmlns:a16="http://schemas.microsoft.com/office/drawing/2014/main" id="{2A4F261E-4A46-6918-FB3D-3BFDF61FA1A9}"/>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401F89D4-57DC-4576-2E7E-965C4628BF9E}"/>
                </a:ext>
              </a:extLst>
            </p:cNvPr>
            <p:cNvSpPr txBox="1"/>
            <p:nvPr/>
          </p:nvSpPr>
          <p:spPr>
            <a:xfrm>
              <a:off x="817536" y="2878774"/>
              <a:ext cx="4130772" cy="1450997"/>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FF0000"/>
                  </a:solidFill>
                  <a:effectLst/>
                  <a:latin typeface="Cambria" panose="02040503050406030204" pitchFamily="18" charset="0"/>
                  <a:ea typeface="Cambria" panose="02040503050406030204" pitchFamily="18" charset="0"/>
                </a:rPr>
                <a:t>Thân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bài</a:t>
              </a:r>
              <a:r>
                <a:rPr lang="en-US" sz="2400" b="0" i="0" dirty="0">
                  <a:solidFill>
                    <a:srgbClr val="FF0000"/>
                  </a:solidFill>
                  <a:effectLst/>
                  <a:latin typeface="Cambria" panose="02040503050406030204" pitchFamily="18" charset="0"/>
                  <a:ea typeface="Cambria" panose="02040503050406030204" pitchFamily="18" charset="0"/>
                </a:rPr>
                <a:t> </a:t>
              </a:r>
              <a:r>
                <a:rPr lang="vi-VN" sz="2400" b="0" i="0" dirty="0">
                  <a:solidFill>
                    <a:srgbClr val="FF0000"/>
                  </a:solidFill>
                  <a:effectLst/>
                  <a:latin typeface="Cambria" panose="02040503050406030204" pitchFamily="18" charset="0"/>
                  <a:ea typeface="Cambria" panose="02040503050406030204" pitchFamily="18" charset="0"/>
                </a:rPr>
                <a:t>Kể lại câu chuyện </a:t>
              </a:r>
              <a:r>
                <a:rPr lang="en-US" sz="2400" b="0" i="0" dirty="0" err="1">
                  <a:solidFill>
                    <a:srgbClr val="FF0000"/>
                  </a:solidFill>
                  <a:effectLst/>
                  <a:latin typeface="Cambria" panose="02040503050406030204" pitchFamily="18" charset="0"/>
                  <a:ea typeface="Cambria" panose="02040503050406030204" pitchFamily="18" charset="0"/>
                </a:rPr>
                <a:t>Một</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chuyến</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phiêu</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lưu</a:t>
              </a:r>
              <a:r>
                <a:rPr lang="en-US" sz="2400" b="0" i="0" dirty="0">
                  <a:solidFill>
                    <a:srgbClr val="FF0000"/>
                  </a:solidFill>
                  <a:effectLst/>
                  <a:latin typeface="Cambria" panose="02040503050406030204" pitchFamily="18" charset="0"/>
                  <a:ea typeface="Cambria" panose="02040503050406030204" pitchFamily="18" charset="0"/>
                </a:rPr>
                <a:t>.</a:t>
              </a:r>
              <a:endParaRPr kumimoji="0" lang="en-US" sz="2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grpSp>
      <p:sp>
        <p:nvSpPr>
          <p:cNvPr id="20" name="Rectangle 19">
            <a:extLst>
              <a:ext uri="{FF2B5EF4-FFF2-40B4-BE49-F238E27FC236}">
                <a16:creationId xmlns:a16="http://schemas.microsoft.com/office/drawing/2014/main" id="{8AD382CD-7293-58FA-95A2-9AD55441FB48}"/>
              </a:ext>
            </a:extLst>
          </p:cNvPr>
          <p:cNvSpPr/>
          <p:nvPr/>
        </p:nvSpPr>
        <p:spPr>
          <a:xfrm>
            <a:off x="323850" y="5067299"/>
            <a:ext cx="5314950" cy="70485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09ECD5E-8A42-8971-A7E2-F6FBB13C7A97}"/>
              </a:ext>
            </a:extLst>
          </p:cNvPr>
          <p:cNvGrpSpPr/>
          <p:nvPr/>
        </p:nvGrpSpPr>
        <p:grpSpPr>
          <a:xfrm flipH="1">
            <a:off x="5676900" y="4786464"/>
            <a:ext cx="4229100" cy="1490511"/>
            <a:chOff x="632010" y="2370827"/>
            <a:chExt cx="4674235" cy="2619200"/>
          </a:xfrm>
        </p:grpSpPr>
        <p:sp>
          <p:nvSpPr>
            <p:cNvPr id="22" name="Freeform 18">
              <a:extLst>
                <a:ext uri="{FF2B5EF4-FFF2-40B4-BE49-F238E27FC236}">
                  <a16:creationId xmlns:a16="http://schemas.microsoft.com/office/drawing/2014/main" id="{E19E3075-AD3C-B84E-FD84-E96F2CCB7EC1}"/>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53D5D665-54A4-4921-7688-4833D7B42851}"/>
                </a:ext>
              </a:extLst>
            </p:cNvPr>
            <p:cNvSpPr txBox="1"/>
            <p:nvPr/>
          </p:nvSpPr>
          <p:spPr>
            <a:xfrm>
              <a:off x="796481" y="2865094"/>
              <a:ext cx="4130772" cy="1193357"/>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i="0" dirty="0" err="1">
                  <a:solidFill>
                    <a:srgbClr val="FF0000"/>
                  </a:solidFill>
                  <a:effectLst/>
                  <a:latin typeface="Cambria" panose="02040503050406030204" pitchFamily="18" charset="0"/>
                  <a:ea typeface="Cambria" panose="02040503050406030204" pitchFamily="18" charset="0"/>
                </a:rPr>
                <a:t>Kết</a:t>
              </a:r>
              <a:r>
                <a:rPr lang="en-US" sz="2400" b="0" i="0" dirty="0">
                  <a:solidFill>
                    <a:srgbClr val="FF0000"/>
                  </a:solidFill>
                  <a:effectLst/>
                  <a:latin typeface="Cambria" panose="02040503050406030204" pitchFamily="18" charset="0"/>
                  <a:ea typeface="Cambria" panose="02040503050406030204" pitchFamily="18" charset="0"/>
                </a:rPr>
                <a:t> </a:t>
              </a:r>
              <a:r>
                <a:rPr lang="en-US" sz="2400" b="0" i="0" dirty="0" err="1">
                  <a:solidFill>
                    <a:srgbClr val="FF0000"/>
                  </a:solidFill>
                  <a:effectLst/>
                  <a:latin typeface="Cambria" panose="02040503050406030204" pitchFamily="18" charset="0"/>
                  <a:ea typeface="Cambria" panose="02040503050406030204" pitchFamily="18" charset="0"/>
                </a:rPr>
                <a:t>bài</a:t>
              </a:r>
              <a:r>
                <a:rPr lang="en-US" sz="2400" b="0" i="0" dirty="0">
                  <a:solidFill>
                    <a:srgbClr val="FF0000"/>
                  </a:solidFill>
                  <a:effectLst/>
                  <a:latin typeface="Cambria" panose="02040503050406030204" pitchFamily="18" charset="0"/>
                  <a:ea typeface="Cambria" panose="02040503050406030204" pitchFamily="18" charset="0"/>
                </a:rPr>
                <a:t> n</a:t>
              </a:r>
              <a:r>
                <a:rPr lang="vi-VN" sz="2400" b="0" i="0" dirty="0">
                  <a:solidFill>
                    <a:srgbClr val="FF0000"/>
                  </a:solidFill>
                  <a:effectLst/>
                  <a:latin typeface="Cambria" panose="02040503050406030204" pitchFamily="18" charset="0"/>
                  <a:ea typeface="Cambria" panose="02040503050406030204" pitchFamily="18" charset="0"/>
                </a:rPr>
                <a:t>êu suy nghĩ, cảm xúc về câu chuyện.</a:t>
              </a:r>
              <a:endParaRPr kumimoji="0" lang="en-US" sz="2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endParaRPr>
            </a:p>
          </p:txBody>
        </p:sp>
      </p:grpSp>
      <p:sp>
        <p:nvSpPr>
          <p:cNvPr id="9" name="Content Placeholder 8">
            <a:extLst>
              <a:ext uri="{FF2B5EF4-FFF2-40B4-BE49-F238E27FC236}">
                <a16:creationId xmlns:a16="http://schemas.microsoft.com/office/drawing/2014/main" id="{E579F3D3-2EF3-4D45-BEFA-DEFA84DFDD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502328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6D1BCB4-47B6-81BF-5825-AD9578EF2029}"/>
              </a:ext>
            </a:extLst>
          </p:cNvPr>
          <p:cNvSpPr/>
          <p:nvPr/>
        </p:nvSpPr>
        <p:spPr>
          <a:xfrm>
            <a:off x="828675" y="733425"/>
            <a:ext cx="3448050" cy="2524125"/>
          </a:xfrm>
          <a:custGeom>
            <a:avLst/>
            <a:gdLst>
              <a:gd name="connsiteX0" fmla="*/ 0 w 3448050"/>
              <a:gd name="connsiteY0" fmla="*/ 420696 h 2524125"/>
              <a:gd name="connsiteX1" fmla="*/ 420696 w 3448050"/>
              <a:gd name="connsiteY1" fmla="*/ 0 h 2524125"/>
              <a:gd name="connsiteX2" fmla="*/ 3027354 w 3448050"/>
              <a:gd name="connsiteY2" fmla="*/ 0 h 2524125"/>
              <a:gd name="connsiteX3" fmla="*/ 3448050 w 3448050"/>
              <a:gd name="connsiteY3" fmla="*/ 420696 h 2524125"/>
              <a:gd name="connsiteX4" fmla="*/ 3448050 w 3448050"/>
              <a:gd name="connsiteY4" fmla="*/ 2103429 h 2524125"/>
              <a:gd name="connsiteX5" fmla="*/ 3027354 w 3448050"/>
              <a:gd name="connsiteY5" fmla="*/ 2524125 h 2524125"/>
              <a:gd name="connsiteX6" fmla="*/ 420696 w 3448050"/>
              <a:gd name="connsiteY6" fmla="*/ 2524125 h 2524125"/>
              <a:gd name="connsiteX7" fmla="*/ 0 w 3448050"/>
              <a:gd name="connsiteY7" fmla="*/ 2103429 h 2524125"/>
              <a:gd name="connsiteX8" fmla="*/ 0 w 3448050"/>
              <a:gd name="connsiteY8" fmla="*/ 420696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050" h="2524125" fill="none" extrusionOk="0">
                <a:moveTo>
                  <a:pt x="0" y="420696"/>
                </a:moveTo>
                <a:cubicBezTo>
                  <a:pt x="6820" y="203978"/>
                  <a:pt x="192939" y="949"/>
                  <a:pt x="420696" y="0"/>
                </a:cubicBezTo>
                <a:cubicBezTo>
                  <a:pt x="993351" y="-47972"/>
                  <a:pt x="1748006" y="-135018"/>
                  <a:pt x="3027354" y="0"/>
                </a:cubicBezTo>
                <a:cubicBezTo>
                  <a:pt x="3257792" y="-8443"/>
                  <a:pt x="3440242" y="204348"/>
                  <a:pt x="3448050" y="420696"/>
                </a:cubicBezTo>
                <a:cubicBezTo>
                  <a:pt x="3486027" y="1006387"/>
                  <a:pt x="3412511" y="1670119"/>
                  <a:pt x="3448050" y="2103429"/>
                </a:cubicBezTo>
                <a:cubicBezTo>
                  <a:pt x="3441818" y="2332000"/>
                  <a:pt x="3282842" y="2497405"/>
                  <a:pt x="3027354" y="2524125"/>
                </a:cubicBezTo>
                <a:cubicBezTo>
                  <a:pt x="1924156" y="2604611"/>
                  <a:pt x="1113635" y="2431005"/>
                  <a:pt x="420696" y="2524125"/>
                </a:cubicBezTo>
                <a:cubicBezTo>
                  <a:pt x="197862" y="2526569"/>
                  <a:pt x="-11492" y="2324939"/>
                  <a:pt x="0" y="2103429"/>
                </a:cubicBezTo>
                <a:cubicBezTo>
                  <a:pt x="55250" y="1743651"/>
                  <a:pt x="103803" y="1212658"/>
                  <a:pt x="0" y="420696"/>
                </a:cubicBezTo>
                <a:close/>
              </a:path>
              <a:path w="3448050" h="2524125" stroke="0" extrusionOk="0">
                <a:moveTo>
                  <a:pt x="0" y="420696"/>
                </a:moveTo>
                <a:cubicBezTo>
                  <a:pt x="3522" y="183292"/>
                  <a:pt x="184129" y="31449"/>
                  <a:pt x="420696" y="0"/>
                </a:cubicBezTo>
                <a:cubicBezTo>
                  <a:pt x="1112447" y="-167747"/>
                  <a:pt x="1984655" y="44969"/>
                  <a:pt x="3027354" y="0"/>
                </a:cubicBezTo>
                <a:cubicBezTo>
                  <a:pt x="3267920" y="-205"/>
                  <a:pt x="3452360" y="181985"/>
                  <a:pt x="3448050" y="420696"/>
                </a:cubicBezTo>
                <a:cubicBezTo>
                  <a:pt x="3304643" y="1130740"/>
                  <a:pt x="3485373" y="1358721"/>
                  <a:pt x="3448050" y="2103429"/>
                </a:cubicBezTo>
                <a:cubicBezTo>
                  <a:pt x="3459947" y="2311220"/>
                  <a:pt x="3264626" y="2507607"/>
                  <a:pt x="3027354" y="2524125"/>
                </a:cubicBezTo>
                <a:cubicBezTo>
                  <a:pt x="2212139" y="2648222"/>
                  <a:pt x="1229489" y="2476330"/>
                  <a:pt x="420696" y="2524125"/>
                </a:cubicBezTo>
                <a:cubicBezTo>
                  <a:pt x="177066" y="2521230"/>
                  <a:pt x="-15783" y="2324072"/>
                  <a:pt x="0" y="2103429"/>
                </a:cubicBezTo>
                <a:cubicBezTo>
                  <a:pt x="-132982" y="1876498"/>
                  <a:pt x="32844" y="690166"/>
                  <a:pt x="0" y="420696"/>
                </a:cubicBezTo>
                <a:close/>
              </a:path>
            </a:pathLst>
          </a:custGeom>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(A)</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Chuột</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xù</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nói</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Bác</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ngựa</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bảo</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nguy</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hiểm</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lắm</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Mèo</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nhép</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hứ</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một</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cái</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Cậu</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không</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đi</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thì</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thôi</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tớ</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đi</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một</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Calibri" panose="020F0502020204030204"/>
                <a:ea typeface="+mn-ea"/>
                <a:cs typeface="+mn-cs"/>
              </a:rPr>
              <a:t>mình</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7" name="Rectangle: Rounded Corners 6">
            <a:extLst>
              <a:ext uri="{FF2B5EF4-FFF2-40B4-BE49-F238E27FC236}">
                <a16:creationId xmlns:a16="http://schemas.microsoft.com/office/drawing/2014/main" id="{CDCBDBFB-56F9-D11F-69AE-ADEF3417B523}"/>
              </a:ext>
            </a:extLst>
          </p:cNvPr>
          <p:cNvSpPr/>
          <p:nvPr/>
        </p:nvSpPr>
        <p:spPr>
          <a:xfrm>
            <a:off x="762000" y="3629025"/>
            <a:ext cx="3448050" cy="2524125"/>
          </a:xfrm>
          <a:custGeom>
            <a:avLst/>
            <a:gdLst>
              <a:gd name="connsiteX0" fmla="*/ 0 w 3448050"/>
              <a:gd name="connsiteY0" fmla="*/ 420696 h 2524125"/>
              <a:gd name="connsiteX1" fmla="*/ 420696 w 3448050"/>
              <a:gd name="connsiteY1" fmla="*/ 0 h 2524125"/>
              <a:gd name="connsiteX2" fmla="*/ 3027354 w 3448050"/>
              <a:gd name="connsiteY2" fmla="*/ 0 h 2524125"/>
              <a:gd name="connsiteX3" fmla="*/ 3448050 w 3448050"/>
              <a:gd name="connsiteY3" fmla="*/ 420696 h 2524125"/>
              <a:gd name="connsiteX4" fmla="*/ 3448050 w 3448050"/>
              <a:gd name="connsiteY4" fmla="*/ 2103429 h 2524125"/>
              <a:gd name="connsiteX5" fmla="*/ 3027354 w 3448050"/>
              <a:gd name="connsiteY5" fmla="*/ 2524125 h 2524125"/>
              <a:gd name="connsiteX6" fmla="*/ 420696 w 3448050"/>
              <a:gd name="connsiteY6" fmla="*/ 2524125 h 2524125"/>
              <a:gd name="connsiteX7" fmla="*/ 0 w 3448050"/>
              <a:gd name="connsiteY7" fmla="*/ 2103429 h 2524125"/>
              <a:gd name="connsiteX8" fmla="*/ 0 w 3448050"/>
              <a:gd name="connsiteY8" fmla="*/ 420696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8050" h="2524125" fill="none" extrusionOk="0">
                <a:moveTo>
                  <a:pt x="0" y="420696"/>
                </a:moveTo>
                <a:cubicBezTo>
                  <a:pt x="6820" y="203978"/>
                  <a:pt x="192939" y="949"/>
                  <a:pt x="420696" y="0"/>
                </a:cubicBezTo>
                <a:cubicBezTo>
                  <a:pt x="993351" y="-47972"/>
                  <a:pt x="1748006" y="-135018"/>
                  <a:pt x="3027354" y="0"/>
                </a:cubicBezTo>
                <a:cubicBezTo>
                  <a:pt x="3257792" y="-8443"/>
                  <a:pt x="3440242" y="204348"/>
                  <a:pt x="3448050" y="420696"/>
                </a:cubicBezTo>
                <a:cubicBezTo>
                  <a:pt x="3486027" y="1006387"/>
                  <a:pt x="3412511" y="1670119"/>
                  <a:pt x="3448050" y="2103429"/>
                </a:cubicBezTo>
                <a:cubicBezTo>
                  <a:pt x="3441818" y="2332000"/>
                  <a:pt x="3282842" y="2497405"/>
                  <a:pt x="3027354" y="2524125"/>
                </a:cubicBezTo>
                <a:cubicBezTo>
                  <a:pt x="1924156" y="2604611"/>
                  <a:pt x="1113635" y="2431005"/>
                  <a:pt x="420696" y="2524125"/>
                </a:cubicBezTo>
                <a:cubicBezTo>
                  <a:pt x="197862" y="2526569"/>
                  <a:pt x="-11492" y="2324939"/>
                  <a:pt x="0" y="2103429"/>
                </a:cubicBezTo>
                <a:cubicBezTo>
                  <a:pt x="55250" y="1743651"/>
                  <a:pt x="103803" y="1212658"/>
                  <a:pt x="0" y="420696"/>
                </a:cubicBezTo>
                <a:close/>
              </a:path>
              <a:path w="3448050" h="2524125" stroke="0" extrusionOk="0">
                <a:moveTo>
                  <a:pt x="0" y="420696"/>
                </a:moveTo>
                <a:cubicBezTo>
                  <a:pt x="3522" y="183292"/>
                  <a:pt x="184129" y="31449"/>
                  <a:pt x="420696" y="0"/>
                </a:cubicBezTo>
                <a:cubicBezTo>
                  <a:pt x="1112447" y="-167747"/>
                  <a:pt x="1984655" y="44969"/>
                  <a:pt x="3027354" y="0"/>
                </a:cubicBezTo>
                <a:cubicBezTo>
                  <a:pt x="3267920" y="-205"/>
                  <a:pt x="3452360" y="181985"/>
                  <a:pt x="3448050" y="420696"/>
                </a:cubicBezTo>
                <a:cubicBezTo>
                  <a:pt x="3304643" y="1130740"/>
                  <a:pt x="3485373" y="1358721"/>
                  <a:pt x="3448050" y="2103429"/>
                </a:cubicBezTo>
                <a:cubicBezTo>
                  <a:pt x="3459947" y="2311220"/>
                  <a:pt x="3264626" y="2507607"/>
                  <a:pt x="3027354" y="2524125"/>
                </a:cubicBezTo>
                <a:cubicBezTo>
                  <a:pt x="2212139" y="2648222"/>
                  <a:pt x="1229489" y="2476330"/>
                  <a:pt x="420696" y="2524125"/>
                </a:cubicBezTo>
                <a:cubicBezTo>
                  <a:pt x="177066" y="2521230"/>
                  <a:pt x="-15783" y="2324072"/>
                  <a:pt x="0" y="2103429"/>
                </a:cubicBezTo>
                <a:cubicBezTo>
                  <a:pt x="-132982" y="1876498"/>
                  <a:pt x="32844" y="690166"/>
                  <a:pt x="0" y="420696"/>
                </a:cubicBezTo>
                <a:close/>
              </a:path>
            </a:pathLst>
          </a:custGeom>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Cỏ phủ kín cánh đồng như một tấm thảm xanh mát. Cây cối cũng xanh mướt như ngày nào cũng được gội rửa. Không gian ngai ngái mùi cỏ thơm, thật dễ chịu!</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Rounded Rectangular Callout 6">
            <a:extLst>
              <a:ext uri="{FF2B5EF4-FFF2-40B4-BE49-F238E27FC236}">
                <a16:creationId xmlns:a16="http://schemas.microsoft.com/office/drawing/2014/main" id="{5715785C-5566-F98D-5009-D4C09F874B64}"/>
              </a:ext>
            </a:extLst>
          </p:cNvPr>
          <p:cNvSpPr/>
          <p:nvPr/>
        </p:nvSpPr>
        <p:spPr>
          <a:xfrm>
            <a:off x="7505700" y="1847850"/>
            <a:ext cx="3990974" cy="1555476"/>
          </a:xfrm>
          <a:prstGeom prst="wedgeRoundRectCallout">
            <a:avLst>
              <a:gd name="adj1" fmla="val 24307"/>
              <a:gd name="adj2" fmla="val 70750"/>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vi-VN" sz="2800" b="1" dirty="0">
                <a:solidFill>
                  <a:prstClr val="black"/>
                </a:solidFill>
                <a:latin typeface="Cambria" panose="02040503050406030204" pitchFamily="18" charset="0"/>
                <a:ea typeface="Cambria" panose="02040503050406030204" pitchFamily="18" charset="0"/>
              </a:rPr>
              <a:t>c. Mỗi chi tiết sáng tạo A, B được bổ sung vào phần nào của bài văn?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E28686D9-B7F5-3773-C692-18D45A51AD5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71" b="40073" l="2281" r="25998">
                        <a14:foregroundMark x1="11042" y1="15123" x2="11353" y2="21391"/>
                        <a14:foregroundMark x1="15526" y1="14193" x2="16148" y2="21634"/>
                        <a14:foregroundMark x1="18300" y1="33886" x2="18300" y2="33886"/>
                      </a14:backgroundRemoval>
                    </a14:imgEffect>
                  </a14:imgLayer>
                </a14:imgProps>
              </a:ext>
              <a:ext uri="{28A0092B-C50C-407E-A947-70E740481C1C}">
                <a14:useLocalDpi xmlns:a14="http://schemas.microsoft.com/office/drawing/2010/main" val="0"/>
              </a:ext>
            </a:extLst>
          </a:blip>
          <a:srcRect r="72997" b="57564"/>
          <a:stretch/>
        </p:blipFill>
        <p:spPr>
          <a:xfrm>
            <a:off x="8079803" y="3235950"/>
            <a:ext cx="3795880" cy="3824907"/>
          </a:xfrm>
          <a:prstGeom prst="rect">
            <a:avLst/>
          </a:prstGeom>
        </p:spPr>
      </p:pic>
      <p:grpSp>
        <p:nvGrpSpPr>
          <p:cNvPr id="11" name="Group 10">
            <a:extLst>
              <a:ext uri="{FF2B5EF4-FFF2-40B4-BE49-F238E27FC236}">
                <a16:creationId xmlns:a16="http://schemas.microsoft.com/office/drawing/2014/main" id="{9F1E814F-9B4D-390A-D90D-11A33585B3C5}"/>
              </a:ext>
            </a:extLst>
          </p:cNvPr>
          <p:cNvGrpSpPr/>
          <p:nvPr/>
        </p:nvGrpSpPr>
        <p:grpSpPr>
          <a:xfrm flipH="1">
            <a:off x="4438650" y="3462490"/>
            <a:ext cx="4229100" cy="1366686"/>
            <a:chOff x="632010" y="2370827"/>
            <a:chExt cx="4674235" cy="2619200"/>
          </a:xfrm>
        </p:grpSpPr>
        <p:sp>
          <p:nvSpPr>
            <p:cNvPr id="12" name="Freeform 18">
              <a:extLst>
                <a:ext uri="{FF2B5EF4-FFF2-40B4-BE49-F238E27FC236}">
                  <a16:creationId xmlns:a16="http://schemas.microsoft.com/office/drawing/2014/main" id="{3D05D88F-BC76-3285-4E9F-F4C302FE9E9A}"/>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3B300635-C84F-0B89-D308-63198C85C653}"/>
                </a:ext>
              </a:extLst>
            </p:cNvPr>
            <p:cNvSpPr txBox="1"/>
            <p:nvPr/>
          </p:nvSpPr>
          <p:spPr>
            <a:xfrm>
              <a:off x="796481" y="2865094"/>
              <a:ext cx="4130772" cy="1027080"/>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i="0" dirty="0">
                  <a:solidFill>
                    <a:srgbClr val="FF0000"/>
                  </a:solidFill>
                  <a:effectLst/>
                  <a:latin typeface="Cambria" panose="02040503050406030204" pitchFamily="18" charset="0"/>
                  <a:ea typeface="Cambria" panose="02040503050406030204" pitchFamily="18" charset="0"/>
                </a:rPr>
                <a:t> </a:t>
              </a:r>
              <a:r>
                <a:rPr lang="en-US" sz="2400" b="1" i="0" dirty="0">
                  <a:solidFill>
                    <a:srgbClr val="FF0000"/>
                  </a:solidFill>
                  <a:effectLst/>
                  <a:latin typeface="Cambria" panose="02040503050406030204" pitchFamily="18" charset="0"/>
                  <a:ea typeface="Cambria" panose="02040503050406030204" pitchFamily="18" charset="0"/>
                </a:rPr>
                <a:t>(A) </a:t>
              </a:r>
              <a:r>
                <a:rPr lang="vi-VN" sz="2400" b="1" i="0" dirty="0">
                  <a:solidFill>
                    <a:srgbClr val="FF0000"/>
                  </a:solidFill>
                  <a:effectLst/>
                  <a:latin typeface="Cambria" panose="02040503050406030204" pitchFamily="18" charset="0"/>
                  <a:ea typeface="Cambria" panose="02040503050406030204" pitchFamily="18" charset="0"/>
                </a:rPr>
                <a:t>Sáng tạo thêm lời thoại cho nhân vật.</a:t>
              </a:r>
            </a:p>
          </p:txBody>
        </p:sp>
      </p:grpSp>
      <p:grpSp>
        <p:nvGrpSpPr>
          <p:cNvPr id="2" name="Group 1">
            <a:extLst>
              <a:ext uri="{FF2B5EF4-FFF2-40B4-BE49-F238E27FC236}">
                <a16:creationId xmlns:a16="http://schemas.microsoft.com/office/drawing/2014/main" id="{7D23B1D8-1698-31D5-D4BE-E4638C19F5D7}"/>
              </a:ext>
            </a:extLst>
          </p:cNvPr>
          <p:cNvGrpSpPr/>
          <p:nvPr/>
        </p:nvGrpSpPr>
        <p:grpSpPr>
          <a:xfrm flipH="1">
            <a:off x="4524375" y="5081740"/>
            <a:ext cx="4229100" cy="1366686"/>
            <a:chOff x="632010" y="2370827"/>
            <a:chExt cx="4674235" cy="2619200"/>
          </a:xfrm>
        </p:grpSpPr>
        <p:sp>
          <p:nvSpPr>
            <p:cNvPr id="3" name="Freeform 18">
              <a:extLst>
                <a:ext uri="{FF2B5EF4-FFF2-40B4-BE49-F238E27FC236}">
                  <a16:creationId xmlns:a16="http://schemas.microsoft.com/office/drawing/2014/main" id="{F9076D86-D2BD-4B33-DB9B-2E17D4C7D5C6}"/>
                </a:ext>
              </a:extLst>
            </p:cNvPr>
            <p:cNvSpPr/>
            <p:nvPr/>
          </p:nvSpPr>
          <p:spPr>
            <a:xfrm>
              <a:off x="632010" y="2370827"/>
              <a:ext cx="4674235" cy="2619200"/>
            </a:xfrm>
            <a:custGeom>
              <a:avLst/>
              <a:gdLst>
                <a:gd name="connsiteX0" fmla="*/ 1287219 w 2158814"/>
                <a:gd name="connsiteY0" fmla="*/ 309 h 1209688"/>
                <a:gd name="connsiteX1" fmla="*/ 2158814 w 2158814"/>
                <a:gd name="connsiteY1" fmla="*/ 600632 h 1209688"/>
                <a:gd name="connsiteX2" fmla="*/ 1212487 w 2158814"/>
                <a:gd name="connsiteY2" fmla="*/ 1209688 h 1209688"/>
                <a:gd name="connsiteX3" fmla="*/ 1133707 w 2158814"/>
                <a:gd name="connsiteY3" fmla="*/ 1043173 h 1209688"/>
                <a:gd name="connsiteX4" fmla="*/ 1127642 w 2158814"/>
                <a:gd name="connsiteY4" fmla="*/ 999452 h 1209688"/>
                <a:gd name="connsiteX5" fmla="*/ 273488 w 2158814"/>
                <a:gd name="connsiteY5" fmla="*/ 974736 h 1209688"/>
                <a:gd name="connsiteX6" fmla="*/ 6350 w 2158814"/>
                <a:gd name="connsiteY6" fmla="*/ 815548 h 1209688"/>
                <a:gd name="connsiteX7" fmla="*/ 0 w 2158814"/>
                <a:gd name="connsiteY7" fmla="*/ 435424 h 1209688"/>
                <a:gd name="connsiteX8" fmla="*/ 190938 w 2158814"/>
                <a:gd name="connsiteY8" fmla="*/ 219086 h 1209688"/>
                <a:gd name="connsiteX9" fmla="*/ 890552 w 2158814"/>
                <a:gd name="connsiteY9" fmla="*/ 203211 h 1209688"/>
                <a:gd name="connsiteX10" fmla="*/ 1148229 w 2158814"/>
                <a:gd name="connsiteY10" fmla="*/ 195293 h 1209688"/>
                <a:gd name="connsiteX11" fmla="*/ 1161687 w 2158814"/>
                <a:gd name="connsiteY11" fmla="*/ 42376 h 1209688"/>
                <a:gd name="connsiteX12" fmla="*/ 1287219 w 2158814"/>
                <a:gd name="connsiteY12" fmla="*/ 309 h 120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8814" h="1209688">
                  <a:moveTo>
                    <a:pt x="1287219" y="309"/>
                  </a:moveTo>
                  <a:cubicBezTo>
                    <a:pt x="1537228" y="11253"/>
                    <a:pt x="2036661" y="310134"/>
                    <a:pt x="2158814" y="600632"/>
                  </a:cubicBezTo>
                  <a:cubicBezTo>
                    <a:pt x="2129122" y="803651"/>
                    <a:pt x="1591429" y="1184470"/>
                    <a:pt x="1212487" y="1209688"/>
                  </a:cubicBezTo>
                  <a:cubicBezTo>
                    <a:pt x="1173329" y="1186495"/>
                    <a:pt x="1148458" y="1126393"/>
                    <a:pt x="1133707" y="1043173"/>
                  </a:cubicBezTo>
                  <a:lnTo>
                    <a:pt x="1127642" y="999452"/>
                  </a:lnTo>
                  <a:lnTo>
                    <a:pt x="273488" y="974736"/>
                  </a:lnTo>
                  <a:cubicBezTo>
                    <a:pt x="136473" y="974736"/>
                    <a:pt x="6350" y="952563"/>
                    <a:pt x="6350" y="815548"/>
                  </a:cubicBezTo>
                  <a:lnTo>
                    <a:pt x="0" y="435424"/>
                  </a:lnTo>
                  <a:cubicBezTo>
                    <a:pt x="0" y="298409"/>
                    <a:pt x="53923" y="219086"/>
                    <a:pt x="190938" y="219086"/>
                  </a:cubicBezTo>
                  <a:cubicBezTo>
                    <a:pt x="414618" y="219086"/>
                    <a:pt x="652585" y="211149"/>
                    <a:pt x="890552" y="203211"/>
                  </a:cubicBezTo>
                  <a:lnTo>
                    <a:pt x="1148229" y="195293"/>
                  </a:lnTo>
                  <a:lnTo>
                    <a:pt x="1161687" y="42376"/>
                  </a:lnTo>
                  <a:cubicBezTo>
                    <a:pt x="1185113" y="10592"/>
                    <a:pt x="1229525" y="-2216"/>
                    <a:pt x="1287219" y="309"/>
                  </a:cubicBezTo>
                  <a:close/>
                </a:path>
              </a:pathLst>
            </a:custGeom>
            <a:solidFill>
              <a:srgbClr val="E5FDD1"/>
            </a:solidFill>
            <a:ln w="28575">
              <a:solidFill>
                <a:srgbClr val="A6F8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48C03AAC-9AE2-3D6C-7ED3-272DBCE977C6}"/>
                </a:ext>
              </a:extLst>
            </p:cNvPr>
            <p:cNvSpPr txBox="1"/>
            <p:nvPr/>
          </p:nvSpPr>
          <p:spPr>
            <a:xfrm>
              <a:off x="796481" y="2865094"/>
              <a:ext cx="4130772" cy="1592573"/>
            </a:xfrm>
            <a:prstGeom prst="rect">
              <a:avLst/>
            </a:prstGeom>
            <a:no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FF0000"/>
                  </a:solidFill>
                  <a:effectLst/>
                  <a:latin typeface="Cambria" panose="02040503050406030204" pitchFamily="18" charset="0"/>
                  <a:ea typeface="Cambria" panose="02040503050406030204" pitchFamily="18" charset="0"/>
                </a:rPr>
                <a:t>(</a:t>
              </a:r>
              <a:r>
                <a:rPr lang="vi-VN" sz="2400" b="1" i="0" dirty="0">
                  <a:solidFill>
                    <a:srgbClr val="FF0000"/>
                  </a:solidFill>
                  <a:effectLst/>
                  <a:latin typeface="Cambria" panose="02040503050406030204" pitchFamily="18" charset="0"/>
                  <a:ea typeface="Cambria" panose="02040503050406030204" pitchFamily="18" charset="0"/>
                </a:rPr>
                <a:t>B</a:t>
              </a:r>
              <a:r>
                <a:rPr lang="en-US" sz="2400" b="1" i="0" dirty="0">
                  <a:solidFill>
                    <a:srgbClr val="FF0000"/>
                  </a:solidFill>
                  <a:effectLst/>
                  <a:latin typeface="Cambria" panose="02040503050406030204" pitchFamily="18" charset="0"/>
                  <a:ea typeface="Cambria" panose="02040503050406030204" pitchFamily="18" charset="0"/>
                </a:rPr>
                <a:t>)</a:t>
              </a:r>
              <a:r>
                <a:rPr lang="vi-VN" sz="2400" b="1" i="0" dirty="0">
                  <a:solidFill>
                    <a:srgbClr val="FF0000"/>
                  </a:solidFill>
                  <a:effectLst/>
                  <a:latin typeface="Cambria" panose="02040503050406030204" pitchFamily="18" charset="0"/>
                  <a:ea typeface="Cambria" panose="02040503050406030204" pitchFamily="18" charset="0"/>
                </a:rPr>
                <a:t> Sáng tạo thêm các chi tiết tả cảnh.</a:t>
              </a:r>
            </a:p>
          </p:txBody>
        </p:sp>
      </p:grpSp>
      <p:sp>
        <p:nvSpPr>
          <p:cNvPr id="15" name="Content Placeholder 14">
            <a:extLst>
              <a:ext uri="{FF2B5EF4-FFF2-40B4-BE49-F238E27FC236}">
                <a16:creationId xmlns:a16="http://schemas.microsoft.com/office/drawing/2014/main" id="{6069077A-189E-4B43-BD51-CA15CF6C703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8835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8EACFE1-7073-46D3-F56D-AF669FFE47C0}"/>
              </a:ext>
            </a:extLst>
          </p:cNvPr>
          <p:cNvSpPr txBox="1"/>
          <p:nvPr/>
        </p:nvSpPr>
        <p:spPr>
          <a:xfrm>
            <a:off x="1628775" y="276225"/>
            <a:ext cx="9544050" cy="584775"/>
          </a:xfrm>
          <a:prstGeom prst="rect">
            <a:avLst/>
          </a:prstGeom>
          <a:noFill/>
        </p:spPr>
        <p:txBody>
          <a:bodyPr wrap="square" rtlCol="0">
            <a:spAutoFit/>
          </a:bodyPr>
          <a:lstStyle/>
          <a:p>
            <a:r>
              <a:rPr lang="en-US" sz="3200" b="1" dirty="0"/>
              <a:t>d. </a:t>
            </a:r>
            <a:r>
              <a:rPr lang="en-US" sz="3200" b="1" dirty="0" err="1"/>
              <a:t>Tìm</a:t>
            </a:r>
            <a:r>
              <a:rPr lang="en-US" sz="3200" b="1" dirty="0"/>
              <a:t> </a:t>
            </a:r>
            <a:r>
              <a:rPr lang="en-US" sz="3200" b="1" dirty="0" err="1"/>
              <a:t>nội</a:t>
            </a:r>
            <a:r>
              <a:rPr lang="en-US" sz="3200" b="1" dirty="0"/>
              <a:t> dung </a:t>
            </a:r>
            <a:r>
              <a:rPr lang="en-US" sz="3200" b="1" dirty="0" err="1"/>
              <a:t>phù</a:t>
            </a:r>
            <a:r>
              <a:rPr lang="en-US" sz="3200" b="1" dirty="0"/>
              <a:t> </a:t>
            </a:r>
            <a:r>
              <a:rPr lang="en-US" sz="3200" b="1" dirty="0" err="1"/>
              <a:t>hợp</a:t>
            </a:r>
            <a:r>
              <a:rPr lang="en-US" sz="3200" b="1" dirty="0"/>
              <a:t> </a:t>
            </a:r>
            <a:r>
              <a:rPr lang="en-US" sz="3200" b="1" dirty="0" err="1"/>
              <a:t>với</a:t>
            </a:r>
            <a:r>
              <a:rPr lang="en-US" sz="3200" b="1" dirty="0"/>
              <a:t> </a:t>
            </a:r>
            <a:r>
              <a:rPr lang="en-US" sz="3200" b="1" dirty="0" err="1"/>
              <a:t>mỗi</a:t>
            </a:r>
            <a:r>
              <a:rPr lang="en-US" sz="3200" b="1" dirty="0"/>
              <a:t> chi </a:t>
            </a:r>
            <a:r>
              <a:rPr lang="en-US" sz="3200" b="1" dirty="0" err="1"/>
              <a:t>tiết</a:t>
            </a:r>
            <a:r>
              <a:rPr lang="en-US" sz="3200" b="1" dirty="0"/>
              <a:t> </a:t>
            </a:r>
            <a:r>
              <a:rPr lang="en-US" sz="3200" b="1" dirty="0" err="1"/>
              <a:t>sáng</a:t>
            </a:r>
            <a:r>
              <a:rPr lang="en-US" sz="3200" b="1" dirty="0"/>
              <a:t> </a:t>
            </a:r>
            <a:r>
              <a:rPr lang="en-US" sz="3200" b="1" dirty="0" err="1"/>
              <a:t>tạo</a:t>
            </a:r>
            <a:r>
              <a:rPr lang="en-US" sz="3200" b="1" dirty="0"/>
              <a:t> A, B.</a:t>
            </a:r>
          </a:p>
        </p:txBody>
      </p:sp>
      <p:pic>
        <p:nvPicPr>
          <p:cNvPr id="11" name="Picture 10">
            <a:extLst>
              <a:ext uri="{FF2B5EF4-FFF2-40B4-BE49-F238E27FC236}">
                <a16:creationId xmlns:a16="http://schemas.microsoft.com/office/drawing/2014/main" id="{7A2FD640-DAE8-4C24-A9A3-388AE902BF4C}"/>
              </a:ext>
            </a:extLst>
          </p:cNvPr>
          <p:cNvPicPr>
            <a:picLocks noChangeAspect="1"/>
          </p:cNvPicPr>
          <p:nvPr/>
        </p:nvPicPr>
        <p:blipFill>
          <a:blip r:embed="rId2"/>
          <a:stretch>
            <a:fillRect/>
          </a:stretch>
        </p:blipFill>
        <p:spPr>
          <a:xfrm>
            <a:off x="1000124" y="1081087"/>
            <a:ext cx="10505463" cy="1871663"/>
          </a:xfrm>
          <a:prstGeom prst="rect">
            <a:avLst/>
          </a:prstGeom>
        </p:spPr>
      </p:pic>
      <p:grpSp>
        <p:nvGrpSpPr>
          <p:cNvPr id="17" name="Group 16">
            <a:extLst>
              <a:ext uri="{FF2B5EF4-FFF2-40B4-BE49-F238E27FC236}">
                <a16:creationId xmlns:a16="http://schemas.microsoft.com/office/drawing/2014/main" id="{FAF4B7AD-EC23-EDA9-E24E-188524901DD4}"/>
              </a:ext>
            </a:extLst>
          </p:cNvPr>
          <p:cNvGrpSpPr/>
          <p:nvPr/>
        </p:nvGrpSpPr>
        <p:grpSpPr>
          <a:xfrm>
            <a:off x="2209800" y="1800225"/>
            <a:ext cx="1219200" cy="2295525"/>
            <a:chOff x="2209800" y="1800225"/>
            <a:chExt cx="1219200" cy="2295525"/>
          </a:xfrm>
        </p:grpSpPr>
        <p:cxnSp>
          <p:nvCxnSpPr>
            <p:cNvPr id="13" name="Straight Connector 12">
              <a:extLst>
                <a:ext uri="{FF2B5EF4-FFF2-40B4-BE49-F238E27FC236}">
                  <a16:creationId xmlns:a16="http://schemas.microsoft.com/office/drawing/2014/main" id="{2FD89F84-5C06-CCAB-1910-6B4A9D4FCEF6}"/>
                </a:ext>
              </a:extLst>
            </p:cNvPr>
            <p:cNvCxnSpPr/>
            <p:nvPr/>
          </p:nvCxnSpPr>
          <p:spPr>
            <a:xfrm flipH="1">
              <a:off x="2209800" y="1800225"/>
              <a:ext cx="704850" cy="127635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0102FC4-3B34-AA73-79CB-1E1C187E5B28}"/>
                </a:ext>
              </a:extLst>
            </p:cNvPr>
            <p:cNvCxnSpPr>
              <a:cxnSpLocks/>
            </p:cNvCxnSpPr>
            <p:nvPr/>
          </p:nvCxnSpPr>
          <p:spPr>
            <a:xfrm>
              <a:off x="2219325" y="3057525"/>
              <a:ext cx="1209675" cy="10382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D729ED08-3A56-27D5-C339-A3D0F85E820D}"/>
              </a:ext>
            </a:extLst>
          </p:cNvPr>
          <p:cNvSpPr/>
          <p:nvPr/>
        </p:nvSpPr>
        <p:spPr>
          <a:xfrm>
            <a:off x="1266825" y="4105274"/>
            <a:ext cx="4391025" cy="23145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Cambria" panose="02040503050406030204" pitchFamily="18" charset="0"/>
                <a:ea typeface="Cambria" panose="02040503050406030204" pitchFamily="18" charset="0"/>
              </a:rPr>
              <a:t>Cỏ phủ kín cánh đồng như một tấm thảm xanh mát. Cây cối cũng xanh mướt như ngày nào cũng được gội rửa. </a:t>
            </a:r>
            <a:endParaRPr lang="en-US" sz="2800" b="1" dirty="0">
              <a:solidFill>
                <a:srgbClr val="FF0000"/>
              </a:solidFill>
              <a:latin typeface="Cambria" panose="02040503050406030204" pitchFamily="18" charset="0"/>
              <a:ea typeface="Cambria" panose="02040503050406030204" pitchFamily="18" charset="0"/>
            </a:endParaRPr>
          </a:p>
        </p:txBody>
      </p:sp>
      <p:cxnSp>
        <p:nvCxnSpPr>
          <p:cNvPr id="21" name="Straight Connector 20">
            <a:extLst>
              <a:ext uri="{FF2B5EF4-FFF2-40B4-BE49-F238E27FC236}">
                <a16:creationId xmlns:a16="http://schemas.microsoft.com/office/drawing/2014/main" id="{7BA4DBB0-6AA6-BF7D-B467-FD1AA6367306}"/>
              </a:ext>
            </a:extLst>
          </p:cNvPr>
          <p:cNvCxnSpPr>
            <a:cxnSpLocks/>
          </p:cNvCxnSpPr>
          <p:nvPr/>
        </p:nvCxnSpPr>
        <p:spPr>
          <a:xfrm>
            <a:off x="8001000" y="2771775"/>
            <a:ext cx="1057275" cy="12573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59C9F87-3008-3BC6-3D26-86C93C27788B}"/>
              </a:ext>
            </a:extLst>
          </p:cNvPr>
          <p:cNvSpPr/>
          <p:nvPr/>
        </p:nvSpPr>
        <p:spPr>
          <a:xfrm>
            <a:off x="7010400" y="4048124"/>
            <a:ext cx="4391025" cy="260032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Cambria" panose="02040503050406030204" pitchFamily="18" charset="0"/>
                <a:ea typeface="Cambria" panose="02040503050406030204" pitchFamily="18" charset="0"/>
              </a:rPr>
              <a:t>Chuột xù nói:</a:t>
            </a:r>
          </a:p>
          <a:p>
            <a:pPr algn="just"/>
            <a:r>
              <a:rPr lang="vi-VN" sz="2800" b="1" dirty="0">
                <a:solidFill>
                  <a:srgbClr val="FF0000"/>
                </a:solidFill>
                <a:latin typeface="Cambria" panose="02040503050406030204" pitchFamily="18" charset="0"/>
                <a:ea typeface="Cambria" panose="02040503050406030204" pitchFamily="18" charset="0"/>
              </a:rPr>
              <a:t>   – Bác ngựa bảo nguy hiểm lắm.</a:t>
            </a:r>
          </a:p>
          <a:p>
            <a:pPr algn="just"/>
            <a:r>
              <a:rPr lang="vi-VN" sz="2800" b="1" dirty="0">
                <a:solidFill>
                  <a:srgbClr val="FF0000"/>
                </a:solidFill>
                <a:latin typeface="Cambria" panose="02040503050406030204" pitchFamily="18" charset="0"/>
                <a:ea typeface="Cambria" panose="02040503050406030204" pitchFamily="18" charset="0"/>
              </a:rPr>
              <a:t>   Mèo nhép hứ một cái:</a:t>
            </a:r>
          </a:p>
          <a:p>
            <a:pPr algn="just"/>
            <a:r>
              <a:rPr lang="vi-VN" sz="2800" b="1" dirty="0">
                <a:solidFill>
                  <a:srgbClr val="FF0000"/>
                </a:solidFill>
                <a:latin typeface="Cambria" panose="02040503050406030204" pitchFamily="18" charset="0"/>
                <a:ea typeface="Cambria" panose="02040503050406030204" pitchFamily="18" charset="0"/>
              </a:rPr>
              <a:t>   – Cậu không đi thì thôi, tớ đi một mình.</a:t>
            </a:r>
          </a:p>
        </p:txBody>
      </p:sp>
      <p:sp>
        <p:nvSpPr>
          <p:cNvPr id="3" name="Content Placeholder 2">
            <a:extLst>
              <a:ext uri="{FF2B5EF4-FFF2-40B4-BE49-F238E27FC236}">
                <a16:creationId xmlns:a16="http://schemas.microsoft.com/office/drawing/2014/main" id="{C3519729-96E6-4B06-BBCF-0A215886810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11882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ular Callout 6">
            <a:extLst>
              <a:ext uri="{FF2B5EF4-FFF2-40B4-BE49-F238E27FC236}">
                <a16:creationId xmlns:a16="http://schemas.microsoft.com/office/drawing/2014/main" id="{5715785C-5566-F98D-5009-D4C09F874B64}"/>
              </a:ext>
            </a:extLst>
          </p:cNvPr>
          <p:cNvSpPr/>
          <p:nvPr/>
        </p:nvSpPr>
        <p:spPr>
          <a:xfrm>
            <a:off x="7181850" y="1762125"/>
            <a:ext cx="4571999" cy="1555476"/>
          </a:xfrm>
          <a:prstGeom prst="wedgeRoundRectCallout">
            <a:avLst>
              <a:gd name="adj1" fmla="val 24307"/>
              <a:gd name="adj2" fmla="val 70750"/>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en-US" sz="2800" b="1" dirty="0">
                <a:solidFill>
                  <a:prstClr val="black"/>
                </a:solidFill>
                <a:latin typeface="Cambria" panose="02040503050406030204" pitchFamily="18" charset="0"/>
                <a:ea typeface="Cambria" panose="02040503050406030204" pitchFamily="18" charset="0"/>
              </a:rPr>
              <a:t>C</a:t>
            </a:r>
            <a:r>
              <a:rPr lang="vi-VN" sz="2800" b="1" dirty="0">
                <a:solidFill>
                  <a:prstClr val="black"/>
                </a:solidFill>
                <a:latin typeface="Cambria" panose="02040503050406030204" pitchFamily="18" charset="0"/>
                <a:ea typeface="Cambria" panose="02040503050406030204" pitchFamily="18" charset="0"/>
              </a:rPr>
              <a:t>ác chi tiết sáng tạo có tác dụng gì trong bài văn</a:t>
            </a:r>
            <a:r>
              <a:rPr lang="en-US" sz="2800" b="1"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28686D9-B7F5-3773-C692-18D45A51AD5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71" b="40073" l="2281" r="25998">
                        <a14:foregroundMark x1="11042" y1="15123" x2="11353" y2="21391"/>
                        <a14:foregroundMark x1="15526" y1="14193" x2="16148" y2="21634"/>
                        <a14:foregroundMark x1="18300" y1="33886" x2="18300" y2="33886"/>
                      </a14:backgroundRemoval>
                    </a14:imgEffect>
                  </a14:imgLayer>
                </a14:imgProps>
              </a:ext>
              <a:ext uri="{28A0092B-C50C-407E-A947-70E740481C1C}">
                <a14:useLocalDpi xmlns:a14="http://schemas.microsoft.com/office/drawing/2010/main" val="0"/>
              </a:ext>
            </a:extLst>
          </a:blip>
          <a:srcRect r="72997" b="57564"/>
          <a:stretch/>
        </p:blipFill>
        <p:spPr>
          <a:xfrm>
            <a:off x="8079803" y="3235950"/>
            <a:ext cx="3795880" cy="3824907"/>
          </a:xfrm>
          <a:prstGeom prst="rect">
            <a:avLst/>
          </a:prstGeom>
        </p:spPr>
      </p:pic>
      <p:sp>
        <p:nvSpPr>
          <p:cNvPr id="2" name="Rectangle 1">
            <a:extLst>
              <a:ext uri="{FF2B5EF4-FFF2-40B4-BE49-F238E27FC236}">
                <a16:creationId xmlns:a16="http://schemas.microsoft.com/office/drawing/2014/main" id="{DFD5C387-A08D-10BD-0BBC-D8FCEF61B5F1}"/>
              </a:ext>
            </a:extLst>
          </p:cNvPr>
          <p:cNvSpPr/>
          <p:nvPr/>
        </p:nvSpPr>
        <p:spPr>
          <a:xfrm>
            <a:off x="457200" y="2266950"/>
            <a:ext cx="6572250" cy="39909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Cambria" panose="02040503050406030204" pitchFamily="18" charset="0"/>
                <a:ea typeface="Cambria" panose="02040503050406030204" pitchFamily="18" charset="0"/>
              </a:rPr>
              <a:t>Các chi tiết sáng tạo giúp bài văn sinh động, cụ thể, thể hiện rõ nét hơn những tưởng tượng của người viết bài văn về câu chuyện được kể. Ngoài ra, các chi tiết sáng tạo còn giúp người viết hoà mình vào câu chuyện, như sống cùng các nhân vật trong câu chuyện để hiểu và cảm nhận câu chuyện</a:t>
            </a:r>
            <a:r>
              <a:rPr lang="en-US" sz="2800" b="1" dirty="0">
                <a:solidFill>
                  <a:srgbClr val="FF0000"/>
                </a:solidFill>
                <a:latin typeface="Cambria" panose="02040503050406030204" pitchFamily="18" charset="0"/>
                <a:ea typeface="Cambria" panose="02040503050406030204" pitchFamily="18" charset="0"/>
              </a:rPr>
              <a:t>.</a:t>
            </a:r>
          </a:p>
        </p:txBody>
      </p:sp>
      <p:sp>
        <p:nvSpPr>
          <p:cNvPr id="5" name="Content Placeholder 4">
            <a:extLst>
              <a:ext uri="{FF2B5EF4-FFF2-40B4-BE49-F238E27FC236}">
                <a16:creationId xmlns:a16="http://schemas.microsoft.com/office/drawing/2014/main" id="{57148842-2E82-49D1-B53D-442A462B499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370560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ular Callout 6">
            <a:extLst>
              <a:ext uri="{FF2B5EF4-FFF2-40B4-BE49-F238E27FC236}">
                <a16:creationId xmlns:a16="http://schemas.microsoft.com/office/drawing/2014/main" id="{5715785C-5566-F98D-5009-D4C09F874B64}"/>
              </a:ext>
            </a:extLst>
          </p:cNvPr>
          <p:cNvSpPr/>
          <p:nvPr/>
        </p:nvSpPr>
        <p:spPr>
          <a:xfrm>
            <a:off x="7181850" y="1285875"/>
            <a:ext cx="4571999" cy="2031726"/>
          </a:xfrm>
          <a:prstGeom prst="wedgeRoundRectCallout">
            <a:avLst>
              <a:gd name="adj1" fmla="val 24307"/>
              <a:gd name="adj2" fmla="val 70750"/>
              <a:gd name="adj3" fmla="val 16667"/>
            </a:avLst>
          </a:prstGeom>
          <a:solidFill>
            <a:srgbClr val="FFD4B2"/>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0000"/>
              </a:lnSpc>
            </a:pPr>
            <a:r>
              <a:rPr lang="vi-VN" sz="2800" b="1" dirty="0">
                <a:solidFill>
                  <a:prstClr val="black"/>
                </a:solidFill>
                <a:latin typeface="Cambria" panose="02040503050406030204" pitchFamily="18" charset="0"/>
                <a:ea typeface="Cambria" panose="02040503050406030204" pitchFamily="18" charset="0"/>
              </a:rPr>
              <a:t>Các chi tiết sáng tạo có làm ảnh hưởng đến nội dung chính và ý nghĩa của câu chuyện không? </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9" name="Picture 8">
            <a:extLst>
              <a:ext uri="{FF2B5EF4-FFF2-40B4-BE49-F238E27FC236}">
                <a16:creationId xmlns:a16="http://schemas.microsoft.com/office/drawing/2014/main" id="{E28686D9-B7F5-3773-C692-18D45A51AD5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871" b="40073" l="2281" r="25998">
                        <a14:foregroundMark x1="11042" y1="15123" x2="11353" y2="21391"/>
                        <a14:foregroundMark x1="15526" y1="14193" x2="16148" y2="21634"/>
                        <a14:foregroundMark x1="18300" y1="33886" x2="18300" y2="33886"/>
                      </a14:backgroundRemoval>
                    </a14:imgEffect>
                  </a14:imgLayer>
                </a14:imgProps>
              </a:ext>
              <a:ext uri="{28A0092B-C50C-407E-A947-70E740481C1C}">
                <a14:useLocalDpi xmlns:a14="http://schemas.microsoft.com/office/drawing/2010/main" val="0"/>
              </a:ext>
            </a:extLst>
          </a:blip>
          <a:srcRect r="72997" b="57564"/>
          <a:stretch/>
        </p:blipFill>
        <p:spPr>
          <a:xfrm>
            <a:off x="8079803" y="3235950"/>
            <a:ext cx="3795880" cy="3824907"/>
          </a:xfrm>
          <a:prstGeom prst="rect">
            <a:avLst/>
          </a:prstGeom>
        </p:spPr>
      </p:pic>
      <p:sp>
        <p:nvSpPr>
          <p:cNvPr id="2" name="Rectangle 1">
            <a:extLst>
              <a:ext uri="{FF2B5EF4-FFF2-40B4-BE49-F238E27FC236}">
                <a16:creationId xmlns:a16="http://schemas.microsoft.com/office/drawing/2014/main" id="{DFD5C387-A08D-10BD-0BBC-D8FCEF61B5F1}"/>
              </a:ext>
            </a:extLst>
          </p:cNvPr>
          <p:cNvSpPr/>
          <p:nvPr/>
        </p:nvSpPr>
        <p:spPr>
          <a:xfrm>
            <a:off x="466725" y="3152775"/>
            <a:ext cx="6572250" cy="3076575"/>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FF0000"/>
                </a:solidFill>
                <a:latin typeface="Cambria" panose="02040503050406030204" pitchFamily="18" charset="0"/>
                <a:ea typeface="Cambria" panose="02040503050406030204" pitchFamily="18" charset="0"/>
              </a:rPr>
              <a:t>Không ảnh hưởng đến nội dung chính và ý nghĩa của câu chuyện, mà chỉ làm sinh động và rõ nét hơn một số chi tiết trong bài</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5" name="Content Placeholder 4">
            <a:extLst>
              <a:ext uri="{FF2B5EF4-FFF2-40B4-BE49-F238E27FC236}">
                <a16:creationId xmlns:a16="http://schemas.microsoft.com/office/drawing/2014/main" id="{EA0679B3-403A-44E3-B31F-295A492FFAA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250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71C315-0BCA-A4F3-EC4F-EFC2744D918D}"/>
              </a:ext>
            </a:extLst>
          </p:cNvPr>
          <p:cNvSpPr/>
          <p:nvPr/>
        </p:nvSpPr>
        <p:spPr>
          <a:xfrm>
            <a:off x="781050" y="295275"/>
            <a:ext cx="619125" cy="609600"/>
          </a:xfrm>
          <a:prstGeom prst="ellipse">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27D6D558-AC2E-E0AC-4FA1-B8E4C6CE2E13}"/>
              </a:ext>
            </a:extLst>
          </p:cNvPr>
          <p:cNvSpPr txBox="1"/>
          <p:nvPr/>
        </p:nvSpPr>
        <p:spPr>
          <a:xfrm>
            <a:off x="1438275" y="219075"/>
            <a:ext cx="9667875" cy="1077218"/>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Theo em, đoạn dưới đây có thể thay cho đoạn nào của câu chuyện?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758112C8-D145-B775-A554-965DE7AAD517}"/>
              </a:ext>
            </a:extLst>
          </p:cNvPr>
          <p:cNvSpPr/>
          <p:nvPr/>
        </p:nvSpPr>
        <p:spPr>
          <a:xfrm>
            <a:off x="962025" y="1419225"/>
            <a:ext cx="10496550" cy="2152650"/>
          </a:xfrm>
          <a:custGeom>
            <a:avLst/>
            <a:gdLst>
              <a:gd name="connsiteX0" fmla="*/ 0 w 10496550"/>
              <a:gd name="connsiteY0" fmla="*/ 358782 h 2152650"/>
              <a:gd name="connsiteX1" fmla="*/ 358782 w 10496550"/>
              <a:gd name="connsiteY1" fmla="*/ 0 h 2152650"/>
              <a:gd name="connsiteX2" fmla="*/ 10137768 w 10496550"/>
              <a:gd name="connsiteY2" fmla="*/ 0 h 2152650"/>
              <a:gd name="connsiteX3" fmla="*/ 10496550 w 10496550"/>
              <a:gd name="connsiteY3" fmla="*/ 358782 h 2152650"/>
              <a:gd name="connsiteX4" fmla="*/ 10496550 w 10496550"/>
              <a:gd name="connsiteY4" fmla="*/ 1793868 h 2152650"/>
              <a:gd name="connsiteX5" fmla="*/ 10137768 w 10496550"/>
              <a:gd name="connsiteY5" fmla="*/ 2152650 h 2152650"/>
              <a:gd name="connsiteX6" fmla="*/ 358782 w 10496550"/>
              <a:gd name="connsiteY6" fmla="*/ 2152650 h 2152650"/>
              <a:gd name="connsiteX7" fmla="*/ 0 w 10496550"/>
              <a:gd name="connsiteY7" fmla="*/ 1793868 h 2152650"/>
              <a:gd name="connsiteX8" fmla="*/ 0 w 10496550"/>
              <a:gd name="connsiteY8" fmla="*/ 358782 h 215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6550" h="2152650" fill="none" extrusionOk="0">
                <a:moveTo>
                  <a:pt x="0" y="358782"/>
                </a:moveTo>
                <a:cubicBezTo>
                  <a:pt x="12923" y="190243"/>
                  <a:pt x="185305" y="5106"/>
                  <a:pt x="358782" y="0"/>
                </a:cubicBezTo>
                <a:cubicBezTo>
                  <a:pt x="5222930" y="-47972"/>
                  <a:pt x="8261356" y="-135018"/>
                  <a:pt x="10137768" y="0"/>
                </a:cubicBezTo>
                <a:cubicBezTo>
                  <a:pt x="10333054" y="-12685"/>
                  <a:pt x="10492383" y="169170"/>
                  <a:pt x="10496550" y="358782"/>
                </a:cubicBezTo>
                <a:cubicBezTo>
                  <a:pt x="10617660" y="837337"/>
                  <a:pt x="10421909" y="1492567"/>
                  <a:pt x="10496550" y="1793868"/>
                </a:cubicBezTo>
                <a:cubicBezTo>
                  <a:pt x="10468962" y="1975317"/>
                  <a:pt x="10359211" y="2125757"/>
                  <a:pt x="10137768" y="2152650"/>
                </a:cubicBezTo>
                <a:cubicBezTo>
                  <a:pt x="5799111" y="2233136"/>
                  <a:pt x="1885739" y="2059530"/>
                  <a:pt x="358782" y="2152650"/>
                </a:cubicBezTo>
                <a:cubicBezTo>
                  <a:pt x="166653" y="2154197"/>
                  <a:pt x="-21471" y="1971777"/>
                  <a:pt x="0" y="1793868"/>
                </a:cubicBezTo>
                <a:cubicBezTo>
                  <a:pt x="30350" y="1417987"/>
                  <a:pt x="26987" y="911725"/>
                  <a:pt x="0" y="358782"/>
                </a:cubicBezTo>
                <a:close/>
              </a:path>
              <a:path w="10496550" h="2152650" stroke="0" extrusionOk="0">
                <a:moveTo>
                  <a:pt x="0" y="358782"/>
                </a:moveTo>
                <a:cubicBezTo>
                  <a:pt x="3269" y="155937"/>
                  <a:pt x="157514" y="23221"/>
                  <a:pt x="358782" y="0"/>
                </a:cubicBezTo>
                <a:cubicBezTo>
                  <a:pt x="5217756" y="-167747"/>
                  <a:pt x="6651233" y="44969"/>
                  <a:pt x="10137768" y="0"/>
                </a:cubicBezTo>
                <a:cubicBezTo>
                  <a:pt x="10369524" y="-836"/>
                  <a:pt x="10503809" y="149910"/>
                  <a:pt x="10496550" y="358782"/>
                </a:cubicBezTo>
                <a:cubicBezTo>
                  <a:pt x="10383482" y="948590"/>
                  <a:pt x="10439602" y="1436651"/>
                  <a:pt x="10496550" y="1793868"/>
                </a:cubicBezTo>
                <a:cubicBezTo>
                  <a:pt x="10503887" y="1976875"/>
                  <a:pt x="10345838" y="2119403"/>
                  <a:pt x="10137768" y="2152650"/>
                </a:cubicBezTo>
                <a:cubicBezTo>
                  <a:pt x="5626205" y="2276747"/>
                  <a:pt x="1860918" y="2104855"/>
                  <a:pt x="358782" y="2152650"/>
                </a:cubicBezTo>
                <a:cubicBezTo>
                  <a:pt x="155056" y="2151220"/>
                  <a:pt x="-12235" y="1982947"/>
                  <a:pt x="0" y="1793868"/>
                </a:cubicBezTo>
                <a:cubicBezTo>
                  <a:pt x="88914" y="1426493"/>
                  <a:pt x="-113105" y="870509"/>
                  <a:pt x="0" y="358782"/>
                </a:cubicBezTo>
                <a:close/>
              </a:path>
            </a:pathLst>
          </a:custGeom>
          <a:solidFill>
            <a:srgbClr val="D2EFF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Chuột xù lồm cồm bò dậy, thấy mèo nhép vẫn sợ hãi, run lập cập. Một lúc lâu, mèo nhép mới xấu hổ bảo:</a:t>
            </a:r>
            <a:endParaRPr lang="en-US" sz="2800" dirty="0">
              <a:solidFill>
                <a:srgbClr val="002060"/>
              </a:solidFill>
              <a:latin typeface="Cambria" panose="02040503050406030204" pitchFamily="18" charset="0"/>
              <a:ea typeface="Cambria" panose="02040503050406030204" pitchFamily="18" charset="0"/>
            </a:endParaRP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 Bờ sông bên nhà mình cũng đẹp lắm. Chúng mình về thôi.</a:t>
            </a:r>
            <a:endParaRPr lang="en-US" sz="2800" dirty="0">
              <a:solidFill>
                <a:srgbClr val="002060"/>
              </a:solidFill>
              <a:latin typeface="Cambria" panose="02040503050406030204" pitchFamily="18" charset="0"/>
              <a:ea typeface="Cambria" panose="02040503050406030204" pitchFamily="18" charset="0"/>
            </a:endParaRPr>
          </a:p>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Bác ngựa và chuột xù cười phá lên. Mèo nhép cũng bẽn lẽn cười.</a:t>
            </a:r>
            <a:endParaRPr lang="en-US" sz="2800" dirty="0">
              <a:solidFill>
                <a:srgbClr val="002060"/>
              </a:solidFill>
              <a:latin typeface="Cambria" panose="02040503050406030204" pitchFamily="18" charset="0"/>
              <a:ea typeface="Cambria" panose="02040503050406030204" pitchFamily="18" charset="0"/>
            </a:endParaRPr>
          </a:p>
        </p:txBody>
      </p:sp>
      <p:sp>
        <p:nvSpPr>
          <p:cNvPr id="9" name="Arrow: Down 8">
            <a:extLst>
              <a:ext uri="{FF2B5EF4-FFF2-40B4-BE49-F238E27FC236}">
                <a16:creationId xmlns:a16="http://schemas.microsoft.com/office/drawing/2014/main" id="{5B96D335-35CA-827E-EB86-670F6F5ECB9E}"/>
              </a:ext>
            </a:extLst>
          </p:cNvPr>
          <p:cNvSpPr/>
          <p:nvPr/>
        </p:nvSpPr>
        <p:spPr>
          <a:xfrm>
            <a:off x="5867400" y="3543299"/>
            <a:ext cx="809625" cy="61912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7ADB835-7C22-85B8-7C64-51741579561C}"/>
              </a:ext>
            </a:extLst>
          </p:cNvPr>
          <p:cNvSpPr/>
          <p:nvPr/>
        </p:nvSpPr>
        <p:spPr>
          <a:xfrm>
            <a:off x="2095499" y="4257675"/>
            <a:ext cx="8582025" cy="2343150"/>
          </a:xfrm>
          <a:custGeom>
            <a:avLst/>
            <a:gdLst>
              <a:gd name="connsiteX0" fmla="*/ 0 w 8582025"/>
              <a:gd name="connsiteY0" fmla="*/ 390533 h 2343150"/>
              <a:gd name="connsiteX1" fmla="*/ 390533 w 8582025"/>
              <a:gd name="connsiteY1" fmla="*/ 0 h 2343150"/>
              <a:gd name="connsiteX2" fmla="*/ 8191492 w 8582025"/>
              <a:gd name="connsiteY2" fmla="*/ 0 h 2343150"/>
              <a:gd name="connsiteX3" fmla="*/ 8582025 w 8582025"/>
              <a:gd name="connsiteY3" fmla="*/ 390533 h 2343150"/>
              <a:gd name="connsiteX4" fmla="*/ 8582025 w 8582025"/>
              <a:gd name="connsiteY4" fmla="*/ 1952617 h 2343150"/>
              <a:gd name="connsiteX5" fmla="*/ 8191492 w 8582025"/>
              <a:gd name="connsiteY5" fmla="*/ 2343150 h 2343150"/>
              <a:gd name="connsiteX6" fmla="*/ 390533 w 8582025"/>
              <a:gd name="connsiteY6" fmla="*/ 2343150 h 2343150"/>
              <a:gd name="connsiteX7" fmla="*/ 0 w 8582025"/>
              <a:gd name="connsiteY7" fmla="*/ 1952617 h 2343150"/>
              <a:gd name="connsiteX8" fmla="*/ 0 w 8582025"/>
              <a:gd name="connsiteY8" fmla="*/ 390533 h 234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025" h="2343150" fill="none" extrusionOk="0">
                <a:moveTo>
                  <a:pt x="0" y="390533"/>
                </a:moveTo>
                <a:cubicBezTo>
                  <a:pt x="11641" y="201523"/>
                  <a:pt x="216158" y="8548"/>
                  <a:pt x="390533" y="0"/>
                </a:cubicBezTo>
                <a:cubicBezTo>
                  <a:pt x="1342728" y="-47972"/>
                  <a:pt x="4610969" y="-135018"/>
                  <a:pt x="8191492" y="0"/>
                </a:cubicBezTo>
                <a:cubicBezTo>
                  <a:pt x="8403449" y="-16514"/>
                  <a:pt x="8570737" y="197974"/>
                  <a:pt x="8582025" y="390533"/>
                </a:cubicBezTo>
                <a:cubicBezTo>
                  <a:pt x="8467987" y="720367"/>
                  <a:pt x="8518349" y="1279997"/>
                  <a:pt x="8582025" y="1952617"/>
                </a:cubicBezTo>
                <a:cubicBezTo>
                  <a:pt x="8556325" y="2152744"/>
                  <a:pt x="8421624" y="2326471"/>
                  <a:pt x="8191492" y="2343150"/>
                </a:cubicBezTo>
                <a:cubicBezTo>
                  <a:pt x="6067840" y="2423636"/>
                  <a:pt x="3584664" y="2250030"/>
                  <a:pt x="390533" y="2343150"/>
                </a:cubicBezTo>
                <a:cubicBezTo>
                  <a:pt x="189004" y="2346788"/>
                  <a:pt x="-28183" y="2141734"/>
                  <a:pt x="0" y="1952617"/>
                </a:cubicBezTo>
                <a:cubicBezTo>
                  <a:pt x="14806" y="1261910"/>
                  <a:pt x="76125" y="812224"/>
                  <a:pt x="0" y="390533"/>
                </a:cubicBezTo>
                <a:close/>
              </a:path>
              <a:path w="8582025" h="2343150" stroke="0" extrusionOk="0">
                <a:moveTo>
                  <a:pt x="0" y="390533"/>
                </a:moveTo>
                <a:cubicBezTo>
                  <a:pt x="22203" y="142952"/>
                  <a:pt x="170430" y="32902"/>
                  <a:pt x="390533" y="0"/>
                </a:cubicBezTo>
                <a:cubicBezTo>
                  <a:pt x="2733097" y="-167747"/>
                  <a:pt x="4380585" y="44969"/>
                  <a:pt x="8191492" y="0"/>
                </a:cubicBezTo>
                <a:cubicBezTo>
                  <a:pt x="8411932" y="-118"/>
                  <a:pt x="8603085" y="143740"/>
                  <a:pt x="8582025" y="390533"/>
                </a:cubicBezTo>
                <a:cubicBezTo>
                  <a:pt x="8537466" y="892996"/>
                  <a:pt x="8603445" y="1456212"/>
                  <a:pt x="8582025" y="1952617"/>
                </a:cubicBezTo>
                <a:cubicBezTo>
                  <a:pt x="8589056" y="2153791"/>
                  <a:pt x="8408266" y="2339501"/>
                  <a:pt x="8191492" y="2343150"/>
                </a:cubicBezTo>
                <a:cubicBezTo>
                  <a:pt x="5520416" y="2467247"/>
                  <a:pt x="2929901" y="2295355"/>
                  <a:pt x="390533" y="2343150"/>
                </a:cubicBezTo>
                <a:cubicBezTo>
                  <a:pt x="152162" y="2337331"/>
                  <a:pt x="-24156" y="2150394"/>
                  <a:pt x="0" y="1952617"/>
                </a:cubicBezTo>
                <a:cubicBezTo>
                  <a:pt x="73495" y="1722409"/>
                  <a:pt x="-72334" y="924782"/>
                  <a:pt x="0" y="390533"/>
                </a:cubicBezTo>
                <a:close/>
              </a:path>
            </a:pathLst>
          </a:custGeom>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Trên lưng bác ngựa trở về, thấy chuột xù nằm thiêm thiếp, mèo nhép cứ sụt sịt, nước mắt rơi ướt lông chuột xù. Mèo không để ý, miệng chuột đang mím lại do cố nén cười.</a:t>
            </a:r>
          </a:p>
        </p:txBody>
      </p:sp>
      <p:sp>
        <p:nvSpPr>
          <p:cNvPr id="6" name="Content Placeholder 5">
            <a:extLst>
              <a:ext uri="{FF2B5EF4-FFF2-40B4-BE49-F238E27FC236}">
                <a16:creationId xmlns:a16="http://schemas.microsoft.com/office/drawing/2014/main" id="{8DE4E7BC-F4A3-42EB-BF53-AA8F8AA61CC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85441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71C315-0BCA-A4F3-EC4F-EFC2744D918D}"/>
              </a:ext>
            </a:extLst>
          </p:cNvPr>
          <p:cNvSpPr/>
          <p:nvPr/>
        </p:nvSpPr>
        <p:spPr>
          <a:xfrm>
            <a:off x="781050" y="295275"/>
            <a:ext cx="619125" cy="609600"/>
          </a:xfrm>
          <a:prstGeom prst="ellipse">
            <a:avLst/>
          </a:prstGeom>
          <a:solidFill>
            <a:srgbClr val="66F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27D6D558-AC2E-E0AC-4FA1-B8E4C6CE2E13}"/>
              </a:ext>
            </a:extLst>
          </p:cNvPr>
          <p:cNvSpPr txBox="1"/>
          <p:nvPr/>
        </p:nvSpPr>
        <p:spPr>
          <a:xfrm>
            <a:off x="1438275" y="219075"/>
            <a:ext cx="9667875" cy="1077218"/>
          </a:xfrm>
          <a:prstGeom prst="rect">
            <a:avLst/>
          </a:prstGeom>
          <a:noFill/>
        </p:spPr>
        <p:txBody>
          <a:bodyPr wrap="square" rtlCol="0">
            <a:spAutoFit/>
          </a:bodyPr>
          <a:lstStyle/>
          <a:p>
            <a:pPr lvl="0" algn="just"/>
            <a:r>
              <a:rPr lang="vi-VN" sz="3200" b="1" dirty="0">
                <a:solidFill>
                  <a:srgbClr val="000000"/>
                </a:solidFill>
                <a:latin typeface="Calibri" panose="020F0502020204030204" pitchFamily="34" charset="0"/>
                <a:cs typeface="Calibri" panose="020F0502020204030204" pitchFamily="34" charset="0"/>
              </a:rPr>
              <a:t>Nêu những cách em có thể vận dụng để viết bài văn kể chuyện sáng tạo.</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7CDAB6A6-B6D6-DDC4-AC6F-D87A0F9A2755}"/>
              </a:ext>
            </a:extLst>
          </p:cNvPr>
          <p:cNvSpPr/>
          <p:nvPr/>
        </p:nvSpPr>
        <p:spPr>
          <a:xfrm>
            <a:off x="828675" y="1752600"/>
            <a:ext cx="3971925" cy="1285875"/>
          </a:xfrm>
          <a:custGeom>
            <a:avLst/>
            <a:gdLst>
              <a:gd name="connsiteX0" fmla="*/ 0 w 3971925"/>
              <a:gd name="connsiteY0" fmla="*/ 0 h 1285875"/>
              <a:gd name="connsiteX1" fmla="*/ 527699 w 3971925"/>
              <a:gd name="connsiteY1" fmla="*/ 0 h 1285875"/>
              <a:gd name="connsiteX2" fmla="*/ 1015678 w 3971925"/>
              <a:gd name="connsiteY2" fmla="*/ 0 h 1285875"/>
              <a:gd name="connsiteX3" fmla="*/ 1622815 w 3971925"/>
              <a:gd name="connsiteY3" fmla="*/ 0 h 1285875"/>
              <a:gd name="connsiteX4" fmla="*/ 2190233 w 3971925"/>
              <a:gd name="connsiteY4" fmla="*/ 0 h 1285875"/>
              <a:gd name="connsiteX5" fmla="*/ 2638493 w 3971925"/>
              <a:gd name="connsiteY5" fmla="*/ 0 h 1285875"/>
              <a:gd name="connsiteX6" fmla="*/ 3245630 w 3971925"/>
              <a:gd name="connsiteY6" fmla="*/ 0 h 1285875"/>
              <a:gd name="connsiteX7" fmla="*/ 3971925 w 3971925"/>
              <a:gd name="connsiteY7" fmla="*/ 0 h 1285875"/>
              <a:gd name="connsiteX8" fmla="*/ 3971925 w 3971925"/>
              <a:gd name="connsiteY8" fmla="*/ 390049 h 1285875"/>
              <a:gd name="connsiteX9" fmla="*/ 3971925 w 3971925"/>
              <a:gd name="connsiteY9" fmla="*/ 780098 h 1285875"/>
              <a:gd name="connsiteX10" fmla="*/ 3971925 w 3971925"/>
              <a:gd name="connsiteY10" fmla="*/ 1285875 h 1285875"/>
              <a:gd name="connsiteX11" fmla="*/ 3364788 w 3971925"/>
              <a:gd name="connsiteY11" fmla="*/ 1285875 h 1285875"/>
              <a:gd name="connsiteX12" fmla="*/ 2876809 w 3971925"/>
              <a:gd name="connsiteY12" fmla="*/ 1285875 h 1285875"/>
              <a:gd name="connsiteX13" fmla="*/ 2428548 w 3971925"/>
              <a:gd name="connsiteY13" fmla="*/ 1285875 h 1285875"/>
              <a:gd name="connsiteX14" fmla="*/ 1900850 w 3971925"/>
              <a:gd name="connsiteY14" fmla="*/ 1285875 h 1285875"/>
              <a:gd name="connsiteX15" fmla="*/ 1452590 w 3971925"/>
              <a:gd name="connsiteY15" fmla="*/ 1285875 h 1285875"/>
              <a:gd name="connsiteX16" fmla="*/ 845453 w 3971925"/>
              <a:gd name="connsiteY16" fmla="*/ 1285875 h 1285875"/>
              <a:gd name="connsiteX17" fmla="*/ 0 w 3971925"/>
              <a:gd name="connsiteY17" fmla="*/ 1285875 h 1285875"/>
              <a:gd name="connsiteX18" fmla="*/ 0 w 3971925"/>
              <a:gd name="connsiteY18" fmla="*/ 882968 h 1285875"/>
              <a:gd name="connsiteX19" fmla="*/ 0 w 3971925"/>
              <a:gd name="connsiteY19" fmla="*/ 428625 h 1285875"/>
              <a:gd name="connsiteX20" fmla="*/ 0 w 3971925"/>
              <a:gd name="connsiteY20"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71925" h="1285875" fill="none" extrusionOk="0">
                <a:moveTo>
                  <a:pt x="0" y="0"/>
                </a:moveTo>
                <a:cubicBezTo>
                  <a:pt x="180516" y="-53589"/>
                  <a:pt x="274228" y="15583"/>
                  <a:pt x="527699" y="0"/>
                </a:cubicBezTo>
                <a:cubicBezTo>
                  <a:pt x="781170" y="-15583"/>
                  <a:pt x="820879" y="44974"/>
                  <a:pt x="1015678" y="0"/>
                </a:cubicBezTo>
                <a:cubicBezTo>
                  <a:pt x="1210477" y="-44974"/>
                  <a:pt x="1450261" y="23323"/>
                  <a:pt x="1622815" y="0"/>
                </a:cubicBezTo>
                <a:cubicBezTo>
                  <a:pt x="1795369" y="-23323"/>
                  <a:pt x="1978425" y="61345"/>
                  <a:pt x="2190233" y="0"/>
                </a:cubicBezTo>
                <a:cubicBezTo>
                  <a:pt x="2402041" y="-61345"/>
                  <a:pt x="2537886" y="3103"/>
                  <a:pt x="2638493" y="0"/>
                </a:cubicBezTo>
                <a:cubicBezTo>
                  <a:pt x="2739100" y="-3103"/>
                  <a:pt x="3106561" y="18003"/>
                  <a:pt x="3245630" y="0"/>
                </a:cubicBezTo>
                <a:cubicBezTo>
                  <a:pt x="3384699" y="-18003"/>
                  <a:pt x="3794482" y="61156"/>
                  <a:pt x="3971925" y="0"/>
                </a:cubicBezTo>
                <a:cubicBezTo>
                  <a:pt x="4010831" y="118374"/>
                  <a:pt x="3930147" y="286049"/>
                  <a:pt x="3971925" y="390049"/>
                </a:cubicBezTo>
                <a:cubicBezTo>
                  <a:pt x="4013703" y="494049"/>
                  <a:pt x="3931237" y="622598"/>
                  <a:pt x="3971925" y="780098"/>
                </a:cubicBezTo>
                <a:cubicBezTo>
                  <a:pt x="4012613" y="937598"/>
                  <a:pt x="3937054" y="1057885"/>
                  <a:pt x="3971925" y="1285875"/>
                </a:cubicBezTo>
                <a:cubicBezTo>
                  <a:pt x="3705386" y="1307620"/>
                  <a:pt x="3501491" y="1221727"/>
                  <a:pt x="3364788" y="1285875"/>
                </a:cubicBezTo>
                <a:cubicBezTo>
                  <a:pt x="3228085" y="1350023"/>
                  <a:pt x="2996620" y="1264850"/>
                  <a:pt x="2876809" y="1285875"/>
                </a:cubicBezTo>
                <a:cubicBezTo>
                  <a:pt x="2756998" y="1306900"/>
                  <a:pt x="2635420" y="1267599"/>
                  <a:pt x="2428548" y="1285875"/>
                </a:cubicBezTo>
                <a:cubicBezTo>
                  <a:pt x="2221676" y="1304151"/>
                  <a:pt x="2106041" y="1265583"/>
                  <a:pt x="1900850" y="1285875"/>
                </a:cubicBezTo>
                <a:cubicBezTo>
                  <a:pt x="1695659" y="1306167"/>
                  <a:pt x="1645616" y="1267825"/>
                  <a:pt x="1452590" y="1285875"/>
                </a:cubicBezTo>
                <a:cubicBezTo>
                  <a:pt x="1259564" y="1303925"/>
                  <a:pt x="1120059" y="1217923"/>
                  <a:pt x="845453" y="1285875"/>
                </a:cubicBezTo>
                <a:cubicBezTo>
                  <a:pt x="570847" y="1353827"/>
                  <a:pt x="267529" y="1196468"/>
                  <a:pt x="0" y="1285875"/>
                </a:cubicBezTo>
                <a:cubicBezTo>
                  <a:pt x="-9222" y="1192233"/>
                  <a:pt x="24588" y="989048"/>
                  <a:pt x="0" y="882968"/>
                </a:cubicBezTo>
                <a:cubicBezTo>
                  <a:pt x="-24588" y="776888"/>
                  <a:pt x="17103" y="588918"/>
                  <a:pt x="0" y="428625"/>
                </a:cubicBezTo>
                <a:cubicBezTo>
                  <a:pt x="-17103" y="268332"/>
                  <a:pt x="32565" y="88829"/>
                  <a:pt x="0" y="0"/>
                </a:cubicBezTo>
                <a:close/>
              </a:path>
              <a:path w="3971925" h="1285875" stroke="0" extrusionOk="0">
                <a:moveTo>
                  <a:pt x="0" y="0"/>
                </a:moveTo>
                <a:cubicBezTo>
                  <a:pt x="211471" y="-39133"/>
                  <a:pt x="455278" y="36780"/>
                  <a:pt x="646856" y="0"/>
                </a:cubicBezTo>
                <a:cubicBezTo>
                  <a:pt x="838434" y="-36780"/>
                  <a:pt x="1108170" y="23830"/>
                  <a:pt x="1293713" y="0"/>
                </a:cubicBezTo>
                <a:cubicBezTo>
                  <a:pt x="1479256" y="-23830"/>
                  <a:pt x="1771744" y="72082"/>
                  <a:pt x="1940569" y="0"/>
                </a:cubicBezTo>
                <a:cubicBezTo>
                  <a:pt x="2109394" y="-72082"/>
                  <a:pt x="2314415" y="2626"/>
                  <a:pt x="2468268" y="0"/>
                </a:cubicBezTo>
                <a:cubicBezTo>
                  <a:pt x="2622121" y="-2626"/>
                  <a:pt x="2802010" y="55438"/>
                  <a:pt x="2956247" y="0"/>
                </a:cubicBezTo>
                <a:cubicBezTo>
                  <a:pt x="3110484" y="-55438"/>
                  <a:pt x="3520109" y="31762"/>
                  <a:pt x="3971925" y="0"/>
                </a:cubicBezTo>
                <a:cubicBezTo>
                  <a:pt x="4003649" y="96366"/>
                  <a:pt x="3921741" y="344689"/>
                  <a:pt x="3971925" y="441484"/>
                </a:cubicBezTo>
                <a:cubicBezTo>
                  <a:pt x="4022109" y="538279"/>
                  <a:pt x="3938270" y="749587"/>
                  <a:pt x="3971925" y="857250"/>
                </a:cubicBezTo>
                <a:cubicBezTo>
                  <a:pt x="4005580" y="964913"/>
                  <a:pt x="3969628" y="1098253"/>
                  <a:pt x="3971925" y="1285875"/>
                </a:cubicBezTo>
                <a:cubicBezTo>
                  <a:pt x="3859596" y="1318783"/>
                  <a:pt x="3694229" y="1261204"/>
                  <a:pt x="3444226" y="1285875"/>
                </a:cubicBezTo>
                <a:cubicBezTo>
                  <a:pt x="3194223" y="1310546"/>
                  <a:pt x="3159555" y="1269941"/>
                  <a:pt x="2956247" y="1285875"/>
                </a:cubicBezTo>
                <a:cubicBezTo>
                  <a:pt x="2752939" y="1301809"/>
                  <a:pt x="2584879" y="1248664"/>
                  <a:pt x="2428548" y="1285875"/>
                </a:cubicBezTo>
                <a:cubicBezTo>
                  <a:pt x="2272217" y="1323086"/>
                  <a:pt x="2138392" y="1252653"/>
                  <a:pt x="1980288" y="1285875"/>
                </a:cubicBezTo>
                <a:cubicBezTo>
                  <a:pt x="1822184" y="1319097"/>
                  <a:pt x="1644568" y="1283612"/>
                  <a:pt x="1532028" y="1285875"/>
                </a:cubicBezTo>
                <a:cubicBezTo>
                  <a:pt x="1419488" y="1288138"/>
                  <a:pt x="1218398" y="1253412"/>
                  <a:pt x="1083768" y="1285875"/>
                </a:cubicBezTo>
                <a:cubicBezTo>
                  <a:pt x="949138" y="1318338"/>
                  <a:pt x="710230" y="1283051"/>
                  <a:pt x="556070" y="1285875"/>
                </a:cubicBezTo>
                <a:cubicBezTo>
                  <a:pt x="401910" y="1288699"/>
                  <a:pt x="153653" y="1236975"/>
                  <a:pt x="0" y="1285875"/>
                </a:cubicBezTo>
                <a:cubicBezTo>
                  <a:pt x="-7521" y="1177464"/>
                  <a:pt x="13393" y="1028820"/>
                  <a:pt x="0" y="857250"/>
                </a:cubicBezTo>
                <a:cubicBezTo>
                  <a:pt x="-13393" y="685681"/>
                  <a:pt x="39439" y="568652"/>
                  <a:pt x="0" y="428625"/>
                </a:cubicBezTo>
                <a:cubicBezTo>
                  <a:pt x="-39439" y="288599"/>
                  <a:pt x="43839" y="204668"/>
                  <a:pt x="0" y="0"/>
                </a:cubicBezTo>
                <a:close/>
              </a:path>
            </a:pathLst>
          </a:custGeom>
          <a:solidFill>
            <a:srgbClr val="F8AE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Thêm</a:t>
            </a:r>
            <a:r>
              <a:rPr lang="en-US" sz="2800" dirty="0">
                <a:solidFill>
                  <a:srgbClr val="002060"/>
                </a:solidFill>
              </a:rPr>
              <a:t> chi </a:t>
            </a:r>
            <a:r>
              <a:rPr lang="en-US" sz="2800" dirty="0" err="1">
                <a:solidFill>
                  <a:srgbClr val="002060"/>
                </a:solidFill>
              </a:rPr>
              <a:t>tiết</a:t>
            </a:r>
            <a:r>
              <a:rPr lang="en-US" sz="2800" dirty="0">
                <a:solidFill>
                  <a:srgbClr val="002060"/>
                </a:solidFill>
              </a:rPr>
              <a:t> </a:t>
            </a:r>
            <a:r>
              <a:rPr lang="en-US" sz="2800" dirty="0" err="1">
                <a:solidFill>
                  <a:srgbClr val="002060"/>
                </a:solidFill>
              </a:rPr>
              <a:t>tả</a:t>
            </a:r>
            <a:r>
              <a:rPr lang="en-US" sz="2800" dirty="0">
                <a:solidFill>
                  <a:srgbClr val="002060"/>
                </a:solidFill>
              </a:rPr>
              <a:t> </a:t>
            </a:r>
            <a:r>
              <a:rPr lang="en-US" sz="2800" dirty="0" err="1">
                <a:solidFill>
                  <a:srgbClr val="002060"/>
                </a:solidFill>
              </a:rPr>
              <a:t>ngoại</a:t>
            </a:r>
            <a:r>
              <a:rPr lang="en-US" sz="2800" dirty="0">
                <a:solidFill>
                  <a:srgbClr val="002060"/>
                </a:solidFill>
              </a:rPr>
              <a:t> </a:t>
            </a:r>
            <a:r>
              <a:rPr lang="en-US" sz="2800" dirty="0" err="1">
                <a:solidFill>
                  <a:srgbClr val="002060"/>
                </a:solidFill>
              </a:rPr>
              <a:t>hình</a:t>
            </a:r>
            <a:r>
              <a:rPr lang="en-US" sz="2800" dirty="0">
                <a:solidFill>
                  <a:srgbClr val="002060"/>
                </a:solidFill>
              </a:rPr>
              <a:t> </a:t>
            </a:r>
            <a:r>
              <a:rPr lang="en-US" sz="2800" dirty="0" err="1">
                <a:solidFill>
                  <a:srgbClr val="002060"/>
                </a:solidFill>
              </a:rPr>
              <a:t>và</a:t>
            </a:r>
            <a:r>
              <a:rPr lang="en-US" sz="2800" dirty="0">
                <a:solidFill>
                  <a:srgbClr val="002060"/>
                </a:solidFill>
              </a:rPr>
              <a:t> </a:t>
            </a:r>
            <a:r>
              <a:rPr lang="en-US" sz="2800" dirty="0" err="1">
                <a:solidFill>
                  <a:srgbClr val="002060"/>
                </a:solidFill>
              </a:rPr>
              <a:t>hoạt</a:t>
            </a:r>
            <a:r>
              <a:rPr lang="en-US" sz="2800" dirty="0">
                <a:solidFill>
                  <a:srgbClr val="002060"/>
                </a:solidFill>
              </a:rPr>
              <a:t> </a:t>
            </a:r>
            <a:r>
              <a:rPr lang="en-US" sz="2800" dirty="0" err="1">
                <a:solidFill>
                  <a:srgbClr val="002060"/>
                </a:solidFill>
              </a:rPr>
              <a:t>động</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nhân</a:t>
            </a:r>
            <a:r>
              <a:rPr lang="en-US" sz="2800" dirty="0">
                <a:solidFill>
                  <a:srgbClr val="002060"/>
                </a:solidFill>
              </a:rPr>
              <a:t> </a:t>
            </a:r>
            <a:r>
              <a:rPr lang="en-US" sz="2800" dirty="0" err="1">
                <a:solidFill>
                  <a:srgbClr val="002060"/>
                </a:solidFill>
              </a:rPr>
              <a:t>vật</a:t>
            </a:r>
            <a:r>
              <a:rPr lang="en-US" sz="2800" dirty="0">
                <a:solidFill>
                  <a:srgbClr val="002060"/>
                </a:solidFill>
              </a:rPr>
              <a:t>.</a:t>
            </a:r>
          </a:p>
        </p:txBody>
      </p:sp>
      <p:sp>
        <p:nvSpPr>
          <p:cNvPr id="7" name="Rectangle 6">
            <a:extLst>
              <a:ext uri="{FF2B5EF4-FFF2-40B4-BE49-F238E27FC236}">
                <a16:creationId xmlns:a16="http://schemas.microsoft.com/office/drawing/2014/main" id="{369AE9C9-58BA-B5AB-2B35-BE36D0C7D928}"/>
              </a:ext>
            </a:extLst>
          </p:cNvPr>
          <p:cNvSpPr/>
          <p:nvPr/>
        </p:nvSpPr>
        <p:spPr>
          <a:xfrm>
            <a:off x="771525" y="3381376"/>
            <a:ext cx="3971925" cy="1162050"/>
          </a:xfrm>
          <a:custGeom>
            <a:avLst/>
            <a:gdLst>
              <a:gd name="connsiteX0" fmla="*/ 0 w 3971925"/>
              <a:gd name="connsiteY0" fmla="*/ 0 h 1162050"/>
              <a:gd name="connsiteX1" fmla="*/ 448260 w 3971925"/>
              <a:gd name="connsiteY1" fmla="*/ 0 h 1162050"/>
              <a:gd name="connsiteX2" fmla="*/ 1055397 w 3971925"/>
              <a:gd name="connsiteY2" fmla="*/ 0 h 1162050"/>
              <a:gd name="connsiteX3" fmla="*/ 1503657 w 3971925"/>
              <a:gd name="connsiteY3" fmla="*/ 0 h 1162050"/>
              <a:gd name="connsiteX4" fmla="*/ 2110794 w 3971925"/>
              <a:gd name="connsiteY4" fmla="*/ 0 h 1162050"/>
              <a:gd name="connsiteX5" fmla="*/ 2598774 w 3971925"/>
              <a:gd name="connsiteY5" fmla="*/ 0 h 1162050"/>
              <a:gd name="connsiteX6" fmla="*/ 3205911 w 3971925"/>
              <a:gd name="connsiteY6" fmla="*/ 0 h 1162050"/>
              <a:gd name="connsiteX7" fmla="*/ 3971925 w 3971925"/>
              <a:gd name="connsiteY7" fmla="*/ 0 h 1162050"/>
              <a:gd name="connsiteX8" fmla="*/ 3971925 w 3971925"/>
              <a:gd name="connsiteY8" fmla="*/ 546164 h 1162050"/>
              <a:gd name="connsiteX9" fmla="*/ 3971925 w 3971925"/>
              <a:gd name="connsiteY9" fmla="*/ 1162050 h 1162050"/>
              <a:gd name="connsiteX10" fmla="*/ 3483946 w 3971925"/>
              <a:gd name="connsiteY10" fmla="*/ 1162050 h 1162050"/>
              <a:gd name="connsiteX11" fmla="*/ 2876809 w 3971925"/>
              <a:gd name="connsiteY11" fmla="*/ 1162050 h 1162050"/>
              <a:gd name="connsiteX12" fmla="*/ 2269671 w 3971925"/>
              <a:gd name="connsiteY12" fmla="*/ 1162050 h 1162050"/>
              <a:gd name="connsiteX13" fmla="*/ 1821411 w 3971925"/>
              <a:gd name="connsiteY13" fmla="*/ 1162050 h 1162050"/>
              <a:gd name="connsiteX14" fmla="*/ 1333432 w 3971925"/>
              <a:gd name="connsiteY14" fmla="*/ 1162050 h 1162050"/>
              <a:gd name="connsiteX15" fmla="*/ 845453 w 3971925"/>
              <a:gd name="connsiteY15" fmla="*/ 1162050 h 1162050"/>
              <a:gd name="connsiteX16" fmla="*/ 0 w 3971925"/>
              <a:gd name="connsiteY16" fmla="*/ 1162050 h 1162050"/>
              <a:gd name="connsiteX17" fmla="*/ 0 w 3971925"/>
              <a:gd name="connsiteY17" fmla="*/ 592646 h 1162050"/>
              <a:gd name="connsiteX18" fmla="*/ 0 w 3971925"/>
              <a:gd name="connsiteY18"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71925" h="1162050" fill="none" extrusionOk="0">
                <a:moveTo>
                  <a:pt x="0" y="0"/>
                </a:moveTo>
                <a:cubicBezTo>
                  <a:pt x="90250" y="-44277"/>
                  <a:pt x="267461" y="17496"/>
                  <a:pt x="448260" y="0"/>
                </a:cubicBezTo>
                <a:cubicBezTo>
                  <a:pt x="629059" y="-17496"/>
                  <a:pt x="834787" y="46381"/>
                  <a:pt x="1055397" y="0"/>
                </a:cubicBezTo>
                <a:cubicBezTo>
                  <a:pt x="1276007" y="-46381"/>
                  <a:pt x="1344263" y="8427"/>
                  <a:pt x="1503657" y="0"/>
                </a:cubicBezTo>
                <a:cubicBezTo>
                  <a:pt x="1663051" y="-8427"/>
                  <a:pt x="1957065" y="22878"/>
                  <a:pt x="2110794" y="0"/>
                </a:cubicBezTo>
                <a:cubicBezTo>
                  <a:pt x="2264523" y="-22878"/>
                  <a:pt x="2396433" y="44886"/>
                  <a:pt x="2598774" y="0"/>
                </a:cubicBezTo>
                <a:cubicBezTo>
                  <a:pt x="2801115" y="-44886"/>
                  <a:pt x="3033357" y="23323"/>
                  <a:pt x="3205911" y="0"/>
                </a:cubicBezTo>
                <a:cubicBezTo>
                  <a:pt x="3378465" y="-23323"/>
                  <a:pt x="3614634" y="61698"/>
                  <a:pt x="3971925" y="0"/>
                </a:cubicBezTo>
                <a:cubicBezTo>
                  <a:pt x="3983520" y="146889"/>
                  <a:pt x="3925698" y="429608"/>
                  <a:pt x="3971925" y="546164"/>
                </a:cubicBezTo>
                <a:cubicBezTo>
                  <a:pt x="4018152" y="662720"/>
                  <a:pt x="3936964" y="941447"/>
                  <a:pt x="3971925" y="1162050"/>
                </a:cubicBezTo>
                <a:cubicBezTo>
                  <a:pt x="3844077" y="1202669"/>
                  <a:pt x="3595005" y="1128360"/>
                  <a:pt x="3483946" y="1162050"/>
                </a:cubicBezTo>
                <a:cubicBezTo>
                  <a:pt x="3372887" y="1195740"/>
                  <a:pt x="3144258" y="1103949"/>
                  <a:pt x="2876809" y="1162050"/>
                </a:cubicBezTo>
                <a:cubicBezTo>
                  <a:pt x="2609360" y="1220151"/>
                  <a:pt x="2511426" y="1094920"/>
                  <a:pt x="2269671" y="1162050"/>
                </a:cubicBezTo>
                <a:cubicBezTo>
                  <a:pt x="2027916" y="1229180"/>
                  <a:pt x="2036598" y="1115889"/>
                  <a:pt x="1821411" y="1162050"/>
                </a:cubicBezTo>
                <a:cubicBezTo>
                  <a:pt x="1606224" y="1208211"/>
                  <a:pt x="1547683" y="1140295"/>
                  <a:pt x="1333432" y="1162050"/>
                </a:cubicBezTo>
                <a:cubicBezTo>
                  <a:pt x="1119181" y="1183805"/>
                  <a:pt x="965264" y="1141025"/>
                  <a:pt x="845453" y="1162050"/>
                </a:cubicBezTo>
                <a:cubicBezTo>
                  <a:pt x="725642" y="1183075"/>
                  <a:pt x="273700" y="1148795"/>
                  <a:pt x="0" y="1162050"/>
                </a:cubicBezTo>
                <a:cubicBezTo>
                  <a:pt x="-32352" y="1030179"/>
                  <a:pt x="39627" y="712360"/>
                  <a:pt x="0" y="592646"/>
                </a:cubicBezTo>
                <a:cubicBezTo>
                  <a:pt x="-39627" y="472932"/>
                  <a:pt x="22930" y="199417"/>
                  <a:pt x="0" y="0"/>
                </a:cubicBezTo>
                <a:close/>
              </a:path>
              <a:path w="3971925" h="1162050" stroke="0" extrusionOk="0">
                <a:moveTo>
                  <a:pt x="0" y="0"/>
                </a:moveTo>
                <a:cubicBezTo>
                  <a:pt x="211471" y="-39133"/>
                  <a:pt x="455278" y="36780"/>
                  <a:pt x="646856" y="0"/>
                </a:cubicBezTo>
                <a:cubicBezTo>
                  <a:pt x="838434" y="-36780"/>
                  <a:pt x="1108170" y="23830"/>
                  <a:pt x="1293713" y="0"/>
                </a:cubicBezTo>
                <a:cubicBezTo>
                  <a:pt x="1479256" y="-23830"/>
                  <a:pt x="1771744" y="72082"/>
                  <a:pt x="1940569" y="0"/>
                </a:cubicBezTo>
                <a:cubicBezTo>
                  <a:pt x="2109394" y="-72082"/>
                  <a:pt x="2314415" y="2626"/>
                  <a:pt x="2468268" y="0"/>
                </a:cubicBezTo>
                <a:cubicBezTo>
                  <a:pt x="2622121" y="-2626"/>
                  <a:pt x="2802010" y="55438"/>
                  <a:pt x="2956247" y="0"/>
                </a:cubicBezTo>
                <a:cubicBezTo>
                  <a:pt x="3110484" y="-55438"/>
                  <a:pt x="3520109" y="31762"/>
                  <a:pt x="3971925" y="0"/>
                </a:cubicBezTo>
                <a:cubicBezTo>
                  <a:pt x="3984688" y="290407"/>
                  <a:pt x="3913496" y="437473"/>
                  <a:pt x="3971925" y="592646"/>
                </a:cubicBezTo>
                <a:cubicBezTo>
                  <a:pt x="4030354" y="747819"/>
                  <a:pt x="3941018" y="961648"/>
                  <a:pt x="3971925" y="1162050"/>
                </a:cubicBezTo>
                <a:cubicBezTo>
                  <a:pt x="3741402" y="1218689"/>
                  <a:pt x="3563879" y="1158729"/>
                  <a:pt x="3404507" y="1162050"/>
                </a:cubicBezTo>
                <a:cubicBezTo>
                  <a:pt x="3245135" y="1165371"/>
                  <a:pt x="3038283" y="1150462"/>
                  <a:pt x="2757651" y="1162050"/>
                </a:cubicBezTo>
                <a:cubicBezTo>
                  <a:pt x="2477019" y="1173638"/>
                  <a:pt x="2474725" y="1150400"/>
                  <a:pt x="2269671" y="1162050"/>
                </a:cubicBezTo>
                <a:cubicBezTo>
                  <a:pt x="2064617" y="1173700"/>
                  <a:pt x="1891438" y="1116902"/>
                  <a:pt x="1741973" y="1162050"/>
                </a:cubicBezTo>
                <a:cubicBezTo>
                  <a:pt x="1592508" y="1207198"/>
                  <a:pt x="1451817" y="1128828"/>
                  <a:pt x="1293713" y="1162050"/>
                </a:cubicBezTo>
                <a:cubicBezTo>
                  <a:pt x="1135609" y="1195272"/>
                  <a:pt x="957993" y="1159787"/>
                  <a:pt x="845453" y="1162050"/>
                </a:cubicBezTo>
                <a:cubicBezTo>
                  <a:pt x="732913" y="1164313"/>
                  <a:pt x="291960" y="1111944"/>
                  <a:pt x="0" y="1162050"/>
                </a:cubicBezTo>
                <a:cubicBezTo>
                  <a:pt x="-28358" y="981885"/>
                  <a:pt x="26762" y="874469"/>
                  <a:pt x="0" y="592646"/>
                </a:cubicBezTo>
                <a:cubicBezTo>
                  <a:pt x="-26762" y="310823"/>
                  <a:pt x="9646" y="120276"/>
                  <a:pt x="0" y="0"/>
                </a:cubicBezTo>
                <a:close/>
              </a:path>
            </a:pathLst>
          </a:custGeom>
          <a:solidFill>
            <a:srgbClr val="F8AE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Thay</a:t>
            </a:r>
            <a:r>
              <a:rPr lang="en-US" sz="2800" dirty="0">
                <a:solidFill>
                  <a:srgbClr val="002060"/>
                </a:solidFill>
              </a:rPr>
              <a:t> </a:t>
            </a:r>
            <a:r>
              <a:rPr lang="en-US" sz="2800" dirty="0" err="1">
                <a:solidFill>
                  <a:srgbClr val="002060"/>
                </a:solidFill>
              </a:rPr>
              <a:t>đổi</a:t>
            </a:r>
            <a:r>
              <a:rPr lang="en-US" sz="2800" dirty="0">
                <a:solidFill>
                  <a:srgbClr val="002060"/>
                </a:solidFill>
              </a:rPr>
              <a:t> </a:t>
            </a:r>
            <a:r>
              <a:rPr lang="en-US" sz="2800" dirty="0" err="1">
                <a:solidFill>
                  <a:srgbClr val="002060"/>
                </a:solidFill>
              </a:rPr>
              <a:t>cách</a:t>
            </a:r>
            <a:r>
              <a:rPr lang="en-US" sz="2800" dirty="0">
                <a:solidFill>
                  <a:srgbClr val="002060"/>
                </a:solidFill>
              </a:rPr>
              <a:t> </a:t>
            </a:r>
            <a:r>
              <a:rPr lang="en-US" sz="2800" dirty="0" err="1">
                <a:solidFill>
                  <a:srgbClr val="002060"/>
                </a:solidFill>
              </a:rPr>
              <a:t>kết</a:t>
            </a:r>
            <a:r>
              <a:rPr lang="en-US" sz="2800" dirty="0">
                <a:solidFill>
                  <a:srgbClr val="002060"/>
                </a:solidFill>
              </a:rPr>
              <a:t> </a:t>
            </a:r>
            <a:r>
              <a:rPr lang="en-US" sz="2800" dirty="0" err="1">
                <a:solidFill>
                  <a:srgbClr val="002060"/>
                </a:solidFill>
              </a:rPr>
              <a:t>thúc</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câu</a:t>
            </a:r>
            <a:r>
              <a:rPr lang="en-US" sz="2800" dirty="0">
                <a:solidFill>
                  <a:srgbClr val="002060"/>
                </a:solidFill>
              </a:rPr>
              <a:t> </a:t>
            </a:r>
            <a:r>
              <a:rPr lang="en-US" sz="2800" dirty="0" err="1">
                <a:solidFill>
                  <a:srgbClr val="002060"/>
                </a:solidFill>
              </a:rPr>
              <a:t>chuyện</a:t>
            </a:r>
            <a:r>
              <a:rPr lang="en-US" sz="2800" dirty="0">
                <a:solidFill>
                  <a:srgbClr val="002060"/>
                </a:solidFill>
              </a:rPr>
              <a:t>.</a:t>
            </a:r>
          </a:p>
        </p:txBody>
      </p:sp>
      <p:sp>
        <p:nvSpPr>
          <p:cNvPr id="12" name="Rectangle: Rounded Corners 11">
            <a:extLst>
              <a:ext uri="{FF2B5EF4-FFF2-40B4-BE49-F238E27FC236}">
                <a16:creationId xmlns:a16="http://schemas.microsoft.com/office/drawing/2014/main" id="{A9AB4681-F3B6-8EDA-0B31-B6C0AF99E594}"/>
              </a:ext>
            </a:extLst>
          </p:cNvPr>
          <p:cNvSpPr/>
          <p:nvPr/>
        </p:nvSpPr>
        <p:spPr>
          <a:xfrm>
            <a:off x="6505575" y="1790700"/>
            <a:ext cx="5029200" cy="245745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libri" panose="020F0502020204030204" pitchFamily="34" charset="0"/>
                <a:ea typeface="Cambria" panose="02040503050406030204" pitchFamily="18" charset="0"/>
                <a:cs typeface="Calibri" panose="020F0502020204030204" pitchFamily="34" charset="0"/>
              </a:rPr>
              <a:t>Tưởng tượng mình đang tham gia vào câu chuyện, được “nhìn”, “nghe”, “chạm vào”,.. mọi sự vật trong câu chuyện để sáng tạo chi tiết.</a:t>
            </a:r>
            <a:endParaRPr lang="en-US" sz="2800"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149213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M3 Group 17">
            <a:extLst>
              <a:ext uri="{FF2B5EF4-FFF2-40B4-BE49-F238E27FC236}">
                <a16:creationId xmlns:a16="http://schemas.microsoft.com/office/drawing/2014/main" id="{102943B0-63C4-4A1F-89FB-ECEFE8042416}"/>
              </a:ext>
            </a:extLst>
          </p:cNvPr>
          <p:cNvGrpSpPr>
            <a:grpSpLocks noChangeAspect="1"/>
          </p:cNvGrpSpPr>
          <p:nvPr/>
        </p:nvGrpSpPr>
        <p:grpSpPr>
          <a:xfrm rot="2160000">
            <a:off x="5116738" y="4786637"/>
            <a:ext cx="1047293" cy="1795547"/>
            <a:chOff x="4320049" y="132321"/>
            <a:chExt cx="3786400" cy="6491678"/>
          </a:xfrm>
          <a:solidFill>
            <a:srgbClr val="000000">
              <a:alpha val="0"/>
            </a:srgbClr>
          </a:solidFill>
        </p:grpSpPr>
        <p:sp>
          <p:nvSpPr>
            <p:cNvPr id="7" name="Freeform: Shape 18">
              <a:extLst>
                <a:ext uri="{FF2B5EF4-FFF2-40B4-BE49-F238E27FC236}">
                  <a16:creationId xmlns:a16="http://schemas.microsoft.com/office/drawing/2014/main" id="{6315250D-24E2-44CF-86DC-32CD6F7A27AB}"/>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8" name="Freeform: Shape 19">
              <a:extLst>
                <a:ext uri="{FF2B5EF4-FFF2-40B4-BE49-F238E27FC236}">
                  <a16:creationId xmlns:a16="http://schemas.microsoft.com/office/drawing/2014/main" id="{B3B98325-09E4-4A8C-AFAE-2FA670D92D8D}"/>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9" name="M5 Group 20">
            <a:extLst>
              <a:ext uri="{FF2B5EF4-FFF2-40B4-BE49-F238E27FC236}">
                <a16:creationId xmlns:a16="http://schemas.microsoft.com/office/drawing/2014/main" id="{103D01CE-9144-4234-B378-C750D8B29FA2}"/>
              </a:ext>
            </a:extLst>
          </p:cNvPr>
          <p:cNvGrpSpPr>
            <a:grpSpLocks noChangeAspect="1"/>
          </p:cNvGrpSpPr>
          <p:nvPr/>
        </p:nvGrpSpPr>
        <p:grpSpPr>
          <a:xfrm rot="6480000">
            <a:off x="5116738" y="4786637"/>
            <a:ext cx="1047293" cy="1795547"/>
            <a:chOff x="4320049" y="132321"/>
            <a:chExt cx="3786400" cy="6491678"/>
          </a:xfrm>
          <a:solidFill>
            <a:srgbClr val="000000">
              <a:alpha val="0"/>
            </a:srgbClr>
          </a:solidFill>
        </p:grpSpPr>
        <p:sp>
          <p:nvSpPr>
            <p:cNvPr id="10" name="Freeform: Shape 21">
              <a:extLst>
                <a:ext uri="{FF2B5EF4-FFF2-40B4-BE49-F238E27FC236}">
                  <a16:creationId xmlns:a16="http://schemas.microsoft.com/office/drawing/2014/main" id="{69817228-39AC-41F2-ADF9-E1353A9E6948}"/>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11" name="Freeform: Shape 22">
              <a:extLst>
                <a:ext uri="{FF2B5EF4-FFF2-40B4-BE49-F238E27FC236}">
                  <a16:creationId xmlns:a16="http://schemas.microsoft.com/office/drawing/2014/main" id="{C4AF967F-2872-4287-ABBA-F7742B3D5D5F}"/>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12" name="M1 Group 23">
            <a:extLst>
              <a:ext uri="{FF2B5EF4-FFF2-40B4-BE49-F238E27FC236}">
                <a16:creationId xmlns:a16="http://schemas.microsoft.com/office/drawing/2014/main" id="{7E5BF2B6-9ED6-45D3-980F-94B588183613}"/>
              </a:ext>
            </a:extLst>
          </p:cNvPr>
          <p:cNvGrpSpPr>
            <a:grpSpLocks noChangeAspect="1"/>
          </p:cNvGrpSpPr>
          <p:nvPr/>
        </p:nvGrpSpPr>
        <p:grpSpPr>
          <a:xfrm rot="4320000">
            <a:off x="5116738" y="4786637"/>
            <a:ext cx="1047293" cy="1795547"/>
            <a:chOff x="4320049" y="132321"/>
            <a:chExt cx="3786400" cy="6491678"/>
          </a:xfrm>
          <a:solidFill>
            <a:srgbClr val="000000">
              <a:alpha val="0"/>
            </a:srgbClr>
          </a:solidFill>
        </p:grpSpPr>
        <p:sp>
          <p:nvSpPr>
            <p:cNvPr id="13" name="Freeform: Shape 24">
              <a:extLst>
                <a:ext uri="{FF2B5EF4-FFF2-40B4-BE49-F238E27FC236}">
                  <a16:creationId xmlns:a16="http://schemas.microsoft.com/office/drawing/2014/main" id="{1BCDD82D-1DB2-48EB-B4B6-F06B13A6A6F9}"/>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14" name="Freeform: Shape 25">
              <a:extLst>
                <a:ext uri="{FF2B5EF4-FFF2-40B4-BE49-F238E27FC236}">
                  <a16:creationId xmlns:a16="http://schemas.microsoft.com/office/drawing/2014/main" id="{A8D4AFE2-DC8C-4872-A574-CB27553A40C6}"/>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18" name="M1 Group 29">
            <a:extLst>
              <a:ext uri="{FF2B5EF4-FFF2-40B4-BE49-F238E27FC236}">
                <a16:creationId xmlns:a16="http://schemas.microsoft.com/office/drawing/2014/main" id="{A137A359-F30D-495D-833B-D4943B38BBF5}"/>
              </a:ext>
            </a:extLst>
          </p:cNvPr>
          <p:cNvGrpSpPr>
            <a:grpSpLocks noChangeAspect="1"/>
          </p:cNvGrpSpPr>
          <p:nvPr/>
        </p:nvGrpSpPr>
        <p:grpSpPr>
          <a:xfrm>
            <a:off x="5116738" y="4786637"/>
            <a:ext cx="1047293" cy="1795547"/>
            <a:chOff x="4320049" y="132321"/>
            <a:chExt cx="3786400" cy="6491678"/>
          </a:xfrm>
          <a:solidFill>
            <a:srgbClr val="000000">
              <a:alpha val="0"/>
            </a:srgbClr>
          </a:solidFill>
        </p:grpSpPr>
        <p:sp>
          <p:nvSpPr>
            <p:cNvPr id="19" name="Freeform: Shape 30">
              <a:extLst>
                <a:ext uri="{FF2B5EF4-FFF2-40B4-BE49-F238E27FC236}">
                  <a16:creationId xmlns:a16="http://schemas.microsoft.com/office/drawing/2014/main" id="{FA75369C-F088-4B79-8708-5BFF6257140F}"/>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0" name="Freeform: Shape 31">
              <a:extLst>
                <a:ext uri="{FF2B5EF4-FFF2-40B4-BE49-F238E27FC236}">
                  <a16:creationId xmlns:a16="http://schemas.microsoft.com/office/drawing/2014/main" id="{812729BC-AD52-46AC-B4E3-0A2CBFD21FDA}"/>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CCCC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24" name="M3 Group 35">
            <a:extLst>
              <a:ext uri="{FF2B5EF4-FFF2-40B4-BE49-F238E27FC236}">
                <a16:creationId xmlns:a16="http://schemas.microsoft.com/office/drawing/2014/main" id="{31878D42-2F8C-4EB7-B838-33F4EA12379A}"/>
              </a:ext>
            </a:extLst>
          </p:cNvPr>
          <p:cNvGrpSpPr>
            <a:grpSpLocks noChangeAspect="1"/>
          </p:cNvGrpSpPr>
          <p:nvPr/>
        </p:nvGrpSpPr>
        <p:grpSpPr>
          <a:xfrm rot="15120000">
            <a:off x="5116738" y="4786637"/>
            <a:ext cx="1047293" cy="1795547"/>
            <a:chOff x="4320049" y="132321"/>
            <a:chExt cx="3786400" cy="6491678"/>
          </a:xfrm>
          <a:solidFill>
            <a:srgbClr val="000000">
              <a:alpha val="0"/>
            </a:srgbClr>
          </a:solidFill>
        </p:grpSpPr>
        <p:sp>
          <p:nvSpPr>
            <p:cNvPr id="25" name="Freeform: Shape 36">
              <a:extLst>
                <a:ext uri="{FF2B5EF4-FFF2-40B4-BE49-F238E27FC236}">
                  <a16:creationId xmlns:a16="http://schemas.microsoft.com/office/drawing/2014/main" id="{8AA3B2FE-7444-422D-82F0-DCB62039B037}"/>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6" name="Freeform: Shape 37">
              <a:extLst>
                <a:ext uri="{FF2B5EF4-FFF2-40B4-BE49-F238E27FC236}">
                  <a16:creationId xmlns:a16="http://schemas.microsoft.com/office/drawing/2014/main" id="{8930792E-BC05-46E0-AE46-450757956BC8}"/>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5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27" name="M5 Group 38">
            <a:extLst>
              <a:ext uri="{FF2B5EF4-FFF2-40B4-BE49-F238E27FC236}">
                <a16:creationId xmlns:a16="http://schemas.microsoft.com/office/drawing/2014/main" id="{15DE8010-75A1-4A3D-96E5-87D7D295F71E}"/>
              </a:ext>
            </a:extLst>
          </p:cNvPr>
          <p:cNvGrpSpPr>
            <a:grpSpLocks noChangeAspect="1"/>
          </p:cNvGrpSpPr>
          <p:nvPr/>
        </p:nvGrpSpPr>
        <p:grpSpPr>
          <a:xfrm rot="17280000">
            <a:off x="5116738" y="4786637"/>
            <a:ext cx="1047293" cy="1795547"/>
            <a:chOff x="4320049" y="132321"/>
            <a:chExt cx="3786400" cy="6491678"/>
          </a:xfrm>
          <a:solidFill>
            <a:srgbClr val="000000">
              <a:alpha val="0"/>
            </a:srgbClr>
          </a:solidFill>
        </p:grpSpPr>
        <p:sp>
          <p:nvSpPr>
            <p:cNvPr id="28" name="Freeform: Shape 39">
              <a:extLst>
                <a:ext uri="{FF2B5EF4-FFF2-40B4-BE49-F238E27FC236}">
                  <a16:creationId xmlns:a16="http://schemas.microsoft.com/office/drawing/2014/main" id="{65D15F76-8D52-4CC5-8306-BC488831A35A}"/>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9" name="Freeform: Shape 40">
              <a:extLst>
                <a:ext uri="{FF2B5EF4-FFF2-40B4-BE49-F238E27FC236}">
                  <a16:creationId xmlns:a16="http://schemas.microsoft.com/office/drawing/2014/main" id="{3B5E025D-4F56-4072-85A8-88E22DAF8B12}"/>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AFABA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0" name="M3 Group 41">
            <a:extLst>
              <a:ext uri="{FF2B5EF4-FFF2-40B4-BE49-F238E27FC236}">
                <a16:creationId xmlns:a16="http://schemas.microsoft.com/office/drawing/2014/main" id="{9C07D273-BDE3-42A4-8468-0843E799F678}"/>
              </a:ext>
            </a:extLst>
          </p:cNvPr>
          <p:cNvGrpSpPr>
            <a:grpSpLocks noChangeAspect="1"/>
          </p:cNvGrpSpPr>
          <p:nvPr/>
        </p:nvGrpSpPr>
        <p:grpSpPr>
          <a:xfrm rot="19440000">
            <a:off x="5116738" y="4786637"/>
            <a:ext cx="1047293" cy="1795547"/>
            <a:chOff x="4320049" y="132321"/>
            <a:chExt cx="3786400" cy="6491678"/>
          </a:xfrm>
          <a:solidFill>
            <a:srgbClr val="000000">
              <a:alpha val="0"/>
            </a:srgbClr>
          </a:solidFill>
        </p:grpSpPr>
        <p:sp>
          <p:nvSpPr>
            <p:cNvPr id="31" name="Freeform: Shape 42">
              <a:extLst>
                <a:ext uri="{FF2B5EF4-FFF2-40B4-BE49-F238E27FC236}">
                  <a16:creationId xmlns:a16="http://schemas.microsoft.com/office/drawing/2014/main" id="{6D8922CC-BB8D-430C-A3DE-8375108433FE}"/>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2" name="Freeform: Shape 43">
              <a:extLst>
                <a:ext uri="{FF2B5EF4-FFF2-40B4-BE49-F238E27FC236}">
                  <a16:creationId xmlns:a16="http://schemas.microsoft.com/office/drawing/2014/main" id="{6E739947-6892-4DBA-B17D-551735DE90FB}"/>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497B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pic>
        <p:nvPicPr>
          <p:cNvPr id="16" name="Picture 15">
            <a:extLst>
              <a:ext uri="{FF2B5EF4-FFF2-40B4-BE49-F238E27FC236}">
                <a16:creationId xmlns:a16="http://schemas.microsoft.com/office/drawing/2014/main" id="{0A3C8F23-C13D-73EE-9346-0A5F8EB7AD31}"/>
              </a:ext>
            </a:extLst>
          </p:cNvPr>
          <p:cNvPicPr>
            <a:picLocks noChangeAspect="1"/>
          </p:cNvPicPr>
          <p:nvPr/>
        </p:nvPicPr>
        <p:blipFill>
          <a:blip r:embed="rId3"/>
          <a:stretch>
            <a:fillRect/>
          </a:stretch>
        </p:blipFill>
        <p:spPr>
          <a:xfrm>
            <a:off x="3293163" y="129785"/>
            <a:ext cx="6017274" cy="2444708"/>
          </a:xfrm>
          <a:prstGeom prst="rect">
            <a:avLst/>
          </a:prstGeom>
        </p:spPr>
      </p:pic>
      <p:pic>
        <p:nvPicPr>
          <p:cNvPr id="21" name="Picture 20">
            <a:extLst>
              <a:ext uri="{FF2B5EF4-FFF2-40B4-BE49-F238E27FC236}">
                <a16:creationId xmlns:a16="http://schemas.microsoft.com/office/drawing/2014/main" id="{C92B182C-8ECE-7E33-B39C-F65BFFDA3033}"/>
              </a:ext>
            </a:extLst>
          </p:cNvPr>
          <p:cNvPicPr>
            <a:picLocks noChangeAspect="1"/>
          </p:cNvPicPr>
          <p:nvPr/>
        </p:nvPicPr>
        <p:blipFill>
          <a:blip r:embed="rId4"/>
          <a:stretch>
            <a:fillRect/>
          </a:stretch>
        </p:blipFill>
        <p:spPr>
          <a:xfrm>
            <a:off x="7477125" y="2770398"/>
            <a:ext cx="4508726" cy="4508726"/>
          </a:xfrm>
          <a:prstGeom prst="rect">
            <a:avLst/>
          </a:prstGeom>
        </p:spPr>
      </p:pic>
      <p:pic>
        <p:nvPicPr>
          <p:cNvPr id="3" name="Picture 2">
            <a:extLst>
              <a:ext uri="{FF2B5EF4-FFF2-40B4-BE49-F238E27FC236}">
                <a16:creationId xmlns:a16="http://schemas.microsoft.com/office/drawing/2014/main" id="{867A9CCF-40B2-C05B-7BE1-E28CF2DE16FE}"/>
              </a:ext>
            </a:extLst>
          </p:cNvPr>
          <p:cNvPicPr>
            <a:picLocks noChangeAspect="1"/>
          </p:cNvPicPr>
          <p:nvPr/>
        </p:nvPicPr>
        <p:blipFill>
          <a:blip r:embed="rId5"/>
          <a:stretch>
            <a:fillRect/>
          </a:stretch>
        </p:blipFill>
        <p:spPr>
          <a:xfrm>
            <a:off x="206151" y="2029792"/>
            <a:ext cx="2802953" cy="4828208"/>
          </a:xfrm>
          <a:prstGeom prst="rect">
            <a:avLst/>
          </a:prstGeom>
        </p:spPr>
      </p:pic>
    </p:spTree>
    <p:extLst>
      <p:ext uri="{BB962C8B-B14F-4D97-AF65-F5344CB8AC3E}">
        <p14:creationId xmlns:p14="http://schemas.microsoft.com/office/powerpoint/2010/main" val="245064631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E2CFE2-4CB9-7581-5A56-A339B35433E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98747" l="0" r="93242">
                        <a14:foregroundMark x1="10326" y1="86863" x2="29613" y2="88804"/>
                        <a14:foregroundMark x1="30144" y1="74050" x2="28626" y2="86863"/>
                        <a14:foregroundMark x1="45330" y1="89612" x2="69324" y2="86015"/>
                        <a14:foregroundMark x1="70843" y1="84640" x2="68261" y2="89086"/>
                        <a14:foregroundMark x1="72969" y1="85166" x2="58314" y2="89086"/>
                        <a14:foregroundMark x1="55733" y1="86863" x2="55733" y2="86863"/>
                        <a14:foregroundMark x1="52620" y1="87672" x2="48975" y2="89086"/>
                        <a14:foregroundMark x1="55733" y1="72110" x2="63554" y2="85449"/>
                        <a14:foregroundMark x1="35915" y1="28779" x2="35383" y2="58529"/>
                        <a14:foregroundMark x1="12453" y1="86015" x2="12453" y2="86015"/>
                        <a14:foregroundMark x1="13971" y1="83508" x2="10858" y2="86297"/>
                        <a14:foregroundMark x1="54670" y1="86297" x2="43736" y2="88521"/>
                        <a14:foregroundMark x1="50494" y1="85166" x2="43736" y2="86863"/>
                        <a14:foregroundMark x1="52620" y1="89895" x2="65148" y2="89086"/>
                        <a14:foregroundMark x1="49506" y1="90744" x2="56796" y2="89895"/>
                        <a14:foregroundMark x1="10326" y1="86580" x2="19210" y2="88804"/>
                        <a14:foregroundMark x1="37434" y1="87106" x2="19742" y2="88521"/>
                        <a14:foregroundMark x1="25968" y1="89329" x2="12453" y2="87389"/>
                        <a14:foregroundMark x1="8732" y1="86863" x2="11921" y2="89086"/>
                      </a14:backgroundRemoval>
                    </a14:imgEffect>
                  </a14:imgLayer>
                </a14:imgProps>
              </a:ext>
              <a:ext uri="{28A0092B-C50C-407E-A947-70E740481C1C}">
                <a14:useLocalDpi xmlns:a14="http://schemas.microsoft.com/office/drawing/2010/main" val="0"/>
              </a:ext>
            </a:extLst>
          </a:blip>
          <a:srcRect b="6647"/>
          <a:stretch/>
        </p:blipFill>
        <p:spPr>
          <a:xfrm>
            <a:off x="752170" y="1481541"/>
            <a:ext cx="2848280" cy="4995460"/>
          </a:xfrm>
          <a:prstGeom prst="rect">
            <a:avLst/>
          </a:prstGeom>
          <a:effectLst>
            <a:outerShdw blurRad="76200" dir="18900000" sy="23000" kx="-1200000" algn="bl" rotWithShape="0">
              <a:prstClr val="black">
                <a:alpha val="20000"/>
              </a:prstClr>
            </a:outerShdw>
          </a:effectLst>
        </p:spPr>
      </p:pic>
      <p:sp>
        <p:nvSpPr>
          <p:cNvPr id="12" name="Rectangle: Rounded Corners 11">
            <a:extLst>
              <a:ext uri="{FF2B5EF4-FFF2-40B4-BE49-F238E27FC236}">
                <a16:creationId xmlns:a16="http://schemas.microsoft.com/office/drawing/2014/main" id="{A9AB4681-F3B6-8EDA-0B31-B6C0AF99E594}"/>
              </a:ext>
            </a:extLst>
          </p:cNvPr>
          <p:cNvSpPr/>
          <p:nvPr/>
        </p:nvSpPr>
        <p:spPr>
          <a:xfrm>
            <a:off x="3400424" y="685800"/>
            <a:ext cx="8439151" cy="50958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000" b="1" dirty="0">
                <a:solidFill>
                  <a:srgbClr val="002060"/>
                </a:solidFill>
                <a:latin typeface="Calibri" panose="020F0502020204030204" pitchFamily="34" charset="0"/>
                <a:ea typeface="Cambria" panose="02040503050406030204" pitchFamily="18" charset="0"/>
                <a:cs typeface="Calibri" panose="020F0502020204030204" pitchFamily="34" charset="0"/>
              </a:rPr>
              <a:t>Ví dụ: Thêm chi tiết tả ngoại hình của nhân vật:</a:t>
            </a:r>
            <a:endParaRPr lang="en-US" sz="30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just"/>
            <a:r>
              <a:rPr lang="vi-VN" sz="3000" dirty="0">
                <a:solidFill>
                  <a:srgbClr val="002060"/>
                </a:solidFill>
                <a:latin typeface="Calibri" panose="020F0502020204030204" pitchFamily="34" charset="0"/>
                <a:ea typeface="Cambria" panose="02040503050406030204" pitchFamily="18" charset="0"/>
                <a:cs typeface="Calibri" panose="020F0502020204030204" pitchFamily="34" charset="0"/>
              </a:rPr>
              <a:t>Bạn chuột có đôi mắt bé xíu, tròn xoe và đen láy như hai hạt đỗ. Lông cậu màu ghi nhạt, xù lên như một nắm bông, vì thế mọi người thường gọi cậu là chuột xù; thêm chi tiết tả hoạt động: Mèo nhép hát tướng lên. Mắt cậu nhắm tịt, đầu cậu lắc lư theo lời hát. Lúc đầu, chân cậu chỉ nhún nhảy nhè nhẹ. Rồi dần dần, đôi chân dậm càng lúc càng mạnh, cậu hứng chí nhảy nhót khắp nơi.</a:t>
            </a:r>
            <a:endParaRPr kumimoji="0" lang="en-US" sz="3000" b="0"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3" name="Content Placeholder 2">
            <a:extLst>
              <a:ext uri="{FF2B5EF4-FFF2-40B4-BE49-F238E27FC236}">
                <a16:creationId xmlns:a16="http://schemas.microsoft.com/office/drawing/2014/main" id="{327F22DA-5854-48F5-BA12-AD0A4DA684E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4636283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90220" y="645832"/>
            <a:ext cx="11747851" cy="955124"/>
          </a:xfrm>
        </p:spPr>
        <p:txBody>
          <a:bodyPr vert="horz" lIns="91440" tIns="45720" rIns="91440" bIns="45720" rtlCol="0" anchor="ctr">
            <a:noAutofit/>
          </a:bodyPr>
          <a:lstStyle/>
          <a:p>
            <a:r>
              <a:rPr lang="en-US" sz="3600" b="1" dirty="0">
                <a:ln>
                  <a:solidFill>
                    <a:schemeClr val="tx1"/>
                  </a:solidFill>
                </a:ln>
                <a:solidFill>
                  <a:srgbClr val="FF6969"/>
                </a:solidFill>
                <a:latin typeface="Arial" panose="020B0604020202020204" pitchFamily="34" charset="0"/>
                <a:cs typeface="Arial" panose="020B0604020202020204" pitchFamily="34" charset="0"/>
              </a:rPr>
              <a:t>4.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Trao</a:t>
            </a:r>
            <a:r>
              <a:rPr lang="en-US" sz="3600" b="1" dirty="0">
                <a:ln>
                  <a:solidFill>
                    <a:schemeClr val="tx1"/>
                  </a:solidFill>
                </a:ln>
                <a:solidFill>
                  <a:srgbClr val="FF6969"/>
                </a:solidFill>
                <a:latin typeface="Arial" panose="020B0604020202020204" pitchFamily="34" charset="0"/>
                <a:cs typeface="Arial" panose="020B0604020202020204" pitchFamily="34" charset="0"/>
              </a:rPr>
              <a:t>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đổi</a:t>
            </a:r>
            <a:r>
              <a:rPr lang="en-US" sz="3600" b="1" dirty="0">
                <a:ln>
                  <a:solidFill>
                    <a:schemeClr val="tx1"/>
                  </a:solidFill>
                </a:ln>
                <a:solidFill>
                  <a:srgbClr val="FF6969"/>
                </a:solidFill>
                <a:latin typeface="Arial" panose="020B0604020202020204" pitchFamily="34" charset="0"/>
                <a:cs typeface="Arial" panose="020B0604020202020204" pitchFamily="34" charset="0"/>
              </a:rPr>
              <a:t>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với</a:t>
            </a:r>
            <a:r>
              <a:rPr lang="en-US" sz="3600" b="1" dirty="0">
                <a:ln>
                  <a:solidFill>
                    <a:schemeClr val="tx1"/>
                  </a:solidFill>
                </a:ln>
                <a:solidFill>
                  <a:srgbClr val="FF6969"/>
                </a:solidFill>
                <a:latin typeface="Arial" panose="020B0604020202020204" pitchFamily="34" charset="0"/>
                <a:cs typeface="Arial" panose="020B0604020202020204" pitchFamily="34" charset="0"/>
              </a:rPr>
              <a:t> </a:t>
            </a:r>
            <a:r>
              <a:rPr lang="en-US" sz="3600" b="1" dirty="0" err="1">
                <a:ln>
                  <a:solidFill>
                    <a:schemeClr val="tx1"/>
                  </a:solidFill>
                </a:ln>
                <a:solidFill>
                  <a:srgbClr val="FF6969"/>
                </a:solidFill>
                <a:latin typeface="Arial" panose="020B0604020202020204" pitchFamily="34" charset="0"/>
                <a:cs typeface="Arial" panose="020B0604020202020204" pitchFamily="34" charset="0"/>
              </a:rPr>
              <a:t>bạn</a:t>
            </a:r>
            <a:r>
              <a:rPr lang="en-US" sz="3600" b="1" dirty="0">
                <a:ln>
                  <a:solidFill>
                    <a:schemeClr val="tx1"/>
                  </a:solidFill>
                </a:ln>
                <a:solidFill>
                  <a:srgbClr val="FF6969"/>
                </a:solidFill>
                <a:latin typeface="Arial" panose="020B0604020202020204" pitchFamily="34" charset="0"/>
                <a:cs typeface="Arial" panose="020B0604020202020204" pitchFamily="34" charset="0"/>
              </a:rPr>
              <a:t>:</a:t>
            </a:r>
          </a:p>
        </p:txBody>
      </p:sp>
      <p:grpSp>
        <p:nvGrpSpPr>
          <p:cNvPr id="3" name="Group 2">
            <a:extLst>
              <a:ext uri="{FF2B5EF4-FFF2-40B4-BE49-F238E27FC236}">
                <a16:creationId xmlns:a16="http://schemas.microsoft.com/office/drawing/2014/main" id="{F68662C3-7491-BFD5-9AB3-F46A1BA853BB}"/>
              </a:ext>
            </a:extLst>
          </p:cNvPr>
          <p:cNvGrpSpPr/>
          <p:nvPr/>
        </p:nvGrpSpPr>
        <p:grpSpPr>
          <a:xfrm>
            <a:off x="1367175" y="866775"/>
            <a:ext cx="9574851" cy="1385901"/>
            <a:chOff x="1870614" y="577786"/>
            <a:chExt cx="3756277" cy="2054852"/>
          </a:xfrm>
        </p:grpSpPr>
        <p:sp>
          <p:nvSpPr>
            <p:cNvPr id="4" name="Rounded Rectangle 11">
              <a:extLst>
                <a:ext uri="{FF2B5EF4-FFF2-40B4-BE49-F238E27FC236}">
                  <a16:creationId xmlns:a16="http://schemas.microsoft.com/office/drawing/2014/main" id="{576D5399-38B6-FB3F-B97F-C03A8A56EED7}"/>
                </a:ext>
              </a:extLst>
            </p:cNvPr>
            <p:cNvSpPr/>
            <p:nvPr/>
          </p:nvSpPr>
          <p:spPr>
            <a:xfrm>
              <a:off x="2701902" y="577786"/>
              <a:ext cx="1756258" cy="1608727"/>
            </a:xfrm>
            <a:prstGeom prst="roundRect">
              <a:avLst/>
            </a:prstGeom>
            <a:solidFill>
              <a:srgbClr val="FFF89A"/>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chi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tiết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kể</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sáng</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tạo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như</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Title 1">
              <a:extLst>
                <a:ext uri="{FF2B5EF4-FFF2-40B4-BE49-F238E27FC236}">
                  <a16:creationId xmlns:a16="http://schemas.microsoft.com/office/drawing/2014/main" id="{BE173CEE-52D3-DA6E-C006-5E19958BEE63}"/>
                </a:ext>
              </a:extLst>
            </p:cNvPr>
            <p:cNvSpPr txBox="1">
              <a:spLocks/>
            </p:cNvSpPr>
            <p:nvPr/>
          </p:nvSpPr>
          <p:spPr>
            <a:xfrm>
              <a:off x="1870614" y="1856656"/>
              <a:ext cx="375627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grpSp>
      <p:cxnSp>
        <p:nvCxnSpPr>
          <p:cNvPr id="19" name="Straight Connector 18">
            <a:extLst>
              <a:ext uri="{FF2B5EF4-FFF2-40B4-BE49-F238E27FC236}">
                <a16:creationId xmlns:a16="http://schemas.microsoft.com/office/drawing/2014/main" id="{6CB5F9E5-CC8C-E4E8-3EDF-C84E8B02E082}"/>
              </a:ext>
            </a:extLst>
          </p:cNvPr>
          <p:cNvCxnSpPr>
            <a:cxnSpLocks/>
          </p:cNvCxnSpPr>
          <p:nvPr/>
        </p:nvCxnSpPr>
        <p:spPr>
          <a:xfrm flipH="1">
            <a:off x="1752600" y="1951786"/>
            <a:ext cx="3543300" cy="84856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461005D6-F1B2-7365-E51C-8716BEA7A3E6}"/>
              </a:ext>
            </a:extLst>
          </p:cNvPr>
          <p:cNvSpPr/>
          <p:nvPr/>
        </p:nvSpPr>
        <p:spPr>
          <a:xfrm>
            <a:off x="1000126" y="2809875"/>
            <a:ext cx="1495424" cy="310515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chi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tiết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tả</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bối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cảnh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không</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gian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thời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gian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B53E6100-AE96-3C3C-FAF7-7DD3B6E9156C}"/>
              </a:ext>
            </a:extLst>
          </p:cNvPr>
          <p:cNvCxnSpPr>
            <a:cxnSpLocks/>
            <a:endCxn id="22" idx="0"/>
          </p:cNvCxnSpPr>
          <p:nvPr/>
        </p:nvCxnSpPr>
        <p:spPr>
          <a:xfrm flipH="1">
            <a:off x="3429001" y="2000250"/>
            <a:ext cx="2219324" cy="8001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65C9C03B-2FF9-2AF0-E1D4-F4632FBE2568}"/>
              </a:ext>
            </a:extLst>
          </p:cNvPr>
          <p:cNvSpPr/>
          <p:nvPr/>
        </p:nvSpPr>
        <p:spPr>
          <a:xfrm>
            <a:off x="2686051" y="2800350"/>
            <a:ext cx="1485900" cy="33051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chi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tiết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tả</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ngoại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hình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hành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động</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của</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vật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4CB1B98E-627F-A0C1-D29C-BF96318100E7}"/>
              </a:ext>
            </a:extLst>
          </p:cNvPr>
          <p:cNvCxnSpPr>
            <a:cxnSpLocks/>
          </p:cNvCxnSpPr>
          <p:nvPr/>
        </p:nvCxnSpPr>
        <p:spPr>
          <a:xfrm flipH="1">
            <a:off x="5010150" y="1990725"/>
            <a:ext cx="895350" cy="8286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8FA08CFD-1B2B-B9F7-6854-B23EE41CE178}"/>
              </a:ext>
            </a:extLst>
          </p:cNvPr>
          <p:cNvSpPr/>
          <p:nvPr/>
        </p:nvSpPr>
        <p:spPr>
          <a:xfrm>
            <a:off x="4381501" y="2828925"/>
            <a:ext cx="1409700" cy="350520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hoặc</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thay</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đổi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chi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tiết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kể</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tình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huống</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sự</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việc</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12EB3919-44EC-D960-A2A4-87A44623971E}"/>
              </a:ext>
            </a:extLst>
          </p:cNvPr>
          <p:cNvCxnSpPr>
            <a:cxnSpLocks/>
            <a:endCxn id="13" idx="0"/>
          </p:cNvCxnSpPr>
          <p:nvPr/>
        </p:nvCxnSpPr>
        <p:spPr>
          <a:xfrm>
            <a:off x="6067425" y="1990725"/>
            <a:ext cx="633413" cy="9429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AE8454FC-CC6C-AD80-CBBC-88AF6620615F}"/>
              </a:ext>
            </a:extLst>
          </p:cNvPr>
          <p:cNvSpPr/>
          <p:nvPr/>
        </p:nvSpPr>
        <p:spPr>
          <a:xfrm>
            <a:off x="6010275" y="2933700"/>
            <a:ext cx="1381125"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vật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vào</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câu</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chuyện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30" name="Straight Connector 29">
            <a:extLst>
              <a:ext uri="{FF2B5EF4-FFF2-40B4-BE49-F238E27FC236}">
                <a16:creationId xmlns:a16="http://schemas.microsoft.com/office/drawing/2014/main" id="{D9B629F6-A143-F62D-6F1C-A36590BB19C2}"/>
              </a:ext>
            </a:extLst>
          </p:cNvPr>
          <p:cNvCxnSpPr>
            <a:cxnSpLocks/>
          </p:cNvCxnSpPr>
          <p:nvPr/>
        </p:nvCxnSpPr>
        <p:spPr>
          <a:xfrm>
            <a:off x="6248400" y="2009775"/>
            <a:ext cx="1952625" cy="8953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617C1026-DBF1-6503-EEF0-047015B8FFD1}"/>
              </a:ext>
            </a:extLst>
          </p:cNvPr>
          <p:cNvSpPr/>
          <p:nvPr/>
        </p:nvSpPr>
        <p:spPr>
          <a:xfrm>
            <a:off x="7477125" y="2924175"/>
            <a:ext cx="1343025"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Thêm</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lời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thoại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cho</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nhân</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vật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cxnSp>
        <p:nvCxnSpPr>
          <p:cNvPr id="49" name="Straight Connector 48">
            <a:extLst>
              <a:ext uri="{FF2B5EF4-FFF2-40B4-BE49-F238E27FC236}">
                <a16:creationId xmlns:a16="http://schemas.microsoft.com/office/drawing/2014/main" id="{D8933D04-5D00-FB57-0DFF-643EC739FC85}"/>
              </a:ext>
            </a:extLst>
          </p:cNvPr>
          <p:cNvCxnSpPr>
            <a:cxnSpLocks/>
          </p:cNvCxnSpPr>
          <p:nvPr/>
        </p:nvCxnSpPr>
        <p:spPr>
          <a:xfrm>
            <a:off x="6553200" y="1981200"/>
            <a:ext cx="3190875" cy="9429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4F9C5286-2841-DF76-D5EB-9B404A61B026}"/>
              </a:ext>
            </a:extLst>
          </p:cNvPr>
          <p:cNvSpPr/>
          <p:nvPr/>
        </p:nvSpPr>
        <p:spPr>
          <a:xfrm>
            <a:off x="9020175" y="2943225"/>
            <a:ext cx="1809750" cy="3086100"/>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Thay</a:t>
            </a:r>
            <a:r>
              <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đổi</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cách</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kết</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thúc</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của</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câu</a:t>
            </a:r>
            <a:r>
              <a:rPr kumimoji="0" lang="en-US" sz="2400" b="1" i="0" u="none" strike="noStrike" kern="1200" cap="none" spc="0" normalizeH="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400" b="1" i="0" u="none" strike="noStrike" kern="1200" cap="none" spc="0" normalizeH="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chuyện</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thêm</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đoạn</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kết</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thay</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đổi</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đoạn</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2400" b="1" dirty="0" err="1">
                <a:solidFill>
                  <a:srgbClr val="FF0000"/>
                </a:solidFill>
                <a:latin typeface="Calibri" panose="020F0502020204030204" pitchFamily="34" charset="0"/>
                <a:ea typeface="Cambria" panose="02040503050406030204" pitchFamily="18" charset="0"/>
                <a:cs typeface="Calibri" panose="020F0502020204030204" pitchFamily="34" charset="0"/>
              </a:rPr>
              <a:t>kết</a:t>
            </a:r>
            <a:r>
              <a:rPr lang="en-US" sz="2400" b="1" dirty="0">
                <a:solidFill>
                  <a:srgbClr val="FF0000"/>
                </a:solidFill>
                <a:latin typeface="Calibri" panose="020F0502020204030204" pitchFamily="34" charset="0"/>
                <a:ea typeface="Cambria" panose="02040503050406030204" pitchFamily="18" charset="0"/>
                <a:cs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
        <p:nvSpPr>
          <p:cNvPr id="7" name="Content Placeholder 6">
            <a:extLst>
              <a:ext uri="{FF2B5EF4-FFF2-40B4-BE49-F238E27FC236}">
                <a16:creationId xmlns:a16="http://schemas.microsoft.com/office/drawing/2014/main" id="{A6164E40-7B97-4AEA-A58E-AF99DCCD69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29863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par>
                                <p:cTn id="40" presetID="22" presetClass="entr" presetSubtype="4"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down)">
                                      <p:cBhvr>
                                        <p:cTn id="47" dur="500"/>
                                        <p:tgtEl>
                                          <p:spTgt spid="50"/>
                                        </p:tgtEl>
                                      </p:cBhvr>
                                    </p:animEffect>
                                  </p:childTnLst>
                                </p:cTn>
                              </p:par>
                              <p:par>
                                <p:cTn id="48" presetID="22" presetClass="entr" presetSubtype="4" fill="hold"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down)">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33" grpId="0" animBg="1"/>
      <p:bldP spid="13" grpId="0" animBg="1"/>
      <p:bldP spid="34"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1367175" y="1083717"/>
            <a:ext cx="9574851" cy="1054659"/>
            <a:chOff x="1870614" y="1068913"/>
            <a:chExt cx="3756277" cy="1563725"/>
          </a:xfrm>
        </p:grpSpPr>
        <p:sp>
          <p:nvSpPr>
            <p:cNvPr id="12" name="Rounded Rectangle 11"/>
            <p:cNvSpPr/>
            <p:nvPr/>
          </p:nvSpPr>
          <p:spPr>
            <a:xfrm>
              <a:off x="2982155" y="1068913"/>
              <a:ext cx="1326339" cy="1117600"/>
            </a:xfrm>
            <a:prstGeom prst="roundRect">
              <a:avLst/>
            </a:prstGeom>
            <a:solidFill>
              <a:srgbClr val="FFF89A"/>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Ghi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nhớ</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p:cNvSpPr txBox="1">
              <a:spLocks/>
            </p:cNvSpPr>
            <p:nvPr/>
          </p:nvSpPr>
          <p:spPr>
            <a:xfrm>
              <a:off x="1870614" y="1856656"/>
              <a:ext cx="375627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grpSp>
      <p:grpSp>
        <p:nvGrpSpPr>
          <p:cNvPr id="13" name="Group 12"/>
          <p:cNvGrpSpPr/>
          <p:nvPr/>
        </p:nvGrpSpPr>
        <p:grpSpPr>
          <a:xfrm>
            <a:off x="1323322" y="2170861"/>
            <a:ext cx="9444311" cy="2410664"/>
            <a:chOff x="1812306" y="1662510"/>
            <a:chExt cx="3759200" cy="1117600"/>
          </a:xfrm>
        </p:grpSpPr>
        <p:sp>
          <p:nvSpPr>
            <p:cNvPr id="17" name="Rounded Rectangle 16"/>
            <p:cNvSpPr/>
            <p:nvPr/>
          </p:nvSpPr>
          <p:spPr>
            <a:xfrm>
              <a:off x="1812306" y="1662510"/>
              <a:ext cx="3759200" cy="1117600"/>
            </a:xfrm>
            <a:prstGeom prst="roundRect">
              <a:avLst/>
            </a:prstGeom>
            <a:solidFill>
              <a:srgbClr val="CBFFA9"/>
            </a:solidFill>
            <a:ln w="57150">
              <a:solidFill>
                <a:srgbClr val="633F1F"/>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a:ln>
                  <a:noFill/>
                </a:ln>
                <a:solidFill>
                  <a:srgbClr val="FF9B9B"/>
                </a:solidFill>
                <a:effectLst/>
                <a:uLnTx/>
                <a:uFillTx/>
                <a:latin typeface="Calibri" panose="020F0502020204030204"/>
                <a:ea typeface="+mn-ea"/>
                <a:cs typeface="+mn-cs"/>
              </a:endParaRPr>
            </a:p>
          </p:txBody>
        </p:sp>
        <p:sp>
          <p:nvSpPr>
            <p:cNvPr id="15" name="Title 1"/>
            <p:cNvSpPr txBox="1">
              <a:spLocks/>
            </p:cNvSpPr>
            <p:nvPr/>
          </p:nvSpPr>
          <p:spPr>
            <a:xfrm>
              <a:off x="1863031" y="1792134"/>
              <a:ext cx="361194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just" defTabSz="914400" rtl="0" eaLnBrk="1" fontAlgn="auto" latinLnBrk="0" hangingPunct="1">
                <a:lnSpc>
                  <a:spcPct val="100000"/>
                </a:lnSpc>
                <a:spcBef>
                  <a:spcPct val="0"/>
                </a:spcBef>
                <a:spcAft>
                  <a:spcPts val="600"/>
                </a:spcAft>
                <a:buClrTx/>
                <a:buSzTx/>
                <a:tabLst/>
                <a:defRPr/>
              </a:pPr>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Trong bài văn kể chuyện sáng tạo, người viết có thể th</a:t>
              </a:r>
              <a:r>
                <a:rPr lang="en-US" sz="3200" dirty="0">
                  <a:solidFill>
                    <a:srgbClr val="000000"/>
                  </a:solidFill>
                  <a:latin typeface="Calibri" panose="020F0502020204030204" pitchFamily="34" charset="0"/>
                  <a:cs typeface="Calibri" panose="020F0502020204030204" pitchFamily="34" charset="0"/>
                </a:rPr>
                <a:t>ê</a:t>
              </a:r>
              <a:r>
                <a:rPr lang="vi-VN" sz="3200" b="0" i="0" dirty="0">
                  <a:solidFill>
                    <a:srgbClr val="000000"/>
                  </a:solidFill>
                  <a:effectLst/>
                  <a:latin typeface="Calibri" panose="020F0502020204030204" pitchFamily="34" charset="0"/>
                  <a:cs typeface="Calibri" panose="020F0502020204030204" pitchFamily="34" charset="0"/>
                </a:rPr>
                <a:t>m chi tiết (thêm lời thoại, thêm lời kể, lời tả,...) hoặc thay đổi cách kết thúc mà không làm thay đổi nội dung chính và ý nghĩa của câu chuyện.</a:t>
              </a:r>
              <a:endParaRPr kumimoji="0" lang="en-US" sz="6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3" name="Content Placeholder 2">
            <a:extLst>
              <a:ext uri="{FF2B5EF4-FFF2-40B4-BE49-F238E27FC236}">
                <a16:creationId xmlns:a16="http://schemas.microsoft.com/office/drawing/2014/main" id="{42A3BF38-0611-4393-A00F-B06E7796F6E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0674255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8662C3-7491-BFD5-9AB3-F46A1BA853BB}"/>
              </a:ext>
            </a:extLst>
          </p:cNvPr>
          <p:cNvGrpSpPr/>
          <p:nvPr/>
        </p:nvGrpSpPr>
        <p:grpSpPr>
          <a:xfrm>
            <a:off x="1290975" y="447745"/>
            <a:ext cx="9574851" cy="1054659"/>
            <a:chOff x="1870614" y="1068913"/>
            <a:chExt cx="3756277" cy="1563725"/>
          </a:xfrm>
        </p:grpSpPr>
        <p:sp>
          <p:nvSpPr>
            <p:cNvPr id="4" name="Rounded Rectangle 11">
              <a:extLst>
                <a:ext uri="{FF2B5EF4-FFF2-40B4-BE49-F238E27FC236}">
                  <a16:creationId xmlns:a16="http://schemas.microsoft.com/office/drawing/2014/main" id="{576D5399-38B6-FB3F-B97F-C03A8A56EED7}"/>
                </a:ext>
              </a:extLst>
            </p:cNvPr>
            <p:cNvSpPr/>
            <p:nvPr/>
          </p:nvSpPr>
          <p:spPr>
            <a:xfrm>
              <a:off x="2701902" y="1068913"/>
              <a:ext cx="1756258" cy="1117601"/>
            </a:xfrm>
            <a:prstGeom prst="roundRect">
              <a:avLst/>
            </a:prstGeom>
            <a:solidFill>
              <a:srgbClr val="FFF89A"/>
            </a:solidFill>
            <a:ln w="38100">
              <a:solidFill>
                <a:srgbClr val="633F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văn</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có</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4000" b="1" i="0" u="none" strike="noStrike" kern="1200" cap="none" spc="0" normalizeH="0" baseline="0" noProof="0" dirty="0" err="1">
                  <a:ln>
                    <a:noFill/>
                  </a:ln>
                  <a:solidFill>
                    <a:prstClr val="black"/>
                  </a:solidFill>
                  <a:effectLst/>
                  <a:uLnTx/>
                  <a:uFillTx/>
                  <a:latin typeface="Calibri" panose="020F0502020204030204"/>
                  <a:ea typeface="+mn-ea"/>
                  <a:cs typeface="+mn-cs"/>
                </a:rPr>
                <a:t>phần</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BE173CEE-52D3-DA6E-C006-5E19958BEE63}"/>
                </a:ext>
              </a:extLst>
            </p:cNvPr>
            <p:cNvSpPr txBox="1">
              <a:spLocks/>
            </p:cNvSpPr>
            <p:nvPr/>
          </p:nvSpPr>
          <p:spPr>
            <a:xfrm>
              <a:off x="1870614" y="1856656"/>
              <a:ext cx="375627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grpSp>
      <p:cxnSp>
        <p:nvCxnSpPr>
          <p:cNvPr id="19" name="Straight Connector 18">
            <a:extLst>
              <a:ext uri="{FF2B5EF4-FFF2-40B4-BE49-F238E27FC236}">
                <a16:creationId xmlns:a16="http://schemas.microsoft.com/office/drawing/2014/main" id="{6CB5F9E5-CC8C-E4E8-3EDF-C84E8B02E082}"/>
              </a:ext>
            </a:extLst>
          </p:cNvPr>
          <p:cNvCxnSpPr>
            <a:stCxn id="4" idx="2"/>
          </p:cNvCxnSpPr>
          <p:nvPr/>
        </p:nvCxnSpPr>
        <p:spPr>
          <a:xfrm flipH="1">
            <a:off x="2867025" y="1201514"/>
            <a:ext cx="2781300" cy="81998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461005D6-F1B2-7365-E51C-8716BEA7A3E6}"/>
              </a:ext>
            </a:extLst>
          </p:cNvPr>
          <p:cNvSpPr/>
          <p:nvPr/>
        </p:nvSpPr>
        <p:spPr>
          <a:xfrm>
            <a:off x="1162051" y="2059603"/>
            <a:ext cx="2686050"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Calibri" panose="020F0502020204030204" pitchFamily="34" charset="0"/>
                <a:ea typeface="Cambria" panose="02040503050406030204" pitchFamily="18" charset="0"/>
                <a:cs typeface="Calibri" panose="020F0502020204030204" pitchFamily="34" charset="0"/>
              </a:rPr>
              <a:t>Mở bài: Giới thiệu câu chuyện.</a:t>
            </a:r>
            <a:endParaRPr lang="en-US" sz="3600" b="1"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B53E6100-AE96-3C3C-FAF7-7DD3B6E9156C}"/>
              </a:ext>
            </a:extLst>
          </p:cNvPr>
          <p:cNvCxnSpPr>
            <a:cxnSpLocks/>
          </p:cNvCxnSpPr>
          <p:nvPr/>
        </p:nvCxnSpPr>
        <p:spPr>
          <a:xfrm>
            <a:off x="5972175" y="1211878"/>
            <a:ext cx="66675" cy="9239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65C9C03B-2FF9-2AF0-E1D4-F4632FBE2568}"/>
              </a:ext>
            </a:extLst>
          </p:cNvPr>
          <p:cNvSpPr/>
          <p:nvPr/>
        </p:nvSpPr>
        <p:spPr>
          <a:xfrm>
            <a:off x="4448175" y="2145328"/>
            <a:ext cx="2952750"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Calibri" panose="020F0502020204030204" pitchFamily="34" charset="0"/>
                <a:ea typeface="Cambria" panose="02040503050406030204" pitchFamily="18" charset="0"/>
                <a:cs typeface="Calibri" panose="020F0502020204030204" pitchFamily="34" charset="0"/>
              </a:rPr>
              <a:t>Thân bài: Kể lại câu chuyện với những chi tiết sáng tạo.</a:t>
            </a:r>
            <a:endPar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4CB1B98E-627F-A0C1-D29C-BF96318100E7}"/>
              </a:ext>
            </a:extLst>
          </p:cNvPr>
          <p:cNvCxnSpPr>
            <a:cxnSpLocks/>
          </p:cNvCxnSpPr>
          <p:nvPr/>
        </p:nvCxnSpPr>
        <p:spPr>
          <a:xfrm>
            <a:off x="6096000" y="1192828"/>
            <a:ext cx="3600450" cy="9429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8FA08CFD-1B2B-B9F7-6854-B23EE41CE178}"/>
              </a:ext>
            </a:extLst>
          </p:cNvPr>
          <p:cNvSpPr/>
          <p:nvPr/>
        </p:nvSpPr>
        <p:spPr>
          <a:xfrm>
            <a:off x="8105775" y="2145328"/>
            <a:ext cx="2952750" cy="2238375"/>
          </a:xfrm>
          <a:prstGeom prst="roundRect">
            <a:avLst/>
          </a:prstGeom>
          <a:solidFill>
            <a:schemeClr val="accent6">
              <a:lumMod val="20000"/>
              <a:lumOff val="80000"/>
            </a:schemeClr>
          </a:solidFill>
          <a:ln>
            <a:extLst>
              <a:ext uri="{C807C97D-BFC1-408E-A445-0C87EB9F89A2}">
                <ask:lineSketchStyleProps xmlns:ask="http://schemas.microsoft.com/office/drawing/2018/sketchyshapes" sd="58289758">
                  <a:custGeom>
                    <a:avLst/>
                    <a:gdLst>
                      <a:gd name="connsiteX0" fmla="*/ 0 w 5029200"/>
                      <a:gd name="connsiteY0" fmla="*/ 409583 h 2457450"/>
                      <a:gd name="connsiteX1" fmla="*/ 409583 w 5029200"/>
                      <a:gd name="connsiteY1" fmla="*/ 0 h 2457450"/>
                      <a:gd name="connsiteX2" fmla="*/ 809536 w 5029200"/>
                      <a:gd name="connsiteY2" fmla="*/ 0 h 2457450"/>
                      <a:gd name="connsiteX3" fmla="*/ 1209489 w 5029200"/>
                      <a:gd name="connsiteY3" fmla="*/ 0 h 2457450"/>
                      <a:gd name="connsiteX4" fmla="*/ 1693643 w 5029200"/>
                      <a:gd name="connsiteY4" fmla="*/ 0 h 2457450"/>
                      <a:gd name="connsiteX5" fmla="*/ 2261998 w 5029200"/>
                      <a:gd name="connsiteY5" fmla="*/ 0 h 2457450"/>
                      <a:gd name="connsiteX6" fmla="*/ 2661951 w 5029200"/>
                      <a:gd name="connsiteY6" fmla="*/ 0 h 2457450"/>
                      <a:gd name="connsiteX7" fmla="*/ 3061904 w 5029200"/>
                      <a:gd name="connsiteY7" fmla="*/ 0 h 2457450"/>
                      <a:gd name="connsiteX8" fmla="*/ 3461858 w 5029200"/>
                      <a:gd name="connsiteY8" fmla="*/ 0 h 2457450"/>
                      <a:gd name="connsiteX9" fmla="*/ 3988112 w 5029200"/>
                      <a:gd name="connsiteY9" fmla="*/ 0 h 2457450"/>
                      <a:gd name="connsiteX10" fmla="*/ 4619617 w 5029200"/>
                      <a:gd name="connsiteY10" fmla="*/ 0 h 2457450"/>
                      <a:gd name="connsiteX11" fmla="*/ 5029200 w 5029200"/>
                      <a:gd name="connsiteY11" fmla="*/ 409583 h 2457450"/>
                      <a:gd name="connsiteX12" fmla="*/ 5029200 w 5029200"/>
                      <a:gd name="connsiteY12" fmla="*/ 922912 h 2457450"/>
                      <a:gd name="connsiteX13" fmla="*/ 5029200 w 5029200"/>
                      <a:gd name="connsiteY13" fmla="*/ 1469007 h 2457450"/>
                      <a:gd name="connsiteX14" fmla="*/ 5029200 w 5029200"/>
                      <a:gd name="connsiteY14" fmla="*/ 2047867 h 2457450"/>
                      <a:gd name="connsiteX15" fmla="*/ 4619617 w 5029200"/>
                      <a:gd name="connsiteY15" fmla="*/ 2457450 h 2457450"/>
                      <a:gd name="connsiteX16" fmla="*/ 4051262 w 5029200"/>
                      <a:gd name="connsiteY16" fmla="*/ 2457450 h 2457450"/>
                      <a:gd name="connsiteX17" fmla="*/ 3651309 w 5029200"/>
                      <a:gd name="connsiteY17" fmla="*/ 2457450 h 2457450"/>
                      <a:gd name="connsiteX18" fmla="*/ 3167155 w 5029200"/>
                      <a:gd name="connsiteY18" fmla="*/ 2457450 h 2457450"/>
                      <a:gd name="connsiteX19" fmla="*/ 2767202 w 5029200"/>
                      <a:gd name="connsiteY19" fmla="*/ 2457450 h 2457450"/>
                      <a:gd name="connsiteX20" fmla="*/ 2240948 w 5029200"/>
                      <a:gd name="connsiteY20" fmla="*/ 2457450 h 2457450"/>
                      <a:gd name="connsiteX21" fmla="*/ 1630493 w 5029200"/>
                      <a:gd name="connsiteY21" fmla="*/ 2457450 h 2457450"/>
                      <a:gd name="connsiteX22" fmla="*/ 1104239 w 5029200"/>
                      <a:gd name="connsiteY22" fmla="*/ 2457450 h 2457450"/>
                      <a:gd name="connsiteX23" fmla="*/ 409583 w 5029200"/>
                      <a:gd name="connsiteY23" fmla="*/ 2457450 h 2457450"/>
                      <a:gd name="connsiteX24" fmla="*/ 0 w 5029200"/>
                      <a:gd name="connsiteY24" fmla="*/ 2047867 h 2457450"/>
                      <a:gd name="connsiteX25" fmla="*/ 0 w 5029200"/>
                      <a:gd name="connsiteY25" fmla="*/ 1469007 h 2457450"/>
                      <a:gd name="connsiteX26" fmla="*/ 0 w 5029200"/>
                      <a:gd name="connsiteY26" fmla="*/ 890146 h 2457450"/>
                      <a:gd name="connsiteX27" fmla="*/ 0 w 5029200"/>
                      <a:gd name="connsiteY27" fmla="*/ 409583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29200" h="2457450" fill="none" extrusionOk="0">
                        <a:moveTo>
                          <a:pt x="0" y="409583"/>
                        </a:moveTo>
                        <a:cubicBezTo>
                          <a:pt x="20932" y="145585"/>
                          <a:pt x="183206" y="14007"/>
                          <a:pt x="409583" y="0"/>
                        </a:cubicBezTo>
                        <a:cubicBezTo>
                          <a:pt x="600510" y="-6897"/>
                          <a:pt x="691185" y="36465"/>
                          <a:pt x="809536" y="0"/>
                        </a:cubicBezTo>
                        <a:cubicBezTo>
                          <a:pt x="927887" y="-36465"/>
                          <a:pt x="1128635" y="35173"/>
                          <a:pt x="1209489" y="0"/>
                        </a:cubicBezTo>
                        <a:cubicBezTo>
                          <a:pt x="1290343" y="-35173"/>
                          <a:pt x="1557861" y="24360"/>
                          <a:pt x="1693643" y="0"/>
                        </a:cubicBezTo>
                        <a:cubicBezTo>
                          <a:pt x="1829425" y="-24360"/>
                          <a:pt x="2005111" y="26766"/>
                          <a:pt x="2261998" y="0"/>
                        </a:cubicBezTo>
                        <a:cubicBezTo>
                          <a:pt x="2518885" y="-26766"/>
                          <a:pt x="2541317" y="11596"/>
                          <a:pt x="2661951" y="0"/>
                        </a:cubicBezTo>
                        <a:cubicBezTo>
                          <a:pt x="2782585" y="-11596"/>
                          <a:pt x="2968339" y="43496"/>
                          <a:pt x="3061904" y="0"/>
                        </a:cubicBezTo>
                        <a:cubicBezTo>
                          <a:pt x="3155469" y="-43496"/>
                          <a:pt x="3299372" y="44178"/>
                          <a:pt x="3461858" y="0"/>
                        </a:cubicBezTo>
                        <a:cubicBezTo>
                          <a:pt x="3624344" y="-44178"/>
                          <a:pt x="3734906" y="37183"/>
                          <a:pt x="3988112" y="0"/>
                        </a:cubicBezTo>
                        <a:cubicBezTo>
                          <a:pt x="4241318" y="-37183"/>
                          <a:pt x="4343495" y="18192"/>
                          <a:pt x="4619617" y="0"/>
                        </a:cubicBezTo>
                        <a:cubicBezTo>
                          <a:pt x="4856627" y="-2854"/>
                          <a:pt x="5029105" y="208038"/>
                          <a:pt x="5029200" y="409583"/>
                        </a:cubicBezTo>
                        <a:cubicBezTo>
                          <a:pt x="5037287" y="556568"/>
                          <a:pt x="4991666" y="701025"/>
                          <a:pt x="5029200" y="922912"/>
                        </a:cubicBezTo>
                        <a:cubicBezTo>
                          <a:pt x="5066734" y="1144799"/>
                          <a:pt x="4993333" y="1217644"/>
                          <a:pt x="5029200" y="1469007"/>
                        </a:cubicBezTo>
                        <a:cubicBezTo>
                          <a:pt x="5065067" y="1720370"/>
                          <a:pt x="5016991" y="1780502"/>
                          <a:pt x="5029200" y="2047867"/>
                        </a:cubicBezTo>
                        <a:cubicBezTo>
                          <a:pt x="4982423" y="2233592"/>
                          <a:pt x="4865261" y="2444556"/>
                          <a:pt x="4619617" y="2457450"/>
                        </a:cubicBezTo>
                        <a:cubicBezTo>
                          <a:pt x="4336397" y="2486110"/>
                          <a:pt x="4199618" y="2440103"/>
                          <a:pt x="4051262" y="2457450"/>
                        </a:cubicBezTo>
                        <a:cubicBezTo>
                          <a:pt x="3902907" y="2474797"/>
                          <a:pt x="3839494" y="2452773"/>
                          <a:pt x="3651309" y="2457450"/>
                        </a:cubicBezTo>
                        <a:cubicBezTo>
                          <a:pt x="3463124" y="2462127"/>
                          <a:pt x="3329574" y="2441466"/>
                          <a:pt x="3167155" y="2457450"/>
                        </a:cubicBezTo>
                        <a:cubicBezTo>
                          <a:pt x="3004736" y="2473434"/>
                          <a:pt x="2905057" y="2451510"/>
                          <a:pt x="2767202" y="2457450"/>
                        </a:cubicBezTo>
                        <a:cubicBezTo>
                          <a:pt x="2629347" y="2463390"/>
                          <a:pt x="2430625" y="2432383"/>
                          <a:pt x="2240948" y="2457450"/>
                        </a:cubicBezTo>
                        <a:cubicBezTo>
                          <a:pt x="2051271" y="2482517"/>
                          <a:pt x="1873388" y="2446342"/>
                          <a:pt x="1630493" y="2457450"/>
                        </a:cubicBezTo>
                        <a:cubicBezTo>
                          <a:pt x="1387598" y="2468558"/>
                          <a:pt x="1289225" y="2436444"/>
                          <a:pt x="1104239" y="2457450"/>
                        </a:cubicBezTo>
                        <a:cubicBezTo>
                          <a:pt x="919253" y="2478456"/>
                          <a:pt x="683013" y="2410043"/>
                          <a:pt x="409583" y="2457450"/>
                        </a:cubicBezTo>
                        <a:cubicBezTo>
                          <a:pt x="185320" y="2475031"/>
                          <a:pt x="22668" y="2312815"/>
                          <a:pt x="0" y="2047867"/>
                        </a:cubicBezTo>
                        <a:cubicBezTo>
                          <a:pt x="-40425" y="1921362"/>
                          <a:pt x="16849" y="1672650"/>
                          <a:pt x="0" y="1469007"/>
                        </a:cubicBezTo>
                        <a:cubicBezTo>
                          <a:pt x="-16849" y="1265364"/>
                          <a:pt x="22274" y="1173590"/>
                          <a:pt x="0" y="890146"/>
                        </a:cubicBezTo>
                        <a:cubicBezTo>
                          <a:pt x="-22274" y="606702"/>
                          <a:pt x="43718" y="525905"/>
                          <a:pt x="0" y="409583"/>
                        </a:cubicBezTo>
                        <a:close/>
                      </a:path>
                      <a:path w="5029200" h="2457450" stroke="0" extrusionOk="0">
                        <a:moveTo>
                          <a:pt x="0" y="409583"/>
                        </a:moveTo>
                        <a:cubicBezTo>
                          <a:pt x="26136" y="151259"/>
                          <a:pt x="178642" y="11041"/>
                          <a:pt x="409583" y="0"/>
                        </a:cubicBezTo>
                        <a:cubicBezTo>
                          <a:pt x="580883" y="-25666"/>
                          <a:pt x="703496" y="7553"/>
                          <a:pt x="851637" y="0"/>
                        </a:cubicBezTo>
                        <a:cubicBezTo>
                          <a:pt x="999778" y="-7553"/>
                          <a:pt x="1190940" y="19264"/>
                          <a:pt x="1462092" y="0"/>
                        </a:cubicBezTo>
                        <a:cubicBezTo>
                          <a:pt x="1733245" y="-19264"/>
                          <a:pt x="1824499" y="31745"/>
                          <a:pt x="1988346" y="0"/>
                        </a:cubicBezTo>
                        <a:cubicBezTo>
                          <a:pt x="2152193" y="-31745"/>
                          <a:pt x="2275330" y="56598"/>
                          <a:pt x="2514600" y="0"/>
                        </a:cubicBezTo>
                        <a:cubicBezTo>
                          <a:pt x="2753870" y="-56598"/>
                          <a:pt x="2868950" y="27760"/>
                          <a:pt x="3082955" y="0"/>
                        </a:cubicBezTo>
                        <a:cubicBezTo>
                          <a:pt x="3296960" y="-27760"/>
                          <a:pt x="3476847" y="57611"/>
                          <a:pt x="3609209" y="0"/>
                        </a:cubicBezTo>
                        <a:cubicBezTo>
                          <a:pt x="3741571" y="-57611"/>
                          <a:pt x="3866234" y="7239"/>
                          <a:pt x="4009162" y="0"/>
                        </a:cubicBezTo>
                        <a:cubicBezTo>
                          <a:pt x="4152090" y="-7239"/>
                          <a:pt x="4320171" y="40988"/>
                          <a:pt x="4619617" y="0"/>
                        </a:cubicBezTo>
                        <a:cubicBezTo>
                          <a:pt x="4873457" y="51133"/>
                          <a:pt x="5054277" y="167989"/>
                          <a:pt x="5029200" y="409583"/>
                        </a:cubicBezTo>
                        <a:cubicBezTo>
                          <a:pt x="5047049" y="549999"/>
                          <a:pt x="5003704" y="825231"/>
                          <a:pt x="5029200" y="972061"/>
                        </a:cubicBezTo>
                        <a:cubicBezTo>
                          <a:pt x="5054696" y="1118891"/>
                          <a:pt x="5006659" y="1356593"/>
                          <a:pt x="5029200" y="1501772"/>
                        </a:cubicBezTo>
                        <a:cubicBezTo>
                          <a:pt x="5051741" y="1646951"/>
                          <a:pt x="5001557" y="1896899"/>
                          <a:pt x="5029200" y="2047867"/>
                        </a:cubicBezTo>
                        <a:cubicBezTo>
                          <a:pt x="5034623" y="2240049"/>
                          <a:pt x="4840842" y="2514428"/>
                          <a:pt x="4619617" y="2457450"/>
                        </a:cubicBezTo>
                        <a:cubicBezTo>
                          <a:pt x="4398990" y="2469391"/>
                          <a:pt x="4238721" y="2429110"/>
                          <a:pt x="4051262" y="2457450"/>
                        </a:cubicBezTo>
                        <a:cubicBezTo>
                          <a:pt x="3863803" y="2485790"/>
                          <a:pt x="3728273" y="2415687"/>
                          <a:pt x="3609209" y="2457450"/>
                        </a:cubicBezTo>
                        <a:cubicBezTo>
                          <a:pt x="3490145" y="2499213"/>
                          <a:pt x="3298583" y="2431466"/>
                          <a:pt x="3082955" y="2457450"/>
                        </a:cubicBezTo>
                        <a:cubicBezTo>
                          <a:pt x="2867327" y="2483434"/>
                          <a:pt x="2737280" y="2441265"/>
                          <a:pt x="2556700" y="2457450"/>
                        </a:cubicBezTo>
                        <a:cubicBezTo>
                          <a:pt x="2376121" y="2473635"/>
                          <a:pt x="2177821" y="2404789"/>
                          <a:pt x="1946245" y="2457450"/>
                        </a:cubicBezTo>
                        <a:cubicBezTo>
                          <a:pt x="1714669" y="2510111"/>
                          <a:pt x="1472826" y="2402565"/>
                          <a:pt x="1335790" y="2457450"/>
                        </a:cubicBezTo>
                        <a:cubicBezTo>
                          <a:pt x="1198754" y="2512335"/>
                          <a:pt x="697828" y="2418325"/>
                          <a:pt x="409583" y="2457450"/>
                        </a:cubicBezTo>
                        <a:cubicBezTo>
                          <a:pt x="201119" y="2474643"/>
                          <a:pt x="14190" y="2264967"/>
                          <a:pt x="0" y="2047867"/>
                        </a:cubicBezTo>
                        <a:cubicBezTo>
                          <a:pt x="-48112" y="1793260"/>
                          <a:pt x="16078" y="1707171"/>
                          <a:pt x="0" y="1485389"/>
                        </a:cubicBezTo>
                        <a:cubicBezTo>
                          <a:pt x="-16078" y="1263607"/>
                          <a:pt x="38299" y="1140441"/>
                          <a:pt x="0" y="988443"/>
                        </a:cubicBezTo>
                        <a:cubicBezTo>
                          <a:pt x="-38299" y="836445"/>
                          <a:pt x="29010" y="599065"/>
                          <a:pt x="0" y="409583"/>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libri" panose="020F0502020204030204" pitchFamily="34" charset="0"/>
                <a:ea typeface="Cambria" panose="02040503050406030204" pitchFamily="18" charset="0"/>
                <a:cs typeface="Calibri" panose="020F0502020204030204" pitchFamily="34" charset="0"/>
              </a:rPr>
              <a:t>Kết bài: Nếu suy nghĩ, cảm xúc về câu chuyện.</a:t>
            </a:r>
            <a:endPar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04B4B5A9-C678-44A4-8C28-B5764F474EED}"/>
              </a:ext>
            </a:extLst>
          </p:cNvPr>
          <p:cNvSpPr txBox="1"/>
          <p:nvPr/>
        </p:nvSpPr>
        <p:spPr>
          <a:xfrm>
            <a:off x="986213" y="4520795"/>
            <a:ext cx="10105274" cy="1938992"/>
          </a:xfrm>
          <a:prstGeom prst="rect">
            <a:avLst/>
          </a:prstGeom>
          <a:noFill/>
        </p:spPr>
        <p:txBody>
          <a:bodyPr wrap="square" rtlCol="0">
            <a:spAutoFit/>
          </a:bodyPr>
          <a:lstStyle/>
          <a:p>
            <a:r>
              <a:rPr lang="vi-VN" sz="2400" b="1" i="1"/>
              <a:t>Lưu ý </a:t>
            </a:r>
            <a:r>
              <a:rPr lang="vi-VN" sz="2400"/>
              <a:t>: khi viết bài văn kể chuyện sáng tạo bằng cách thêm chi tiết hoặc thay đổi cách kết thúc của câu chuyện, HS có thể viết mở bài trực tiếp hoặc gián tiếp, kết bài mở rộng hoặc không mở rộng. Ngoài ra, câu chuyện có thể được kể lại theo cách mở bài là mở đầu câu chuyện, kết bài là kết thúc câu chuyện (mở bài trực tiếp, kết bài không mở rộng).</a:t>
            </a:r>
            <a:endParaRPr lang="en-US" sz="2400"/>
          </a:p>
        </p:txBody>
      </p:sp>
      <p:sp>
        <p:nvSpPr>
          <p:cNvPr id="7" name="Content Placeholder 6">
            <a:extLst>
              <a:ext uri="{FF2B5EF4-FFF2-40B4-BE49-F238E27FC236}">
                <a16:creationId xmlns:a16="http://schemas.microsoft.com/office/drawing/2014/main" id="{D00102B3-6456-449E-9DB0-8901990826B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952872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500"/>
                                        <p:tgtEl>
                                          <p:spTgt spid="33"/>
                                        </p:tgtEl>
                                      </p:cBhvr>
                                    </p:animEffect>
                                  </p:childTnLst>
                                </p:cTn>
                              </p:par>
                              <p:par>
                                <p:cTn id="24" presetID="22" presetClass="entr" presetSubtype="4"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33"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C30019-436F-B7C6-CB7F-997E178278A0}"/>
              </a:ext>
            </a:extLst>
          </p:cNvPr>
          <p:cNvPicPr>
            <a:picLocks noChangeAspect="1"/>
          </p:cNvPicPr>
          <p:nvPr/>
        </p:nvPicPr>
        <p:blipFill>
          <a:blip r:embed="rId2"/>
          <a:stretch>
            <a:fillRect/>
          </a:stretch>
        </p:blipFill>
        <p:spPr>
          <a:xfrm>
            <a:off x="2136285" y="2061870"/>
            <a:ext cx="8376630" cy="2353260"/>
          </a:xfrm>
          <a:prstGeom prst="rect">
            <a:avLst/>
          </a:prstGeom>
        </p:spPr>
      </p:pic>
      <p:sp>
        <p:nvSpPr>
          <p:cNvPr id="5" name="Content Placeholder 4">
            <a:extLst>
              <a:ext uri="{FF2B5EF4-FFF2-40B4-BE49-F238E27FC236}">
                <a16:creationId xmlns:a16="http://schemas.microsoft.com/office/drawing/2014/main" id="{F84113ED-DE3D-45CB-B9B4-583ABA16213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0370968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442860" y="1079828"/>
            <a:ext cx="9444311" cy="1305764"/>
            <a:chOff x="1812306" y="1662510"/>
            <a:chExt cx="3759200" cy="1117600"/>
          </a:xfrm>
        </p:grpSpPr>
        <p:sp>
          <p:nvSpPr>
            <p:cNvPr id="17" name="Rounded Rectangle 16"/>
            <p:cNvSpPr/>
            <p:nvPr/>
          </p:nvSpPr>
          <p:spPr>
            <a:xfrm>
              <a:off x="1812306" y="1662510"/>
              <a:ext cx="3759200" cy="1117600"/>
            </a:xfrm>
            <a:prstGeom prst="roundRect">
              <a:avLst/>
            </a:prstGeom>
            <a:solidFill>
              <a:srgbClr val="CBFFA9"/>
            </a:solidFill>
            <a:ln w="57150">
              <a:solidFill>
                <a:srgbClr val="633F1F"/>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a:ln>
                  <a:noFill/>
                </a:ln>
                <a:solidFill>
                  <a:srgbClr val="FF9B9B"/>
                </a:solidFill>
                <a:effectLst/>
                <a:uLnTx/>
                <a:uFillTx/>
                <a:latin typeface="Calibri" panose="020F0502020204030204"/>
                <a:ea typeface="+mn-ea"/>
                <a:cs typeface="+mn-cs"/>
              </a:endParaRPr>
            </a:p>
          </p:txBody>
        </p:sp>
        <p:sp>
          <p:nvSpPr>
            <p:cNvPr id="15" name="Title 1"/>
            <p:cNvSpPr txBox="1">
              <a:spLocks/>
            </p:cNvSpPr>
            <p:nvPr/>
          </p:nvSpPr>
          <p:spPr>
            <a:xfrm>
              <a:off x="1863031" y="1792134"/>
              <a:ext cx="361194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1. </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Kể cho người thân nghe câu chuyện Một chuyến phiêu lưu với chi tiết em sáng tạo thêm.</a:t>
              </a:r>
              <a:endParaRPr kumimoji="0" lang="en-US" sz="6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pSp>
      <p:sp>
        <p:nvSpPr>
          <p:cNvPr id="3" name="Rectangle: Rounded Corners 2">
            <a:extLst>
              <a:ext uri="{FF2B5EF4-FFF2-40B4-BE49-F238E27FC236}">
                <a16:creationId xmlns:a16="http://schemas.microsoft.com/office/drawing/2014/main" id="{AB6ABA45-763F-CAD2-09B7-6758BB909409}"/>
              </a:ext>
            </a:extLst>
          </p:cNvPr>
          <p:cNvSpPr/>
          <p:nvPr/>
        </p:nvSpPr>
        <p:spPr>
          <a:xfrm>
            <a:off x="1590674" y="3038474"/>
            <a:ext cx="9124951" cy="3171825"/>
          </a:xfrm>
          <a:custGeom>
            <a:avLst/>
            <a:gdLst>
              <a:gd name="connsiteX0" fmla="*/ 0 w 9124951"/>
              <a:gd name="connsiteY0" fmla="*/ 528648 h 3171825"/>
              <a:gd name="connsiteX1" fmla="*/ 528648 w 9124951"/>
              <a:gd name="connsiteY1" fmla="*/ 0 h 3171825"/>
              <a:gd name="connsiteX2" fmla="*/ 8596303 w 9124951"/>
              <a:gd name="connsiteY2" fmla="*/ 0 h 3171825"/>
              <a:gd name="connsiteX3" fmla="*/ 9124951 w 9124951"/>
              <a:gd name="connsiteY3" fmla="*/ 528648 h 3171825"/>
              <a:gd name="connsiteX4" fmla="*/ 9124951 w 9124951"/>
              <a:gd name="connsiteY4" fmla="*/ 2643177 h 3171825"/>
              <a:gd name="connsiteX5" fmla="*/ 8596303 w 9124951"/>
              <a:gd name="connsiteY5" fmla="*/ 3171825 h 3171825"/>
              <a:gd name="connsiteX6" fmla="*/ 528648 w 9124951"/>
              <a:gd name="connsiteY6" fmla="*/ 3171825 h 3171825"/>
              <a:gd name="connsiteX7" fmla="*/ 0 w 9124951"/>
              <a:gd name="connsiteY7" fmla="*/ 2643177 h 3171825"/>
              <a:gd name="connsiteX8" fmla="*/ 0 w 9124951"/>
              <a:gd name="connsiteY8" fmla="*/ 528648 h 317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24951" h="3171825" fill="none" extrusionOk="0">
                <a:moveTo>
                  <a:pt x="0" y="528648"/>
                </a:moveTo>
                <a:cubicBezTo>
                  <a:pt x="2137" y="241580"/>
                  <a:pt x="258633" y="4542"/>
                  <a:pt x="528648" y="0"/>
                </a:cubicBezTo>
                <a:cubicBezTo>
                  <a:pt x="2682466" y="-47972"/>
                  <a:pt x="6989786" y="-135018"/>
                  <a:pt x="8596303" y="0"/>
                </a:cubicBezTo>
                <a:cubicBezTo>
                  <a:pt x="8879369" y="-39415"/>
                  <a:pt x="9119106" y="248659"/>
                  <a:pt x="9124951" y="528648"/>
                </a:cubicBezTo>
                <a:cubicBezTo>
                  <a:pt x="9269242" y="1241577"/>
                  <a:pt x="9267031" y="2129020"/>
                  <a:pt x="9124951" y="2643177"/>
                </a:cubicBezTo>
                <a:cubicBezTo>
                  <a:pt x="9087372" y="2912391"/>
                  <a:pt x="8893725" y="3165523"/>
                  <a:pt x="8596303" y="3171825"/>
                </a:cubicBezTo>
                <a:cubicBezTo>
                  <a:pt x="5698571" y="3252311"/>
                  <a:pt x="2761142" y="3078705"/>
                  <a:pt x="528648" y="3171825"/>
                </a:cubicBezTo>
                <a:cubicBezTo>
                  <a:pt x="273920" y="3181394"/>
                  <a:pt x="-16166" y="2919901"/>
                  <a:pt x="0" y="2643177"/>
                </a:cubicBezTo>
                <a:cubicBezTo>
                  <a:pt x="76170" y="2346392"/>
                  <a:pt x="163780" y="868134"/>
                  <a:pt x="0" y="528648"/>
                </a:cubicBezTo>
                <a:close/>
              </a:path>
              <a:path w="9124951" h="3171825" stroke="0" extrusionOk="0">
                <a:moveTo>
                  <a:pt x="0" y="528648"/>
                </a:moveTo>
                <a:cubicBezTo>
                  <a:pt x="12947" y="218084"/>
                  <a:pt x="231695" y="37151"/>
                  <a:pt x="528648" y="0"/>
                </a:cubicBezTo>
                <a:cubicBezTo>
                  <a:pt x="2579172" y="-167747"/>
                  <a:pt x="6067400" y="44969"/>
                  <a:pt x="8596303" y="0"/>
                </a:cubicBezTo>
                <a:cubicBezTo>
                  <a:pt x="8897173" y="-222"/>
                  <a:pt x="9135239" y="221487"/>
                  <a:pt x="9124951" y="528648"/>
                </a:cubicBezTo>
                <a:cubicBezTo>
                  <a:pt x="9249318" y="1246638"/>
                  <a:pt x="9136671" y="1954456"/>
                  <a:pt x="9124951" y="2643177"/>
                </a:cubicBezTo>
                <a:cubicBezTo>
                  <a:pt x="9141400" y="2901193"/>
                  <a:pt x="8894777" y="3150005"/>
                  <a:pt x="8596303" y="3171825"/>
                </a:cubicBezTo>
                <a:cubicBezTo>
                  <a:pt x="7577211" y="3295922"/>
                  <a:pt x="2640765" y="3124030"/>
                  <a:pt x="528648" y="3171825"/>
                </a:cubicBezTo>
                <a:cubicBezTo>
                  <a:pt x="228735" y="3169786"/>
                  <a:pt x="-24759" y="2916786"/>
                  <a:pt x="0" y="2643177"/>
                </a:cubicBezTo>
                <a:cubicBezTo>
                  <a:pt x="-2833" y="1991538"/>
                  <a:pt x="-158223" y="1476221"/>
                  <a:pt x="0" y="528648"/>
                </a:cubicBezTo>
                <a:close/>
              </a:path>
            </a:pathLst>
          </a:custGeom>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 Em </a:t>
            </a:r>
            <a:r>
              <a:rPr lang="en-US" sz="3200" b="1" dirty="0" err="1">
                <a:solidFill>
                  <a:srgbClr val="FF0000"/>
                </a:solidFill>
                <a:latin typeface="Cambria" panose="02040503050406030204" pitchFamily="18" charset="0"/>
                <a:ea typeface="Cambria" panose="02040503050406030204" pitchFamily="18" charset="0"/>
              </a:rPr>
              <a:t>sáng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tạo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thêm</a:t>
            </a:r>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sau câu “Mèo không để ý, miệng chuột đang mím lại do cố nén cười.”: Sau đó chuột không thể nhịn nữa mà cười phá lên. Bác ngựa thấy thế cũng cười theo chuột. Mèo nhép thấy thế vừa xấu hổ vừa tức giận vì chuột đã lừa</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mình</a:t>
            </a:r>
            <a:r>
              <a:rPr lang="en-US" sz="3200" b="1" dirty="0">
                <a:solidFill>
                  <a:srgbClr val="FF0000"/>
                </a:solidFill>
                <a:latin typeface="Cambria" panose="02040503050406030204" pitchFamily="18" charset="0"/>
                <a:ea typeface="Cambria" panose="02040503050406030204" pitchFamily="18" charset="0"/>
              </a:rPr>
              <a: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4" name="Content Placeholder 3">
            <a:extLst>
              <a:ext uri="{FF2B5EF4-FFF2-40B4-BE49-F238E27FC236}">
                <a16:creationId xmlns:a16="http://schemas.microsoft.com/office/drawing/2014/main" id="{62D3CAE0-7AE7-48FA-98E2-17A5ADAE100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6405842"/>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437622" y="399211"/>
            <a:ext cx="9444311" cy="867614"/>
            <a:chOff x="1812306" y="1662510"/>
            <a:chExt cx="3759200" cy="1117600"/>
          </a:xfrm>
        </p:grpSpPr>
        <p:sp>
          <p:nvSpPr>
            <p:cNvPr id="17" name="Rounded Rectangle 16"/>
            <p:cNvSpPr/>
            <p:nvPr/>
          </p:nvSpPr>
          <p:spPr>
            <a:xfrm>
              <a:off x="1812306" y="1662510"/>
              <a:ext cx="3759200" cy="1117600"/>
            </a:xfrm>
            <a:prstGeom prst="roundRect">
              <a:avLst/>
            </a:prstGeom>
            <a:solidFill>
              <a:srgbClr val="CBFFA9"/>
            </a:solidFill>
            <a:ln w="57150">
              <a:solidFill>
                <a:srgbClr val="633F1F"/>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a:ln>
                  <a:noFill/>
                </a:ln>
                <a:solidFill>
                  <a:srgbClr val="FF9B9B"/>
                </a:solidFill>
                <a:effectLst/>
                <a:uLnTx/>
                <a:uFillTx/>
                <a:latin typeface="Calibri" panose="020F0502020204030204"/>
                <a:ea typeface="+mn-ea"/>
                <a:cs typeface="+mn-cs"/>
              </a:endParaRPr>
            </a:p>
          </p:txBody>
        </p:sp>
        <p:sp>
          <p:nvSpPr>
            <p:cNvPr id="15" name="Title 1"/>
            <p:cNvSpPr txBox="1">
              <a:spLocks/>
            </p:cNvSpPr>
            <p:nvPr/>
          </p:nvSpPr>
          <p:spPr>
            <a:xfrm>
              <a:off x="1863031" y="1792134"/>
              <a:ext cx="3611947" cy="775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Tìm đọc một câu chuyện về thế giới tuổi thơ.</a:t>
              </a:r>
              <a:endParaRPr kumimoji="0" lang="en-US" sz="66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grpSp>
      <p:pic>
        <p:nvPicPr>
          <p:cNvPr id="1026" name="Picture 2" descr="Sở Giáo Dục Và Đào Tạo Vĩnh Phúc">
            <a:extLst>
              <a:ext uri="{FF2B5EF4-FFF2-40B4-BE49-F238E27FC236}">
                <a16:creationId xmlns:a16="http://schemas.microsoft.com/office/drawing/2014/main" id="{5CE18552-0E3D-169B-6A4F-2FED73730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95450"/>
            <a:ext cx="4172028" cy="4105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ế Mèn Phiêu Lưu Ký">
            <a:extLst>
              <a:ext uri="{FF2B5EF4-FFF2-40B4-BE49-F238E27FC236}">
                <a16:creationId xmlns:a16="http://schemas.microsoft.com/office/drawing/2014/main" id="{EEB3AD63-08D9-7EC2-0BBC-77E036AE3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40" y="1666875"/>
            <a:ext cx="350516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477B945-01F2-46C3-9C0F-7D955C2A23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7669236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reeform 4"/>
          <p:cNvSpPr/>
          <p:nvPr/>
        </p:nvSpPr>
        <p:spPr>
          <a:xfrm>
            <a:off x="7898276" y="3197706"/>
            <a:ext cx="3989059" cy="3466855"/>
          </a:xfrm>
          <a:custGeom>
            <a:avLst/>
            <a:gdLst/>
            <a:ahLst/>
            <a:cxnLst/>
            <a:rect l="l" t="t" r="r" b="b"/>
            <a:pathLst>
              <a:path w="5983589" h="5200283">
                <a:moveTo>
                  <a:pt x="0" y="0"/>
                </a:moveTo>
                <a:lnTo>
                  <a:pt x="5983589" y="0"/>
                </a:lnTo>
                <a:lnTo>
                  <a:pt x="5983589" y="5200283"/>
                </a:lnTo>
                <a:lnTo>
                  <a:pt x="0" y="52002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3240998" y="4931133"/>
            <a:ext cx="4876800" cy="2292096"/>
          </a:xfrm>
          <a:custGeom>
            <a:avLst/>
            <a:gdLst/>
            <a:ahLst/>
            <a:cxnLst/>
            <a:rect l="l" t="t" r="r" b="b"/>
            <a:pathLst>
              <a:path w="7315200" h="3438144">
                <a:moveTo>
                  <a:pt x="0" y="0"/>
                </a:moveTo>
                <a:lnTo>
                  <a:pt x="7315200" y="0"/>
                </a:lnTo>
                <a:lnTo>
                  <a:pt x="7315200" y="3438144"/>
                </a:lnTo>
                <a:lnTo>
                  <a:pt x="0" y="34381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23042" y="4857981"/>
            <a:ext cx="4876800" cy="1219200"/>
          </a:xfrm>
          <a:custGeom>
            <a:avLst/>
            <a:gdLst/>
            <a:ahLst/>
            <a:cxnLst/>
            <a:rect l="l" t="t" r="r" b="b"/>
            <a:pathLst>
              <a:path w="7315200" h="1828800">
                <a:moveTo>
                  <a:pt x="0" y="0"/>
                </a:moveTo>
                <a:lnTo>
                  <a:pt x="7315200" y="0"/>
                </a:lnTo>
                <a:lnTo>
                  <a:pt x="7315200" y="1828800"/>
                </a:lnTo>
                <a:lnTo>
                  <a:pt x="0" y="1828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9144135" y="-402336"/>
            <a:ext cx="2743200" cy="27432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9" name="Picture 8"/>
          <p:cNvPicPr>
            <a:picLocks noChangeAspect="1"/>
          </p:cNvPicPr>
          <p:nvPr/>
        </p:nvPicPr>
        <p:blipFill>
          <a:blip r:embed="rId10"/>
          <a:stretch>
            <a:fillRect/>
          </a:stretch>
        </p:blipFill>
        <p:spPr>
          <a:xfrm>
            <a:off x="1981200" y="803715"/>
            <a:ext cx="7819814" cy="1633869"/>
          </a:xfrm>
          <a:prstGeom prst="rect">
            <a:avLst/>
          </a:prstGeom>
        </p:spPr>
      </p:pic>
      <p:sp>
        <p:nvSpPr>
          <p:cNvPr id="12" name="TextBox 11"/>
          <p:cNvSpPr txBox="1"/>
          <p:nvPr/>
        </p:nvSpPr>
        <p:spPr>
          <a:xfrm>
            <a:off x="1831403" y="2391497"/>
            <a:ext cx="7819814" cy="2145268"/>
          </a:xfrm>
          <a:prstGeom prst="roundRect">
            <a:avLst/>
          </a:prstGeom>
          <a:noFill/>
        </p:spPr>
        <p:txBody>
          <a:bodyPr wrap="square" rtlCol="0">
            <a:spAutoFit/>
          </a:bodyPr>
          <a:lstStyle/>
          <a:p>
            <a:r>
              <a:rPr lang="en-US" sz="4000">
                <a:latin typeface="Cambria" panose="02040503050406030204" pitchFamily="18" charset="0"/>
                <a:ea typeface="Cambria" panose="02040503050406030204" pitchFamily="18" charset="0"/>
              </a:rPr>
              <a:t>- Đọc </a:t>
            </a:r>
            <a:r>
              <a:rPr lang="en-US" sz="4000" dirty="0" err="1">
                <a:latin typeface="Cambria" panose="02040503050406030204" pitchFamily="18" charset="0"/>
                <a:ea typeface="Cambria" panose="02040503050406030204" pitchFamily="18" charset="0"/>
              </a:rPr>
              <a:t>lại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bài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và</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trả</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lời</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câu</a:t>
            </a:r>
            <a:r>
              <a:rPr lang="en-US" sz="4000" dirty="0">
                <a:latin typeface="Cambria" panose="02040503050406030204" pitchFamily="18" charset="0"/>
                <a:ea typeface="Cambria" panose="02040503050406030204" pitchFamily="18" charset="0"/>
              </a:rPr>
              <a:t> </a:t>
            </a:r>
            <a:r>
              <a:rPr lang="en-US" sz="4000" err="1">
                <a:latin typeface="Cambria" panose="02040503050406030204" pitchFamily="18" charset="0"/>
                <a:ea typeface="Cambria" panose="02040503050406030204" pitchFamily="18" charset="0"/>
              </a:rPr>
              <a:t>hỏi</a:t>
            </a:r>
            <a:r>
              <a:rPr lang="en-US" sz="4000">
                <a:latin typeface="Cambria" panose="02040503050406030204" pitchFamily="18" charset="0"/>
                <a:ea typeface="Cambria" panose="02040503050406030204" pitchFamily="18" charset="0"/>
              </a:rPr>
              <a:t>.</a:t>
            </a:r>
            <a:endParaRPr lang="en-US" sz="4000" dirty="0">
              <a:latin typeface="Cambria" panose="02040503050406030204" pitchFamily="18" charset="0"/>
              <a:ea typeface="Cambria" panose="02040503050406030204" pitchFamily="18" charset="0"/>
            </a:endParaRPr>
          </a:p>
          <a:p>
            <a:r>
              <a:rPr lang="en-US" sz="4000">
                <a:latin typeface="Cambria" panose="02040503050406030204" pitchFamily="18" charset="0"/>
                <a:ea typeface="Cambria" panose="02040503050406030204" pitchFamily="18" charset="0"/>
              </a:rPr>
              <a:t>- Tìm hiểu bài sau: Cách viết bài văn kể chuyện sáng tạo (tiếp).</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91634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M3 Group 17">
            <a:extLst>
              <a:ext uri="{FF2B5EF4-FFF2-40B4-BE49-F238E27FC236}">
                <a16:creationId xmlns:a16="http://schemas.microsoft.com/office/drawing/2014/main" id="{102943B0-63C4-4A1F-89FB-ECEFE8042416}"/>
              </a:ext>
            </a:extLst>
          </p:cNvPr>
          <p:cNvGrpSpPr>
            <a:grpSpLocks noChangeAspect="1"/>
          </p:cNvGrpSpPr>
          <p:nvPr/>
        </p:nvGrpSpPr>
        <p:grpSpPr>
          <a:xfrm rot="2160000">
            <a:off x="5116738" y="2589935"/>
            <a:ext cx="1047293" cy="1795547"/>
            <a:chOff x="4320049" y="132321"/>
            <a:chExt cx="3786400" cy="6491678"/>
          </a:xfrm>
          <a:solidFill>
            <a:srgbClr val="000000">
              <a:alpha val="0"/>
            </a:srgbClr>
          </a:solidFill>
        </p:grpSpPr>
        <p:sp>
          <p:nvSpPr>
            <p:cNvPr id="31" name="Freeform: Shape 18">
              <a:extLst>
                <a:ext uri="{FF2B5EF4-FFF2-40B4-BE49-F238E27FC236}">
                  <a16:creationId xmlns:a16="http://schemas.microsoft.com/office/drawing/2014/main" id="{6315250D-24E2-44CF-86DC-32CD6F7A27AB}"/>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2" name="Freeform: Shape 19">
              <a:extLst>
                <a:ext uri="{FF2B5EF4-FFF2-40B4-BE49-F238E27FC236}">
                  <a16:creationId xmlns:a16="http://schemas.microsoft.com/office/drawing/2014/main" id="{B3B98325-09E4-4A8C-AFAE-2FA670D92D8D}"/>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3" name="M5 Group 20">
            <a:extLst>
              <a:ext uri="{FF2B5EF4-FFF2-40B4-BE49-F238E27FC236}">
                <a16:creationId xmlns:a16="http://schemas.microsoft.com/office/drawing/2014/main" id="{103D01CE-9144-4234-B378-C750D8B29FA2}"/>
              </a:ext>
            </a:extLst>
          </p:cNvPr>
          <p:cNvGrpSpPr>
            <a:grpSpLocks noChangeAspect="1"/>
          </p:cNvGrpSpPr>
          <p:nvPr/>
        </p:nvGrpSpPr>
        <p:grpSpPr>
          <a:xfrm rot="6480000">
            <a:off x="5116738" y="2589935"/>
            <a:ext cx="1047293" cy="1795547"/>
            <a:chOff x="4320049" y="132321"/>
            <a:chExt cx="3786400" cy="6491678"/>
          </a:xfrm>
          <a:solidFill>
            <a:srgbClr val="000000">
              <a:alpha val="0"/>
            </a:srgbClr>
          </a:solidFill>
        </p:grpSpPr>
        <p:sp>
          <p:nvSpPr>
            <p:cNvPr id="34" name="Freeform: Shape 21">
              <a:extLst>
                <a:ext uri="{FF2B5EF4-FFF2-40B4-BE49-F238E27FC236}">
                  <a16:creationId xmlns:a16="http://schemas.microsoft.com/office/drawing/2014/main" id="{69817228-39AC-41F2-ADF9-E1353A9E6948}"/>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5" name="Freeform: Shape 22">
              <a:extLst>
                <a:ext uri="{FF2B5EF4-FFF2-40B4-BE49-F238E27FC236}">
                  <a16:creationId xmlns:a16="http://schemas.microsoft.com/office/drawing/2014/main" id="{C4AF967F-2872-4287-ABBA-F7742B3D5D5F}"/>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6" name="M1 Group 23">
            <a:extLst>
              <a:ext uri="{FF2B5EF4-FFF2-40B4-BE49-F238E27FC236}">
                <a16:creationId xmlns:a16="http://schemas.microsoft.com/office/drawing/2014/main" id="{7E5BF2B6-9ED6-45D3-980F-94B588183613}"/>
              </a:ext>
            </a:extLst>
          </p:cNvPr>
          <p:cNvGrpSpPr>
            <a:grpSpLocks noChangeAspect="1"/>
          </p:cNvGrpSpPr>
          <p:nvPr/>
        </p:nvGrpSpPr>
        <p:grpSpPr>
          <a:xfrm rot="4320000">
            <a:off x="5116738" y="2589935"/>
            <a:ext cx="1047293" cy="1795547"/>
            <a:chOff x="4320049" y="132321"/>
            <a:chExt cx="3786400" cy="6491678"/>
          </a:xfrm>
          <a:solidFill>
            <a:srgbClr val="000000">
              <a:alpha val="0"/>
            </a:srgbClr>
          </a:solidFill>
        </p:grpSpPr>
        <p:sp>
          <p:nvSpPr>
            <p:cNvPr id="37" name="Freeform: Shape 24">
              <a:extLst>
                <a:ext uri="{FF2B5EF4-FFF2-40B4-BE49-F238E27FC236}">
                  <a16:creationId xmlns:a16="http://schemas.microsoft.com/office/drawing/2014/main" id="{1BCDD82D-1DB2-48EB-B4B6-F06B13A6A6F9}"/>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8" name="Freeform: Shape 25">
              <a:extLst>
                <a:ext uri="{FF2B5EF4-FFF2-40B4-BE49-F238E27FC236}">
                  <a16:creationId xmlns:a16="http://schemas.microsoft.com/office/drawing/2014/main" id="{A8D4AFE2-DC8C-4872-A574-CB27553A40C6}"/>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45" name="M 10 Group 32">
            <a:extLst>
              <a:ext uri="{FF2B5EF4-FFF2-40B4-BE49-F238E27FC236}">
                <a16:creationId xmlns:a16="http://schemas.microsoft.com/office/drawing/2014/main" id="{807F6A65-4B82-4A16-9059-374D3FF0D6C5}"/>
              </a:ext>
            </a:extLst>
          </p:cNvPr>
          <p:cNvGrpSpPr>
            <a:grpSpLocks noChangeAspect="1"/>
          </p:cNvGrpSpPr>
          <p:nvPr/>
        </p:nvGrpSpPr>
        <p:grpSpPr>
          <a:xfrm rot="12960000">
            <a:off x="5116738" y="2589935"/>
            <a:ext cx="1047293" cy="1795547"/>
            <a:chOff x="4320049" y="132321"/>
            <a:chExt cx="3786400" cy="6491678"/>
          </a:xfrm>
          <a:solidFill>
            <a:srgbClr val="000000">
              <a:alpha val="0"/>
            </a:srgbClr>
          </a:solidFill>
        </p:grpSpPr>
        <p:sp>
          <p:nvSpPr>
            <p:cNvPr id="46" name="Freeform: Shape 33">
              <a:extLst>
                <a:ext uri="{FF2B5EF4-FFF2-40B4-BE49-F238E27FC236}">
                  <a16:creationId xmlns:a16="http://schemas.microsoft.com/office/drawing/2014/main" id="{E393ECD8-6C97-40E2-955B-5C6B6F129D01}"/>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47" name="Freeform: Shape 34">
              <a:extLst>
                <a:ext uri="{FF2B5EF4-FFF2-40B4-BE49-F238E27FC236}">
                  <a16:creationId xmlns:a16="http://schemas.microsoft.com/office/drawing/2014/main" id="{7627D025-3563-42EA-9B9C-4FC21B2632D0}"/>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00CC99">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sp>
        <p:nvSpPr>
          <p:cNvPr id="2" name="Cloud Callout 1"/>
          <p:cNvSpPr/>
          <p:nvPr/>
        </p:nvSpPr>
        <p:spPr>
          <a:xfrm>
            <a:off x="399557" y="482507"/>
            <a:ext cx="11498836" cy="1824276"/>
          </a:xfrm>
          <a:prstGeom prst="cloudCallout">
            <a:avLst>
              <a:gd name="adj1" fmla="val -50116"/>
              <a:gd name="adj2" fmla="val 11084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vi-VN" sz="2800" kern="0" dirty="0">
                <a:solidFill>
                  <a:srgbClr val="78302E"/>
                </a:solidFill>
                <a:latin typeface="Arial"/>
                <a:ea typeface="Arial-Rounded" pitchFamily="34" charset="0"/>
                <a:cs typeface="Arial-Rounded" pitchFamily="34" charset="0"/>
                <a:sym typeface="Arial"/>
              </a:rPr>
              <a:t>Con gì hai mắt trong veo</a:t>
            </a:r>
          </a:p>
          <a:p>
            <a:pPr algn="ctr" defTabSz="912114">
              <a:buClr>
                <a:srgbClr val="000000"/>
              </a:buClr>
              <a:defRPr/>
            </a:pPr>
            <a:r>
              <a:rPr lang="vi-VN" sz="2800" kern="0" dirty="0">
                <a:solidFill>
                  <a:srgbClr val="78302E"/>
                </a:solidFill>
                <a:latin typeface="Arial"/>
                <a:ea typeface="Arial-Rounded" pitchFamily="34" charset="0"/>
                <a:cs typeface="Arial-Rounded" pitchFamily="34" charset="0"/>
                <a:sym typeface="Arial"/>
              </a:rPr>
              <a:t>Thích nằm sưởi nắng, thích trèo cây cau?</a:t>
            </a:r>
            <a:endParaRPr lang="en-US" sz="2800" kern="0" dirty="0">
              <a:solidFill>
                <a:srgbClr val="78302E"/>
              </a:solidFill>
              <a:latin typeface="Arial"/>
              <a:ea typeface="Arial-Rounded" pitchFamily="34" charset="0"/>
              <a:cs typeface="Arial-Rounded" pitchFamily="34" charset="0"/>
              <a:sym typeface="Arial"/>
            </a:endParaRPr>
          </a:p>
        </p:txBody>
      </p:sp>
      <p:pic>
        <p:nvPicPr>
          <p:cNvPr id="65" name="yeahmp3">
            <a:hlinkClick r:id="" action="ppaction://media"/>
            <a:extLst>
              <a:ext uri="{FF2B5EF4-FFF2-40B4-BE49-F238E27FC236}">
                <a16:creationId xmlns:a16="http://schemas.microsoft.com/office/drawing/2014/main" id="{17AA49B6-DF7B-4FFC-B23B-D6477D909A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19428" y="7555728"/>
            <a:ext cx="722338" cy="541754"/>
          </a:xfrm>
          <a:prstGeom prst="rect">
            <a:avLst/>
          </a:prstGeom>
        </p:spPr>
      </p:pic>
      <p:pic>
        <p:nvPicPr>
          <p:cNvPr id="8" name="Google Shape;8010;p32">
            <a:extLst>
              <a:ext uri="{FF2B5EF4-FFF2-40B4-BE49-F238E27FC236}">
                <a16:creationId xmlns:a16="http://schemas.microsoft.com/office/drawing/2014/main" id="{807952F2-7FD8-B4C0-98A7-068404ED1F4C}"/>
              </a:ext>
            </a:extLst>
          </p:cNvPr>
          <p:cNvPicPr preferRelativeResize="0"/>
          <p:nvPr/>
        </p:nvPicPr>
        <p:blipFill>
          <a:blip r:embed="rId8">
            <a:alphaModFix/>
          </a:blip>
          <a:stretch>
            <a:fillRect/>
          </a:stretch>
        </p:blipFill>
        <p:spPr>
          <a:xfrm rot="2228913">
            <a:off x="2804422" y="3650324"/>
            <a:ext cx="2551401" cy="1320992"/>
          </a:xfrm>
          <a:prstGeom prst="rect">
            <a:avLst/>
          </a:prstGeom>
          <a:noFill/>
          <a:ln>
            <a:noFill/>
          </a:ln>
        </p:spPr>
      </p:pic>
      <p:sp>
        <p:nvSpPr>
          <p:cNvPr id="25" name="Cube 24">
            <a:extLst>
              <a:ext uri="{FF2B5EF4-FFF2-40B4-BE49-F238E27FC236}">
                <a16:creationId xmlns:a16="http://schemas.microsoft.com/office/drawing/2014/main" id="{66665046-C4D2-4000-9CAC-EDB94B7453EE}"/>
              </a:ext>
            </a:extLst>
          </p:cNvPr>
          <p:cNvSpPr>
            <a:spLocks noChangeAspect="1"/>
          </p:cNvSpPr>
          <p:nvPr/>
        </p:nvSpPr>
        <p:spPr>
          <a:xfrm>
            <a:off x="3018535" y="2728102"/>
            <a:ext cx="2974028" cy="2782927"/>
          </a:xfrm>
          <a:prstGeom prst="cube">
            <a:avLst/>
          </a:prstGeom>
          <a:solidFill>
            <a:srgbClr val="0070C0"/>
          </a:solidFill>
          <a:ln>
            <a:solidFill>
              <a:srgbClr val="0070C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44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mèo</a:t>
            </a:r>
            <a:endPar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
        <p:nvSpPr>
          <p:cNvPr id="26" name="Cube 25">
            <a:extLst>
              <a:ext uri="{FF2B5EF4-FFF2-40B4-BE49-F238E27FC236}">
                <a16:creationId xmlns:a16="http://schemas.microsoft.com/office/drawing/2014/main" id="{0C247FC9-1394-4FBF-908E-76F184A9CE54}"/>
              </a:ext>
            </a:extLst>
          </p:cNvPr>
          <p:cNvSpPr>
            <a:spLocks noChangeAspect="1"/>
          </p:cNvSpPr>
          <p:nvPr/>
        </p:nvSpPr>
        <p:spPr>
          <a:xfrm>
            <a:off x="5489124" y="2697538"/>
            <a:ext cx="2933788" cy="2797179"/>
          </a:xfrm>
          <a:prstGeom prst="cube">
            <a:avLst/>
          </a:prstGeom>
          <a:solidFill>
            <a:srgbClr val="FF6600"/>
          </a:solidFill>
          <a:ln>
            <a:solidFill>
              <a:srgbClr val="FF660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44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chuột</a:t>
            </a:r>
            <a:endPar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
        <p:nvSpPr>
          <p:cNvPr id="61" name="Cube 60">
            <a:extLst>
              <a:ext uri="{FF2B5EF4-FFF2-40B4-BE49-F238E27FC236}">
                <a16:creationId xmlns:a16="http://schemas.microsoft.com/office/drawing/2014/main" id="{0C247FC9-1394-4FBF-908E-76F184A9CE54}"/>
              </a:ext>
            </a:extLst>
          </p:cNvPr>
          <p:cNvSpPr>
            <a:spLocks noChangeAspect="1"/>
          </p:cNvSpPr>
          <p:nvPr/>
        </p:nvSpPr>
        <p:spPr>
          <a:xfrm>
            <a:off x="7979226" y="2709195"/>
            <a:ext cx="2933788" cy="2745274"/>
          </a:xfrm>
          <a:prstGeom prst="cube">
            <a:avLst/>
          </a:prstGeom>
          <a:solidFill>
            <a:srgbClr val="00B050"/>
          </a:solidFill>
          <a:ln>
            <a:solidFill>
              <a:srgbClr val="00B05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Con </a:t>
            </a:r>
            <a:r>
              <a:rPr lang="en-GB" sz="44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chó</a:t>
            </a:r>
            <a:endParaRPr lang="en-GB" sz="44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Tree>
    <p:extLst>
      <p:ext uri="{BB962C8B-B14F-4D97-AF65-F5344CB8AC3E}">
        <p14:creationId xmlns:p14="http://schemas.microsoft.com/office/powerpoint/2010/main" val="2709964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50000" decel="50000" autoRev="1" fill="hold" grpId="0" nodeType="clickEffect">
                                  <p:stCondLst>
                                    <p:cond delay="0"/>
                                  </p:stCondLst>
                                  <p:childTnLst>
                                    <p:animMotion origin="layout" path="M -1.25E-6 -4.44444E-6 L 0.00104 -0.38333 " pathEditMode="relative" rAng="0" ptsTypes="AA">
                                      <p:cBhvr>
                                        <p:cTn id="11" dur="2000" fill="hold"/>
                                        <p:tgtEl>
                                          <p:spTgt spid="25"/>
                                        </p:tgtEl>
                                        <p:attrNameLst>
                                          <p:attrName>ppt_x</p:attrName>
                                          <p:attrName>ppt_y</p:attrName>
                                        </p:attrNameLst>
                                      </p:cBhvr>
                                      <p:rCtr x="52" y="-19167"/>
                                    </p:animMotion>
                                  </p:childTnLst>
                                  <p:subTnLst>
                                    <p:audio>
                                      <p:cMediaNode>
                                        <p:cTn display="0" masterRel="sameClick">
                                          <p:stCondLst>
                                            <p:cond evt="begin" delay="0">
                                              <p:tn val="10"/>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nextCondLst>
                <p:cond evt="onClick" delay="0">
                  <p:tgtEl>
                    <p:spTgt spid="25"/>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indefinite"/>
                      </p:stCondLst>
                      <p:childTnLst>
                        <p:par>
                          <p:cTn id="14" fill="hold">
                            <p:stCondLst>
                              <p:cond delay="0"/>
                            </p:stCondLst>
                            <p:childTnLst>
                              <p:par>
                                <p:cTn id="15" presetID="64" presetClass="path" presetSubtype="0" accel="50000" decel="50000" autoRev="1" fill="hold" grpId="0" nodeType="clickEffect">
                                  <p:stCondLst>
                                    <p:cond delay="0"/>
                                  </p:stCondLst>
                                  <p:childTnLst>
                                    <p:animMotion origin="layout" path="M -2.91667E-6 -2.22222E-6 L 0.00365 -0.37523 " pathEditMode="relative" rAng="0" ptsTypes="AA">
                                      <p:cBhvr>
                                        <p:cTn id="16" dur="2000" fill="hold"/>
                                        <p:tgtEl>
                                          <p:spTgt spid="26"/>
                                        </p:tgtEl>
                                        <p:attrNameLst>
                                          <p:attrName>ppt_x</p:attrName>
                                          <p:attrName>ppt_y</p:attrName>
                                        </p:attrNameLst>
                                      </p:cBhvr>
                                      <p:rCtr x="182" y="-18773"/>
                                    </p:animMotion>
                                  </p:childTnLst>
                                  <p:subTnLst>
                                    <p:audio>
                                      <p:cMediaNode vol="9000">
                                        <p:cTn display="0" masterRel="sameClick">
                                          <p:stCondLst>
                                            <p:cond evt="begin" delay="0">
                                              <p:tn val="15"/>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26"/>
                  </p:tgtEl>
                </p:cond>
              </p:nextCondLst>
            </p:seq>
            <p:seq concurrent="1" nextAc="seek">
              <p:cTn id="17" restart="whenNotActive" fill="hold" evtFilter="cancelBubble" nodeType="interactiveSeq">
                <p:stCondLst>
                  <p:cond evt="onClick" delay="0">
                    <p:tgtEl>
                      <p:spTgt spid="61"/>
                    </p:tgtEl>
                  </p:cond>
                </p:stCondLst>
                <p:endSync evt="end" delay="0">
                  <p:rtn val="all"/>
                </p:endSync>
                <p:childTnLst>
                  <p:par>
                    <p:cTn id="18" fill="hold">
                      <p:stCondLst>
                        <p:cond delay="indefinite"/>
                      </p:stCondLst>
                      <p:childTnLst>
                        <p:par>
                          <p:cTn id="19" fill="hold">
                            <p:stCondLst>
                              <p:cond delay="0"/>
                            </p:stCondLst>
                            <p:childTnLst>
                              <p:par>
                                <p:cTn id="20" presetID="64" presetClass="path" presetSubtype="0" accel="50000" decel="50000" autoRev="1" fill="hold" grpId="0" nodeType="clickEffect">
                                  <p:stCondLst>
                                    <p:cond delay="0"/>
                                  </p:stCondLst>
                                  <p:childTnLst>
                                    <p:animMotion origin="layout" path="M 4.16667E-7 1.11111E-6 L -0.00247 -0.32408 " pathEditMode="relative" rAng="0" ptsTypes="AA">
                                      <p:cBhvr>
                                        <p:cTn id="21" dur="2000" fill="hold"/>
                                        <p:tgtEl>
                                          <p:spTgt spid="61"/>
                                        </p:tgtEl>
                                        <p:attrNameLst>
                                          <p:attrName>ppt_x</p:attrName>
                                          <p:attrName>ppt_y</p:attrName>
                                        </p:attrNameLst>
                                      </p:cBhvr>
                                      <p:rCtr x="-130" y="-16204"/>
                                    </p:animMotion>
                                  </p:childTnLst>
                                  <p:subTnLst>
                                    <p:audio>
                                      <p:cMediaNode vol="9000">
                                        <p:cTn display="0" masterRel="sameClick">
                                          <p:stCondLst>
                                            <p:cond evt="begin" delay="0">
                                              <p:tn val="20"/>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61"/>
                  </p:tgtEl>
                </p:cond>
              </p:nextCondLst>
            </p:seq>
            <p:audio>
              <p:cMediaNode vol="80000">
                <p:cTn id="22" fill="hold" display="0">
                  <p:stCondLst>
                    <p:cond delay="indefinite"/>
                  </p:stCondLst>
                  <p:endCondLst>
                    <p:cond evt="onStopAudio" delay="0">
                      <p:tgtEl>
                        <p:sldTgt/>
                      </p:tgtEl>
                    </p:cond>
                  </p:endCondLst>
                </p:cTn>
                <p:tgtEl>
                  <p:spTgt spid="65"/>
                </p:tgtEl>
              </p:cMediaNode>
            </p:audio>
          </p:childTnLst>
        </p:cTn>
      </p:par>
    </p:tnLst>
    <p:bldLst>
      <p:bldP spid="25" grpId="0" animBg="1"/>
      <p:bldP spid="26"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 name="M3 Group 17">
            <a:extLst>
              <a:ext uri="{FF2B5EF4-FFF2-40B4-BE49-F238E27FC236}">
                <a16:creationId xmlns:a16="http://schemas.microsoft.com/office/drawing/2014/main" id="{102943B0-63C4-4A1F-89FB-ECEFE8042416}"/>
              </a:ext>
            </a:extLst>
          </p:cNvPr>
          <p:cNvGrpSpPr>
            <a:grpSpLocks noChangeAspect="1"/>
          </p:cNvGrpSpPr>
          <p:nvPr/>
        </p:nvGrpSpPr>
        <p:grpSpPr>
          <a:xfrm rot="2160000">
            <a:off x="5116738" y="2589935"/>
            <a:ext cx="1047293" cy="1795547"/>
            <a:chOff x="4320049" y="132321"/>
            <a:chExt cx="3786400" cy="6491678"/>
          </a:xfrm>
          <a:solidFill>
            <a:srgbClr val="000000">
              <a:alpha val="0"/>
            </a:srgbClr>
          </a:solidFill>
        </p:grpSpPr>
        <p:sp>
          <p:nvSpPr>
            <p:cNvPr id="31" name="Freeform: Shape 18">
              <a:extLst>
                <a:ext uri="{FF2B5EF4-FFF2-40B4-BE49-F238E27FC236}">
                  <a16:creationId xmlns:a16="http://schemas.microsoft.com/office/drawing/2014/main" id="{6315250D-24E2-44CF-86DC-32CD6F7A27AB}"/>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2" name="Freeform: Shape 19">
              <a:extLst>
                <a:ext uri="{FF2B5EF4-FFF2-40B4-BE49-F238E27FC236}">
                  <a16:creationId xmlns:a16="http://schemas.microsoft.com/office/drawing/2014/main" id="{B3B98325-09E4-4A8C-AFAE-2FA670D92D8D}"/>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3" name="M5 Group 20">
            <a:extLst>
              <a:ext uri="{FF2B5EF4-FFF2-40B4-BE49-F238E27FC236}">
                <a16:creationId xmlns:a16="http://schemas.microsoft.com/office/drawing/2014/main" id="{103D01CE-9144-4234-B378-C750D8B29FA2}"/>
              </a:ext>
            </a:extLst>
          </p:cNvPr>
          <p:cNvGrpSpPr>
            <a:grpSpLocks noChangeAspect="1"/>
          </p:cNvGrpSpPr>
          <p:nvPr/>
        </p:nvGrpSpPr>
        <p:grpSpPr>
          <a:xfrm rot="6480000">
            <a:off x="5116738" y="2589935"/>
            <a:ext cx="1047293" cy="1795547"/>
            <a:chOff x="4320049" y="132321"/>
            <a:chExt cx="3786400" cy="6491678"/>
          </a:xfrm>
          <a:solidFill>
            <a:srgbClr val="000000">
              <a:alpha val="0"/>
            </a:srgbClr>
          </a:solidFill>
        </p:grpSpPr>
        <p:sp>
          <p:nvSpPr>
            <p:cNvPr id="34" name="Freeform: Shape 21">
              <a:extLst>
                <a:ext uri="{FF2B5EF4-FFF2-40B4-BE49-F238E27FC236}">
                  <a16:creationId xmlns:a16="http://schemas.microsoft.com/office/drawing/2014/main" id="{69817228-39AC-41F2-ADF9-E1353A9E6948}"/>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5" name="Freeform: Shape 22">
              <a:extLst>
                <a:ext uri="{FF2B5EF4-FFF2-40B4-BE49-F238E27FC236}">
                  <a16:creationId xmlns:a16="http://schemas.microsoft.com/office/drawing/2014/main" id="{C4AF967F-2872-4287-ABBA-F7742B3D5D5F}"/>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6" name="M1 Group 23">
            <a:extLst>
              <a:ext uri="{FF2B5EF4-FFF2-40B4-BE49-F238E27FC236}">
                <a16:creationId xmlns:a16="http://schemas.microsoft.com/office/drawing/2014/main" id="{7E5BF2B6-9ED6-45D3-980F-94B588183613}"/>
              </a:ext>
            </a:extLst>
          </p:cNvPr>
          <p:cNvGrpSpPr>
            <a:grpSpLocks noChangeAspect="1"/>
          </p:cNvGrpSpPr>
          <p:nvPr/>
        </p:nvGrpSpPr>
        <p:grpSpPr>
          <a:xfrm rot="4320000">
            <a:off x="5116738" y="2589935"/>
            <a:ext cx="1047293" cy="1795547"/>
            <a:chOff x="4320049" y="132321"/>
            <a:chExt cx="3786400" cy="6491678"/>
          </a:xfrm>
          <a:solidFill>
            <a:srgbClr val="000000">
              <a:alpha val="0"/>
            </a:srgbClr>
          </a:solidFill>
        </p:grpSpPr>
        <p:sp>
          <p:nvSpPr>
            <p:cNvPr id="37" name="Freeform: Shape 24">
              <a:extLst>
                <a:ext uri="{FF2B5EF4-FFF2-40B4-BE49-F238E27FC236}">
                  <a16:creationId xmlns:a16="http://schemas.microsoft.com/office/drawing/2014/main" id="{1BCDD82D-1DB2-48EB-B4B6-F06B13A6A6F9}"/>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8" name="Freeform: Shape 25">
              <a:extLst>
                <a:ext uri="{FF2B5EF4-FFF2-40B4-BE49-F238E27FC236}">
                  <a16:creationId xmlns:a16="http://schemas.microsoft.com/office/drawing/2014/main" id="{A8D4AFE2-DC8C-4872-A574-CB27553A40C6}"/>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45" name="M 10 Group 32">
            <a:extLst>
              <a:ext uri="{FF2B5EF4-FFF2-40B4-BE49-F238E27FC236}">
                <a16:creationId xmlns:a16="http://schemas.microsoft.com/office/drawing/2014/main" id="{807F6A65-4B82-4A16-9059-374D3FF0D6C5}"/>
              </a:ext>
            </a:extLst>
          </p:cNvPr>
          <p:cNvGrpSpPr>
            <a:grpSpLocks noChangeAspect="1"/>
          </p:cNvGrpSpPr>
          <p:nvPr/>
        </p:nvGrpSpPr>
        <p:grpSpPr>
          <a:xfrm rot="12960000">
            <a:off x="5116738" y="2589935"/>
            <a:ext cx="1047293" cy="1795547"/>
            <a:chOff x="4320049" y="132321"/>
            <a:chExt cx="3786400" cy="6491678"/>
          </a:xfrm>
          <a:solidFill>
            <a:srgbClr val="000000">
              <a:alpha val="0"/>
            </a:srgbClr>
          </a:solidFill>
        </p:grpSpPr>
        <p:sp>
          <p:nvSpPr>
            <p:cNvPr id="46" name="Freeform: Shape 33">
              <a:extLst>
                <a:ext uri="{FF2B5EF4-FFF2-40B4-BE49-F238E27FC236}">
                  <a16:creationId xmlns:a16="http://schemas.microsoft.com/office/drawing/2014/main" id="{E393ECD8-6C97-40E2-955B-5C6B6F129D01}"/>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47" name="Freeform: Shape 34">
              <a:extLst>
                <a:ext uri="{FF2B5EF4-FFF2-40B4-BE49-F238E27FC236}">
                  <a16:creationId xmlns:a16="http://schemas.microsoft.com/office/drawing/2014/main" id="{7627D025-3563-42EA-9B9C-4FC21B2632D0}"/>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00CC99">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sp>
        <p:nvSpPr>
          <p:cNvPr id="2" name="Cloud Callout 1"/>
          <p:cNvSpPr/>
          <p:nvPr/>
        </p:nvSpPr>
        <p:spPr>
          <a:xfrm>
            <a:off x="399557" y="180591"/>
            <a:ext cx="11498836" cy="2919145"/>
          </a:xfrm>
          <a:prstGeom prst="cloudCallout">
            <a:avLst>
              <a:gd name="adj1" fmla="val -50116"/>
              <a:gd name="adj2" fmla="val 11084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vi-VN" sz="3600" kern="0" dirty="0">
                <a:solidFill>
                  <a:srgbClr val="78302E"/>
                </a:solidFill>
                <a:latin typeface="Arial"/>
                <a:ea typeface="Arial-Rounded" pitchFamily="34" charset="0"/>
                <a:cs typeface="Arial-Rounded" pitchFamily="34" charset="0"/>
                <a:sym typeface="Arial"/>
              </a:rPr>
              <a:t>Con gì bốn vó</a:t>
            </a:r>
          </a:p>
          <a:p>
            <a:pPr algn="ctr" defTabSz="912114">
              <a:buClr>
                <a:srgbClr val="000000"/>
              </a:buClr>
              <a:defRPr/>
            </a:pPr>
            <a:r>
              <a:rPr lang="vi-VN" sz="3600" kern="0" dirty="0">
                <a:solidFill>
                  <a:srgbClr val="78302E"/>
                </a:solidFill>
                <a:latin typeface="Arial"/>
                <a:ea typeface="Arial-Rounded" pitchFamily="34" charset="0"/>
                <a:cs typeface="Arial-Rounded" pitchFamily="34" charset="0"/>
                <a:sym typeface="Arial"/>
              </a:rPr>
              <a:t>Ngực nở bụng thon</a:t>
            </a:r>
          </a:p>
          <a:p>
            <a:pPr algn="ctr" defTabSz="912114">
              <a:buClr>
                <a:srgbClr val="000000"/>
              </a:buClr>
              <a:defRPr/>
            </a:pPr>
            <a:r>
              <a:rPr lang="vi-VN" sz="3600" kern="0" dirty="0">
                <a:solidFill>
                  <a:srgbClr val="78302E"/>
                </a:solidFill>
                <a:latin typeface="Arial"/>
                <a:ea typeface="Arial-Rounded" pitchFamily="34" charset="0"/>
                <a:cs typeface="Arial-Rounded" pitchFamily="34" charset="0"/>
                <a:sym typeface="Arial"/>
              </a:rPr>
              <a:t>Rung rinh chiếc bờm</a:t>
            </a:r>
          </a:p>
          <a:p>
            <a:pPr algn="ctr" defTabSz="912114">
              <a:buClr>
                <a:srgbClr val="000000"/>
              </a:buClr>
              <a:defRPr/>
            </a:pPr>
            <a:r>
              <a:rPr lang="vi-VN" sz="3600" kern="0" dirty="0">
                <a:solidFill>
                  <a:srgbClr val="78302E"/>
                </a:solidFill>
                <a:latin typeface="Arial"/>
                <a:ea typeface="Arial-Rounded" pitchFamily="34" charset="0"/>
                <a:cs typeface="Arial-Rounded" pitchFamily="34" charset="0"/>
                <a:sym typeface="Arial"/>
              </a:rPr>
              <a:t>Phi nhanh như gió?</a:t>
            </a:r>
            <a:endParaRPr lang="en-US" sz="3600" kern="0" dirty="0">
              <a:solidFill>
                <a:srgbClr val="78302E"/>
              </a:solidFill>
              <a:latin typeface="Arial"/>
              <a:ea typeface="Arial-Rounded" pitchFamily="34" charset="0"/>
              <a:cs typeface="Arial-Rounded" pitchFamily="34" charset="0"/>
              <a:sym typeface="Arial"/>
            </a:endParaRPr>
          </a:p>
        </p:txBody>
      </p:sp>
      <p:pic>
        <p:nvPicPr>
          <p:cNvPr id="65" name="yeahmp3">
            <a:hlinkClick r:id="" action="ppaction://media"/>
            <a:extLst>
              <a:ext uri="{FF2B5EF4-FFF2-40B4-BE49-F238E27FC236}">
                <a16:creationId xmlns:a16="http://schemas.microsoft.com/office/drawing/2014/main" id="{17AA49B6-DF7B-4FFC-B23B-D6477D909A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19428" y="7555728"/>
            <a:ext cx="722338" cy="541754"/>
          </a:xfrm>
          <a:prstGeom prst="rect">
            <a:avLst/>
          </a:prstGeom>
        </p:spPr>
      </p:pic>
      <p:sp>
        <p:nvSpPr>
          <p:cNvPr id="26" name="Cube 25">
            <a:extLst>
              <a:ext uri="{FF2B5EF4-FFF2-40B4-BE49-F238E27FC236}">
                <a16:creationId xmlns:a16="http://schemas.microsoft.com/office/drawing/2014/main" id="{0C247FC9-1394-4FBF-908E-76F184A9CE54}"/>
              </a:ext>
            </a:extLst>
          </p:cNvPr>
          <p:cNvSpPr>
            <a:spLocks noChangeAspect="1"/>
          </p:cNvSpPr>
          <p:nvPr/>
        </p:nvSpPr>
        <p:spPr>
          <a:xfrm>
            <a:off x="2316562" y="3465388"/>
            <a:ext cx="2933788" cy="2797179"/>
          </a:xfrm>
          <a:prstGeom prst="cube">
            <a:avLst/>
          </a:prstGeom>
          <a:solidFill>
            <a:srgbClr val="FF6600"/>
          </a:solidFill>
          <a:ln>
            <a:solidFill>
              <a:srgbClr val="FF660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40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hổ</a:t>
            </a:r>
            <a:endPar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
        <p:nvSpPr>
          <p:cNvPr id="61" name="Cube 60">
            <a:extLst>
              <a:ext uri="{FF2B5EF4-FFF2-40B4-BE49-F238E27FC236}">
                <a16:creationId xmlns:a16="http://schemas.microsoft.com/office/drawing/2014/main" id="{0C247FC9-1394-4FBF-908E-76F184A9CE54}"/>
              </a:ext>
            </a:extLst>
          </p:cNvPr>
          <p:cNvSpPr>
            <a:spLocks noChangeAspect="1"/>
          </p:cNvSpPr>
          <p:nvPr/>
        </p:nvSpPr>
        <p:spPr>
          <a:xfrm>
            <a:off x="4911018" y="3451132"/>
            <a:ext cx="2933788" cy="2745274"/>
          </a:xfrm>
          <a:prstGeom prst="cube">
            <a:avLst/>
          </a:prstGeom>
          <a:solidFill>
            <a:srgbClr val="00B050"/>
          </a:solidFill>
          <a:ln>
            <a:solidFill>
              <a:srgbClr val="00B05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Con </a:t>
            </a:r>
            <a:r>
              <a:rPr lang="en-GB" sz="40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dê</a:t>
            </a:r>
            <a:endPar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pic>
        <p:nvPicPr>
          <p:cNvPr id="1026" name="Picture 2">
            <a:extLst>
              <a:ext uri="{FF2B5EF4-FFF2-40B4-BE49-F238E27FC236}">
                <a16:creationId xmlns:a16="http://schemas.microsoft.com/office/drawing/2014/main" id="{1301E9D1-86DD-4BBD-A1B5-29415690DF6D}"/>
              </a:ext>
            </a:extLst>
          </p:cNvPr>
          <p:cNvPicPr>
            <a:picLocks noChangeAspect="1" noChangeArrowheads="1"/>
          </p:cNvPicPr>
          <p:nvPr/>
        </p:nvPicPr>
        <p:blipFill>
          <a:blip r:embed="rId8"/>
          <a:srcRect/>
          <a:stretch/>
        </p:blipFill>
        <p:spPr bwMode="auto">
          <a:xfrm>
            <a:off x="8444353" y="3875680"/>
            <a:ext cx="1522461" cy="1681051"/>
          </a:xfrm>
          <a:prstGeom prst="rect">
            <a:avLst/>
          </a:prstGeom>
          <a:noFill/>
          <a:extLst>
            <a:ext uri="{909E8E84-426E-40DD-AFC4-6F175D3DCCD1}">
              <a14:hiddenFill xmlns:a14="http://schemas.microsoft.com/office/drawing/2010/main">
                <a:solidFill>
                  <a:srgbClr val="FFFFFF"/>
                </a:solidFill>
              </a14:hiddenFill>
            </a:ext>
          </a:extLst>
        </p:spPr>
      </p:pic>
      <p:sp>
        <p:nvSpPr>
          <p:cNvPr id="25" name="Cube 24">
            <a:extLst>
              <a:ext uri="{FF2B5EF4-FFF2-40B4-BE49-F238E27FC236}">
                <a16:creationId xmlns:a16="http://schemas.microsoft.com/office/drawing/2014/main" id="{66665046-C4D2-4000-9CAC-EDB94B7453EE}"/>
              </a:ext>
            </a:extLst>
          </p:cNvPr>
          <p:cNvSpPr>
            <a:spLocks noChangeAspect="1"/>
          </p:cNvSpPr>
          <p:nvPr/>
        </p:nvSpPr>
        <p:spPr>
          <a:xfrm>
            <a:off x="7549685" y="3377663"/>
            <a:ext cx="2974028" cy="2782927"/>
          </a:xfrm>
          <a:prstGeom prst="cube">
            <a:avLst/>
          </a:prstGeom>
          <a:solidFill>
            <a:srgbClr val="7030A0"/>
          </a:solidFill>
          <a:ln>
            <a:solidFill>
              <a:srgbClr val="7030A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40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ngựa</a:t>
            </a:r>
            <a:endParaRPr lang="en-GB" sz="40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Tree>
    <p:extLst>
      <p:ext uri="{BB962C8B-B14F-4D97-AF65-F5344CB8AC3E}">
        <p14:creationId xmlns:p14="http://schemas.microsoft.com/office/powerpoint/2010/main" val="3472577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64" presetClass="path" presetSubtype="0" accel="50000" decel="50000" autoRev="1" fill="hold" grpId="0" nodeType="clickEffect">
                                  <p:stCondLst>
                                    <p:cond delay="0"/>
                                  </p:stCondLst>
                                  <p:childTnLst>
                                    <p:animMotion origin="layout" path="M -4.60253E-6 -2.59259E-6 L 0.00105 -0.38333 " pathEditMode="relative" rAng="0" ptsTypes="AA">
                                      <p:cBhvr>
                                        <p:cTn id="11" dur="2000" fill="hold"/>
                                        <p:tgtEl>
                                          <p:spTgt spid="25"/>
                                        </p:tgtEl>
                                        <p:attrNameLst>
                                          <p:attrName>ppt_x</p:attrName>
                                          <p:attrName>ppt_y</p:attrName>
                                        </p:attrNameLst>
                                      </p:cBhvr>
                                      <p:rCtr x="52" y="-19167"/>
                                    </p:animMotion>
                                  </p:childTnLst>
                                  <p:subTnLst>
                                    <p:audio>
                                      <p:cMediaNode>
                                        <p:cTn display="0" masterRel="sameClick">
                                          <p:stCondLst>
                                            <p:cond evt="begin" delay="0">
                                              <p:tn val="10"/>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nextCondLst>
                <p:cond evt="onClick" delay="0">
                  <p:tgtEl>
                    <p:spTgt spid="25"/>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indefinite"/>
                      </p:stCondLst>
                      <p:childTnLst>
                        <p:par>
                          <p:cTn id="14" fill="hold">
                            <p:stCondLst>
                              <p:cond delay="0"/>
                            </p:stCondLst>
                            <p:childTnLst>
                              <p:par>
                                <p:cTn id="15" presetID="64" presetClass="path" presetSubtype="0" accel="50000" decel="50000" autoRev="1" fill="hold" grpId="0" nodeType="clickEffect">
                                  <p:stCondLst>
                                    <p:cond delay="0"/>
                                  </p:stCondLst>
                                  <p:childTnLst>
                                    <p:animMotion origin="layout" path="M 8.33333E-7 3.7037E-6 L 0.00365 -0.37531 " pathEditMode="relative" rAng="0" ptsTypes="AA">
                                      <p:cBhvr>
                                        <p:cTn id="16" dur="2000" fill="hold"/>
                                        <p:tgtEl>
                                          <p:spTgt spid="26"/>
                                        </p:tgtEl>
                                        <p:attrNameLst>
                                          <p:attrName>ppt_x</p:attrName>
                                          <p:attrName>ppt_y</p:attrName>
                                        </p:attrNameLst>
                                      </p:cBhvr>
                                      <p:rCtr x="174" y="-18765"/>
                                    </p:animMotion>
                                  </p:childTnLst>
                                  <p:subTnLst>
                                    <p:audio>
                                      <p:cMediaNode vol="9000">
                                        <p:cTn display="0" masterRel="sameClick">
                                          <p:stCondLst>
                                            <p:cond evt="begin" delay="0">
                                              <p:tn val="15"/>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26"/>
                  </p:tgtEl>
                </p:cond>
              </p:nextCondLst>
            </p:seq>
            <p:seq concurrent="1" nextAc="seek">
              <p:cTn id="17" restart="whenNotActive" fill="hold" evtFilter="cancelBubble" nodeType="interactiveSeq">
                <p:stCondLst>
                  <p:cond evt="onClick" delay="0">
                    <p:tgtEl>
                      <p:spTgt spid="61"/>
                    </p:tgtEl>
                  </p:cond>
                </p:stCondLst>
                <p:endSync evt="end" delay="0">
                  <p:rtn val="all"/>
                </p:endSync>
                <p:childTnLst>
                  <p:par>
                    <p:cTn id="18" fill="hold">
                      <p:stCondLst>
                        <p:cond delay="indefinite"/>
                      </p:stCondLst>
                      <p:childTnLst>
                        <p:par>
                          <p:cTn id="19" fill="hold">
                            <p:stCondLst>
                              <p:cond delay="0"/>
                            </p:stCondLst>
                            <p:childTnLst>
                              <p:par>
                                <p:cTn id="20" presetID="64" presetClass="path" presetSubtype="0" accel="50000" decel="50000" autoRev="1" fill="hold" grpId="0" nodeType="clickEffect">
                                  <p:stCondLst>
                                    <p:cond delay="0"/>
                                  </p:stCondLst>
                                  <p:childTnLst>
                                    <p:animMotion origin="layout" path="M 3.33333E-6 -4.44444E-6 L -0.00243 -0.32407 " pathEditMode="relative" rAng="0" ptsTypes="AA">
                                      <p:cBhvr>
                                        <p:cTn id="21" dur="2000" fill="hold"/>
                                        <p:tgtEl>
                                          <p:spTgt spid="61"/>
                                        </p:tgtEl>
                                        <p:attrNameLst>
                                          <p:attrName>ppt_x</p:attrName>
                                          <p:attrName>ppt_y</p:attrName>
                                        </p:attrNameLst>
                                      </p:cBhvr>
                                      <p:rCtr x="-122" y="-16204"/>
                                    </p:animMotion>
                                  </p:childTnLst>
                                  <p:subTnLst>
                                    <p:audio>
                                      <p:cMediaNode vol="9000">
                                        <p:cTn display="0" masterRel="sameClick">
                                          <p:stCondLst>
                                            <p:cond evt="begin" delay="0">
                                              <p:tn val="20"/>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61"/>
                  </p:tgtEl>
                </p:cond>
              </p:nextCondLst>
            </p:seq>
            <p:audio>
              <p:cMediaNode vol="80000">
                <p:cTn id="22" fill="hold" display="0">
                  <p:stCondLst>
                    <p:cond delay="indefinite"/>
                  </p:stCondLst>
                  <p:endCondLst>
                    <p:cond evt="onStopAudio" delay="0">
                      <p:tgtEl>
                        <p:sldTgt/>
                      </p:tgtEl>
                    </p:cond>
                  </p:endCondLst>
                </p:cTn>
                <p:tgtEl>
                  <p:spTgt spid="65"/>
                </p:tgtEl>
              </p:cMediaNode>
            </p:audio>
          </p:childTnLst>
        </p:cTn>
      </p:par>
    </p:tnLst>
    <p:bldLst>
      <p:bldP spid="26" grpId="0" animBg="1"/>
      <p:bldP spid="61"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Cube 25">
            <a:extLst>
              <a:ext uri="{FF2B5EF4-FFF2-40B4-BE49-F238E27FC236}">
                <a16:creationId xmlns:a16="http://schemas.microsoft.com/office/drawing/2014/main" id="{0C247FC9-1394-4FBF-908E-76F184A9CE54}"/>
              </a:ext>
            </a:extLst>
          </p:cNvPr>
          <p:cNvSpPr>
            <a:spLocks noChangeAspect="1"/>
          </p:cNvSpPr>
          <p:nvPr/>
        </p:nvSpPr>
        <p:spPr>
          <a:xfrm>
            <a:off x="2482558" y="3265218"/>
            <a:ext cx="2933788" cy="2797179"/>
          </a:xfrm>
          <a:prstGeom prst="cube">
            <a:avLst/>
          </a:prstGeom>
          <a:solidFill>
            <a:srgbClr val="0070C0"/>
          </a:solidFill>
          <a:ln>
            <a:solidFill>
              <a:srgbClr val="0070C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32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gà</a:t>
            </a:r>
            <a:endPar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pic>
        <p:nvPicPr>
          <p:cNvPr id="65" name="yeahmp3">
            <a:hlinkClick r:id="" action="ppaction://media"/>
            <a:extLst>
              <a:ext uri="{FF2B5EF4-FFF2-40B4-BE49-F238E27FC236}">
                <a16:creationId xmlns:a16="http://schemas.microsoft.com/office/drawing/2014/main" id="{17AA49B6-DF7B-4FFC-B23B-D6477D909A9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050595" y="7555728"/>
            <a:ext cx="722338" cy="541754"/>
          </a:xfrm>
          <a:prstGeom prst="rect">
            <a:avLst/>
          </a:prstGeom>
        </p:spPr>
      </p:pic>
      <p:sp>
        <p:nvSpPr>
          <p:cNvPr id="7" name="Cloud Callout 1">
            <a:extLst>
              <a:ext uri="{FF2B5EF4-FFF2-40B4-BE49-F238E27FC236}">
                <a16:creationId xmlns:a16="http://schemas.microsoft.com/office/drawing/2014/main" id="{EF0ABF80-6A29-A855-F849-842373844D57}"/>
              </a:ext>
            </a:extLst>
          </p:cNvPr>
          <p:cNvSpPr/>
          <p:nvPr/>
        </p:nvSpPr>
        <p:spPr>
          <a:xfrm>
            <a:off x="-175385" y="-74362"/>
            <a:ext cx="12648720" cy="2938014"/>
          </a:xfrm>
          <a:prstGeom prst="cloudCallout">
            <a:avLst>
              <a:gd name="adj1" fmla="val -50116"/>
              <a:gd name="adj2" fmla="val 110843"/>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US" sz="3600" kern="0" dirty="0">
                <a:solidFill>
                  <a:srgbClr val="78302E"/>
                </a:solidFill>
                <a:latin typeface="Arial"/>
                <a:ea typeface="Arial-Rounded" pitchFamily="34" charset="0"/>
                <a:cs typeface="Arial-Rounded" pitchFamily="34" charset="0"/>
                <a:sym typeface="Arial"/>
              </a:rPr>
              <a:t>Con </a:t>
            </a:r>
            <a:r>
              <a:rPr lang="en-US" sz="3600" kern="0" dirty="0" err="1">
                <a:solidFill>
                  <a:srgbClr val="78302E"/>
                </a:solidFill>
                <a:latin typeface="Arial"/>
                <a:ea typeface="Arial-Rounded" pitchFamily="34" charset="0"/>
                <a:cs typeface="Arial-Rounded" pitchFamily="34" charset="0"/>
                <a:sym typeface="Arial"/>
              </a:rPr>
              <a:t>gì</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nhọn</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hoắt</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cái</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đuôi</a:t>
            </a:r>
            <a:endParaRPr lang="en-US" sz="3600" kern="0" dirty="0">
              <a:solidFill>
                <a:srgbClr val="78302E"/>
              </a:solidFill>
              <a:latin typeface="Arial"/>
              <a:ea typeface="Arial-Rounded" pitchFamily="34" charset="0"/>
              <a:cs typeface="Arial-Rounded" pitchFamily="34" charset="0"/>
              <a:sym typeface="Arial"/>
            </a:endParaRPr>
          </a:p>
          <a:p>
            <a:pPr algn="ctr" defTabSz="912114">
              <a:buClr>
                <a:srgbClr val="000000"/>
              </a:buClr>
              <a:defRPr/>
            </a:pPr>
            <a:r>
              <a:rPr lang="en-US" sz="3600" kern="0" dirty="0" err="1">
                <a:solidFill>
                  <a:srgbClr val="78302E"/>
                </a:solidFill>
                <a:latin typeface="Arial"/>
                <a:ea typeface="Arial-Rounded" pitchFamily="34" charset="0"/>
                <a:cs typeface="Arial-Rounded" pitchFamily="34" charset="0"/>
                <a:sym typeface="Arial"/>
              </a:rPr>
              <a:t>Thấy</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bóng</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mèo</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rồi</a:t>
            </a:r>
            <a:r>
              <a:rPr lang="en-US" sz="3600" kern="0" dirty="0">
                <a:solidFill>
                  <a:srgbClr val="78302E"/>
                </a:solidFill>
                <a:latin typeface="Arial"/>
                <a:ea typeface="Arial-Rounded" pitchFamily="34" charset="0"/>
                <a:cs typeface="Arial-Rounded" pitchFamily="34" charset="0"/>
                <a:sym typeface="Arial"/>
              </a:rPr>
              <a:t> co </a:t>
            </a:r>
            <a:r>
              <a:rPr lang="en-US" sz="3600" kern="0" dirty="0" err="1">
                <a:solidFill>
                  <a:srgbClr val="78302E"/>
                </a:solidFill>
                <a:latin typeface="Arial"/>
                <a:ea typeface="Arial-Rounded" pitchFamily="34" charset="0"/>
                <a:cs typeface="Arial-Rounded" pitchFamily="34" charset="0"/>
                <a:sym typeface="Arial"/>
              </a:rPr>
              <a:t>cẳng</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chạy</a:t>
            </a:r>
            <a:r>
              <a:rPr lang="en-US" sz="3600" kern="0" dirty="0">
                <a:solidFill>
                  <a:srgbClr val="78302E"/>
                </a:solidFill>
                <a:latin typeface="Arial"/>
                <a:ea typeface="Arial-Rounded" pitchFamily="34" charset="0"/>
                <a:cs typeface="Arial-Rounded" pitchFamily="34" charset="0"/>
                <a:sym typeface="Arial"/>
              </a:rPr>
              <a:t> </a:t>
            </a:r>
            <a:r>
              <a:rPr lang="en-US" sz="3600" kern="0" dirty="0" err="1">
                <a:solidFill>
                  <a:srgbClr val="78302E"/>
                </a:solidFill>
                <a:latin typeface="Arial"/>
                <a:ea typeface="Arial-Rounded" pitchFamily="34" charset="0"/>
                <a:cs typeface="Arial-Rounded" pitchFamily="34" charset="0"/>
                <a:sym typeface="Arial"/>
              </a:rPr>
              <a:t>mau</a:t>
            </a:r>
            <a:r>
              <a:rPr lang="en-US" sz="3600" kern="0" dirty="0">
                <a:solidFill>
                  <a:srgbClr val="78302E"/>
                </a:solidFill>
                <a:latin typeface="Arial"/>
                <a:ea typeface="Arial-Rounded" pitchFamily="34" charset="0"/>
                <a:cs typeface="Arial-Rounded" pitchFamily="34" charset="0"/>
                <a:sym typeface="Arial"/>
              </a:rPr>
              <a:t>.</a:t>
            </a:r>
          </a:p>
        </p:txBody>
      </p:sp>
      <p:pic>
        <p:nvPicPr>
          <p:cNvPr id="11" name="Google Shape;7888;p32">
            <a:extLst>
              <a:ext uri="{FF2B5EF4-FFF2-40B4-BE49-F238E27FC236}">
                <a16:creationId xmlns:a16="http://schemas.microsoft.com/office/drawing/2014/main" id="{805AB23C-E432-FF99-093A-0B8969FBC84D}"/>
              </a:ext>
            </a:extLst>
          </p:cNvPr>
          <p:cNvPicPr preferRelativeResize="0"/>
          <p:nvPr/>
        </p:nvPicPr>
        <p:blipFill>
          <a:blip r:embed="rId8">
            <a:alphaModFix/>
          </a:blip>
          <a:stretch>
            <a:fillRect/>
          </a:stretch>
        </p:blipFill>
        <p:spPr>
          <a:xfrm rot="18900002">
            <a:off x="5108250" y="3933270"/>
            <a:ext cx="3109435" cy="1151001"/>
          </a:xfrm>
          <a:prstGeom prst="rect">
            <a:avLst/>
          </a:prstGeom>
          <a:noFill/>
          <a:ln>
            <a:noFill/>
          </a:ln>
        </p:spPr>
      </p:pic>
      <p:sp>
        <p:nvSpPr>
          <p:cNvPr id="25" name="Cube 24">
            <a:extLst>
              <a:ext uri="{FF2B5EF4-FFF2-40B4-BE49-F238E27FC236}">
                <a16:creationId xmlns:a16="http://schemas.microsoft.com/office/drawing/2014/main" id="{66665046-C4D2-4000-9CAC-EDB94B7453EE}"/>
              </a:ext>
            </a:extLst>
          </p:cNvPr>
          <p:cNvSpPr>
            <a:spLocks noChangeAspect="1"/>
          </p:cNvSpPr>
          <p:nvPr/>
        </p:nvSpPr>
        <p:spPr>
          <a:xfrm>
            <a:off x="5227078" y="3221094"/>
            <a:ext cx="2974028" cy="2782927"/>
          </a:xfrm>
          <a:prstGeom prst="cube">
            <a:avLst/>
          </a:prstGeom>
          <a:solidFill>
            <a:srgbClr val="FF6600"/>
          </a:solidFill>
          <a:ln>
            <a:solidFill>
              <a:srgbClr val="FF660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Con </a:t>
            </a:r>
            <a:r>
              <a:rPr lang="en-GB" sz="32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rPr>
              <a:t>chuột</a:t>
            </a:r>
            <a:endPar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
        <p:nvSpPr>
          <p:cNvPr id="61" name="Cube 60">
            <a:extLst>
              <a:ext uri="{FF2B5EF4-FFF2-40B4-BE49-F238E27FC236}">
                <a16:creationId xmlns:a16="http://schemas.microsoft.com/office/drawing/2014/main" id="{0C247FC9-1394-4FBF-908E-76F184A9CE54}"/>
              </a:ext>
            </a:extLst>
          </p:cNvPr>
          <p:cNvSpPr>
            <a:spLocks noChangeAspect="1"/>
          </p:cNvSpPr>
          <p:nvPr/>
        </p:nvSpPr>
        <p:spPr>
          <a:xfrm>
            <a:off x="8002220" y="3221348"/>
            <a:ext cx="2933788" cy="2745274"/>
          </a:xfrm>
          <a:prstGeom prst="cube">
            <a:avLst/>
          </a:prstGeom>
          <a:solidFill>
            <a:srgbClr val="00B050"/>
          </a:solidFill>
          <a:ln>
            <a:solidFill>
              <a:srgbClr val="00B050"/>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Con </a:t>
            </a:r>
            <a:r>
              <a:rPr lang="en-GB" sz="3200" b="1" kern="0" dirty="0" err="1">
                <a:solidFill>
                  <a:srgbClr val="FFFFFF"/>
                </a:solidFill>
                <a:effectLst>
                  <a:outerShdw blurRad="50800" dist="38100" dir="2700000" algn="tl" rotWithShape="0">
                    <a:prstClr val="black">
                      <a:alpha val="40000"/>
                    </a:prstClr>
                  </a:outerShdw>
                </a:effectLst>
                <a:latin typeface="Arial"/>
                <a:ea typeface="Arial-Rounded" pitchFamily="34" charset="0"/>
                <a:cs typeface="Times New Roman" panose="02020603050405020304" pitchFamily="18" charset="0"/>
                <a:sym typeface="Arial"/>
              </a:rPr>
              <a:t>cá</a:t>
            </a:r>
            <a:endParaRPr lang="en-GB" sz="3200" b="1" kern="0" dirty="0">
              <a:solidFill>
                <a:srgbClr val="FFFFFF"/>
              </a:solidFill>
              <a:effectLst>
                <a:outerShdw blurRad="50800" dist="38100" dir="2700000" algn="tl" rotWithShape="0">
                  <a:prstClr val="black">
                    <a:alpha val="40000"/>
                  </a:prstClr>
                </a:outerShdw>
              </a:effectLst>
              <a:latin typeface="Arial"/>
              <a:ea typeface="Arial-Rounded" pitchFamily="34" charset="0"/>
              <a:cs typeface="Arial-Rounded" pitchFamily="34" charset="0"/>
              <a:sym typeface="Arial"/>
            </a:endParaRPr>
          </a:p>
        </p:txBody>
      </p:sp>
    </p:spTree>
    <p:extLst>
      <p:ext uri="{BB962C8B-B14F-4D97-AF65-F5344CB8AC3E}">
        <p14:creationId xmlns:p14="http://schemas.microsoft.com/office/powerpoint/2010/main" val="384661319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autoRev="1" fill="hold" grpId="0" nodeType="clickEffect">
                                  <p:stCondLst>
                                    <p:cond delay="0"/>
                                  </p:stCondLst>
                                  <p:childTnLst>
                                    <p:animMotion origin="layout" path="M -1.92664E-6 -3.7037E-6 L 0.00105 -0.38333 " pathEditMode="relative" rAng="0" ptsTypes="AA">
                                      <p:cBhvr>
                                        <p:cTn id="6" dur="2000" fill="hold"/>
                                        <p:tgtEl>
                                          <p:spTgt spid="25"/>
                                        </p:tgtEl>
                                        <p:attrNameLst>
                                          <p:attrName>ppt_x</p:attrName>
                                          <p:attrName>ppt_y</p:attrName>
                                        </p:attrNameLst>
                                      </p:cBhvr>
                                      <p:rCtr x="52" y="-19167"/>
                                    </p:animMotion>
                                  </p:childTnLst>
                                  <p:subTnLst>
                                    <p:audio>
                                      <p:cMediaNode>
                                        <p:cTn display="0" masterRel="sameClick">
                                          <p:stCondLst>
                                            <p:cond evt="begin" delay="0">
                                              <p:tn val="5"/>
                                            </p:cond>
                                          </p:stCondLst>
                                          <p:endCondLst>
                                            <p:cond evt="onStopAudio" delay="0">
                                              <p:tgtEl>
                                                <p:sldTgt/>
                                              </p:tgtEl>
                                            </p:cond>
                                          </p:endCondLst>
                                        </p:cTn>
                                        <p:tgtEl>
                                          <p:sndTgt r:embed="rId5" name="Tieng-yeah-tre-con-www_nhacchuongvui_com.wav"/>
                                        </p:tgtEl>
                                      </p:cMediaNode>
                                    </p:audio>
                                  </p:subTnLst>
                                </p:cTn>
                              </p:par>
                            </p:childTnLst>
                          </p:cTn>
                        </p:par>
                      </p:childTnLst>
                    </p:cTn>
                  </p:par>
                </p:childTnLst>
              </p:cTn>
              <p:nextCondLst>
                <p:cond evt="onClick" delay="0">
                  <p:tgtEl>
                    <p:spTgt spid="25"/>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indefinite"/>
                      </p:stCondLst>
                      <p:childTnLst>
                        <p:par>
                          <p:cTn id="9" fill="hold">
                            <p:stCondLst>
                              <p:cond delay="0"/>
                            </p:stCondLst>
                            <p:childTnLst>
                              <p:par>
                                <p:cTn id="10" presetID="64" presetClass="path" presetSubtype="0" accel="50000" decel="50000" autoRev="1" fill="hold" grpId="0" nodeType="clickEffect">
                                  <p:stCondLst>
                                    <p:cond delay="0"/>
                                  </p:stCondLst>
                                  <p:childTnLst>
                                    <p:animMotion origin="layout" path="M 1.94444E-6 -9.87654E-7 L 0.00364 -0.37531 " pathEditMode="relative" rAng="0" ptsTypes="AA">
                                      <p:cBhvr>
                                        <p:cTn id="11" dur="2000" fill="hold"/>
                                        <p:tgtEl>
                                          <p:spTgt spid="26"/>
                                        </p:tgtEl>
                                        <p:attrNameLst>
                                          <p:attrName>ppt_x</p:attrName>
                                          <p:attrName>ppt_y</p:attrName>
                                        </p:attrNameLst>
                                      </p:cBhvr>
                                      <p:rCtr x="174" y="-18765"/>
                                    </p:animMotion>
                                  </p:childTnLst>
                                  <p:subTnLst>
                                    <p:audio>
                                      <p:cMediaNode vol="9000">
                                        <p:cTn display="0" masterRel="sameClick">
                                          <p:stCondLst>
                                            <p:cond evt="begin" delay="0">
                                              <p:tn val="10"/>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26"/>
                  </p:tgtEl>
                </p:cond>
              </p:nextCondLst>
            </p:seq>
            <p:seq concurrent="1" nextAc="seek">
              <p:cTn id="12" restart="whenNotActive" fill="hold" evtFilter="cancelBubble" nodeType="interactiveSeq">
                <p:stCondLst>
                  <p:cond evt="onClick" delay="0">
                    <p:tgtEl>
                      <p:spTgt spid="61"/>
                    </p:tgtEl>
                  </p:cond>
                </p:stCondLst>
                <p:endSync evt="end" delay="0">
                  <p:rtn val="all"/>
                </p:endSync>
                <p:childTnLst>
                  <p:par>
                    <p:cTn id="13" fill="hold">
                      <p:stCondLst>
                        <p:cond delay="indefinite"/>
                      </p:stCondLst>
                      <p:childTnLst>
                        <p:par>
                          <p:cTn id="14" fill="hold">
                            <p:stCondLst>
                              <p:cond delay="0"/>
                            </p:stCondLst>
                            <p:childTnLst>
                              <p:par>
                                <p:cTn id="15" presetID="64" presetClass="path" presetSubtype="0" accel="50000" decel="50000" autoRev="1" fill="hold" grpId="0" nodeType="clickEffect">
                                  <p:stCondLst>
                                    <p:cond delay="0"/>
                                  </p:stCondLst>
                                  <p:childTnLst>
                                    <p:animMotion origin="layout" path="M -1.11111E-6 -4.44444E-6 L -0.00243 -0.32407 " pathEditMode="relative" rAng="0" ptsTypes="AA">
                                      <p:cBhvr>
                                        <p:cTn id="16" dur="2000" fill="hold"/>
                                        <p:tgtEl>
                                          <p:spTgt spid="61"/>
                                        </p:tgtEl>
                                        <p:attrNameLst>
                                          <p:attrName>ppt_x</p:attrName>
                                          <p:attrName>ppt_y</p:attrName>
                                        </p:attrNameLst>
                                      </p:cBhvr>
                                      <p:rCtr x="-122" y="-16204"/>
                                    </p:animMotion>
                                  </p:childTnLst>
                                  <p:subTnLst>
                                    <p:audio>
                                      <p:cMediaNode vol="9000">
                                        <p:cTn display="0" masterRel="sameClick">
                                          <p:stCondLst>
                                            <p:cond evt="begin" delay="0">
                                              <p:tn val="15"/>
                                            </p:cond>
                                          </p:stCondLst>
                                          <p:endCondLst>
                                            <p:cond evt="onStopAudio" delay="0">
                                              <p:tgtEl>
                                                <p:sldTgt/>
                                              </p:tgtEl>
                                            </p:cond>
                                          </p:endCondLst>
                                        </p:cTn>
                                        <p:tgtEl>
                                          <p:sndTgt r:embed="rId6" name="scale descend 1.wav"/>
                                        </p:tgtEl>
                                      </p:cMediaNode>
                                    </p:audio>
                                  </p:subTnLst>
                                </p:cTn>
                              </p:par>
                            </p:childTnLst>
                          </p:cTn>
                        </p:par>
                      </p:childTnLst>
                    </p:cTn>
                  </p:par>
                </p:childTnLst>
              </p:cTn>
              <p:nextCondLst>
                <p:cond evt="onClick" delay="0">
                  <p:tgtEl>
                    <p:spTgt spid="61"/>
                  </p:tgtEl>
                </p:cond>
              </p:nextCondLst>
            </p:seq>
            <p:audio>
              <p:cMediaNode vol="80000">
                <p:cTn id="17" fill="hold" display="0">
                  <p:stCondLst>
                    <p:cond delay="indefinite"/>
                  </p:stCondLst>
                  <p:endCondLst>
                    <p:cond evt="onStopAudio" delay="0">
                      <p:tgtEl>
                        <p:sldTgt/>
                      </p:tgtEl>
                    </p:cond>
                  </p:endCondLst>
                </p:cTn>
                <p:tgtEl>
                  <p:spTgt spid="65"/>
                </p:tgtEl>
              </p:cMediaNode>
            </p:audio>
          </p:childTnLst>
        </p:cTn>
      </p:par>
    </p:tnLst>
    <p:bldLst>
      <p:bldP spid="26" grpId="0" animBg="1"/>
      <p:bldP spid="25"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M3 Group 17">
            <a:extLst>
              <a:ext uri="{FF2B5EF4-FFF2-40B4-BE49-F238E27FC236}">
                <a16:creationId xmlns:a16="http://schemas.microsoft.com/office/drawing/2014/main" id="{102943B0-63C4-4A1F-89FB-ECEFE8042416}"/>
              </a:ext>
            </a:extLst>
          </p:cNvPr>
          <p:cNvGrpSpPr>
            <a:grpSpLocks noChangeAspect="1"/>
          </p:cNvGrpSpPr>
          <p:nvPr/>
        </p:nvGrpSpPr>
        <p:grpSpPr>
          <a:xfrm rot="2160000">
            <a:off x="5116738" y="4786637"/>
            <a:ext cx="1047293" cy="1795547"/>
            <a:chOff x="4320049" y="132321"/>
            <a:chExt cx="3786400" cy="6491678"/>
          </a:xfrm>
          <a:solidFill>
            <a:srgbClr val="000000">
              <a:alpha val="0"/>
            </a:srgbClr>
          </a:solidFill>
        </p:grpSpPr>
        <p:sp>
          <p:nvSpPr>
            <p:cNvPr id="7" name="Freeform: Shape 18">
              <a:extLst>
                <a:ext uri="{FF2B5EF4-FFF2-40B4-BE49-F238E27FC236}">
                  <a16:creationId xmlns:a16="http://schemas.microsoft.com/office/drawing/2014/main" id="{6315250D-24E2-44CF-86DC-32CD6F7A27AB}"/>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8" name="Freeform: Shape 19">
              <a:extLst>
                <a:ext uri="{FF2B5EF4-FFF2-40B4-BE49-F238E27FC236}">
                  <a16:creationId xmlns:a16="http://schemas.microsoft.com/office/drawing/2014/main" id="{B3B98325-09E4-4A8C-AFAE-2FA670D92D8D}"/>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9" name="M5 Group 20">
            <a:extLst>
              <a:ext uri="{FF2B5EF4-FFF2-40B4-BE49-F238E27FC236}">
                <a16:creationId xmlns:a16="http://schemas.microsoft.com/office/drawing/2014/main" id="{103D01CE-9144-4234-B378-C750D8B29FA2}"/>
              </a:ext>
            </a:extLst>
          </p:cNvPr>
          <p:cNvGrpSpPr>
            <a:grpSpLocks noChangeAspect="1"/>
          </p:cNvGrpSpPr>
          <p:nvPr/>
        </p:nvGrpSpPr>
        <p:grpSpPr>
          <a:xfrm rot="6480000">
            <a:off x="5116738" y="4786637"/>
            <a:ext cx="1047293" cy="1795547"/>
            <a:chOff x="4320049" y="132321"/>
            <a:chExt cx="3786400" cy="6491678"/>
          </a:xfrm>
          <a:solidFill>
            <a:srgbClr val="000000">
              <a:alpha val="0"/>
            </a:srgbClr>
          </a:solidFill>
        </p:grpSpPr>
        <p:sp>
          <p:nvSpPr>
            <p:cNvPr id="10" name="Freeform: Shape 21">
              <a:extLst>
                <a:ext uri="{FF2B5EF4-FFF2-40B4-BE49-F238E27FC236}">
                  <a16:creationId xmlns:a16="http://schemas.microsoft.com/office/drawing/2014/main" id="{69817228-39AC-41F2-ADF9-E1353A9E6948}"/>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11" name="Freeform: Shape 22">
              <a:extLst>
                <a:ext uri="{FF2B5EF4-FFF2-40B4-BE49-F238E27FC236}">
                  <a16:creationId xmlns:a16="http://schemas.microsoft.com/office/drawing/2014/main" id="{C4AF967F-2872-4287-ABBA-F7742B3D5D5F}"/>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12" name="M1 Group 23">
            <a:extLst>
              <a:ext uri="{FF2B5EF4-FFF2-40B4-BE49-F238E27FC236}">
                <a16:creationId xmlns:a16="http://schemas.microsoft.com/office/drawing/2014/main" id="{7E5BF2B6-9ED6-45D3-980F-94B588183613}"/>
              </a:ext>
            </a:extLst>
          </p:cNvPr>
          <p:cNvGrpSpPr>
            <a:grpSpLocks noChangeAspect="1"/>
          </p:cNvGrpSpPr>
          <p:nvPr/>
        </p:nvGrpSpPr>
        <p:grpSpPr>
          <a:xfrm rot="4320000">
            <a:off x="5116738" y="4786637"/>
            <a:ext cx="1047293" cy="1795547"/>
            <a:chOff x="4320049" y="132321"/>
            <a:chExt cx="3786400" cy="6491678"/>
          </a:xfrm>
          <a:solidFill>
            <a:srgbClr val="000000">
              <a:alpha val="0"/>
            </a:srgbClr>
          </a:solidFill>
        </p:grpSpPr>
        <p:sp>
          <p:nvSpPr>
            <p:cNvPr id="13" name="Freeform: Shape 24">
              <a:extLst>
                <a:ext uri="{FF2B5EF4-FFF2-40B4-BE49-F238E27FC236}">
                  <a16:creationId xmlns:a16="http://schemas.microsoft.com/office/drawing/2014/main" id="{1BCDD82D-1DB2-48EB-B4B6-F06B13A6A6F9}"/>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14" name="Freeform: Shape 25">
              <a:extLst>
                <a:ext uri="{FF2B5EF4-FFF2-40B4-BE49-F238E27FC236}">
                  <a16:creationId xmlns:a16="http://schemas.microsoft.com/office/drawing/2014/main" id="{A8D4AFE2-DC8C-4872-A574-CB27553A40C6}"/>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18" name="M1 Group 29">
            <a:extLst>
              <a:ext uri="{FF2B5EF4-FFF2-40B4-BE49-F238E27FC236}">
                <a16:creationId xmlns:a16="http://schemas.microsoft.com/office/drawing/2014/main" id="{A137A359-F30D-495D-833B-D4943B38BBF5}"/>
              </a:ext>
            </a:extLst>
          </p:cNvPr>
          <p:cNvGrpSpPr>
            <a:grpSpLocks noChangeAspect="1"/>
          </p:cNvGrpSpPr>
          <p:nvPr/>
        </p:nvGrpSpPr>
        <p:grpSpPr>
          <a:xfrm>
            <a:off x="5116738" y="4786637"/>
            <a:ext cx="1047293" cy="1795547"/>
            <a:chOff x="4320049" y="132321"/>
            <a:chExt cx="3786400" cy="6491678"/>
          </a:xfrm>
          <a:solidFill>
            <a:srgbClr val="000000">
              <a:alpha val="0"/>
            </a:srgbClr>
          </a:solidFill>
        </p:grpSpPr>
        <p:sp>
          <p:nvSpPr>
            <p:cNvPr id="19" name="Freeform: Shape 30">
              <a:extLst>
                <a:ext uri="{FF2B5EF4-FFF2-40B4-BE49-F238E27FC236}">
                  <a16:creationId xmlns:a16="http://schemas.microsoft.com/office/drawing/2014/main" id="{FA75369C-F088-4B79-8708-5BFF6257140F}"/>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0" name="Freeform: Shape 31">
              <a:extLst>
                <a:ext uri="{FF2B5EF4-FFF2-40B4-BE49-F238E27FC236}">
                  <a16:creationId xmlns:a16="http://schemas.microsoft.com/office/drawing/2014/main" id="{812729BC-AD52-46AC-B4E3-0A2CBFD21FDA}"/>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CCCC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24" name="M3 Group 35">
            <a:extLst>
              <a:ext uri="{FF2B5EF4-FFF2-40B4-BE49-F238E27FC236}">
                <a16:creationId xmlns:a16="http://schemas.microsoft.com/office/drawing/2014/main" id="{31878D42-2F8C-4EB7-B838-33F4EA12379A}"/>
              </a:ext>
            </a:extLst>
          </p:cNvPr>
          <p:cNvGrpSpPr>
            <a:grpSpLocks noChangeAspect="1"/>
          </p:cNvGrpSpPr>
          <p:nvPr/>
        </p:nvGrpSpPr>
        <p:grpSpPr>
          <a:xfrm rot="15120000">
            <a:off x="5116738" y="4786637"/>
            <a:ext cx="1047293" cy="1795547"/>
            <a:chOff x="4320049" y="132321"/>
            <a:chExt cx="3786400" cy="6491678"/>
          </a:xfrm>
          <a:solidFill>
            <a:srgbClr val="000000">
              <a:alpha val="0"/>
            </a:srgbClr>
          </a:solidFill>
        </p:grpSpPr>
        <p:sp>
          <p:nvSpPr>
            <p:cNvPr id="25" name="Freeform: Shape 36">
              <a:extLst>
                <a:ext uri="{FF2B5EF4-FFF2-40B4-BE49-F238E27FC236}">
                  <a16:creationId xmlns:a16="http://schemas.microsoft.com/office/drawing/2014/main" id="{8AA3B2FE-7444-422D-82F0-DCB62039B037}"/>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6" name="Freeform: Shape 37">
              <a:extLst>
                <a:ext uri="{FF2B5EF4-FFF2-40B4-BE49-F238E27FC236}">
                  <a16:creationId xmlns:a16="http://schemas.microsoft.com/office/drawing/2014/main" id="{8930792E-BC05-46E0-AE46-450757956BC8}"/>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5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27" name="M5 Group 38">
            <a:extLst>
              <a:ext uri="{FF2B5EF4-FFF2-40B4-BE49-F238E27FC236}">
                <a16:creationId xmlns:a16="http://schemas.microsoft.com/office/drawing/2014/main" id="{15DE8010-75A1-4A3D-96E5-87D7D295F71E}"/>
              </a:ext>
            </a:extLst>
          </p:cNvPr>
          <p:cNvGrpSpPr>
            <a:grpSpLocks noChangeAspect="1"/>
          </p:cNvGrpSpPr>
          <p:nvPr/>
        </p:nvGrpSpPr>
        <p:grpSpPr>
          <a:xfrm rot="17280000">
            <a:off x="5116738" y="4786637"/>
            <a:ext cx="1047293" cy="1795547"/>
            <a:chOff x="4320049" y="132321"/>
            <a:chExt cx="3786400" cy="6491678"/>
          </a:xfrm>
          <a:solidFill>
            <a:srgbClr val="000000">
              <a:alpha val="0"/>
            </a:srgbClr>
          </a:solidFill>
        </p:grpSpPr>
        <p:sp>
          <p:nvSpPr>
            <p:cNvPr id="28" name="Freeform: Shape 39">
              <a:extLst>
                <a:ext uri="{FF2B5EF4-FFF2-40B4-BE49-F238E27FC236}">
                  <a16:creationId xmlns:a16="http://schemas.microsoft.com/office/drawing/2014/main" id="{65D15F76-8D52-4CC5-8306-BC488831A35A}"/>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29" name="Freeform: Shape 40">
              <a:extLst>
                <a:ext uri="{FF2B5EF4-FFF2-40B4-BE49-F238E27FC236}">
                  <a16:creationId xmlns:a16="http://schemas.microsoft.com/office/drawing/2014/main" id="{3B5E025D-4F56-4072-85A8-88E22DAF8B12}"/>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AFABA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grpSp>
        <p:nvGrpSpPr>
          <p:cNvPr id="30" name="M3 Group 41">
            <a:extLst>
              <a:ext uri="{FF2B5EF4-FFF2-40B4-BE49-F238E27FC236}">
                <a16:creationId xmlns:a16="http://schemas.microsoft.com/office/drawing/2014/main" id="{9C07D273-BDE3-42A4-8468-0843E799F678}"/>
              </a:ext>
            </a:extLst>
          </p:cNvPr>
          <p:cNvGrpSpPr>
            <a:grpSpLocks noChangeAspect="1"/>
          </p:cNvGrpSpPr>
          <p:nvPr/>
        </p:nvGrpSpPr>
        <p:grpSpPr>
          <a:xfrm rot="19440000">
            <a:off x="5116738" y="4786637"/>
            <a:ext cx="1047293" cy="1795547"/>
            <a:chOff x="4320049" y="132321"/>
            <a:chExt cx="3786400" cy="6491678"/>
          </a:xfrm>
          <a:solidFill>
            <a:srgbClr val="000000">
              <a:alpha val="0"/>
            </a:srgbClr>
          </a:solidFill>
        </p:grpSpPr>
        <p:sp>
          <p:nvSpPr>
            <p:cNvPr id="31" name="Freeform: Shape 42">
              <a:extLst>
                <a:ext uri="{FF2B5EF4-FFF2-40B4-BE49-F238E27FC236}">
                  <a16:creationId xmlns:a16="http://schemas.microsoft.com/office/drawing/2014/main" id="{6D8922CC-BB8D-430C-A3DE-8375108433FE}"/>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sp>
          <p:nvSpPr>
            <p:cNvPr id="32" name="Freeform: Shape 43">
              <a:extLst>
                <a:ext uri="{FF2B5EF4-FFF2-40B4-BE49-F238E27FC236}">
                  <a16:creationId xmlns:a16="http://schemas.microsoft.com/office/drawing/2014/main" id="{6E739947-6892-4DBA-B17D-551735DE90FB}"/>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497B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buClr>
                  <a:srgbClr val="000000"/>
                </a:buClr>
                <a:defRPr/>
              </a:pPr>
              <a:endParaRPr lang="en-GB" sz="2127" kern="0">
                <a:solidFill>
                  <a:srgbClr val="FFFFFF"/>
                </a:solidFill>
                <a:latin typeface="Arial"/>
                <a:sym typeface="Arial"/>
              </a:endParaRPr>
            </a:p>
          </p:txBody>
        </p:sp>
      </p:grpSp>
      <p:sp>
        <p:nvSpPr>
          <p:cNvPr id="38" name="Cloud Callout 37"/>
          <p:cNvSpPr/>
          <p:nvPr/>
        </p:nvSpPr>
        <p:spPr>
          <a:xfrm>
            <a:off x="1356612" y="116806"/>
            <a:ext cx="9261094" cy="2399742"/>
          </a:xfrm>
          <a:prstGeom prst="cloudCallout">
            <a:avLst>
              <a:gd name="adj1" fmla="val -29175"/>
              <a:gd name="adj2" fmla="val 68855"/>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210" tIns="45606" rIns="91210" bIns="45606" rtlCol="0" anchor="ctr"/>
          <a:lstStyle/>
          <a:p>
            <a:pPr algn="ctr" defTabSz="912114">
              <a:buClr>
                <a:srgbClr val="000000"/>
              </a:buClr>
              <a:defRPr/>
            </a:pPr>
            <a:r>
              <a:rPr lang="en-US" sz="5320" kern="0">
                <a:solidFill>
                  <a:srgbClr val="78302E"/>
                </a:solidFill>
                <a:latin typeface="Arial"/>
                <a:ea typeface="Arial-Rounded" panose="020B0500000000000000" pitchFamily="34" charset="0"/>
                <a:cs typeface="Arial-Rounded" panose="020B0500000000000000" pitchFamily="34" charset="0"/>
                <a:sym typeface="Arial"/>
              </a:rPr>
              <a:t>Chúc mừng </a:t>
            </a:r>
          </a:p>
          <a:p>
            <a:pPr algn="ctr" defTabSz="912114">
              <a:buClr>
                <a:srgbClr val="000000"/>
              </a:buClr>
              <a:defRPr/>
            </a:pPr>
            <a:r>
              <a:rPr lang="en-US" sz="5320" kern="0">
                <a:solidFill>
                  <a:srgbClr val="78302E"/>
                </a:solidFill>
                <a:latin typeface="Arial"/>
                <a:ea typeface="Arial-Rounded" panose="020B0500000000000000" pitchFamily="34" charset="0"/>
                <a:cs typeface="Arial-Rounded" panose="020B0500000000000000" pitchFamily="34" charset="0"/>
                <a:sym typeface="Arial"/>
              </a:rPr>
              <a:t>các bạn!</a:t>
            </a:r>
            <a:endParaRPr lang="en-US" sz="5320" kern="0" dirty="0">
              <a:solidFill>
                <a:srgbClr val="78302E"/>
              </a:solidFill>
              <a:latin typeface="Arial"/>
              <a:ea typeface="Arial-Rounded" panose="020B0500000000000000" pitchFamily="34" charset="0"/>
              <a:cs typeface="Arial-Rounded" panose="020B0500000000000000" pitchFamily="34" charset="0"/>
              <a:sym typeface="Arial"/>
            </a:endParaRPr>
          </a:p>
        </p:txBody>
      </p:sp>
      <p:sp>
        <p:nvSpPr>
          <p:cNvPr id="4" name="TextBox 3">
            <a:extLst>
              <a:ext uri="{FF2B5EF4-FFF2-40B4-BE49-F238E27FC236}">
                <a16:creationId xmlns:a16="http://schemas.microsoft.com/office/drawing/2014/main" id="{79F54F78-0F66-77D3-9CF3-FB2A1811D873}"/>
              </a:ext>
            </a:extLst>
          </p:cNvPr>
          <p:cNvSpPr txBox="1"/>
          <p:nvPr/>
        </p:nvSpPr>
        <p:spPr>
          <a:xfrm>
            <a:off x="8645251" y="6505647"/>
            <a:ext cx="3531668" cy="338554"/>
          </a:xfrm>
          <a:prstGeom prst="rect">
            <a:avLst/>
          </a:prstGeom>
          <a:noFill/>
        </p:spPr>
        <p:txBody>
          <a:bodyPr wrap="square" rtlCol="0">
            <a:spAutoFit/>
          </a:bodyPr>
          <a:lstStyle/>
          <a:p>
            <a:pPr>
              <a:buClr>
                <a:srgbClr val="000000"/>
              </a:buClr>
              <a:defRPr/>
            </a:pPr>
            <a:r>
              <a:rPr lang="en-US" sz="1600" kern="0">
                <a:solidFill>
                  <a:srgbClr val="CCE7AF"/>
                </a:solidFill>
                <a:latin typeface="Amazone" panose="03020702060507090A04" pitchFamily="66" charset="0"/>
                <a:cs typeface="Arial"/>
                <a:sym typeface="Arial"/>
              </a:rPr>
              <a:t>Kho game Linh Phan_0916.604.268</a:t>
            </a:r>
          </a:p>
        </p:txBody>
      </p:sp>
      <p:pic>
        <p:nvPicPr>
          <p:cNvPr id="5" name="Picture 4">
            <a:extLst>
              <a:ext uri="{FF2B5EF4-FFF2-40B4-BE49-F238E27FC236}">
                <a16:creationId xmlns:a16="http://schemas.microsoft.com/office/drawing/2014/main" id="{DB3AB4E9-6F45-B020-B447-87E39EDE4CC4}"/>
              </a:ext>
            </a:extLst>
          </p:cNvPr>
          <p:cNvPicPr>
            <a:picLocks noChangeAspect="1"/>
          </p:cNvPicPr>
          <p:nvPr/>
        </p:nvPicPr>
        <p:blipFill>
          <a:blip r:embed="rId3"/>
          <a:stretch>
            <a:fillRect/>
          </a:stretch>
        </p:blipFill>
        <p:spPr>
          <a:xfrm>
            <a:off x="5823335" y="1830983"/>
            <a:ext cx="5638641" cy="5638641"/>
          </a:xfrm>
          <a:prstGeom prst="rect">
            <a:avLst/>
          </a:prstGeom>
        </p:spPr>
      </p:pic>
    </p:spTree>
    <p:extLst>
      <p:ext uri="{BB962C8B-B14F-4D97-AF65-F5344CB8AC3E}">
        <p14:creationId xmlns:p14="http://schemas.microsoft.com/office/powerpoint/2010/main" val="30193315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7D10A9-A115-95C2-106D-FC9328FE337F}"/>
              </a:ext>
            </a:extLst>
          </p:cNvPr>
          <p:cNvPicPr>
            <a:picLocks noChangeAspect="1"/>
          </p:cNvPicPr>
          <p:nvPr/>
        </p:nvPicPr>
        <p:blipFill>
          <a:blip r:embed="rId2"/>
          <a:stretch>
            <a:fillRect/>
          </a:stretch>
        </p:blipFill>
        <p:spPr>
          <a:xfrm>
            <a:off x="1939295" y="2185695"/>
            <a:ext cx="8675360" cy="2353260"/>
          </a:xfrm>
          <a:prstGeom prst="rect">
            <a:avLst/>
          </a:prstGeom>
        </p:spPr>
      </p:pic>
      <p:sp>
        <p:nvSpPr>
          <p:cNvPr id="3" name="Content Placeholder 2">
            <a:extLst>
              <a:ext uri="{FF2B5EF4-FFF2-40B4-BE49-F238E27FC236}">
                <a16:creationId xmlns:a16="http://schemas.microsoft.com/office/drawing/2014/main" id="{1081DF7A-6CF9-4585-82D2-6F388D19604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638849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353690A-608C-377F-9BA0-33526956E41D}"/>
              </a:ext>
            </a:extLst>
          </p:cNvPr>
          <p:cNvSpPr/>
          <p:nvPr/>
        </p:nvSpPr>
        <p:spPr>
          <a:xfrm>
            <a:off x="2171700" y="1114425"/>
            <a:ext cx="8229600" cy="4705350"/>
          </a:xfrm>
          <a:prstGeom prst="roundRect">
            <a:avLst/>
          </a:prstGeom>
          <a:solidFill>
            <a:schemeClr val="lt1">
              <a:alpha val="7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16">
            <a:extLst>
              <a:ext uri="{FF2B5EF4-FFF2-40B4-BE49-F238E27FC236}">
                <a16:creationId xmlns:a16="http://schemas.microsoft.com/office/drawing/2014/main" id="{84284FE2-1CE2-E3F9-A74D-8467657FEC8E}"/>
              </a:ext>
            </a:extLst>
          </p:cNvPr>
          <p:cNvPicPr>
            <a:picLocks noChangeAspect="1"/>
          </p:cNvPicPr>
          <p:nvPr/>
        </p:nvPicPr>
        <p:blipFill>
          <a:blip r:embed="rId2"/>
          <a:stretch>
            <a:fillRect/>
          </a:stretch>
        </p:blipFill>
        <p:spPr>
          <a:xfrm>
            <a:off x="4126801" y="1278585"/>
            <a:ext cx="4395597" cy="1176630"/>
          </a:xfrm>
          <a:prstGeom prst="rect">
            <a:avLst/>
          </a:prstGeom>
        </p:spPr>
      </p:pic>
      <p:pic>
        <p:nvPicPr>
          <p:cNvPr id="24" name="图片 1" descr="588ku_d86e2212d3e726cc7abb62f88b3a8de2_12503752">
            <a:extLst>
              <a:ext uri="{FF2B5EF4-FFF2-40B4-BE49-F238E27FC236}">
                <a16:creationId xmlns:a16="http://schemas.microsoft.com/office/drawing/2014/main" id="{8C0C8B1B-57BC-E83D-0582-FBF0B91C6CFB}"/>
              </a:ext>
            </a:extLst>
          </p:cNvPr>
          <p:cNvPicPr>
            <a:picLocks noChangeAspect="1"/>
          </p:cNvPicPr>
          <p:nvPr/>
        </p:nvPicPr>
        <p:blipFill>
          <a:blip r:embed="rId3"/>
          <a:srcRect l="11471" t="26223" r="12879" b="20562"/>
          <a:stretch>
            <a:fillRect/>
          </a:stretch>
        </p:blipFill>
        <p:spPr>
          <a:xfrm>
            <a:off x="0" y="73691"/>
            <a:ext cx="2085975" cy="1316959"/>
          </a:xfrm>
          <a:prstGeom prst="rect">
            <a:avLst/>
          </a:prstGeom>
        </p:spPr>
      </p:pic>
      <p:pic>
        <p:nvPicPr>
          <p:cNvPr id="26" name="Picture 25">
            <a:extLst>
              <a:ext uri="{FF2B5EF4-FFF2-40B4-BE49-F238E27FC236}">
                <a16:creationId xmlns:a16="http://schemas.microsoft.com/office/drawing/2014/main" id="{E8D01651-2E48-8A65-AE71-5A5EA0FADB5E}"/>
              </a:ext>
            </a:extLst>
          </p:cNvPr>
          <p:cNvPicPr>
            <a:picLocks noChangeAspect="1"/>
          </p:cNvPicPr>
          <p:nvPr/>
        </p:nvPicPr>
        <p:blipFill>
          <a:blip r:embed="rId4"/>
          <a:stretch>
            <a:fillRect/>
          </a:stretch>
        </p:blipFill>
        <p:spPr>
          <a:xfrm>
            <a:off x="124893" y="339805"/>
            <a:ext cx="1731414" cy="1072989"/>
          </a:xfrm>
          <a:prstGeom prst="rect">
            <a:avLst/>
          </a:prstGeom>
        </p:spPr>
      </p:pic>
      <p:pic>
        <p:nvPicPr>
          <p:cNvPr id="29" name="Picture 28">
            <a:extLst>
              <a:ext uri="{FF2B5EF4-FFF2-40B4-BE49-F238E27FC236}">
                <a16:creationId xmlns:a16="http://schemas.microsoft.com/office/drawing/2014/main" id="{5E0AAC93-EB2B-D84B-FFD2-FC9AF86376FD}"/>
              </a:ext>
            </a:extLst>
          </p:cNvPr>
          <p:cNvPicPr>
            <a:picLocks noChangeAspect="1"/>
          </p:cNvPicPr>
          <p:nvPr/>
        </p:nvPicPr>
        <p:blipFill>
          <a:blip r:embed="rId5"/>
          <a:stretch>
            <a:fillRect/>
          </a:stretch>
        </p:blipFill>
        <p:spPr>
          <a:xfrm>
            <a:off x="2727668" y="2322754"/>
            <a:ext cx="6736664" cy="2645893"/>
          </a:xfrm>
          <a:prstGeom prst="rect">
            <a:avLst/>
          </a:prstGeom>
        </p:spPr>
      </p:pic>
      <p:sp>
        <p:nvSpPr>
          <p:cNvPr id="6" name="Content Placeholder 5">
            <a:extLst>
              <a:ext uri="{FF2B5EF4-FFF2-40B4-BE49-F238E27FC236}">
                <a16:creationId xmlns:a16="http://schemas.microsoft.com/office/drawing/2014/main" id="{F093A6CE-1F1D-4D8D-AAC2-4C2E8A5676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9647006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9A2415C2-12AD-4E3C-A1AD-1EA078A20209}"/>
              </a:ext>
            </a:extLst>
          </p:cNvPr>
          <p:cNvSpPr/>
          <p:nvPr/>
        </p:nvSpPr>
        <p:spPr>
          <a:xfrm>
            <a:off x="2325547" y="609600"/>
            <a:ext cx="9302574" cy="5548131"/>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2"/>
          <a:stretch>
            <a:fillRect/>
          </a:stretch>
        </p:blipFill>
        <p:spPr>
          <a:xfrm>
            <a:off x="3724786" y="916566"/>
            <a:ext cx="7065134" cy="2034018"/>
          </a:xfrm>
          <a:prstGeom prst="rect">
            <a:avLst/>
          </a:prstGeom>
        </p:spPr>
      </p:pic>
      <p:sp>
        <p:nvSpPr>
          <p:cNvPr id="7" name="TextBox 6">
            <a:extLst>
              <a:ext uri="{FF2B5EF4-FFF2-40B4-BE49-F238E27FC236}">
                <a16:creationId xmlns:a16="http://schemas.microsoft.com/office/drawing/2014/main" id="{D7E1D77E-E339-67F3-ABC3-BE611ED1CF7C}"/>
              </a:ext>
            </a:extLst>
          </p:cNvPr>
          <p:cNvSpPr txBox="1"/>
          <p:nvPr/>
        </p:nvSpPr>
        <p:spPr>
          <a:xfrm>
            <a:off x="2671051" y="2706825"/>
            <a:ext cx="8957070" cy="2677656"/>
          </a:xfrm>
          <a:prstGeom prst="rect">
            <a:avLst/>
          </a:prstGeom>
          <a:noFill/>
        </p:spPr>
        <p:txBody>
          <a:bodyPr wrap="square" rtlCol="0">
            <a:spAutoFit/>
          </a:bodyPr>
          <a:lstStyle/>
          <a:p>
            <a:r>
              <a:rPr lang="vi-VN" sz="2800"/>
              <a:t>- Nhận biết được cách viết bài văn kể chuyện sáng tạo</a:t>
            </a:r>
            <a:endParaRPr lang="en-US" sz="2800"/>
          </a:p>
          <a:p>
            <a:endParaRPr lang="vi-VN" sz="2800"/>
          </a:p>
          <a:p>
            <a:r>
              <a:rPr lang="vi-VN" sz="2800"/>
              <a:t>- Phát triển năng lực ngôn ngữ.</a:t>
            </a:r>
            <a:endParaRPr lang="en-US" sz="2800"/>
          </a:p>
          <a:p>
            <a:endParaRPr lang="vi-VN" sz="2800"/>
          </a:p>
          <a:p>
            <a:r>
              <a:rPr lang="vi-VN" sz="2800"/>
              <a:t>- Biết vận dụng kiến thức từ bài học để vận dụng vào thực tiễn</a:t>
            </a:r>
          </a:p>
        </p:txBody>
      </p:sp>
    </p:spTree>
    <p:extLst>
      <p:ext uri="{BB962C8B-B14F-4D97-AF65-F5344CB8AC3E}">
        <p14:creationId xmlns:p14="http://schemas.microsoft.com/office/powerpoint/2010/main" val="309186748"/>
      </p:ext>
    </p:extLst>
  </p:cSld>
  <p:clrMapOvr>
    <a:masterClrMapping/>
  </p:clrMapOvr>
  <p:transition>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appy Indian Independence Day! by Slidesgo">
  <a:themeElements>
    <a:clrScheme name="Simple Light">
      <a:dk1>
        <a:srgbClr val="232228"/>
      </a:dk1>
      <a:lt1>
        <a:srgbClr val="FFFFFF"/>
      </a:lt1>
      <a:dk2>
        <a:srgbClr val="663717"/>
      </a:dk2>
      <a:lt2>
        <a:srgbClr val="CC7646"/>
      </a:lt2>
      <a:accent1>
        <a:srgbClr val="F49019"/>
      </a:accent1>
      <a:accent2>
        <a:srgbClr val="548E11"/>
      </a:accent2>
      <a:accent3>
        <a:srgbClr val="FFEBCF"/>
      </a:accent3>
      <a:accent4>
        <a:srgbClr val="D63827"/>
      </a:accent4>
      <a:accent5>
        <a:srgbClr val="BBB533"/>
      </a:accent5>
      <a:accent6>
        <a:srgbClr val="FFD9A8"/>
      </a:accent6>
      <a:hlink>
        <a:srgbClr val="2322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193</TotalTime>
  <Words>2266</Words>
  <Application>Microsoft Office PowerPoint</Application>
  <PresentationFormat>Widescreen</PresentationFormat>
  <Paragraphs>125</Paragraphs>
  <Slides>27</Slides>
  <Notes>5</Notes>
  <HiddenSlides>0</HiddenSlides>
  <MMClips>3</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Amazone</vt:lpstr>
      <vt:lpstr>Arial</vt:lpstr>
      <vt:lpstr>Arial-Rounded</vt:lpstr>
      <vt:lpstr>Calibri</vt:lpstr>
      <vt:lpstr>Calibri Light</vt:lpstr>
      <vt:lpstr>Cambria</vt:lpstr>
      <vt:lpstr>Chau Philomene One</vt:lpstr>
      <vt:lpstr>Hind</vt:lpstr>
      <vt:lpstr>iCiel Pony</vt:lpstr>
      <vt:lpstr>Karla</vt:lpstr>
      <vt:lpstr>Laila</vt:lpstr>
      <vt:lpstr>Varela Round</vt:lpstr>
      <vt:lpstr>Custom Design</vt:lpstr>
      <vt:lpstr>1_Custom Design</vt:lpstr>
      <vt:lpstr>Happy Indian Independence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Nghe kể chuyện:</vt:lpstr>
      <vt:lpstr>1. Nghe kể chuyện: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Trao đổi với bạn: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Ms-Oanh</dc:creator>
  <dc:description>9Slide.vn</dc:description>
  <cp:lastModifiedBy>Vũ Kim Ngân</cp:lastModifiedBy>
  <cp:revision>48</cp:revision>
  <dcterms:created xsi:type="dcterms:W3CDTF">2024-05-14T07:25:39Z</dcterms:created>
  <dcterms:modified xsi:type="dcterms:W3CDTF">2025-09-08T13:42:46Z</dcterms:modified>
  <cp:category>9Slide.vn</cp:category>
</cp:coreProperties>
</file>