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74" r:id="rId4"/>
    <p:sldId id="269" r:id="rId5"/>
    <p:sldId id="259" r:id="rId6"/>
    <p:sldId id="534" r:id="rId7"/>
    <p:sldId id="260" r:id="rId8"/>
    <p:sldId id="270" r:id="rId9"/>
    <p:sldId id="271" r:id="rId10"/>
    <p:sldId id="272" r:id="rId11"/>
    <p:sldId id="273" r:id="rId12"/>
    <p:sldId id="268" r:id="rId13"/>
  </p:sldIdLst>
  <p:sldSz cx="18288000" cy="10287000"/>
  <p:notesSz cx="6858000" cy="9144000"/>
  <p:embeddedFontLst>
    <p:embeddedFont>
      <p:font typeface="等线" panose="02010600030101010101" pitchFamily="2" charset="-122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Dynapuff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DC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88" y="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9B21F-9EC7-4DA5-A35A-5E22A40D9B1E}" type="datetimeFigureOut">
              <a:rPr lang="en-US" smtClean="0"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C46EC-EBEE-43C5-8139-EF9B2E132D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51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EBFEE33-8BDC-430C-9E1D-0CA9F608B52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0.png"/><Relationship Id="rId26" Type="http://schemas.openxmlformats.org/officeDocument/2006/relationships/image" Target="../media/image59.png"/><Relationship Id="rId3" Type="http://schemas.openxmlformats.org/officeDocument/2006/relationships/image" Target="../media/image21.svg"/><Relationship Id="rId21" Type="http://schemas.openxmlformats.org/officeDocument/2006/relationships/image" Target="../media/image33.svg"/><Relationship Id="rId7" Type="http://schemas.openxmlformats.org/officeDocument/2006/relationships/image" Target="../media/image25.svg"/><Relationship Id="rId12" Type="http://schemas.openxmlformats.org/officeDocument/2006/relationships/image" Target="../media/image3.png"/><Relationship Id="rId17" Type="http://schemas.openxmlformats.org/officeDocument/2006/relationships/image" Target="../media/image29.svg"/><Relationship Id="rId25" Type="http://schemas.openxmlformats.org/officeDocument/2006/relationships/image" Target="../media/image37.svg"/><Relationship Id="rId2" Type="http://schemas.openxmlformats.org/officeDocument/2006/relationships/image" Target="../media/image20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svg"/><Relationship Id="rId24" Type="http://schemas.openxmlformats.org/officeDocument/2006/relationships/image" Target="../media/image36.png"/><Relationship Id="rId5" Type="http://schemas.openxmlformats.org/officeDocument/2006/relationships/image" Target="../media/image23.svg"/><Relationship Id="rId15" Type="http://schemas.openxmlformats.org/officeDocument/2006/relationships/image" Target="../media/image10.svg"/><Relationship Id="rId23" Type="http://schemas.openxmlformats.org/officeDocument/2006/relationships/image" Target="../media/image35.svg"/><Relationship Id="rId10" Type="http://schemas.openxmlformats.org/officeDocument/2006/relationships/image" Target="../media/image26.png"/><Relationship Id="rId19" Type="http://schemas.openxmlformats.org/officeDocument/2006/relationships/image" Target="../media/image31.svg"/><Relationship Id="rId4" Type="http://schemas.openxmlformats.org/officeDocument/2006/relationships/image" Target="../media/image22.png"/><Relationship Id="rId9" Type="http://schemas.openxmlformats.org/officeDocument/2006/relationships/image" Target="../media/image6.svg"/><Relationship Id="rId14" Type="http://schemas.openxmlformats.org/officeDocument/2006/relationships/image" Target="../media/image9.png"/><Relationship Id="rId2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svg"/><Relationship Id="rId18" Type="http://schemas.openxmlformats.org/officeDocument/2006/relationships/image" Target="../media/image28.png"/><Relationship Id="rId26" Type="http://schemas.openxmlformats.org/officeDocument/2006/relationships/image" Target="../media/image75.png"/><Relationship Id="rId3" Type="http://schemas.openxmlformats.org/officeDocument/2006/relationships/image" Target="../media/image21.svg"/><Relationship Id="rId21" Type="http://schemas.openxmlformats.org/officeDocument/2006/relationships/image" Target="../media/image74.svg"/><Relationship Id="rId7" Type="http://schemas.openxmlformats.org/officeDocument/2006/relationships/image" Target="../media/image64.sv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5" Type="http://schemas.openxmlformats.org/officeDocument/2006/relationships/image" Target="../media/image50.svg"/><Relationship Id="rId2" Type="http://schemas.openxmlformats.org/officeDocument/2006/relationships/image" Target="../media/image20.png"/><Relationship Id="rId16" Type="http://schemas.openxmlformats.org/officeDocument/2006/relationships/image" Target="../media/image71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11" Type="http://schemas.openxmlformats.org/officeDocument/2006/relationships/image" Target="../media/image44.svg"/><Relationship Id="rId24" Type="http://schemas.openxmlformats.org/officeDocument/2006/relationships/image" Target="../media/image49.png"/><Relationship Id="rId5" Type="http://schemas.openxmlformats.org/officeDocument/2006/relationships/image" Target="../media/image62.svg"/><Relationship Id="rId15" Type="http://schemas.openxmlformats.org/officeDocument/2006/relationships/image" Target="../media/image70.svg"/><Relationship Id="rId23" Type="http://schemas.openxmlformats.org/officeDocument/2006/relationships/image" Target="../media/image4.svg"/><Relationship Id="rId10" Type="http://schemas.openxmlformats.org/officeDocument/2006/relationships/image" Target="../media/image43.png"/><Relationship Id="rId19" Type="http://schemas.openxmlformats.org/officeDocument/2006/relationships/image" Target="../media/image29.svg"/><Relationship Id="rId4" Type="http://schemas.openxmlformats.org/officeDocument/2006/relationships/image" Target="../media/image61.png"/><Relationship Id="rId9" Type="http://schemas.openxmlformats.org/officeDocument/2006/relationships/image" Target="../media/image66.svg"/><Relationship Id="rId14" Type="http://schemas.openxmlformats.org/officeDocument/2006/relationships/image" Target="../media/image69.png"/><Relationship Id="rId22" Type="http://schemas.openxmlformats.org/officeDocument/2006/relationships/image" Target="../media/image3.png"/><Relationship Id="rId27" Type="http://schemas.openxmlformats.org/officeDocument/2006/relationships/image" Target="../media/image7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4.sv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" Type="http://schemas.openxmlformats.org/officeDocument/2006/relationships/image" Target="../media/image21.svg"/><Relationship Id="rId21" Type="http://schemas.openxmlformats.org/officeDocument/2006/relationships/image" Target="../media/image33.svg"/><Relationship Id="rId7" Type="http://schemas.openxmlformats.org/officeDocument/2006/relationships/image" Target="../media/image25.svg"/><Relationship Id="rId12" Type="http://schemas.openxmlformats.org/officeDocument/2006/relationships/image" Target="../media/image3.png"/><Relationship Id="rId17" Type="http://schemas.openxmlformats.org/officeDocument/2006/relationships/image" Target="../media/image29.svg"/><Relationship Id="rId25" Type="http://schemas.openxmlformats.org/officeDocument/2006/relationships/image" Target="../media/image37.svg"/><Relationship Id="rId2" Type="http://schemas.openxmlformats.org/officeDocument/2006/relationships/image" Target="../media/image20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svg"/><Relationship Id="rId24" Type="http://schemas.openxmlformats.org/officeDocument/2006/relationships/image" Target="../media/image36.png"/><Relationship Id="rId5" Type="http://schemas.openxmlformats.org/officeDocument/2006/relationships/image" Target="../media/image23.svg"/><Relationship Id="rId15" Type="http://schemas.openxmlformats.org/officeDocument/2006/relationships/image" Target="../media/image10.svg"/><Relationship Id="rId23" Type="http://schemas.openxmlformats.org/officeDocument/2006/relationships/image" Target="../media/image35.svg"/><Relationship Id="rId10" Type="http://schemas.openxmlformats.org/officeDocument/2006/relationships/image" Target="../media/image26.png"/><Relationship Id="rId19" Type="http://schemas.openxmlformats.org/officeDocument/2006/relationships/image" Target="../media/image31.svg"/><Relationship Id="rId4" Type="http://schemas.openxmlformats.org/officeDocument/2006/relationships/image" Target="../media/image22.png"/><Relationship Id="rId9" Type="http://schemas.openxmlformats.org/officeDocument/2006/relationships/image" Target="../media/image6.svg"/><Relationship Id="rId14" Type="http://schemas.openxmlformats.org/officeDocument/2006/relationships/image" Target="../media/image9.png"/><Relationship Id="rId2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5.svg"/><Relationship Id="rId3" Type="http://schemas.openxmlformats.org/officeDocument/2006/relationships/image" Target="../media/image27.svg"/><Relationship Id="rId7" Type="http://schemas.openxmlformats.org/officeDocument/2006/relationships/image" Target="../media/image10.svg"/><Relationship Id="rId12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33.svg"/><Relationship Id="rId5" Type="http://schemas.openxmlformats.org/officeDocument/2006/relationships/image" Target="../media/image4.svg"/><Relationship Id="rId10" Type="http://schemas.openxmlformats.org/officeDocument/2006/relationships/image" Target="../media/image32.pn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3" Type="http://schemas.openxmlformats.org/officeDocument/2006/relationships/image" Target="../media/image42.svg"/><Relationship Id="rId7" Type="http://schemas.openxmlformats.org/officeDocument/2006/relationships/image" Target="../media/image44.sv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16.svg"/><Relationship Id="rId15" Type="http://schemas.openxmlformats.org/officeDocument/2006/relationships/image" Target="../media/image4.svg"/><Relationship Id="rId10" Type="http://schemas.openxmlformats.org/officeDocument/2006/relationships/image" Target="../media/image47.png"/><Relationship Id="rId4" Type="http://schemas.openxmlformats.org/officeDocument/2006/relationships/image" Target="../media/image15.png"/><Relationship Id="rId9" Type="http://schemas.openxmlformats.org/officeDocument/2006/relationships/image" Target="../media/image46.svg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395863" y="1089743"/>
            <a:ext cx="3055435" cy="4727947"/>
          </a:xfrm>
          <a:custGeom>
            <a:avLst/>
            <a:gdLst/>
            <a:ahLst/>
            <a:cxnLst/>
            <a:rect l="l" t="t" r="r" b="b"/>
            <a:pathLst>
              <a:path w="3055435" h="4727947">
                <a:moveTo>
                  <a:pt x="3055435" y="0"/>
                </a:moveTo>
                <a:lnTo>
                  <a:pt x="0" y="0"/>
                </a:lnTo>
                <a:lnTo>
                  <a:pt x="0" y="4727946"/>
                </a:lnTo>
                <a:lnTo>
                  <a:pt x="3055435" y="4727946"/>
                </a:lnTo>
                <a:lnTo>
                  <a:pt x="305543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17072240" y="1169146"/>
            <a:ext cx="1967748" cy="814156"/>
          </a:xfrm>
          <a:custGeom>
            <a:avLst/>
            <a:gdLst/>
            <a:ahLst/>
            <a:cxnLst/>
            <a:rect l="l" t="t" r="r" b="b"/>
            <a:pathLst>
              <a:path w="1967748" h="814156">
                <a:moveTo>
                  <a:pt x="1967749" y="0"/>
                </a:moveTo>
                <a:lnTo>
                  <a:pt x="0" y="0"/>
                </a:lnTo>
                <a:lnTo>
                  <a:pt x="0" y="814156"/>
                </a:lnTo>
                <a:lnTo>
                  <a:pt x="1967749" y="814156"/>
                </a:lnTo>
                <a:lnTo>
                  <a:pt x="196774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 rot="-180378">
            <a:off x="-594555" y="4979513"/>
            <a:ext cx="20274487" cy="4230510"/>
          </a:xfrm>
          <a:custGeom>
            <a:avLst/>
            <a:gdLst/>
            <a:ahLst/>
            <a:cxnLst/>
            <a:rect l="l" t="t" r="r" b="b"/>
            <a:pathLst>
              <a:path w="20274487" h="4230510">
                <a:moveTo>
                  <a:pt x="0" y="0"/>
                </a:moveTo>
                <a:lnTo>
                  <a:pt x="20274486" y="0"/>
                </a:lnTo>
                <a:lnTo>
                  <a:pt x="20274486" y="4230510"/>
                </a:lnTo>
                <a:lnTo>
                  <a:pt x="0" y="42305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278692" y="4758258"/>
            <a:ext cx="2091861" cy="2813017"/>
          </a:xfrm>
          <a:custGeom>
            <a:avLst/>
            <a:gdLst/>
            <a:ahLst/>
            <a:cxnLst/>
            <a:rect l="l" t="t" r="r" b="b"/>
            <a:pathLst>
              <a:path w="2091861" h="2813017">
                <a:moveTo>
                  <a:pt x="0" y="0"/>
                </a:moveTo>
                <a:lnTo>
                  <a:pt x="2091862" y="0"/>
                </a:lnTo>
                <a:lnTo>
                  <a:pt x="2091862" y="2813016"/>
                </a:lnTo>
                <a:lnTo>
                  <a:pt x="0" y="28130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494641" y="8109430"/>
            <a:ext cx="19430167" cy="2785457"/>
            <a:chOff x="0" y="0"/>
            <a:chExt cx="5117410" cy="7336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17411" cy="733618"/>
            </a:xfrm>
            <a:custGeom>
              <a:avLst/>
              <a:gdLst/>
              <a:ahLst/>
              <a:cxnLst/>
              <a:rect l="l" t="t" r="r" b="b"/>
              <a:pathLst>
                <a:path w="5117411" h="733618">
                  <a:moveTo>
                    <a:pt x="0" y="0"/>
                  </a:moveTo>
                  <a:lnTo>
                    <a:pt x="5117411" y="0"/>
                  </a:lnTo>
                  <a:lnTo>
                    <a:pt x="5117411" y="733618"/>
                  </a:lnTo>
                  <a:lnTo>
                    <a:pt x="0" y="733618"/>
                  </a:lnTo>
                  <a:close/>
                </a:path>
              </a:pathLst>
            </a:custGeom>
            <a:solidFill>
              <a:srgbClr val="35684E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5117410" cy="771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035051" y="2750651"/>
            <a:ext cx="12217898" cy="5646361"/>
            <a:chOff x="0" y="0"/>
            <a:chExt cx="3217882" cy="148710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217882" cy="1487107"/>
            </a:xfrm>
            <a:custGeom>
              <a:avLst/>
              <a:gdLst/>
              <a:ahLst/>
              <a:cxnLst/>
              <a:rect l="l" t="t" r="r" b="b"/>
              <a:pathLst>
                <a:path w="3217882" h="1487107">
                  <a:moveTo>
                    <a:pt x="19643" y="0"/>
                  </a:moveTo>
                  <a:lnTo>
                    <a:pt x="3198239" y="0"/>
                  </a:lnTo>
                  <a:cubicBezTo>
                    <a:pt x="3203449" y="0"/>
                    <a:pt x="3208445" y="2070"/>
                    <a:pt x="3212129" y="5753"/>
                  </a:cubicBezTo>
                  <a:cubicBezTo>
                    <a:pt x="3215813" y="9437"/>
                    <a:pt x="3217882" y="14434"/>
                    <a:pt x="3217882" y="19643"/>
                  </a:cubicBezTo>
                  <a:lnTo>
                    <a:pt x="3217882" y="1467464"/>
                  </a:lnTo>
                  <a:cubicBezTo>
                    <a:pt x="3217882" y="1478313"/>
                    <a:pt x="3209088" y="1487107"/>
                    <a:pt x="3198239" y="1487107"/>
                  </a:cubicBezTo>
                  <a:lnTo>
                    <a:pt x="19643" y="1487107"/>
                  </a:lnTo>
                  <a:cubicBezTo>
                    <a:pt x="8795" y="1487107"/>
                    <a:pt x="0" y="1478313"/>
                    <a:pt x="0" y="1467464"/>
                  </a:cubicBezTo>
                  <a:lnTo>
                    <a:pt x="0" y="19643"/>
                  </a:lnTo>
                  <a:cubicBezTo>
                    <a:pt x="0" y="8795"/>
                    <a:pt x="8795" y="0"/>
                    <a:pt x="1964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217882" cy="1525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1031029" y="3614013"/>
            <a:ext cx="2355652" cy="974651"/>
          </a:xfrm>
          <a:custGeom>
            <a:avLst/>
            <a:gdLst/>
            <a:ahLst/>
            <a:cxnLst/>
            <a:rect l="l" t="t" r="r" b="b"/>
            <a:pathLst>
              <a:path w="2355652" h="974651">
                <a:moveTo>
                  <a:pt x="0" y="0"/>
                </a:moveTo>
                <a:lnTo>
                  <a:pt x="2355652" y="0"/>
                </a:lnTo>
                <a:lnTo>
                  <a:pt x="2355652" y="974651"/>
                </a:lnTo>
                <a:lnTo>
                  <a:pt x="0" y="9746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4870820" y="2307924"/>
            <a:ext cx="991332" cy="892199"/>
          </a:xfrm>
          <a:custGeom>
            <a:avLst/>
            <a:gdLst/>
            <a:ahLst/>
            <a:cxnLst/>
            <a:rect l="l" t="t" r="r" b="b"/>
            <a:pathLst>
              <a:path w="991332" h="892199">
                <a:moveTo>
                  <a:pt x="0" y="0"/>
                </a:moveTo>
                <a:lnTo>
                  <a:pt x="991331" y="0"/>
                </a:lnTo>
                <a:lnTo>
                  <a:pt x="991331" y="892199"/>
                </a:lnTo>
                <a:lnTo>
                  <a:pt x="0" y="89219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4845482" y="8807861"/>
            <a:ext cx="6504707" cy="1788794"/>
          </a:xfrm>
          <a:custGeom>
            <a:avLst/>
            <a:gdLst/>
            <a:ahLst/>
            <a:cxnLst/>
            <a:rect l="l" t="t" r="r" b="b"/>
            <a:pathLst>
              <a:path w="6504707" h="1788794">
                <a:moveTo>
                  <a:pt x="0" y="0"/>
                </a:moveTo>
                <a:lnTo>
                  <a:pt x="6504707" y="0"/>
                </a:lnTo>
                <a:lnTo>
                  <a:pt x="6504707" y="1788795"/>
                </a:lnTo>
                <a:lnTo>
                  <a:pt x="0" y="17887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24623" y="5328487"/>
            <a:ext cx="3580642" cy="6836548"/>
          </a:xfrm>
          <a:custGeom>
            <a:avLst/>
            <a:gdLst/>
            <a:ahLst/>
            <a:cxnLst/>
            <a:rect l="l" t="t" r="r" b="b"/>
            <a:pathLst>
              <a:path w="3580642" h="6836548">
                <a:moveTo>
                  <a:pt x="0" y="0"/>
                </a:moveTo>
                <a:lnTo>
                  <a:pt x="3580642" y="0"/>
                </a:lnTo>
                <a:lnTo>
                  <a:pt x="3580642" y="6836548"/>
                </a:lnTo>
                <a:lnTo>
                  <a:pt x="0" y="68365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454409" y="7948550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6101437" y="9738769"/>
            <a:ext cx="1360208" cy="637597"/>
          </a:xfrm>
          <a:custGeom>
            <a:avLst/>
            <a:gdLst/>
            <a:ahLst/>
            <a:cxnLst/>
            <a:rect l="l" t="t" r="r" b="b"/>
            <a:pathLst>
              <a:path w="1360208" h="637597">
                <a:moveTo>
                  <a:pt x="0" y="0"/>
                </a:moveTo>
                <a:lnTo>
                  <a:pt x="1360208" y="0"/>
                </a:lnTo>
                <a:lnTo>
                  <a:pt x="1360208" y="637598"/>
                </a:lnTo>
                <a:lnTo>
                  <a:pt x="0" y="63759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674269" y="3785953"/>
            <a:ext cx="6586609" cy="6504276"/>
          </a:xfrm>
          <a:custGeom>
            <a:avLst/>
            <a:gdLst/>
            <a:ahLst/>
            <a:cxnLst/>
            <a:rect l="l" t="t" r="r" b="b"/>
            <a:pathLst>
              <a:path w="6586609" h="6504276">
                <a:moveTo>
                  <a:pt x="0" y="0"/>
                </a:moveTo>
                <a:lnTo>
                  <a:pt x="6586609" y="0"/>
                </a:lnTo>
                <a:lnTo>
                  <a:pt x="6586609" y="6504277"/>
                </a:lnTo>
                <a:lnTo>
                  <a:pt x="0" y="650427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901F32-FFF7-1A75-06C1-452AADF5BCB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38600" y="495300"/>
            <a:ext cx="10175106" cy="27312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72FFB0-1D8F-A288-3E5F-255E25EE324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505200" y="3543300"/>
            <a:ext cx="10699407" cy="36944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5BF4A69-FE98-9581-95D5-2EF79CCFB2C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76600" y="1943100"/>
            <a:ext cx="11997968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778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CCB2BB0-3256-55B9-6E36-B21B79F2D327}"/>
              </a:ext>
            </a:extLst>
          </p:cNvPr>
          <p:cNvGrpSpPr/>
          <p:nvPr/>
        </p:nvGrpSpPr>
        <p:grpSpPr>
          <a:xfrm>
            <a:off x="3693412" y="931415"/>
            <a:ext cx="13726072" cy="7500743"/>
            <a:chOff x="1673260" y="2182852"/>
            <a:chExt cx="8602936" cy="336277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5B0A53C-D940-D847-A2A2-3433EFA45181}"/>
                </a:ext>
              </a:extLst>
            </p:cNvPr>
            <p:cNvSpPr/>
            <p:nvPr/>
          </p:nvSpPr>
          <p:spPr>
            <a:xfrm>
              <a:off x="1673260" y="2182852"/>
              <a:ext cx="8602936" cy="3362770"/>
            </a:xfrm>
            <a:prstGeom prst="roundRect">
              <a:avLst>
                <a:gd name="adj" fmla="val 42794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rgbClr val="E87B4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15B2E1-B42B-964C-57E2-3030F2912859}"/>
                </a:ext>
              </a:extLst>
            </p:cNvPr>
            <p:cNvSpPr txBox="1"/>
            <p:nvPr/>
          </p:nvSpPr>
          <p:spPr>
            <a:xfrm>
              <a:off x="2163091" y="2345232"/>
              <a:ext cx="7623277" cy="2660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endParaRPr lang="en-US" sz="4000"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Kể </a:t>
              </a: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cho người thân nghe câu chuyện về thế giới tuổi thơ mà em đã đọc hoặc đã nghe.</a:t>
              </a:r>
              <a:endParaRPr lang="en-US" sz="4000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  <a:p>
              <a:pPr marL="571500" marR="0" indent="-5715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Cùng người thân nhận xét về các nhân vật, sự việc trong câu chuyện.</a:t>
              </a:r>
              <a:endParaRPr lang="en-US" sz="40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id="{933F583E-41D5-BDC4-F8B1-DC7F508D7B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214" y="3162300"/>
            <a:ext cx="4800600" cy="6339496"/>
          </a:xfrm>
          <a:prstGeom prst="rect">
            <a:avLst/>
          </a:prstGeom>
        </p:spPr>
      </p:pic>
      <p:pic>
        <p:nvPicPr>
          <p:cNvPr id="9" name="Google Shape;309;p12">
            <a:extLst>
              <a:ext uri="{FF2B5EF4-FFF2-40B4-BE49-F238E27FC236}">
                <a16:creationId xmlns:a16="http://schemas.microsoft.com/office/drawing/2014/main" id="{1E1D59E4-F4A6-4635-9D3D-87DD10BB62D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5293" y="960234"/>
            <a:ext cx="11438285" cy="3198147"/>
          </a:xfrm>
          <a:prstGeom prst="rect">
            <a:avLst/>
          </a:prstGeom>
          <a:noFill/>
          <a:ln>
            <a:solidFill>
              <a:srgbClr val="F2DCDB"/>
            </a:solidFill>
          </a:ln>
        </p:spPr>
      </p:pic>
    </p:spTree>
    <p:extLst>
      <p:ext uri="{BB962C8B-B14F-4D97-AF65-F5344CB8AC3E}">
        <p14:creationId xmlns:p14="http://schemas.microsoft.com/office/powerpoint/2010/main" val="2568553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156507" y="7966357"/>
            <a:ext cx="32253737" cy="3925194"/>
            <a:chOff x="0" y="0"/>
            <a:chExt cx="8494811" cy="10337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94812" cy="1033796"/>
            </a:xfrm>
            <a:custGeom>
              <a:avLst/>
              <a:gdLst/>
              <a:ahLst/>
              <a:cxnLst/>
              <a:rect l="l" t="t" r="r" b="b"/>
              <a:pathLst>
                <a:path w="8494812" h="1033796">
                  <a:moveTo>
                    <a:pt x="0" y="0"/>
                  </a:moveTo>
                  <a:lnTo>
                    <a:pt x="8494812" y="0"/>
                  </a:lnTo>
                  <a:lnTo>
                    <a:pt x="8494812" y="1033796"/>
                  </a:lnTo>
                  <a:lnTo>
                    <a:pt x="0" y="1033796"/>
                  </a:lnTo>
                  <a:close/>
                </a:path>
              </a:pathLst>
            </a:custGeom>
            <a:solidFill>
              <a:srgbClr val="34674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494811" cy="1062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88600" y="2389457"/>
            <a:ext cx="13488604" cy="6432429"/>
            <a:chOff x="0" y="0"/>
            <a:chExt cx="3306146" cy="15766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06145" cy="1576631"/>
            </a:xfrm>
            <a:custGeom>
              <a:avLst/>
              <a:gdLst/>
              <a:ahLst/>
              <a:cxnLst/>
              <a:rect l="l" t="t" r="r" b="b"/>
              <a:pathLst>
                <a:path w="3306145" h="1576631">
                  <a:moveTo>
                    <a:pt x="17793" y="0"/>
                  </a:moveTo>
                  <a:lnTo>
                    <a:pt x="3288353" y="0"/>
                  </a:lnTo>
                  <a:cubicBezTo>
                    <a:pt x="3293071" y="0"/>
                    <a:pt x="3297597" y="1875"/>
                    <a:pt x="3300934" y="5211"/>
                  </a:cubicBezTo>
                  <a:cubicBezTo>
                    <a:pt x="3304271" y="8548"/>
                    <a:pt x="3306145" y="13074"/>
                    <a:pt x="3306145" y="17793"/>
                  </a:cubicBezTo>
                  <a:lnTo>
                    <a:pt x="3306145" y="1558838"/>
                  </a:lnTo>
                  <a:cubicBezTo>
                    <a:pt x="3306145" y="1568665"/>
                    <a:pt x="3298179" y="1576631"/>
                    <a:pt x="3288353" y="1576631"/>
                  </a:cubicBezTo>
                  <a:lnTo>
                    <a:pt x="17793" y="1576631"/>
                  </a:lnTo>
                  <a:cubicBezTo>
                    <a:pt x="7966" y="1576631"/>
                    <a:pt x="0" y="1568665"/>
                    <a:pt x="0" y="1558838"/>
                  </a:cubicBezTo>
                  <a:lnTo>
                    <a:pt x="0" y="17793"/>
                  </a:lnTo>
                  <a:cubicBezTo>
                    <a:pt x="0" y="7966"/>
                    <a:pt x="7966" y="0"/>
                    <a:pt x="17793" y="0"/>
                  </a:cubicBezTo>
                  <a:close/>
                </a:path>
              </a:pathLst>
            </a:custGeom>
            <a:solidFill>
              <a:srgbClr val="FEFEFE"/>
            </a:solidFill>
            <a:ln w="57150" cap="rnd">
              <a:solidFill>
                <a:srgbClr val="7D4C2A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306146" cy="16147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flipH="1">
            <a:off x="-414944" y="3390496"/>
            <a:ext cx="3333782" cy="3742318"/>
          </a:xfrm>
          <a:custGeom>
            <a:avLst/>
            <a:gdLst/>
            <a:ahLst/>
            <a:cxnLst/>
            <a:rect l="l" t="t" r="r" b="b"/>
            <a:pathLst>
              <a:path w="3333782" h="3742318">
                <a:moveTo>
                  <a:pt x="3333782" y="0"/>
                </a:moveTo>
                <a:lnTo>
                  <a:pt x="0" y="0"/>
                </a:lnTo>
                <a:lnTo>
                  <a:pt x="0" y="3742318"/>
                </a:lnTo>
                <a:lnTo>
                  <a:pt x="3333782" y="3742318"/>
                </a:lnTo>
                <a:lnTo>
                  <a:pt x="333378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-835218" y="6250866"/>
            <a:ext cx="3895861" cy="1027533"/>
          </a:xfrm>
          <a:custGeom>
            <a:avLst/>
            <a:gdLst/>
            <a:ahLst/>
            <a:cxnLst/>
            <a:rect l="l" t="t" r="r" b="b"/>
            <a:pathLst>
              <a:path w="3895861" h="1027533">
                <a:moveTo>
                  <a:pt x="0" y="0"/>
                </a:moveTo>
                <a:lnTo>
                  <a:pt x="3895861" y="0"/>
                </a:lnTo>
                <a:lnTo>
                  <a:pt x="3895861" y="1027533"/>
                </a:lnTo>
                <a:lnTo>
                  <a:pt x="0" y="10275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19034" flipH="1">
            <a:off x="-4010345" y="6749260"/>
            <a:ext cx="15507497" cy="3235822"/>
          </a:xfrm>
          <a:custGeom>
            <a:avLst/>
            <a:gdLst/>
            <a:ahLst/>
            <a:cxnLst/>
            <a:rect l="l" t="t" r="r" b="b"/>
            <a:pathLst>
              <a:path w="15507497" h="3235822">
                <a:moveTo>
                  <a:pt x="15507497" y="0"/>
                </a:moveTo>
                <a:lnTo>
                  <a:pt x="0" y="0"/>
                </a:lnTo>
                <a:lnTo>
                  <a:pt x="0" y="3235821"/>
                </a:lnTo>
                <a:lnTo>
                  <a:pt x="15507497" y="3235821"/>
                </a:lnTo>
                <a:lnTo>
                  <a:pt x="155074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352433" y="3616842"/>
            <a:ext cx="2437717" cy="3769665"/>
          </a:xfrm>
          <a:custGeom>
            <a:avLst/>
            <a:gdLst/>
            <a:ahLst/>
            <a:cxnLst/>
            <a:rect l="l" t="t" r="r" b="b"/>
            <a:pathLst>
              <a:path w="2437717" h="3769665">
                <a:moveTo>
                  <a:pt x="0" y="0"/>
                </a:moveTo>
                <a:lnTo>
                  <a:pt x="2437717" y="0"/>
                </a:lnTo>
                <a:lnTo>
                  <a:pt x="2437717" y="3769665"/>
                </a:lnTo>
                <a:lnTo>
                  <a:pt x="0" y="37696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8251973" y="6907894"/>
            <a:ext cx="14078301" cy="2937603"/>
          </a:xfrm>
          <a:custGeom>
            <a:avLst/>
            <a:gdLst/>
            <a:ahLst/>
            <a:cxnLst/>
            <a:rect l="l" t="t" r="r" b="b"/>
            <a:pathLst>
              <a:path w="14078301" h="2937603">
                <a:moveTo>
                  <a:pt x="0" y="0"/>
                </a:moveTo>
                <a:lnTo>
                  <a:pt x="14078302" y="0"/>
                </a:lnTo>
                <a:lnTo>
                  <a:pt x="14078302" y="2937603"/>
                </a:lnTo>
                <a:lnTo>
                  <a:pt x="0" y="29376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40778"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322812">
            <a:off x="6202647" y="948447"/>
            <a:ext cx="1277744" cy="491585"/>
          </a:xfrm>
          <a:custGeom>
            <a:avLst/>
            <a:gdLst/>
            <a:ahLst/>
            <a:cxnLst/>
            <a:rect l="l" t="t" r="r" b="b"/>
            <a:pathLst>
              <a:path w="1277744" h="491585">
                <a:moveTo>
                  <a:pt x="0" y="0"/>
                </a:moveTo>
                <a:lnTo>
                  <a:pt x="1277744" y="0"/>
                </a:lnTo>
                <a:lnTo>
                  <a:pt x="1277744" y="491585"/>
                </a:lnTo>
                <a:lnTo>
                  <a:pt x="0" y="491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8654"/>
            </a:stretch>
          </a:blipFill>
        </p:spPr>
      </p:sp>
      <p:sp>
        <p:nvSpPr>
          <p:cNvPr id="14" name="Freeform 14"/>
          <p:cNvSpPr/>
          <p:nvPr/>
        </p:nvSpPr>
        <p:spPr>
          <a:xfrm rot="-259417" flipH="1">
            <a:off x="1065246" y="6641457"/>
            <a:ext cx="2503599" cy="1064030"/>
          </a:xfrm>
          <a:custGeom>
            <a:avLst/>
            <a:gdLst/>
            <a:ahLst/>
            <a:cxnLst/>
            <a:rect l="l" t="t" r="r" b="b"/>
            <a:pathLst>
              <a:path w="2503599" h="1064030">
                <a:moveTo>
                  <a:pt x="2503599" y="0"/>
                </a:moveTo>
                <a:lnTo>
                  <a:pt x="0" y="0"/>
                </a:lnTo>
                <a:lnTo>
                  <a:pt x="0" y="1064030"/>
                </a:lnTo>
                <a:lnTo>
                  <a:pt x="2503599" y="1064030"/>
                </a:lnTo>
                <a:lnTo>
                  <a:pt x="2503599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429165" y="6676006"/>
            <a:ext cx="1935567" cy="957226"/>
          </a:xfrm>
          <a:custGeom>
            <a:avLst/>
            <a:gdLst/>
            <a:ahLst/>
            <a:cxnLst/>
            <a:rect l="l" t="t" r="r" b="b"/>
            <a:pathLst>
              <a:path w="1935567" h="957226">
                <a:moveTo>
                  <a:pt x="0" y="0"/>
                </a:moveTo>
                <a:lnTo>
                  <a:pt x="1935566" y="0"/>
                </a:lnTo>
                <a:lnTo>
                  <a:pt x="1935566" y="957226"/>
                </a:lnTo>
                <a:lnTo>
                  <a:pt x="0" y="9572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132446" flipH="1">
            <a:off x="12441519" y="-525157"/>
            <a:ext cx="4445280" cy="3889620"/>
          </a:xfrm>
          <a:custGeom>
            <a:avLst/>
            <a:gdLst/>
            <a:ahLst/>
            <a:cxnLst/>
            <a:rect l="l" t="t" r="r" b="b"/>
            <a:pathLst>
              <a:path w="4445280" h="3889620">
                <a:moveTo>
                  <a:pt x="4445280" y="0"/>
                </a:moveTo>
                <a:lnTo>
                  <a:pt x="0" y="0"/>
                </a:lnTo>
                <a:lnTo>
                  <a:pt x="0" y="3889620"/>
                </a:lnTo>
                <a:lnTo>
                  <a:pt x="4445280" y="3889620"/>
                </a:lnTo>
                <a:lnTo>
                  <a:pt x="444528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5084786" y="8754582"/>
            <a:ext cx="776859" cy="465144"/>
          </a:xfrm>
          <a:custGeom>
            <a:avLst/>
            <a:gdLst/>
            <a:ahLst/>
            <a:cxnLst/>
            <a:rect l="l" t="t" r="r" b="b"/>
            <a:pathLst>
              <a:path w="776859" h="465144">
                <a:moveTo>
                  <a:pt x="776859" y="0"/>
                </a:moveTo>
                <a:lnTo>
                  <a:pt x="0" y="0"/>
                </a:lnTo>
                <a:lnTo>
                  <a:pt x="0" y="465144"/>
                </a:lnTo>
                <a:lnTo>
                  <a:pt x="776859" y="465144"/>
                </a:lnTo>
                <a:lnTo>
                  <a:pt x="77685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4429415" y="8598743"/>
            <a:ext cx="648703" cy="388411"/>
          </a:xfrm>
          <a:custGeom>
            <a:avLst/>
            <a:gdLst/>
            <a:ahLst/>
            <a:cxnLst/>
            <a:rect l="l" t="t" r="r" b="b"/>
            <a:pathLst>
              <a:path w="648703" h="388411">
                <a:moveTo>
                  <a:pt x="0" y="0"/>
                </a:moveTo>
                <a:lnTo>
                  <a:pt x="648703" y="0"/>
                </a:lnTo>
                <a:lnTo>
                  <a:pt x="648703" y="388411"/>
                </a:lnTo>
                <a:lnTo>
                  <a:pt x="0" y="38841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9734310" y="8987154"/>
            <a:ext cx="992308" cy="465144"/>
          </a:xfrm>
          <a:custGeom>
            <a:avLst/>
            <a:gdLst/>
            <a:ahLst/>
            <a:cxnLst/>
            <a:rect l="l" t="t" r="r" b="b"/>
            <a:pathLst>
              <a:path w="992308" h="465144">
                <a:moveTo>
                  <a:pt x="0" y="0"/>
                </a:moveTo>
                <a:lnTo>
                  <a:pt x="992307" y="0"/>
                </a:lnTo>
                <a:lnTo>
                  <a:pt x="992307" y="465144"/>
                </a:lnTo>
                <a:lnTo>
                  <a:pt x="0" y="4651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810402" y="7418434"/>
            <a:ext cx="870162" cy="407888"/>
          </a:xfrm>
          <a:custGeom>
            <a:avLst/>
            <a:gdLst/>
            <a:ahLst/>
            <a:cxnLst/>
            <a:rect l="l" t="t" r="r" b="b"/>
            <a:pathLst>
              <a:path w="870162" h="407888">
                <a:moveTo>
                  <a:pt x="0" y="0"/>
                </a:moveTo>
                <a:lnTo>
                  <a:pt x="870162" y="0"/>
                </a:lnTo>
                <a:lnTo>
                  <a:pt x="870162" y="407888"/>
                </a:lnTo>
                <a:lnTo>
                  <a:pt x="0" y="407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flipH="1">
            <a:off x="16753627" y="1224120"/>
            <a:ext cx="2256613" cy="933674"/>
          </a:xfrm>
          <a:custGeom>
            <a:avLst/>
            <a:gdLst/>
            <a:ahLst/>
            <a:cxnLst/>
            <a:rect l="l" t="t" r="r" b="b"/>
            <a:pathLst>
              <a:path w="2256613" h="933674">
                <a:moveTo>
                  <a:pt x="2256613" y="0"/>
                </a:moveTo>
                <a:lnTo>
                  <a:pt x="0" y="0"/>
                </a:lnTo>
                <a:lnTo>
                  <a:pt x="0" y="933673"/>
                </a:lnTo>
                <a:lnTo>
                  <a:pt x="2256613" y="933673"/>
                </a:lnTo>
                <a:lnTo>
                  <a:pt x="2256613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866052" y="493269"/>
            <a:ext cx="1264250" cy="1272201"/>
          </a:xfrm>
          <a:custGeom>
            <a:avLst/>
            <a:gdLst/>
            <a:ahLst/>
            <a:cxnLst/>
            <a:rect l="l" t="t" r="r" b="b"/>
            <a:pathLst>
              <a:path w="1264250" h="1272201">
                <a:moveTo>
                  <a:pt x="0" y="0"/>
                </a:moveTo>
                <a:lnTo>
                  <a:pt x="1264250" y="0"/>
                </a:lnTo>
                <a:lnTo>
                  <a:pt x="1264250" y="1272201"/>
                </a:lnTo>
                <a:lnTo>
                  <a:pt x="0" y="127220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614607" y="759015"/>
            <a:ext cx="2860090" cy="1183362"/>
          </a:xfrm>
          <a:custGeom>
            <a:avLst/>
            <a:gdLst/>
            <a:ahLst/>
            <a:cxnLst/>
            <a:rect l="l" t="t" r="r" b="b"/>
            <a:pathLst>
              <a:path w="2860090" h="1183362">
                <a:moveTo>
                  <a:pt x="0" y="0"/>
                </a:moveTo>
                <a:lnTo>
                  <a:pt x="2860090" y="0"/>
                </a:lnTo>
                <a:lnTo>
                  <a:pt x="2860090" y="1183363"/>
                </a:lnTo>
                <a:lnTo>
                  <a:pt x="0" y="118336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TextBox 24"/>
          <p:cNvSpPr txBox="1"/>
          <p:nvPr/>
        </p:nvSpPr>
        <p:spPr>
          <a:xfrm rot="-21920">
            <a:off x="3883386" y="3647322"/>
            <a:ext cx="6470846" cy="227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07"/>
              </a:lnSpc>
            </a:pPr>
            <a:r>
              <a:rPr lang="en-US" sz="15915">
                <a:solidFill>
                  <a:srgbClr val="FF7A00"/>
                </a:solidFill>
                <a:latin typeface="Dynapuff"/>
              </a:rPr>
              <a:t>Thank</a:t>
            </a:r>
          </a:p>
        </p:txBody>
      </p:sp>
      <p:sp>
        <p:nvSpPr>
          <p:cNvPr id="25" name="TextBox 25"/>
          <p:cNvSpPr txBox="1"/>
          <p:nvPr/>
        </p:nvSpPr>
        <p:spPr>
          <a:xfrm rot="-21920">
            <a:off x="10354125" y="3613848"/>
            <a:ext cx="4028268" cy="2275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507"/>
              </a:lnSpc>
            </a:pPr>
            <a:r>
              <a:rPr lang="en-US" sz="15915">
                <a:solidFill>
                  <a:srgbClr val="FFCA31"/>
                </a:solidFill>
                <a:latin typeface="Dynapuff"/>
              </a:rPr>
              <a:t>You</a:t>
            </a:r>
          </a:p>
        </p:txBody>
      </p:sp>
      <p:sp>
        <p:nvSpPr>
          <p:cNvPr id="27" name="Freeform 27"/>
          <p:cNvSpPr/>
          <p:nvPr/>
        </p:nvSpPr>
        <p:spPr>
          <a:xfrm rot="99228">
            <a:off x="-5303196" y="8451029"/>
            <a:ext cx="6905475" cy="1896128"/>
          </a:xfrm>
          <a:custGeom>
            <a:avLst/>
            <a:gdLst/>
            <a:ahLst/>
            <a:cxnLst/>
            <a:rect l="l" t="t" r="r" b="b"/>
            <a:pathLst>
              <a:path w="6905475" h="1896128">
                <a:moveTo>
                  <a:pt x="0" y="0"/>
                </a:moveTo>
                <a:lnTo>
                  <a:pt x="6905475" y="0"/>
                </a:lnTo>
                <a:lnTo>
                  <a:pt x="6905475" y="1896128"/>
                </a:lnTo>
                <a:lnTo>
                  <a:pt x="0" y="189612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590186" y="6065073"/>
            <a:ext cx="2473466" cy="2775278"/>
          </a:xfrm>
          <a:custGeom>
            <a:avLst/>
            <a:gdLst/>
            <a:ahLst/>
            <a:cxnLst/>
            <a:rect l="l" t="t" r="r" b="b"/>
            <a:pathLst>
              <a:path w="2473466" h="2775278">
                <a:moveTo>
                  <a:pt x="0" y="0"/>
                </a:moveTo>
                <a:lnTo>
                  <a:pt x="2473466" y="0"/>
                </a:lnTo>
                <a:lnTo>
                  <a:pt x="2473466" y="2775277"/>
                </a:lnTo>
                <a:lnTo>
                  <a:pt x="0" y="2775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249826" y="4056034"/>
            <a:ext cx="3603537" cy="5576072"/>
          </a:xfrm>
          <a:custGeom>
            <a:avLst/>
            <a:gdLst/>
            <a:ahLst/>
            <a:cxnLst/>
            <a:rect l="l" t="t" r="r" b="b"/>
            <a:pathLst>
              <a:path w="3603537" h="5576072">
                <a:moveTo>
                  <a:pt x="0" y="0"/>
                </a:moveTo>
                <a:lnTo>
                  <a:pt x="3603536" y="0"/>
                </a:lnTo>
                <a:lnTo>
                  <a:pt x="3603536" y="5576072"/>
                </a:lnTo>
                <a:lnTo>
                  <a:pt x="0" y="55760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270044" y="5336513"/>
            <a:ext cx="2659823" cy="4115781"/>
          </a:xfrm>
          <a:custGeom>
            <a:avLst/>
            <a:gdLst/>
            <a:ahLst/>
            <a:cxnLst/>
            <a:rect l="l" t="t" r="r" b="b"/>
            <a:pathLst>
              <a:path w="2659823" h="4115781">
                <a:moveTo>
                  <a:pt x="0" y="0"/>
                </a:moveTo>
                <a:lnTo>
                  <a:pt x="2659823" y="0"/>
                </a:lnTo>
                <a:lnTo>
                  <a:pt x="2659823" y="4115781"/>
                </a:lnTo>
                <a:lnTo>
                  <a:pt x="0" y="4115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5400644" y="8380523"/>
            <a:ext cx="24464296" cy="3674245"/>
            <a:chOff x="0" y="0"/>
            <a:chExt cx="32619061" cy="4898994"/>
          </a:xfrm>
        </p:grpSpPr>
        <p:sp>
          <p:nvSpPr>
            <p:cNvPr id="6" name="Freeform 6"/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7" name="Freeform 7"/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flipH="1">
            <a:off x="12963006" y="5336513"/>
            <a:ext cx="3913329" cy="6174878"/>
          </a:xfrm>
          <a:custGeom>
            <a:avLst/>
            <a:gdLst/>
            <a:ahLst/>
            <a:cxnLst/>
            <a:rect l="l" t="t" r="r" b="b"/>
            <a:pathLst>
              <a:path w="3913329" h="6174878">
                <a:moveTo>
                  <a:pt x="3913329" y="0"/>
                </a:moveTo>
                <a:lnTo>
                  <a:pt x="0" y="0"/>
                </a:lnTo>
                <a:lnTo>
                  <a:pt x="0" y="6174878"/>
                </a:lnTo>
                <a:lnTo>
                  <a:pt x="3913329" y="6174878"/>
                </a:lnTo>
                <a:lnTo>
                  <a:pt x="391332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>
            <a:off x="1514080" y="8423952"/>
            <a:ext cx="2422490" cy="1198031"/>
          </a:xfrm>
          <a:custGeom>
            <a:avLst/>
            <a:gdLst/>
            <a:ahLst/>
            <a:cxnLst/>
            <a:rect l="l" t="t" r="r" b="b"/>
            <a:pathLst>
              <a:path w="2422490" h="1198031">
                <a:moveTo>
                  <a:pt x="0" y="0"/>
                </a:moveTo>
                <a:lnTo>
                  <a:pt x="2422490" y="0"/>
                </a:lnTo>
                <a:lnTo>
                  <a:pt x="2422490" y="1198031"/>
                </a:lnTo>
                <a:lnTo>
                  <a:pt x="0" y="119803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36B75EA-3C1B-10B1-402B-820F40E00C7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886200" y="2324100"/>
            <a:ext cx="10443353" cy="369449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"/>
          <p:cNvSpPr txBox="1"/>
          <p:nvPr/>
        </p:nvSpPr>
        <p:spPr>
          <a:xfrm>
            <a:off x="2133600" y="651776"/>
            <a:ext cx="10591800" cy="3416320"/>
          </a:xfrm>
          <a:prstGeom prst="rect">
            <a:avLst/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Hãy chia sẻ lại một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câu chuyện về thế giới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tuổi thơ mà em đã đọc</a:t>
            </a:r>
            <a:endParaRPr sz="7200" b="1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"/>
          <p:cNvSpPr txBox="1"/>
          <p:nvPr/>
        </p:nvSpPr>
        <p:spPr>
          <a:xfrm>
            <a:off x="1752600" y="4457700"/>
            <a:ext cx="1097280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Em có cảm nhận gì về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i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nhân vật trong câu chuyện đó?</a:t>
            </a:r>
            <a:endParaRPr sz="6600" i="1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85804" y="2857500"/>
            <a:ext cx="6802196" cy="70747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Freeform 21">
            <a:extLst>
              <a:ext uri="{FF2B5EF4-FFF2-40B4-BE49-F238E27FC236}">
                <a16:creationId xmlns:a16="http://schemas.microsoft.com/office/drawing/2014/main" id="{0071A9DD-3C4A-42B7-A8A5-AFA5A1C55401}"/>
              </a:ext>
            </a:extLst>
          </p:cNvPr>
          <p:cNvSpPr/>
          <p:nvPr/>
        </p:nvSpPr>
        <p:spPr>
          <a:xfrm>
            <a:off x="-1159705" y="3619500"/>
            <a:ext cx="6586609" cy="6504276"/>
          </a:xfrm>
          <a:custGeom>
            <a:avLst/>
            <a:gdLst/>
            <a:ahLst/>
            <a:cxnLst/>
            <a:rect l="l" t="t" r="r" b="b"/>
            <a:pathLst>
              <a:path w="6586609" h="6504276">
                <a:moveTo>
                  <a:pt x="0" y="0"/>
                </a:moveTo>
                <a:lnTo>
                  <a:pt x="6586609" y="0"/>
                </a:lnTo>
                <a:lnTo>
                  <a:pt x="6586609" y="6504277"/>
                </a:lnTo>
                <a:lnTo>
                  <a:pt x="0" y="65042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0568739" y="8668613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2" y="0"/>
                </a:lnTo>
                <a:lnTo>
                  <a:pt x="1076002" y="504376"/>
                </a:lnTo>
                <a:lnTo>
                  <a:pt x="0" y="5043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338246" y="9127731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110147" y="3239104"/>
            <a:ext cx="2422993" cy="1002513"/>
          </a:xfrm>
          <a:custGeom>
            <a:avLst/>
            <a:gdLst/>
            <a:ahLst/>
            <a:cxnLst/>
            <a:rect l="l" t="t" r="r" b="b"/>
            <a:pathLst>
              <a:path w="2422993" h="1002513">
                <a:moveTo>
                  <a:pt x="0" y="0"/>
                </a:moveTo>
                <a:lnTo>
                  <a:pt x="2422994" y="0"/>
                </a:lnTo>
                <a:lnTo>
                  <a:pt x="2422994" y="1002514"/>
                </a:lnTo>
                <a:lnTo>
                  <a:pt x="0" y="10025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flipH="1">
            <a:off x="737755" y="870518"/>
            <a:ext cx="2154913" cy="891595"/>
          </a:xfrm>
          <a:custGeom>
            <a:avLst/>
            <a:gdLst/>
            <a:ahLst/>
            <a:cxnLst/>
            <a:rect l="l" t="t" r="r" b="b"/>
            <a:pathLst>
              <a:path w="2154913" h="891595">
                <a:moveTo>
                  <a:pt x="2154913" y="0"/>
                </a:moveTo>
                <a:lnTo>
                  <a:pt x="0" y="0"/>
                </a:lnTo>
                <a:lnTo>
                  <a:pt x="0" y="891595"/>
                </a:lnTo>
                <a:lnTo>
                  <a:pt x="2154913" y="891595"/>
                </a:lnTo>
                <a:lnTo>
                  <a:pt x="21549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 rot="-854579">
            <a:off x="2804936" y="2431045"/>
            <a:ext cx="834969" cy="751472"/>
          </a:xfrm>
          <a:custGeom>
            <a:avLst/>
            <a:gdLst/>
            <a:ahLst/>
            <a:cxnLst/>
            <a:rect l="l" t="t" r="r" b="b"/>
            <a:pathLst>
              <a:path w="834969" h="751472">
                <a:moveTo>
                  <a:pt x="0" y="0"/>
                </a:moveTo>
                <a:lnTo>
                  <a:pt x="834969" y="0"/>
                </a:lnTo>
                <a:lnTo>
                  <a:pt x="834969" y="751472"/>
                </a:lnTo>
                <a:lnTo>
                  <a:pt x="0" y="7514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flipH="1">
            <a:off x="5653079" y="9632106"/>
            <a:ext cx="534337" cy="319934"/>
          </a:xfrm>
          <a:custGeom>
            <a:avLst/>
            <a:gdLst/>
            <a:ahLst/>
            <a:cxnLst/>
            <a:rect l="l" t="t" r="r" b="b"/>
            <a:pathLst>
              <a:path w="534337" h="319934">
                <a:moveTo>
                  <a:pt x="534337" y="0"/>
                </a:moveTo>
                <a:lnTo>
                  <a:pt x="0" y="0"/>
                </a:lnTo>
                <a:lnTo>
                  <a:pt x="0" y="319934"/>
                </a:lnTo>
                <a:lnTo>
                  <a:pt x="534337" y="319934"/>
                </a:lnTo>
                <a:lnTo>
                  <a:pt x="53433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191000" y="2247900"/>
            <a:ext cx="10130709" cy="3446657"/>
            <a:chOff x="0" y="0"/>
            <a:chExt cx="2668170" cy="90776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668170" cy="907761"/>
            </a:xfrm>
            <a:custGeom>
              <a:avLst/>
              <a:gdLst/>
              <a:ahLst/>
              <a:cxnLst/>
              <a:rect l="l" t="t" r="r" b="b"/>
              <a:pathLst>
                <a:path w="2668170" h="907761">
                  <a:moveTo>
                    <a:pt x="9935" y="0"/>
                  </a:moveTo>
                  <a:lnTo>
                    <a:pt x="2658236" y="0"/>
                  </a:lnTo>
                  <a:cubicBezTo>
                    <a:pt x="2660871" y="0"/>
                    <a:pt x="2663398" y="1047"/>
                    <a:pt x="2665261" y="2910"/>
                  </a:cubicBezTo>
                  <a:cubicBezTo>
                    <a:pt x="2667124" y="4773"/>
                    <a:pt x="2668170" y="7300"/>
                    <a:pt x="2668170" y="9935"/>
                  </a:cubicBezTo>
                  <a:lnTo>
                    <a:pt x="2668170" y="897827"/>
                  </a:lnTo>
                  <a:cubicBezTo>
                    <a:pt x="2668170" y="900462"/>
                    <a:pt x="2667124" y="902989"/>
                    <a:pt x="2665261" y="904852"/>
                  </a:cubicBezTo>
                  <a:cubicBezTo>
                    <a:pt x="2663398" y="906715"/>
                    <a:pt x="2660871" y="907761"/>
                    <a:pt x="2658236" y="907761"/>
                  </a:cubicBezTo>
                  <a:lnTo>
                    <a:pt x="9935" y="907761"/>
                  </a:lnTo>
                  <a:cubicBezTo>
                    <a:pt x="7300" y="907761"/>
                    <a:pt x="4773" y="906715"/>
                    <a:pt x="2910" y="904852"/>
                  </a:cubicBezTo>
                  <a:cubicBezTo>
                    <a:pt x="1047" y="902989"/>
                    <a:pt x="0" y="900462"/>
                    <a:pt x="0" y="897827"/>
                  </a:cubicBezTo>
                  <a:lnTo>
                    <a:pt x="0" y="9935"/>
                  </a:lnTo>
                  <a:cubicBezTo>
                    <a:pt x="0" y="7300"/>
                    <a:pt x="1047" y="4773"/>
                    <a:pt x="2910" y="2910"/>
                  </a:cubicBezTo>
                  <a:cubicBezTo>
                    <a:pt x="4773" y="1047"/>
                    <a:pt x="7300" y="0"/>
                    <a:pt x="9935" y="0"/>
                  </a:cubicBezTo>
                  <a:close/>
                </a:path>
              </a:pathLst>
            </a:custGeom>
            <a:solidFill>
              <a:srgbClr val="FEFEFE"/>
            </a:solidFill>
            <a:ln w="28575" cap="sq">
              <a:solidFill>
                <a:srgbClr val="7D4C2A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2668170" cy="9363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102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3356741" y="8335975"/>
            <a:ext cx="1076001" cy="504376"/>
          </a:xfrm>
          <a:custGeom>
            <a:avLst/>
            <a:gdLst/>
            <a:ahLst/>
            <a:cxnLst/>
            <a:rect l="l" t="t" r="r" b="b"/>
            <a:pathLst>
              <a:path w="1076001" h="504376">
                <a:moveTo>
                  <a:pt x="0" y="0"/>
                </a:moveTo>
                <a:lnTo>
                  <a:pt x="1076001" y="0"/>
                </a:lnTo>
                <a:lnTo>
                  <a:pt x="1076001" y="504375"/>
                </a:lnTo>
                <a:lnTo>
                  <a:pt x="0" y="5043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706020" flipH="1" flipV="1">
            <a:off x="11544572" y="9266703"/>
            <a:ext cx="619927" cy="371181"/>
          </a:xfrm>
          <a:custGeom>
            <a:avLst/>
            <a:gdLst/>
            <a:ahLst/>
            <a:cxnLst/>
            <a:rect l="l" t="t" r="r" b="b"/>
            <a:pathLst>
              <a:path w="619927" h="371181">
                <a:moveTo>
                  <a:pt x="619926" y="371181"/>
                </a:moveTo>
                <a:lnTo>
                  <a:pt x="0" y="371181"/>
                </a:lnTo>
                <a:lnTo>
                  <a:pt x="0" y="0"/>
                </a:lnTo>
                <a:lnTo>
                  <a:pt x="619926" y="0"/>
                </a:lnTo>
                <a:lnTo>
                  <a:pt x="619926" y="371181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077503" flipV="1">
            <a:off x="17207782" y="9316994"/>
            <a:ext cx="650718" cy="389617"/>
          </a:xfrm>
          <a:custGeom>
            <a:avLst/>
            <a:gdLst/>
            <a:ahLst/>
            <a:cxnLst/>
            <a:rect l="l" t="t" r="r" b="b"/>
            <a:pathLst>
              <a:path w="650718" h="389617">
                <a:moveTo>
                  <a:pt x="0" y="389617"/>
                </a:moveTo>
                <a:lnTo>
                  <a:pt x="650718" y="389617"/>
                </a:lnTo>
                <a:lnTo>
                  <a:pt x="650718" y="0"/>
                </a:lnTo>
                <a:lnTo>
                  <a:pt x="0" y="0"/>
                </a:lnTo>
                <a:lnTo>
                  <a:pt x="0" y="389617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344361">
            <a:off x="14861737" y="1180801"/>
            <a:ext cx="1947540" cy="1438745"/>
          </a:xfrm>
          <a:custGeom>
            <a:avLst/>
            <a:gdLst/>
            <a:ahLst/>
            <a:cxnLst/>
            <a:rect l="l" t="t" r="r" b="b"/>
            <a:pathLst>
              <a:path w="1947540" h="1438745">
                <a:moveTo>
                  <a:pt x="0" y="0"/>
                </a:moveTo>
                <a:lnTo>
                  <a:pt x="1947540" y="0"/>
                </a:lnTo>
                <a:lnTo>
                  <a:pt x="1947540" y="1438745"/>
                </a:lnTo>
                <a:lnTo>
                  <a:pt x="0" y="14387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6A3496-4EA5-3267-A939-90F5C25F3E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29000" y="2019300"/>
            <a:ext cx="1190042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66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11201400" y="419100"/>
            <a:ext cx="823979" cy="8192031"/>
          </a:xfrm>
          <a:custGeom>
            <a:avLst/>
            <a:gdLst/>
            <a:ahLst/>
            <a:cxnLst/>
            <a:rect l="l" t="t" r="r" b="b"/>
            <a:pathLst>
              <a:path w="823979" h="6591831">
                <a:moveTo>
                  <a:pt x="0" y="0"/>
                </a:moveTo>
                <a:lnTo>
                  <a:pt x="823979" y="0"/>
                </a:lnTo>
                <a:lnTo>
                  <a:pt x="823979" y="6591831"/>
                </a:lnTo>
                <a:lnTo>
                  <a:pt x="0" y="65918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777613" y="8862969"/>
            <a:ext cx="653438" cy="306299"/>
          </a:xfrm>
          <a:custGeom>
            <a:avLst/>
            <a:gdLst/>
            <a:ahLst/>
            <a:cxnLst/>
            <a:rect l="l" t="t" r="r" b="b"/>
            <a:pathLst>
              <a:path w="653438" h="306299">
                <a:moveTo>
                  <a:pt x="0" y="0"/>
                </a:moveTo>
                <a:lnTo>
                  <a:pt x="653438" y="0"/>
                </a:lnTo>
                <a:lnTo>
                  <a:pt x="653438" y="306299"/>
                </a:lnTo>
                <a:lnTo>
                  <a:pt x="0" y="3062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481497" y="8807861"/>
            <a:ext cx="733494" cy="343825"/>
          </a:xfrm>
          <a:custGeom>
            <a:avLst/>
            <a:gdLst/>
            <a:ahLst/>
            <a:cxnLst/>
            <a:rect l="l" t="t" r="r" b="b"/>
            <a:pathLst>
              <a:path w="733494" h="343825">
                <a:moveTo>
                  <a:pt x="0" y="0"/>
                </a:moveTo>
                <a:lnTo>
                  <a:pt x="733494" y="0"/>
                </a:lnTo>
                <a:lnTo>
                  <a:pt x="733494" y="343825"/>
                </a:lnTo>
                <a:lnTo>
                  <a:pt x="0" y="3438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733036" y="907576"/>
            <a:ext cx="1526264" cy="814173"/>
          </a:xfrm>
          <a:custGeom>
            <a:avLst/>
            <a:gdLst/>
            <a:ahLst/>
            <a:cxnLst/>
            <a:rect l="l" t="t" r="r" b="b"/>
            <a:pathLst>
              <a:path w="1526264" h="814173">
                <a:moveTo>
                  <a:pt x="0" y="0"/>
                </a:moveTo>
                <a:lnTo>
                  <a:pt x="1526264" y="0"/>
                </a:lnTo>
                <a:lnTo>
                  <a:pt x="1526264" y="814173"/>
                </a:lnTo>
                <a:lnTo>
                  <a:pt x="0" y="814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-222155">
            <a:off x="7501919" y="1708687"/>
            <a:ext cx="9380246" cy="3726022"/>
          </a:xfrm>
          <a:custGeom>
            <a:avLst/>
            <a:gdLst/>
            <a:ahLst/>
            <a:cxnLst/>
            <a:rect l="l" t="t" r="r" b="b"/>
            <a:pathLst>
              <a:path w="5990374" h="1430202">
                <a:moveTo>
                  <a:pt x="0" y="0"/>
                </a:moveTo>
                <a:lnTo>
                  <a:pt x="5990374" y="0"/>
                </a:lnTo>
                <a:lnTo>
                  <a:pt x="5990374" y="1430201"/>
                </a:lnTo>
                <a:lnTo>
                  <a:pt x="0" y="14302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042740" flipH="1">
            <a:off x="15537584" y="3950186"/>
            <a:ext cx="567219" cy="678289"/>
          </a:xfrm>
          <a:custGeom>
            <a:avLst/>
            <a:gdLst/>
            <a:ahLst/>
            <a:cxnLst/>
            <a:rect l="l" t="t" r="r" b="b"/>
            <a:pathLst>
              <a:path w="567219" h="678289">
                <a:moveTo>
                  <a:pt x="567220" y="0"/>
                </a:moveTo>
                <a:lnTo>
                  <a:pt x="0" y="0"/>
                </a:lnTo>
                <a:lnTo>
                  <a:pt x="0" y="678289"/>
                </a:lnTo>
                <a:lnTo>
                  <a:pt x="567220" y="678289"/>
                </a:lnTo>
                <a:lnTo>
                  <a:pt x="56722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348383" y="803940"/>
            <a:ext cx="1151317" cy="1158558"/>
          </a:xfrm>
          <a:custGeom>
            <a:avLst/>
            <a:gdLst/>
            <a:ahLst/>
            <a:cxnLst/>
            <a:rect l="l" t="t" r="r" b="b"/>
            <a:pathLst>
              <a:path w="1151317" h="1158558">
                <a:moveTo>
                  <a:pt x="0" y="0"/>
                </a:moveTo>
                <a:lnTo>
                  <a:pt x="1151317" y="0"/>
                </a:lnTo>
                <a:lnTo>
                  <a:pt x="1151317" y="1158558"/>
                </a:lnTo>
                <a:lnTo>
                  <a:pt x="0" y="11585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flipH="1">
            <a:off x="14554200" y="723900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 flipH="1">
            <a:off x="-496022" y="1721749"/>
            <a:ext cx="2283556" cy="944821"/>
          </a:xfrm>
          <a:custGeom>
            <a:avLst/>
            <a:gdLst/>
            <a:ahLst/>
            <a:cxnLst/>
            <a:rect l="l" t="t" r="r" b="b"/>
            <a:pathLst>
              <a:path w="2283556" h="944821">
                <a:moveTo>
                  <a:pt x="2283556" y="0"/>
                </a:moveTo>
                <a:lnTo>
                  <a:pt x="0" y="0"/>
                </a:lnTo>
                <a:lnTo>
                  <a:pt x="0" y="944821"/>
                </a:lnTo>
                <a:lnTo>
                  <a:pt x="2283556" y="944821"/>
                </a:lnTo>
                <a:lnTo>
                  <a:pt x="2283556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C5F481-CF59-0547-B943-0ADB1492B3AE}"/>
              </a:ext>
            </a:extLst>
          </p:cNvPr>
          <p:cNvSpPr txBox="1"/>
          <p:nvPr/>
        </p:nvSpPr>
        <p:spPr>
          <a:xfrm rot="21343459">
            <a:off x="7839778" y="2357192"/>
            <a:ext cx="84699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1. </a:t>
            </a:r>
            <a:r>
              <a:rPr lang="en-US" sz="7200" dirty="0" err="1">
                <a:solidFill>
                  <a:schemeClr val="bg1"/>
                </a:solidFill>
              </a:rPr>
              <a:t>Đọc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câu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chuyện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về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thế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giới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tuổi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r>
              <a:rPr lang="en-US" sz="7200" dirty="0" err="1">
                <a:solidFill>
                  <a:schemeClr val="bg1"/>
                </a:solidFill>
              </a:rPr>
              <a:t>thơ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98;p4">
            <a:extLst>
              <a:ext uri="{FF2B5EF4-FFF2-40B4-BE49-F238E27FC236}">
                <a16:creationId xmlns:a16="http://schemas.microsoft.com/office/drawing/2014/main" id="{6D212D2E-BEF7-409D-B816-159294F66168}"/>
              </a:ext>
            </a:extLst>
          </p:cNvPr>
          <p:cNvSpPr/>
          <p:nvPr/>
        </p:nvSpPr>
        <p:spPr>
          <a:xfrm>
            <a:off x="0" y="97736"/>
            <a:ext cx="18288000" cy="10363200"/>
          </a:xfrm>
          <a:custGeom>
            <a:avLst/>
            <a:gdLst/>
            <a:ahLst/>
            <a:cxnLst/>
            <a:rect l="l" t="t" r="r" b="b"/>
            <a:pathLst>
              <a:path w="19708022" h="13130470" extrusionOk="0">
                <a:moveTo>
                  <a:pt x="0" y="0"/>
                </a:moveTo>
                <a:lnTo>
                  <a:pt x="19708022" y="0"/>
                </a:lnTo>
                <a:lnTo>
                  <a:pt x="19708022" y="13130470"/>
                </a:lnTo>
                <a:lnTo>
                  <a:pt x="0" y="13130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t="366" r="-7763" b="-27067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8248B95-B487-857E-D2CA-429CC60B48D0}"/>
              </a:ext>
            </a:extLst>
          </p:cNvPr>
          <p:cNvSpPr/>
          <p:nvPr/>
        </p:nvSpPr>
        <p:spPr>
          <a:xfrm>
            <a:off x="1014413" y="785024"/>
            <a:ext cx="16087725" cy="851613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E1D77E-E339-67F3-ABC3-BE611ED1CF7C}"/>
              </a:ext>
            </a:extLst>
          </p:cNvPr>
          <p:cNvSpPr txBox="1"/>
          <p:nvPr/>
        </p:nvSpPr>
        <p:spPr>
          <a:xfrm>
            <a:off x="2781455" y="3258861"/>
            <a:ext cx="142725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/>
              <a:t>- Tìm đọc câu chuyện về thế giới tuổi thơ</a:t>
            </a:r>
          </a:p>
          <a:p>
            <a:endParaRPr lang="en-US" sz="3600"/>
          </a:p>
          <a:p>
            <a:r>
              <a:rPr lang="vi-VN" sz="3600"/>
              <a:t>- Biết trao đổi, chia sẻ với bạn về nội dung câu chuyện đã đọc; nhớ tên những câu chuyện của tác giả yêu thích và kể lại cho người thân.</a:t>
            </a:r>
          </a:p>
          <a:p>
            <a:endParaRPr lang="en-US" sz="3600"/>
          </a:p>
          <a:p>
            <a:r>
              <a:rPr lang="vi-VN" sz="3600"/>
              <a:t>- Biết vận dụng kiến thức từ bài học để vận dụng vào thực tiễn: Rèn luyện  thói quen đọc sách và biết thể hiện suy nghĩ, cảm xúc của mình về câu chuyện đã đọc. </a:t>
            </a:r>
          </a:p>
        </p:txBody>
      </p:sp>
      <p:pic>
        <p:nvPicPr>
          <p:cNvPr id="8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EF7F3B3B-B6C0-C7E0-6759-9924B8396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37" y="2755246"/>
            <a:ext cx="1313718" cy="13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8278F105-AAFD-C772-A7BB-88C9BAEC3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578" y="4386234"/>
            <a:ext cx="1313718" cy="13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EED126-80D3-459B-0875-974FD0797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5375" y="693125"/>
            <a:ext cx="8385776" cy="2414225"/>
          </a:xfrm>
          <a:prstGeom prst="rect">
            <a:avLst/>
          </a:prstGeom>
        </p:spPr>
      </p:pic>
      <p:pic>
        <p:nvPicPr>
          <p:cNvPr id="14" name="Picture 2" descr="Hình ảnh Phim Hoạt Hình Táo Dễ Thương PNG , Táo, Dễ Thương ...">
            <a:extLst>
              <a:ext uri="{FF2B5EF4-FFF2-40B4-BE49-F238E27FC236}">
                <a16:creationId xmlns:a16="http://schemas.microsoft.com/office/drawing/2014/main" id="{D789FD58-99C0-79BB-3299-D7E3698B0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500" b="94688" l="9375" r="90000">
                        <a14:foregroundMark x1="10938" y1="46094" x2="9531" y2="56875"/>
                        <a14:foregroundMark x1="9531" y1="56875" x2="10938" y2="63438"/>
                        <a14:foregroundMark x1="63594" y1="10313" x2="77813" y2="7969"/>
                        <a14:foregroundMark x1="77813" y1="7969" x2="85313" y2="10469"/>
                        <a14:foregroundMark x1="45313" y1="10938" x2="51094" y2="28125"/>
                        <a14:foregroundMark x1="74844" y1="13125" x2="53125" y2="26094"/>
                        <a14:foregroundMark x1="78281" y1="10469" x2="55000" y2="20313"/>
                        <a14:foregroundMark x1="59375" y1="12500" x2="54219" y2="22969"/>
                        <a14:foregroundMark x1="54219" y1="22969" x2="72813" y2="22500"/>
                        <a14:foregroundMark x1="72813" y1="22500" x2="83125" y2="14063"/>
                        <a14:foregroundMark x1="83125" y1="14063" x2="85313" y2="7500"/>
                        <a14:foregroundMark x1="85313" y1="9219" x2="77500" y2="22188"/>
                        <a14:foregroundMark x1="77500" y1="22188" x2="55937" y2="26875"/>
                        <a14:foregroundMark x1="55937" y1="26875" x2="55000" y2="26719"/>
                        <a14:foregroundMark x1="56875" y1="15313" x2="53438" y2="24219"/>
                        <a14:foregroundMark x1="47188" y1="16250" x2="47500" y2="33281"/>
                        <a14:foregroundMark x1="47500" y1="33281" x2="55000" y2="57969"/>
                        <a14:foregroundMark x1="55000" y1="57969" x2="61094" y2="57344"/>
                        <a14:foregroundMark x1="85469" y1="39375" x2="87656" y2="61563"/>
                        <a14:foregroundMark x1="87656" y1="61563" x2="82344" y2="73438"/>
                        <a14:foregroundMark x1="82344" y1="73438" x2="73906" y2="83438"/>
                        <a14:foregroundMark x1="73906" y1="83438" x2="65313" y2="88594"/>
                        <a14:foregroundMark x1="65313" y1="88594" x2="34844" y2="90625"/>
                        <a14:foregroundMark x1="34844" y1="90625" x2="30625" y2="89844"/>
                        <a14:foregroundMark x1="30312" y1="59531" x2="38438" y2="64219"/>
                        <a14:foregroundMark x1="38438" y1="64219" x2="43750" y2="65156"/>
                        <a14:foregroundMark x1="43750" y1="63281" x2="60781" y2="65000"/>
                        <a14:foregroundMark x1="63125" y1="59062" x2="70469" y2="64375"/>
                        <a14:foregroundMark x1="67813" y1="61250" x2="57188" y2="82969"/>
                        <a14:foregroundMark x1="40781" y1="94063" x2="52344" y2="92969"/>
                        <a14:foregroundMark x1="52344" y1="94688" x2="62656" y2="92500"/>
                        <a14:foregroundMark x1="40625" y1="22500" x2="26563" y2="25781"/>
                        <a14:foregroundMark x1="30000" y1="23594" x2="20000" y2="30000"/>
                        <a14:foregroundMark x1="32344" y1="24375" x2="16406" y2="39063"/>
                        <a14:foregroundMark x1="11250" y1="44844" x2="20469" y2="29375"/>
                        <a14:foregroundMark x1="20469" y1="29375" x2="32031" y2="23594"/>
                        <a14:foregroundMark x1="32031" y1="23594" x2="38281" y2="2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737" y="6270379"/>
            <a:ext cx="1313718" cy="131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201;p4">
            <a:extLst>
              <a:ext uri="{FF2B5EF4-FFF2-40B4-BE49-F238E27FC236}">
                <a16:creationId xmlns:a16="http://schemas.microsoft.com/office/drawing/2014/main" id="{82CD2A6C-9138-4F8B-ACDB-F5CD6753688D}"/>
              </a:ext>
            </a:extLst>
          </p:cNvPr>
          <p:cNvSpPr/>
          <p:nvPr/>
        </p:nvSpPr>
        <p:spPr>
          <a:xfrm rot="-435543">
            <a:off x="14951940" y="7155042"/>
            <a:ext cx="3338945" cy="3374911"/>
          </a:xfrm>
          <a:custGeom>
            <a:avLst/>
            <a:gdLst/>
            <a:ahLst/>
            <a:cxnLst/>
            <a:rect l="l" t="t" r="r" b="b"/>
            <a:pathLst>
              <a:path w="3106289" h="3082992" extrusionOk="0">
                <a:moveTo>
                  <a:pt x="0" y="0"/>
                </a:moveTo>
                <a:lnTo>
                  <a:pt x="3106289" y="0"/>
                </a:lnTo>
                <a:lnTo>
                  <a:pt x="3106289" y="3082992"/>
                </a:lnTo>
                <a:lnTo>
                  <a:pt x="0" y="3082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Google Shape;200;p4">
            <a:extLst>
              <a:ext uri="{FF2B5EF4-FFF2-40B4-BE49-F238E27FC236}">
                <a16:creationId xmlns:a16="http://schemas.microsoft.com/office/drawing/2014/main" id="{F31B9CEE-29FD-45FC-A358-A214144B0F3B}"/>
              </a:ext>
            </a:extLst>
          </p:cNvPr>
          <p:cNvSpPr/>
          <p:nvPr/>
        </p:nvSpPr>
        <p:spPr>
          <a:xfrm>
            <a:off x="-82020" y="69137"/>
            <a:ext cx="3511020" cy="2354976"/>
          </a:xfrm>
          <a:custGeom>
            <a:avLst/>
            <a:gdLst/>
            <a:ahLst/>
            <a:cxnLst/>
            <a:rect l="l" t="t" r="r" b="b"/>
            <a:pathLst>
              <a:path w="10758106" h="8122370" extrusionOk="0">
                <a:moveTo>
                  <a:pt x="0" y="0"/>
                </a:moveTo>
                <a:lnTo>
                  <a:pt x="10758105" y="0"/>
                </a:lnTo>
                <a:lnTo>
                  <a:pt x="10758105" y="8122370"/>
                </a:lnTo>
                <a:lnTo>
                  <a:pt x="0" y="81223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397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ABB52B91-6C97-CC49-2BEA-F724C2E67C2B}"/>
              </a:ext>
            </a:extLst>
          </p:cNvPr>
          <p:cNvSpPr/>
          <p:nvPr/>
        </p:nvSpPr>
        <p:spPr>
          <a:xfrm>
            <a:off x="-389469" y="520467"/>
            <a:ext cx="19082085" cy="9144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GB" sz="2700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30D69A-2892-A6A5-941B-5FB1F7FB8CE4}"/>
              </a:ext>
            </a:extLst>
          </p:cNvPr>
          <p:cNvGrpSpPr/>
          <p:nvPr/>
        </p:nvGrpSpPr>
        <p:grpSpPr>
          <a:xfrm>
            <a:off x="352032" y="3102560"/>
            <a:ext cx="6310719" cy="4514850"/>
            <a:chOff x="762000" y="1714500"/>
            <a:chExt cx="3676650" cy="3009900"/>
          </a:xfrm>
        </p:grpSpPr>
        <p:sp>
          <p:nvSpPr>
            <p:cNvPr id="54" name="Cloud 53">
              <a:extLst>
                <a:ext uri="{FF2B5EF4-FFF2-40B4-BE49-F238E27FC236}">
                  <a16:creationId xmlns:a16="http://schemas.microsoft.com/office/drawing/2014/main" id="{4038C77B-A025-385F-AB1C-8CD3929703DE}"/>
                </a:ext>
              </a:extLst>
            </p:cNvPr>
            <p:cNvSpPr/>
            <p:nvPr/>
          </p:nvSpPr>
          <p:spPr>
            <a:xfrm>
              <a:off x="762000" y="1714500"/>
              <a:ext cx="3676650" cy="3009900"/>
            </a:xfrm>
            <a:prstGeom prst="cloud">
              <a:avLst/>
            </a:prstGeom>
            <a:solidFill>
              <a:srgbClr val="EC7F97"/>
            </a:solidFill>
            <a:ln>
              <a:solidFill>
                <a:srgbClr val="EA66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en-GB" sz="270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98260-1A17-1236-1F22-CA5FC3FDABD4}"/>
                </a:ext>
              </a:extLst>
            </p:cNvPr>
            <p:cNvSpPr txBox="1"/>
            <p:nvPr/>
          </p:nvSpPr>
          <p:spPr>
            <a:xfrm>
              <a:off x="1026298" y="2485162"/>
              <a:ext cx="31813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Câu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chuyện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thế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giới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tuổi</a:t>
              </a:r>
              <a:r>
                <a:rPr lang="en-US" sz="4200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200" b="1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thơ</a:t>
              </a:r>
              <a:endParaRPr lang="en-GB" sz="4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56" name="Curved Connector 15">
            <a:extLst>
              <a:ext uri="{FF2B5EF4-FFF2-40B4-BE49-F238E27FC236}">
                <a16:creationId xmlns:a16="http://schemas.microsoft.com/office/drawing/2014/main" id="{839C4320-C41B-04AE-3056-D188E16CF71D}"/>
              </a:ext>
            </a:extLst>
          </p:cNvPr>
          <p:cNvCxnSpPr>
            <a:cxnSpLocks/>
            <a:stCxn id="54" idx="0"/>
          </p:cNvCxnSpPr>
          <p:nvPr/>
        </p:nvCxnSpPr>
        <p:spPr>
          <a:xfrm flipV="1">
            <a:off x="6657492" y="2741906"/>
            <a:ext cx="2915283" cy="2618079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16">
            <a:extLst>
              <a:ext uri="{FF2B5EF4-FFF2-40B4-BE49-F238E27FC236}">
                <a16:creationId xmlns:a16="http://schemas.microsoft.com/office/drawing/2014/main" id="{A91471EB-CA72-23CA-6352-5070B6F37EFF}"/>
              </a:ext>
            </a:extLst>
          </p:cNvPr>
          <p:cNvSpPr/>
          <p:nvPr/>
        </p:nvSpPr>
        <p:spPr>
          <a:xfrm>
            <a:off x="9471872" y="414339"/>
            <a:ext cx="7825528" cy="3106026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 trẻ em quan tâm, yêu thích, muốn khám phá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Nhóc Ni-cô-lai: những chuyện chưa kể (Gô-xi-nhi và Xăng-pê)</a:t>
            </a:r>
          </a:p>
        </p:txBody>
      </p:sp>
      <p:cxnSp>
        <p:nvCxnSpPr>
          <p:cNvPr id="58" name="Curved Connector 17">
            <a:extLst>
              <a:ext uri="{FF2B5EF4-FFF2-40B4-BE49-F238E27FC236}">
                <a16:creationId xmlns:a16="http://schemas.microsoft.com/office/drawing/2014/main" id="{DA4C31F2-95F6-1446-E8B7-FC1A6C50660D}"/>
              </a:ext>
            </a:extLst>
          </p:cNvPr>
          <p:cNvCxnSpPr>
            <a:stCxn id="54" idx="0"/>
          </p:cNvCxnSpPr>
          <p:nvPr/>
        </p:nvCxnSpPr>
        <p:spPr>
          <a:xfrm flipV="1">
            <a:off x="6657492" y="4930066"/>
            <a:ext cx="2814381" cy="429920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ounded Rectangle 16">
            <a:extLst>
              <a:ext uri="{FF2B5EF4-FFF2-40B4-BE49-F238E27FC236}">
                <a16:creationId xmlns:a16="http://schemas.microsoft.com/office/drawing/2014/main" id="{B15A2161-A626-07F9-1D9A-5C8B5DAFC612}"/>
              </a:ext>
            </a:extLst>
          </p:cNvPr>
          <p:cNvSpPr/>
          <p:nvPr/>
        </p:nvSpPr>
        <p:spPr>
          <a:xfrm>
            <a:off x="9525000" y="3848100"/>
            <a:ext cx="8537077" cy="3209925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 defTabSz="1371600"/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 suy nghĩ, cách hiểu, cách suy luận, tưởng tượng của trẻ em về thế giới xung quanh</a:t>
            </a:r>
          </a:p>
          <a:p>
            <a:pPr algn="ctr" defTabSz="1371600"/>
            <a:r>
              <a:rPr lang="vi-VN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10 ngày ngắm thế giới của Mắt Nhắm Tịt (Nhiều tác giả)</a:t>
            </a:r>
          </a:p>
        </p:txBody>
      </p:sp>
      <p:cxnSp>
        <p:nvCxnSpPr>
          <p:cNvPr id="60" name="Curved Connector 19">
            <a:extLst>
              <a:ext uri="{FF2B5EF4-FFF2-40B4-BE49-F238E27FC236}">
                <a16:creationId xmlns:a16="http://schemas.microsoft.com/office/drawing/2014/main" id="{C33E8A16-24E2-28D8-07F8-3AE461803809}"/>
              </a:ext>
            </a:extLst>
          </p:cNvPr>
          <p:cNvCxnSpPr>
            <a:cxnSpLocks/>
            <a:stCxn id="54" idx="0"/>
          </p:cNvCxnSpPr>
          <p:nvPr/>
        </p:nvCxnSpPr>
        <p:spPr>
          <a:xfrm>
            <a:off x="6657492" y="5359985"/>
            <a:ext cx="2832102" cy="2379516"/>
          </a:xfrm>
          <a:prstGeom prst="curvedConnector3">
            <a:avLst/>
          </a:prstGeom>
          <a:ln w="76200">
            <a:solidFill>
              <a:srgbClr val="EC7F9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ounded Rectangle 16">
            <a:extLst>
              <a:ext uri="{FF2B5EF4-FFF2-40B4-BE49-F238E27FC236}">
                <a16:creationId xmlns:a16="http://schemas.microsoft.com/office/drawing/2014/main" id="{4346A47E-3414-4FFA-3FC0-198D6E4791B2}"/>
              </a:ext>
            </a:extLst>
          </p:cNvPr>
          <p:cNvSpPr/>
          <p:nvPr/>
        </p:nvSpPr>
        <p:spPr>
          <a:xfrm>
            <a:off x="9511029" y="7315199"/>
            <a:ext cx="8058150" cy="2095501"/>
          </a:xfrm>
          <a:custGeom>
            <a:avLst/>
            <a:gdLst>
              <a:gd name="connsiteX0" fmla="*/ 0 w 5372100"/>
              <a:gd name="connsiteY0" fmla="*/ 227925 h 1367522"/>
              <a:gd name="connsiteX1" fmla="*/ 227925 w 5372100"/>
              <a:gd name="connsiteY1" fmla="*/ 0 h 1367522"/>
              <a:gd name="connsiteX2" fmla="*/ 5144175 w 5372100"/>
              <a:gd name="connsiteY2" fmla="*/ 0 h 1367522"/>
              <a:gd name="connsiteX3" fmla="*/ 5372100 w 5372100"/>
              <a:gd name="connsiteY3" fmla="*/ 227925 h 1367522"/>
              <a:gd name="connsiteX4" fmla="*/ 5372100 w 5372100"/>
              <a:gd name="connsiteY4" fmla="*/ 1139597 h 1367522"/>
              <a:gd name="connsiteX5" fmla="*/ 5144175 w 5372100"/>
              <a:gd name="connsiteY5" fmla="*/ 1367522 h 1367522"/>
              <a:gd name="connsiteX6" fmla="*/ 227925 w 5372100"/>
              <a:gd name="connsiteY6" fmla="*/ 1367522 h 1367522"/>
              <a:gd name="connsiteX7" fmla="*/ 0 w 5372100"/>
              <a:gd name="connsiteY7" fmla="*/ 1139597 h 1367522"/>
              <a:gd name="connsiteX8" fmla="*/ 0 w 5372100"/>
              <a:gd name="connsiteY8" fmla="*/ 227925 h 1367522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227925 w 5372100"/>
              <a:gd name="connsiteY7" fmla="*/ 1504950 h 1504950"/>
              <a:gd name="connsiteX8" fmla="*/ 0 w 5372100"/>
              <a:gd name="connsiteY8" fmla="*/ 1277025 h 1504950"/>
              <a:gd name="connsiteX9" fmla="*/ 0 w 5372100"/>
              <a:gd name="connsiteY9" fmla="*/ 365353 h 1504950"/>
              <a:gd name="connsiteX0" fmla="*/ 0 w 5372100"/>
              <a:gd name="connsiteY0" fmla="*/ 365353 h 1504950"/>
              <a:gd name="connsiteX1" fmla="*/ 227925 w 5372100"/>
              <a:gd name="connsiteY1" fmla="*/ 137428 h 1504950"/>
              <a:gd name="connsiteX2" fmla="*/ 2810468 w 5372100"/>
              <a:gd name="connsiteY2" fmla="*/ 0 h 1504950"/>
              <a:gd name="connsiteX3" fmla="*/ 5144175 w 5372100"/>
              <a:gd name="connsiteY3" fmla="*/ 137428 h 1504950"/>
              <a:gd name="connsiteX4" fmla="*/ 5372100 w 5372100"/>
              <a:gd name="connsiteY4" fmla="*/ 365353 h 1504950"/>
              <a:gd name="connsiteX5" fmla="*/ 5372100 w 5372100"/>
              <a:gd name="connsiteY5" fmla="*/ 1277025 h 1504950"/>
              <a:gd name="connsiteX6" fmla="*/ 5144175 w 5372100"/>
              <a:gd name="connsiteY6" fmla="*/ 1504950 h 1504950"/>
              <a:gd name="connsiteX7" fmla="*/ 1305518 w 5372100"/>
              <a:gd name="connsiteY7" fmla="*/ 1314450 h 1504950"/>
              <a:gd name="connsiteX8" fmla="*/ 227925 w 5372100"/>
              <a:gd name="connsiteY8" fmla="*/ 1504950 h 1504950"/>
              <a:gd name="connsiteX9" fmla="*/ 0 w 5372100"/>
              <a:gd name="connsiteY9" fmla="*/ 1277025 h 1504950"/>
              <a:gd name="connsiteX10" fmla="*/ 0 w 5372100"/>
              <a:gd name="connsiteY10" fmla="*/ 365353 h 1504950"/>
              <a:gd name="connsiteX0" fmla="*/ 0 w 5372100"/>
              <a:gd name="connsiteY0" fmla="*/ 365353 h 1509572"/>
              <a:gd name="connsiteX1" fmla="*/ 227925 w 5372100"/>
              <a:gd name="connsiteY1" fmla="*/ 137428 h 1509572"/>
              <a:gd name="connsiteX2" fmla="*/ 2810468 w 5372100"/>
              <a:gd name="connsiteY2" fmla="*/ 0 h 1509572"/>
              <a:gd name="connsiteX3" fmla="*/ 5144175 w 5372100"/>
              <a:gd name="connsiteY3" fmla="*/ 137428 h 1509572"/>
              <a:gd name="connsiteX4" fmla="*/ 5372100 w 5372100"/>
              <a:gd name="connsiteY4" fmla="*/ 365353 h 1509572"/>
              <a:gd name="connsiteX5" fmla="*/ 5372100 w 5372100"/>
              <a:gd name="connsiteY5" fmla="*/ 1277025 h 1509572"/>
              <a:gd name="connsiteX6" fmla="*/ 5144175 w 5372100"/>
              <a:gd name="connsiteY6" fmla="*/ 1504950 h 1509572"/>
              <a:gd name="connsiteX7" fmla="*/ 4734518 w 5372100"/>
              <a:gd name="connsiteY7" fmla="*/ 1390650 h 1509572"/>
              <a:gd name="connsiteX8" fmla="*/ 1305518 w 5372100"/>
              <a:gd name="connsiteY8" fmla="*/ 1314450 h 1509572"/>
              <a:gd name="connsiteX9" fmla="*/ 227925 w 5372100"/>
              <a:gd name="connsiteY9" fmla="*/ 1504950 h 1509572"/>
              <a:gd name="connsiteX10" fmla="*/ 0 w 5372100"/>
              <a:gd name="connsiteY10" fmla="*/ 1277025 h 1509572"/>
              <a:gd name="connsiteX11" fmla="*/ 0 w 5372100"/>
              <a:gd name="connsiteY11" fmla="*/ 365353 h 150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72100" h="1509572">
                <a:moveTo>
                  <a:pt x="0" y="365353"/>
                </a:moveTo>
                <a:cubicBezTo>
                  <a:pt x="0" y="239473"/>
                  <a:pt x="102045" y="137428"/>
                  <a:pt x="227925" y="137428"/>
                </a:cubicBezTo>
                <a:cubicBezTo>
                  <a:pt x="1012573" y="129719"/>
                  <a:pt x="2025820" y="7709"/>
                  <a:pt x="2810468" y="0"/>
                </a:cubicBezTo>
                <a:cubicBezTo>
                  <a:pt x="3664570" y="7709"/>
                  <a:pt x="4290073" y="129719"/>
                  <a:pt x="5144175" y="137428"/>
                </a:cubicBezTo>
                <a:cubicBezTo>
                  <a:pt x="5270055" y="137428"/>
                  <a:pt x="5372100" y="239473"/>
                  <a:pt x="5372100" y="365353"/>
                </a:cubicBezTo>
                <a:lnTo>
                  <a:pt x="5372100" y="1277025"/>
                </a:lnTo>
                <a:cubicBezTo>
                  <a:pt x="5372100" y="1402905"/>
                  <a:pt x="5270055" y="1504950"/>
                  <a:pt x="5144175" y="1504950"/>
                </a:cubicBezTo>
                <a:cubicBezTo>
                  <a:pt x="4964886" y="1533413"/>
                  <a:pt x="5374294" y="1422400"/>
                  <a:pt x="4734518" y="1390650"/>
                </a:cubicBezTo>
                <a:cubicBezTo>
                  <a:pt x="4094742" y="1358900"/>
                  <a:pt x="1983592" y="1304925"/>
                  <a:pt x="1305518" y="1314450"/>
                </a:cubicBezTo>
                <a:lnTo>
                  <a:pt x="227925" y="1504950"/>
                </a:lnTo>
                <a:cubicBezTo>
                  <a:pt x="102045" y="1504950"/>
                  <a:pt x="0" y="1402905"/>
                  <a:pt x="0" y="1277025"/>
                </a:cubicBezTo>
                <a:lnTo>
                  <a:pt x="0" y="3653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7F9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 cảm, cảm xúc của trẻ em đối với các sự vật, hiện tượng trong cuộc sống</a:t>
            </a:r>
          </a:p>
          <a:p>
            <a:pPr algn="ctr" defTabSz="1371600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Miền quê thơ ấu (Nguyễn Trọng Tạo)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4648200" y="0"/>
            <a:ext cx="10001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phiếu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523509-68E9-FC83-3C04-624860BFB1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876300"/>
            <a:ext cx="6629400" cy="9376803"/>
          </a:xfrm>
          <a:prstGeom prst="rect">
            <a:avLst/>
          </a:prstGeom>
        </p:spPr>
      </p:pic>
      <p:pic>
        <p:nvPicPr>
          <p:cNvPr id="7" name="图片 32">
            <a:extLst>
              <a:ext uri="{FF2B5EF4-FFF2-40B4-BE49-F238E27FC236}">
                <a16:creationId xmlns:a16="http://schemas.microsoft.com/office/drawing/2014/main" id="{F1235F89-5A3E-4B96-B357-8446377AD8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3094556"/>
            <a:ext cx="4800600" cy="633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84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5">
                <a:alpha val="100000"/>
              </a:srgbClr>
            </a:gs>
            <a:gs pos="33333">
              <a:srgbClr val="FFFFF5">
                <a:alpha val="100000"/>
              </a:srgbClr>
            </a:gs>
            <a:gs pos="66667">
              <a:srgbClr val="FFFCD4">
                <a:alpha val="100000"/>
              </a:srgbClr>
            </a:gs>
            <a:gs pos="100000">
              <a:srgbClr val="FFFCD4">
                <a:alpha val="100000"/>
              </a:srgbClr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5">
            <a:extLst>
              <a:ext uri="{FF2B5EF4-FFF2-40B4-BE49-F238E27FC236}">
                <a16:creationId xmlns:a16="http://schemas.microsoft.com/office/drawing/2014/main" id="{694D1CD9-084D-CE12-10E9-45F83AC943C7}"/>
              </a:ext>
            </a:extLst>
          </p:cNvPr>
          <p:cNvGrpSpPr/>
          <p:nvPr/>
        </p:nvGrpSpPr>
        <p:grpSpPr>
          <a:xfrm>
            <a:off x="-2514600" y="8449877"/>
            <a:ext cx="24464296" cy="3674245"/>
            <a:chOff x="0" y="0"/>
            <a:chExt cx="32619061" cy="4898994"/>
          </a:xfrm>
        </p:grpSpPr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1A6A6227-121C-B691-4A7F-B70216AFA035}"/>
                </a:ext>
              </a:extLst>
            </p:cNvPr>
            <p:cNvSpPr/>
            <p:nvPr/>
          </p:nvSpPr>
          <p:spPr>
            <a:xfrm>
              <a:off x="14520740" y="0"/>
              <a:ext cx="18098322" cy="3776428"/>
            </a:xfrm>
            <a:custGeom>
              <a:avLst/>
              <a:gdLst/>
              <a:ahLst/>
              <a:cxnLst/>
              <a:rect l="l" t="t" r="r" b="b"/>
              <a:pathLst>
                <a:path w="18098322" h="3776428">
                  <a:moveTo>
                    <a:pt x="0" y="0"/>
                  </a:moveTo>
                  <a:lnTo>
                    <a:pt x="18098321" y="0"/>
                  </a:lnTo>
                  <a:lnTo>
                    <a:pt x="18098321" y="3776428"/>
                  </a:lnTo>
                  <a:lnTo>
                    <a:pt x="0" y="3776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67E2CA23-4106-B88A-F710-2E8EC37B6254}"/>
                </a:ext>
              </a:extLst>
            </p:cNvPr>
            <p:cNvSpPr/>
            <p:nvPr/>
          </p:nvSpPr>
          <p:spPr>
            <a:xfrm rot="187824">
              <a:off x="91969" y="518887"/>
              <a:ext cx="18574690" cy="3875828"/>
            </a:xfrm>
            <a:custGeom>
              <a:avLst/>
              <a:gdLst/>
              <a:ahLst/>
              <a:cxnLst/>
              <a:rect l="l" t="t" r="r" b="b"/>
              <a:pathLst>
                <a:path w="18574690" h="3875828">
                  <a:moveTo>
                    <a:pt x="0" y="0"/>
                  </a:moveTo>
                  <a:lnTo>
                    <a:pt x="18574690" y="0"/>
                  </a:lnTo>
                  <a:lnTo>
                    <a:pt x="18574690" y="3875828"/>
                  </a:lnTo>
                  <a:lnTo>
                    <a:pt x="0" y="38758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40778"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0153E7-6C0E-2DB7-AD60-75AAA90FC2C4}"/>
              </a:ext>
            </a:extLst>
          </p:cNvPr>
          <p:cNvSpPr txBox="1"/>
          <p:nvPr/>
        </p:nvSpPr>
        <p:spPr>
          <a:xfrm>
            <a:off x="3276600" y="0"/>
            <a:ext cx="12058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3. Trao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chuyện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图片 54">
            <a:extLst>
              <a:ext uri="{FF2B5EF4-FFF2-40B4-BE49-F238E27FC236}">
                <a16:creationId xmlns:a16="http://schemas.microsoft.com/office/drawing/2014/main" id="{D51BE256-7C0B-3A3E-8AFD-3DB68583D3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27703" y="-2779802"/>
            <a:ext cx="8839200" cy="161514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20D88-6B19-95C1-DF34-567D6555A0FF}"/>
              </a:ext>
            </a:extLst>
          </p:cNvPr>
          <p:cNvSpPr txBox="1"/>
          <p:nvPr/>
        </p:nvSpPr>
        <p:spPr>
          <a:xfrm>
            <a:off x="3886200" y="2476500"/>
            <a:ext cx="113538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Kể tóm tắt câu chuyện và giới thiệu về nhân vật ch</a:t>
            </a:r>
            <a:r>
              <a:rPr lang="en-US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</a:t>
            </a:r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Nêu điều thú vị về thế giới tuổi thơ được thể hiện trong câu chuyện.</a:t>
            </a:r>
          </a:p>
          <a:p>
            <a:pPr algn="just"/>
            <a:r>
              <a:rPr lang="vi-VN" sz="5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Chia sẻ những điều em học tập được về cách kể chuyện.</a:t>
            </a:r>
          </a:p>
        </p:txBody>
      </p:sp>
    </p:spTree>
    <p:extLst>
      <p:ext uri="{BB962C8B-B14F-4D97-AF65-F5344CB8AC3E}">
        <p14:creationId xmlns:p14="http://schemas.microsoft.com/office/powerpoint/2010/main" val="3252293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67</TotalTime>
  <Words>329</Words>
  <Application>Microsoft Office PowerPoint</Application>
  <PresentationFormat>Custom</PresentationFormat>
  <Paragraphs>31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Cambria</vt:lpstr>
      <vt:lpstr>Calibri</vt:lpstr>
      <vt:lpstr>等线</vt:lpstr>
      <vt:lpstr>Dynapuff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Vũ Kim Ngân</cp:lastModifiedBy>
  <cp:revision>11</cp:revision>
  <dcterms:created xsi:type="dcterms:W3CDTF">2006-08-16T00:00:00Z</dcterms:created>
  <dcterms:modified xsi:type="dcterms:W3CDTF">2025-09-08T13:35:14Z</dcterms:modified>
  <cp:category>9Slide.vn</cp:category>
  <dc:identifier>DAGGBMTwqNQ</dc:identifier>
</cp:coreProperties>
</file>