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1"/>
  </p:notesMasterIdLst>
  <p:sldIdLst>
    <p:sldId id="362" r:id="rId4"/>
    <p:sldId id="292" r:id="rId5"/>
    <p:sldId id="544" r:id="rId6"/>
    <p:sldId id="545" r:id="rId7"/>
    <p:sldId id="634" r:id="rId8"/>
    <p:sldId id="573" r:id="rId9"/>
    <p:sldId id="571" r:id="rId10"/>
    <p:sldId id="260" r:id="rId11"/>
    <p:sldId id="647" r:id="rId12"/>
    <p:sldId id="533" r:id="rId13"/>
    <p:sldId id="295" r:id="rId14"/>
    <p:sldId id="648" r:id="rId15"/>
    <p:sldId id="262" r:id="rId16"/>
    <p:sldId id="635" r:id="rId17"/>
    <p:sldId id="636" r:id="rId18"/>
    <p:sldId id="637" r:id="rId19"/>
    <p:sldId id="645" r:id="rId20"/>
    <p:sldId id="646" r:id="rId21"/>
    <p:sldId id="638" r:id="rId22"/>
    <p:sldId id="639" r:id="rId23"/>
    <p:sldId id="643" r:id="rId24"/>
    <p:sldId id="644" r:id="rId25"/>
    <p:sldId id="290" r:id="rId26"/>
    <p:sldId id="275" r:id="rId27"/>
    <p:sldId id="640" r:id="rId28"/>
    <p:sldId id="641"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ED5"/>
    <a:srgbClr val="FBCC0F"/>
    <a:srgbClr val="FF0066"/>
    <a:srgbClr val="D2EFFA"/>
    <a:srgbClr val="84D1F0"/>
    <a:srgbClr val="66FF33"/>
    <a:srgbClr val="66FFCC"/>
    <a:srgbClr val="6600FF"/>
    <a:srgbClr val="0099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00" autoAdjust="0"/>
  </p:normalViewPr>
  <p:slideViewPr>
    <p:cSldViewPr snapToGrid="0">
      <p:cViewPr varScale="1">
        <p:scale>
          <a:sx n="63" d="100"/>
          <a:sy n="63" d="100"/>
        </p:scale>
        <p:origin x="79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8B02-EB84-4554-9D84-707E967A9383}"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BCC77-1300-480B-B7B2-A4C33425DC03}" type="slidenum">
              <a:rPr lang="en-US" smtClean="0"/>
              <a:t>‹#›</a:t>
            </a:fld>
            <a:endParaRPr lang="en-US"/>
          </a:p>
        </p:txBody>
      </p:sp>
    </p:spTree>
    <p:extLst>
      <p:ext uri="{BB962C8B-B14F-4D97-AF65-F5344CB8AC3E}">
        <p14:creationId xmlns:p14="http://schemas.microsoft.com/office/powerpoint/2010/main" val="268747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 vào tên bài đến YCCD</a:t>
            </a:r>
          </a:p>
        </p:txBody>
      </p:sp>
      <p:sp>
        <p:nvSpPr>
          <p:cNvPr id="4" name="Slide Number Placeholder 3"/>
          <p:cNvSpPr>
            <a:spLocks noGrp="1"/>
          </p:cNvSpPr>
          <p:nvPr>
            <p:ph type="sldNum" sz="quarter" idx="5"/>
          </p:nvPr>
        </p:nvSpPr>
        <p:spPr/>
        <p:txBody>
          <a:bodyPr/>
          <a:lstStyle/>
          <a:p>
            <a:fld id="{B5BBCC77-1300-480B-B7B2-A4C33425DC03}" type="slidenum">
              <a:rPr lang="en-US" smtClean="0"/>
              <a:t>1</a:t>
            </a:fld>
            <a:endParaRPr lang="en-US"/>
          </a:p>
        </p:txBody>
      </p:sp>
    </p:spTree>
    <p:extLst>
      <p:ext uri="{BB962C8B-B14F-4D97-AF65-F5344CB8AC3E}">
        <p14:creationId xmlns:p14="http://schemas.microsoft.com/office/powerpoint/2010/main" val="418437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BCC77-1300-480B-B7B2-A4C33425DC03}" type="slidenum">
              <a:rPr lang="en-US" smtClean="0"/>
              <a:t>2</a:t>
            </a:fld>
            <a:endParaRPr lang="en-US"/>
          </a:p>
        </p:txBody>
      </p:sp>
    </p:spTree>
    <p:extLst>
      <p:ext uri="{BB962C8B-B14F-4D97-AF65-F5344CB8AC3E}">
        <p14:creationId xmlns:p14="http://schemas.microsoft.com/office/powerpoint/2010/main" val="28398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AutoNum type="arabicPeriod"/>
            </a:pPr>
            <a:endParaRPr lang="en-US" sz="1200" dirty="0">
              <a:latin typeface="Arial-Rounded" pitchFamily="34" charset="0"/>
              <a:ea typeface="Arial-Rounded" pitchFamily="34" charset="0"/>
              <a:cs typeface="Arial-Rounded"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4110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Nhấn vào hộp để ra đáp án và tìm được hộp quà may mắn</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341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Nhấn vào hộp để ra đáp án và tìm được hộp quà may mắn</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0353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Enter </a:t>
            </a:r>
            <a:r>
              <a:rPr lang="en-US" dirty="0" err="1"/>
              <a:t>để</a:t>
            </a:r>
            <a:r>
              <a:rPr lang="en-US" baseline="0" dirty="0"/>
              <a:t> </a:t>
            </a:r>
            <a:r>
              <a:rPr lang="en-US" baseline="0" dirty="0" err="1"/>
              <a:t>xuất</a:t>
            </a:r>
            <a:r>
              <a:rPr lang="en-US" baseline="0" dirty="0"/>
              <a:t> </a:t>
            </a:r>
            <a:r>
              <a:rPr lang="en-US" baseline="0" dirty="0" err="1"/>
              <a:t>hiện</a:t>
            </a:r>
            <a:r>
              <a:rPr lang="en-US" baseline="0" dirty="0"/>
              <a:t> T-Rex</a:t>
            </a:r>
          </a:p>
          <a:p>
            <a:r>
              <a:rPr lang="en-US" baseline="0" dirty="0" err="1"/>
              <a:t>Đọc</a:t>
            </a:r>
            <a:r>
              <a:rPr lang="en-US" baseline="0" dirty="0"/>
              <a:t> </a:t>
            </a:r>
            <a:r>
              <a:rPr lang="en-US" baseline="0" dirty="0" err="1"/>
              <a:t>câu</a:t>
            </a:r>
            <a:r>
              <a:rPr lang="en-US" baseline="0" dirty="0"/>
              <a:t> </a:t>
            </a:r>
            <a:r>
              <a:rPr lang="en-US" baseline="0" dirty="0" err="1"/>
              <a:t>hỏi</a:t>
            </a:r>
            <a:r>
              <a:rPr lang="en-US" baseline="0" dirty="0"/>
              <a:t> </a:t>
            </a:r>
            <a:r>
              <a:rPr lang="en-US" baseline="0" dirty="0" err="1"/>
              <a:t>xong</a:t>
            </a:r>
            <a:r>
              <a:rPr lang="en-US" baseline="0" dirty="0"/>
              <a:t>, enter </a:t>
            </a:r>
            <a:r>
              <a:rPr lang="en-US" baseline="0" dirty="0" err="1"/>
              <a:t>để</a:t>
            </a:r>
            <a:r>
              <a:rPr lang="en-US" baseline="0" dirty="0"/>
              <a:t> T-Rex </a:t>
            </a:r>
            <a:r>
              <a:rPr lang="en-US" baseline="0" dirty="0" err="1"/>
              <a:t>biến</a:t>
            </a:r>
            <a:r>
              <a:rPr lang="en-US" baseline="0" dirty="0"/>
              <a:t> </a:t>
            </a:r>
            <a:r>
              <a:rPr lang="en-US" baseline="0" dirty="0" err="1"/>
              <a:t>mất</a:t>
            </a:r>
            <a:endParaRPr lang="en-US" baseline="0" dirty="0"/>
          </a:p>
          <a:p>
            <a:r>
              <a:rPr lang="en-US" baseline="0" dirty="0" err="1"/>
              <a:t>Nhấn</a:t>
            </a:r>
            <a:r>
              <a:rPr lang="en-US" baseline="0" dirty="0"/>
              <a:t> </a:t>
            </a:r>
            <a:r>
              <a:rPr lang="en-US" baseline="0" dirty="0" err="1"/>
              <a:t>vào</a:t>
            </a:r>
            <a:r>
              <a:rPr lang="en-US" baseline="0" dirty="0"/>
              <a:t> </a:t>
            </a:r>
            <a:r>
              <a:rPr lang="en-US" baseline="0" dirty="0" err="1"/>
              <a:t>các</a:t>
            </a:r>
            <a:r>
              <a:rPr lang="en-US" baseline="0" dirty="0"/>
              <a:t> </a:t>
            </a:r>
            <a:r>
              <a:rPr lang="en-US" baseline="0" dirty="0" err="1"/>
              <a:t>hộp</a:t>
            </a:r>
            <a:r>
              <a:rPr lang="en-US" baseline="0" dirty="0"/>
              <a:t> </a:t>
            </a:r>
            <a:r>
              <a:rPr lang="en-US" baseline="0" dirty="0" err="1"/>
              <a:t>màu</a:t>
            </a:r>
            <a:r>
              <a:rPr lang="en-US" baseline="0" dirty="0"/>
              <a:t>, T-Rex ở </a:t>
            </a:r>
            <a:r>
              <a:rPr lang="en-US" baseline="0" dirty="0" err="1"/>
              <a:t>trong</a:t>
            </a:r>
            <a:r>
              <a:rPr lang="en-US" baseline="0" dirty="0"/>
              <a:t> </a:t>
            </a:r>
            <a:r>
              <a:rPr lang="en-US" baseline="0" dirty="0" err="1"/>
              <a:t>các</a:t>
            </a:r>
            <a:r>
              <a:rPr lang="en-US" baseline="0" dirty="0"/>
              <a:t> </a:t>
            </a:r>
            <a:r>
              <a:rPr lang="en-US" baseline="0" dirty="0" err="1"/>
              <a:t>hộp</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8676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sz="1200" dirty="0">
              <a:latin typeface="Arial-Rounded" pitchFamily="34" charset="0"/>
              <a:ea typeface="Arial-Rounded" pitchFamily="34" charset="0"/>
              <a:cs typeface="Arial-Rounded"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5060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BCC77-1300-480B-B7B2-A4C33425DC03}" type="slidenum">
              <a:rPr lang="en-US" smtClean="0"/>
              <a:t>11</a:t>
            </a:fld>
            <a:endParaRPr lang="en-US"/>
          </a:p>
        </p:txBody>
      </p:sp>
    </p:spTree>
    <p:extLst>
      <p:ext uri="{BB962C8B-B14F-4D97-AF65-F5344CB8AC3E}">
        <p14:creationId xmlns:p14="http://schemas.microsoft.com/office/powerpoint/2010/main" val="151535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64537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53235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971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2983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192553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58798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82730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886993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
        <p:nvSpPr>
          <p:cNvPr id="6" name="Rounded Rectangle 9">
            <a:extLst>
              <a:ext uri="{FF2B5EF4-FFF2-40B4-BE49-F238E27FC236}">
                <a16:creationId xmlns:a16="http://schemas.microsoft.com/office/drawing/2014/main" id="{E2CCBAD8-7B8D-414C-B55B-7BCC6C14C225}"/>
              </a:ext>
            </a:extLst>
          </p:cNvPr>
          <p:cNvSpPr/>
          <p:nvPr userDrawn="1"/>
        </p:nvSpPr>
        <p:spPr>
          <a:xfrm>
            <a:off x="369988" y="219076"/>
            <a:ext cx="11560175" cy="640566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1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5596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1931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12574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43468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86874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621446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109600" y="4482089"/>
            <a:ext cx="5972800" cy="615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394">
                <a:solidFill>
                  <a:schemeClr val="lt1"/>
                </a:solidFill>
              </a:defRPr>
            </a:lvl1pPr>
            <a:lvl2pPr lvl="1" rtl="0">
              <a:lnSpc>
                <a:spcPct val="100000"/>
              </a:lnSpc>
              <a:spcBef>
                <a:spcPts val="0"/>
              </a:spcBef>
              <a:spcAft>
                <a:spcPts val="0"/>
              </a:spcAft>
              <a:buSzPts val="1600"/>
              <a:buNone/>
              <a:defRPr sz="2128"/>
            </a:lvl2pPr>
            <a:lvl3pPr lvl="2" rtl="0">
              <a:lnSpc>
                <a:spcPct val="100000"/>
              </a:lnSpc>
              <a:spcBef>
                <a:spcPts val="0"/>
              </a:spcBef>
              <a:spcAft>
                <a:spcPts val="0"/>
              </a:spcAft>
              <a:buSzPts val="1600"/>
              <a:buNone/>
              <a:defRPr sz="2128"/>
            </a:lvl3pPr>
            <a:lvl4pPr lvl="3" rtl="0">
              <a:lnSpc>
                <a:spcPct val="100000"/>
              </a:lnSpc>
              <a:spcBef>
                <a:spcPts val="0"/>
              </a:spcBef>
              <a:spcAft>
                <a:spcPts val="0"/>
              </a:spcAft>
              <a:buSzPts val="1600"/>
              <a:buNone/>
              <a:defRPr sz="2128"/>
            </a:lvl4pPr>
            <a:lvl5pPr lvl="4" rtl="0">
              <a:lnSpc>
                <a:spcPct val="100000"/>
              </a:lnSpc>
              <a:spcBef>
                <a:spcPts val="0"/>
              </a:spcBef>
              <a:spcAft>
                <a:spcPts val="0"/>
              </a:spcAft>
              <a:buSzPts val="1600"/>
              <a:buNone/>
              <a:defRPr sz="2128"/>
            </a:lvl5pPr>
            <a:lvl6pPr lvl="5" rtl="0">
              <a:lnSpc>
                <a:spcPct val="100000"/>
              </a:lnSpc>
              <a:spcBef>
                <a:spcPts val="0"/>
              </a:spcBef>
              <a:spcAft>
                <a:spcPts val="0"/>
              </a:spcAft>
              <a:buSzPts val="1600"/>
              <a:buNone/>
              <a:defRPr sz="2128"/>
            </a:lvl6pPr>
            <a:lvl7pPr lvl="6" rtl="0">
              <a:lnSpc>
                <a:spcPct val="100000"/>
              </a:lnSpc>
              <a:spcBef>
                <a:spcPts val="0"/>
              </a:spcBef>
              <a:spcAft>
                <a:spcPts val="0"/>
              </a:spcAft>
              <a:buSzPts val="1600"/>
              <a:buNone/>
              <a:defRPr sz="2128"/>
            </a:lvl7pPr>
            <a:lvl8pPr lvl="7" rtl="0">
              <a:lnSpc>
                <a:spcPct val="100000"/>
              </a:lnSpc>
              <a:spcBef>
                <a:spcPts val="0"/>
              </a:spcBef>
              <a:spcAft>
                <a:spcPts val="0"/>
              </a:spcAft>
              <a:buSzPts val="1600"/>
              <a:buNone/>
              <a:defRPr sz="2128"/>
            </a:lvl8pPr>
            <a:lvl9pPr lvl="8" rtl="0">
              <a:lnSpc>
                <a:spcPct val="100000"/>
              </a:lnSpc>
              <a:spcBef>
                <a:spcPts val="0"/>
              </a:spcBef>
              <a:spcAft>
                <a:spcPts val="0"/>
              </a:spcAft>
              <a:buSzPts val="1600"/>
              <a:buNone/>
              <a:defRPr sz="2128"/>
            </a:lvl9pPr>
          </a:lstStyle>
          <a:p>
            <a:endParaRPr/>
          </a:p>
        </p:txBody>
      </p:sp>
      <p:sp>
        <p:nvSpPr>
          <p:cNvPr id="10" name="Google Shape;10;p2"/>
          <p:cNvSpPr txBox="1">
            <a:spLocks noGrp="1"/>
          </p:cNvSpPr>
          <p:nvPr>
            <p:ph type="ctrTitle"/>
          </p:nvPr>
        </p:nvSpPr>
        <p:spPr>
          <a:xfrm>
            <a:off x="2065401" y="2055184"/>
            <a:ext cx="8061200" cy="2218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7200"/>
              <a:buNone/>
              <a:defRPr sz="6384"/>
            </a:lvl1pPr>
            <a:lvl2pPr lvl="1" algn="ctr" rtl="0">
              <a:spcBef>
                <a:spcPts val="0"/>
              </a:spcBef>
              <a:spcAft>
                <a:spcPts val="0"/>
              </a:spcAft>
              <a:buSzPts val="7200"/>
              <a:buNone/>
              <a:defRPr sz="9576"/>
            </a:lvl2pPr>
            <a:lvl3pPr lvl="2" algn="ctr" rtl="0">
              <a:spcBef>
                <a:spcPts val="0"/>
              </a:spcBef>
              <a:spcAft>
                <a:spcPts val="0"/>
              </a:spcAft>
              <a:buSzPts val="7200"/>
              <a:buNone/>
              <a:defRPr sz="9576"/>
            </a:lvl3pPr>
            <a:lvl4pPr lvl="3" algn="ctr" rtl="0">
              <a:spcBef>
                <a:spcPts val="0"/>
              </a:spcBef>
              <a:spcAft>
                <a:spcPts val="0"/>
              </a:spcAft>
              <a:buSzPts val="7200"/>
              <a:buNone/>
              <a:defRPr sz="9576"/>
            </a:lvl4pPr>
            <a:lvl5pPr lvl="4" algn="ctr" rtl="0">
              <a:spcBef>
                <a:spcPts val="0"/>
              </a:spcBef>
              <a:spcAft>
                <a:spcPts val="0"/>
              </a:spcAft>
              <a:buSzPts val="7200"/>
              <a:buNone/>
              <a:defRPr sz="9576"/>
            </a:lvl5pPr>
            <a:lvl6pPr lvl="5" algn="ctr" rtl="0">
              <a:spcBef>
                <a:spcPts val="0"/>
              </a:spcBef>
              <a:spcAft>
                <a:spcPts val="0"/>
              </a:spcAft>
              <a:buSzPts val="7200"/>
              <a:buNone/>
              <a:defRPr sz="9576"/>
            </a:lvl6pPr>
            <a:lvl7pPr lvl="6" algn="ctr" rtl="0">
              <a:spcBef>
                <a:spcPts val="0"/>
              </a:spcBef>
              <a:spcAft>
                <a:spcPts val="0"/>
              </a:spcAft>
              <a:buSzPts val="7200"/>
              <a:buNone/>
              <a:defRPr sz="9576"/>
            </a:lvl7pPr>
            <a:lvl8pPr lvl="7" algn="ctr" rtl="0">
              <a:spcBef>
                <a:spcPts val="0"/>
              </a:spcBef>
              <a:spcAft>
                <a:spcPts val="0"/>
              </a:spcAft>
              <a:buSzPts val="7200"/>
              <a:buNone/>
              <a:defRPr sz="9576"/>
            </a:lvl8pPr>
            <a:lvl9pPr lvl="8" algn="ctr" rtl="0">
              <a:spcBef>
                <a:spcPts val="0"/>
              </a:spcBef>
              <a:spcAft>
                <a:spcPts val="0"/>
              </a:spcAft>
              <a:buSzPts val="7200"/>
              <a:buNone/>
              <a:defRPr sz="9576"/>
            </a:lvl9pPr>
          </a:lstStyle>
          <a:p>
            <a:endParaRPr/>
          </a:p>
        </p:txBody>
      </p:sp>
      <p:grpSp>
        <p:nvGrpSpPr>
          <p:cNvPr id="11" name="Google Shape;11;p2"/>
          <p:cNvGrpSpPr/>
          <p:nvPr/>
        </p:nvGrpSpPr>
        <p:grpSpPr>
          <a:xfrm>
            <a:off x="9532410" y="5362234"/>
            <a:ext cx="839184" cy="553484"/>
            <a:chOff x="4657725" y="1431175"/>
            <a:chExt cx="1117125" cy="736800"/>
          </a:xfrm>
        </p:grpSpPr>
        <p:sp>
          <p:nvSpPr>
            <p:cNvPr id="12" name="Google Shape;12;p2"/>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 name="Google Shape;20;p2"/>
          <p:cNvSpPr/>
          <p:nvPr/>
        </p:nvSpPr>
        <p:spPr>
          <a:xfrm>
            <a:off x="572401" y="2962635"/>
            <a:ext cx="1746996" cy="4038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7" y="5437467"/>
            <a:ext cx="12192189" cy="141033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0852618" y="4992505"/>
            <a:ext cx="776689" cy="17955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104951" y="5940702"/>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0518233" y="5596602"/>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5" name="Google Shape;25;p2"/>
          <p:cNvGrpSpPr/>
          <p:nvPr/>
        </p:nvGrpSpPr>
        <p:grpSpPr>
          <a:xfrm>
            <a:off x="-179199" y="6185689"/>
            <a:ext cx="1752990" cy="753601"/>
            <a:chOff x="3587650" y="1532750"/>
            <a:chExt cx="695925" cy="299175"/>
          </a:xfrm>
        </p:grpSpPr>
        <p:sp>
          <p:nvSpPr>
            <p:cNvPr id="26" name="Google Shape;26;p2"/>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a:off x="10282132" y="6194603"/>
            <a:ext cx="1625017" cy="702192"/>
            <a:chOff x="3165550" y="1111875"/>
            <a:chExt cx="604875" cy="261375"/>
          </a:xfrm>
        </p:grpSpPr>
        <p:sp>
          <p:nvSpPr>
            <p:cNvPr id="30" name="Google Shape;30;p2"/>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8559766" y="6138802"/>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695884" y="6496619"/>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38651" y="5732635"/>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5312717" y="6344568"/>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319401" y="254738"/>
            <a:ext cx="776689" cy="17955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842440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9"/>
        <p:cNvGrpSpPr/>
        <p:nvPr/>
      </p:nvGrpSpPr>
      <p:grpSpPr>
        <a:xfrm>
          <a:off x="0" y="0"/>
          <a:ext cx="0" cy="0"/>
          <a:chOff x="0" y="0"/>
          <a:chExt cx="0" cy="0"/>
        </a:xfrm>
      </p:grpSpPr>
      <p:sp>
        <p:nvSpPr>
          <p:cNvPr id="40" name="Google Shape;40;p3"/>
          <p:cNvSpPr txBox="1">
            <a:spLocks noGrp="1"/>
          </p:cNvSpPr>
          <p:nvPr>
            <p:ph type="title" hasCustomPrompt="1"/>
          </p:nvPr>
        </p:nvSpPr>
        <p:spPr>
          <a:xfrm>
            <a:off x="6010551" y="1532233"/>
            <a:ext cx="1646000" cy="1232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7980"/>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r>
              <a:t>xx%</a:t>
            </a:r>
          </a:p>
        </p:txBody>
      </p:sp>
      <p:sp>
        <p:nvSpPr>
          <p:cNvPr id="41" name="Google Shape;41;p3"/>
          <p:cNvSpPr txBox="1">
            <a:spLocks noGrp="1"/>
          </p:cNvSpPr>
          <p:nvPr>
            <p:ph type="subTitle" idx="1"/>
          </p:nvPr>
        </p:nvSpPr>
        <p:spPr>
          <a:xfrm>
            <a:off x="6010568" y="3634267"/>
            <a:ext cx="3226800" cy="89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42" name="Google Shape;42;p3"/>
          <p:cNvSpPr txBox="1">
            <a:spLocks noGrp="1"/>
          </p:cNvSpPr>
          <p:nvPr>
            <p:ph type="title" idx="2"/>
          </p:nvPr>
        </p:nvSpPr>
        <p:spPr>
          <a:xfrm>
            <a:off x="6010566" y="2652900"/>
            <a:ext cx="5230400" cy="10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320"/>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43" name="Google Shape;43;p3"/>
          <p:cNvSpPr/>
          <p:nvPr/>
        </p:nvSpPr>
        <p:spPr>
          <a:xfrm rot="-5400000">
            <a:off x="8234940" y="2900858"/>
            <a:ext cx="2362131" cy="5552151"/>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4" name="Google Shape;44;p3"/>
          <p:cNvGrpSpPr/>
          <p:nvPr/>
        </p:nvGrpSpPr>
        <p:grpSpPr>
          <a:xfrm>
            <a:off x="10330751" y="5943911"/>
            <a:ext cx="1572316" cy="1037021"/>
            <a:chOff x="4657725" y="1431175"/>
            <a:chExt cx="1117125" cy="736800"/>
          </a:xfrm>
        </p:grpSpPr>
        <p:sp>
          <p:nvSpPr>
            <p:cNvPr id="45" name="Google Shape;45;p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3" name="Google Shape;53;p3"/>
          <p:cNvSpPr/>
          <p:nvPr/>
        </p:nvSpPr>
        <p:spPr>
          <a:xfrm>
            <a:off x="7656565" y="626048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3"/>
          <p:cNvSpPr/>
          <p:nvPr/>
        </p:nvSpPr>
        <p:spPr>
          <a:xfrm>
            <a:off x="8482084" y="6461786"/>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11069117" y="5289435"/>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11741199" y="423963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75035" y="0"/>
            <a:ext cx="5459030" cy="432736"/>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239300" y="-126400"/>
            <a:ext cx="5141736" cy="391765"/>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249350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hree columns 1">
  <p:cSld name="Title and three columns 1">
    <p:spTree>
      <p:nvGrpSpPr>
        <p:cNvPr id="1" name="Shape 396"/>
        <p:cNvGrpSpPr/>
        <p:nvPr/>
      </p:nvGrpSpPr>
      <p:grpSpPr>
        <a:xfrm>
          <a:off x="0" y="0"/>
          <a:ext cx="0" cy="0"/>
          <a:chOff x="0" y="0"/>
          <a:chExt cx="0" cy="0"/>
        </a:xfrm>
      </p:grpSpPr>
      <p:sp>
        <p:nvSpPr>
          <p:cNvPr id="397" name="Google Shape;397;p17"/>
          <p:cNvSpPr txBox="1">
            <a:spLocks noGrp="1"/>
          </p:cNvSpPr>
          <p:nvPr>
            <p:ph type="subTitle" idx="1"/>
          </p:nvPr>
        </p:nvSpPr>
        <p:spPr>
          <a:xfrm>
            <a:off x="7124868" y="1087667"/>
            <a:ext cx="3006000" cy="536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394" b="1">
                <a:solidFill>
                  <a:schemeClr val="dk2"/>
                </a:solidFill>
                <a:latin typeface="Laila"/>
                <a:ea typeface="Laila"/>
                <a:cs typeface="Laila"/>
                <a:sym typeface="Laila"/>
              </a:defRPr>
            </a:lvl1pPr>
            <a:lvl2pPr lvl="1" rtl="0">
              <a:spcBef>
                <a:spcPts val="0"/>
              </a:spcBef>
              <a:spcAft>
                <a:spcPts val="0"/>
              </a:spcAft>
              <a:buNone/>
              <a:defRPr sz="2394" b="1">
                <a:solidFill>
                  <a:schemeClr val="dk2"/>
                </a:solidFill>
                <a:latin typeface="Laila"/>
                <a:ea typeface="Laila"/>
                <a:cs typeface="Laila"/>
                <a:sym typeface="Laila"/>
              </a:defRPr>
            </a:lvl2pPr>
            <a:lvl3pPr lvl="2" rtl="0">
              <a:spcBef>
                <a:spcPts val="0"/>
              </a:spcBef>
              <a:spcAft>
                <a:spcPts val="0"/>
              </a:spcAft>
              <a:buNone/>
              <a:defRPr sz="2394" b="1">
                <a:solidFill>
                  <a:schemeClr val="dk2"/>
                </a:solidFill>
                <a:latin typeface="Laila"/>
                <a:ea typeface="Laila"/>
                <a:cs typeface="Laila"/>
                <a:sym typeface="Laila"/>
              </a:defRPr>
            </a:lvl3pPr>
            <a:lvl4pPr lvl="3" rtl="0">
              <a:spcBef>
                <a:spcPts val="0"/>
              </a:spcBef>
              <a:spcAft>
                <a:spcPts val="0"/>
              </a:spcAft>
              <a:buNone/>
              <a:defRPr sz="2394" b="1">
                <a:solidFill>
                  <a:schemeClr val="dk2"/>
                </a:solidFill>
                <a:latin typeface="Laila"/>
                <a:ea typeface="Laila"/>
                <a:cs typeface="Laila"/>
                <a:sym typeface="Laila"/>
              </a:defRPr>
            </a:lvl4pPr>
            <a:lvl5pPr lvl="4" rtl="0">
              <a:spcBef>
                <a:spcPts val="0"/>
              </a:spcBef>
              <a:spcAft>
                <a:spcPts val="0"/>
              </a:spcAft>
              <a:buNone/>
              <a:defRPr sz="2394" b="1">
                <a:solidFill>
                  <a:schemeClr val="dk2"/>
                </a:solidFill>
                <a:latin typeface="Laila"/>
                <a:ea typeface="Laila"/>
                <a:cs typeface="Laila"/>
                <a:sym typeface="Laila"/>
              </a:defRPr>
            </a:lvl5pPr>
            <a:lvl6pPr lvl="5" rtl="0">
              <a:spcBef>
                <a:spcPts val="0"/>
              </a:spcBef>
              <a:spcAft>
                <a:spcPts val="0"/>
              </a:spcAft>
              <a:buNone/>
              <a:defRPr sz="2394" b="1">
                <a:solidFill>
                  <a:schemeClr val="dk2"/>
                </a:solidFill>
                <a:latin typeface="Laila"/>
                <a:ea typeface="Laila"/>
                <a:cs typeface="Laila"/>
                <a:sym typeface="Laila"/>
              </a:defRPr>
            </a:lvl6pPr>
            <a:lvl7pPr lvl="6" rtl="0">
              <a:spcBef>
                <a:spcPts val="0"/>
              </a:spcBef>
              <a:spcAft>
                <a:spcPts val="0"/>
              </a:spcAft>
              <a:buNone/>
              <a:defRPr sz="2394" b="1">
                <a:solidFill>
                  <a:schemeClr val="dk2"/>
                </a:solidFill>
                <a:latin typeface="Laila"/>
                <a:ea typeface="Laila"/>
                <a:cs typeface="Laila"/>
                <a:sym typeface="Laila"/>
              </a:defRPr>
            </a:lvl7pPr>
            <a:lvl8pPr lvl="7" rtl="0">
              <a:spcBef>
                <a:spcPts val="0"/>
              </a:spcBef>
              <a:spcAft>
                <a:spcPts val="0"/>
              </a:spcAft>
              <a:buNone/>
              <a:defRPr sz="2394" b="1">
                <a:solidFill>
                  <a:schemeClr val="dk2"/>
                </a:solidFill>
                <a:latin typeface="Laila"/>
                <a:ea typeface="Laila"/>
                <a:cs typeface="Laila"/>
                <a:sym typeface="Laila"/>
              </a:defRPr>
            </a:lvl8pPr>
            <a:lvl9pPr lvl="8" rtl="0">
              <a:spcBef>
                <a:spcPts val="0"/>
              </a:spcBef>
              <a:spcAft>
                <a:spcPts val="0"/>
              </a:spcAft>
              <a:buNone/>
              <a:defRPr sz="2394" b="1">
                <a:solidFill>
                  <a:schemeClr val="dk2"/>
                </a:solidFill>
                <a:latin typeface="Laila"/>
                <a:ea typeface="Laila"/>
                <a:cs typeface="Laila"/>
                <a:sym typeface="Laila"/>
              </a:defRPr>
            </a:lvl9pPr>
          </a:lstStyle>
          <a:p>
            <a:endParaRPr/>
          </a:p>
        </p:txBody>
      </p:sp>
      <p:sp>
        <p:nvSpPr>
          <p:cNvPr id="398" name="Google Shape;398;p17"/>
          <p:cNvSpPr txBox="1">
            <a:spLocks noGrp="1"/>
          </p:cNvSpPr>
          <p:nvPr>
            <p:ph type="subTitle" idx="2"/>
          </p:nvPr>
        </p:nvSpPr>
        <p:spPr>
          <a:xfrm>
            <a:off x="7124880" y="1500160"/>
            <a:ext cx="3006000" cy="87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399" name="Google Shape;399;p17"/>
          <p:cNvSpPr txBox="1">
            <a:spLocks noGrp="1"/>
          </p:cNvSpPr>
          <p:nvPr>
            <p:ph type="subTitle" idx="3"/>
          </p:nvPr>
        </p:nvSpPr>
        <p:spPr>
          <a:xfrm>
            <a:off x="7124872" y="2792484"/>
            <a:ext cx="3006000" cy="536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394" b="1">
                <a:solidFill>
                  <a:schemeClr val="dk2"/>
                </a:solidFill>
                <a:latin typeface="Laila"/>
                <a:ea typeface="Laila"/>
                <a:cs typeface="Laila"/>
                <a:sym typeface="Laila"/>
              </a:defRPr>
            </a:lvl1pPr>
            <a:lvl2pPr lvl="1" rtl="0">
              <a:spcBef>
                <a:spcPts val="0"/>
              </a:spcBef>
              <a:spcAft>
                <a:spcPts val="0"/>
              </a:spcAft>
              <a:buNone/>
              <a:defRPr sz="2394" b="1">
                <a:solidFill>
                  <a:schemeClr val="dk2"/>
                </a:solidFill>
                <a:latin typeface="Laila"/>
                <a:ea typeface="Laila"/>
                <a:cs typeface="Laila"/>
                <a:sym typeface="Laila"/>
              </a:defRPr>
            </a:lvl2pPr>
            <a:lvl3pPr lvl="2" rtl="0">
              <a:spcBef>
                <a:spcPts val="0"/>
              </a:spcBef>
              <a:spcAft>
                <a:spcPts val="0"/>
              </a:spcAft>
              <a:buNone/>
              <a:defRPr sz="2394" b="1">
                <a:solidFill>
                  <a:schemeClr val="dk2"/>
                </a:solidFill>
                <a:latin typeface="Laila"/>
                <a:ea typeface="Laila"/>
                <a:cs typeface="Laila"/>
                <a:sym typeface="Laila"/>
              </a:defRPr>
            </a:lvl3pPr>
            <a:lvl4pPr lvl="3" rtl="0">
              <a:spcBef>
                <a:spcPts val="0"/>
              </a:spcBef>
              <a:spcAft>
                <a:spcPts val="0"/>
              </a:spcAft>
              <a:buNone/>
              <a:defRPr sz="2394" b="1">
                <a:solidFill>
                  <a:schemeClr val="dk2"/>
                </a:solidFill>
                <a:latin typeface="Laila"/>
                <a:ea typeface="Laila"/>
                <a:cs typeface="Laila"/>
                <a:sym typeface="Laila"/>
              </a:defRPr>
            </a:lvl4pPr>
            <a:lvl5pPr lvl="4" rtl="0">
              <a:spcBef>
                <a:spcPts val="0"/>
              </a:spcBef>
              <a:spcAft>
                <a:spcPts val="0"/>
              </a:spcAft>
              <a:buNone/>
              <a:defRPr sz="2394" b="1">
                <a:solidFill>
                  <a:schemeClr val="dk2"/>
                </a:solidFill>
                <a:latin typeface="Laila"/>
                <a:ea typeface="Laila"/>
                <a:cs typeface="Laila"/>
                <a:sym typeface="Laila"/>
              </a:defRPr>
            </a:lvl5pPr>
            <a:lvl6pPr lvl="5" rtl="0">
              <a:spcBef>
                <a:spcPts val="0"/>
              </a:spcBef>
              <a:spcAft>
                <a:spcPts val="0"/>
              </a:spcAft>
              <a:buNone/>
              <a:defRPr sz="2394" b="1">
                <a:solidFill>
                  <a:schemeClr val="dk2"/>
                </a:solidFill>
                <a:latin typeface="Laila"/>
                <a:ea typeface="Laila"/>
                <a:cs typeface="Laila"/>
                <a:sym typeface="Laila"/>
              </a:defRPr>
            </a:lvl6pPr>
            <a:lvl7pPr lvl="6" rtl="0">
              <a:spcBef>
                <a:spcPts val="0"/>
              </a:spcBef>
              <a:spcAft>
                <a:spcPts val="0"/>
              </a:spcAft>
              <a:buNone/>
              <a:defRPr sz="2394" b="1">
                <a:solidFill>
                  <a:schemeClr val="dk2"/>
                </a:solidFill>
                <a:latin typeface="Laila"/>
                <a:ea typeface="Laila"/>
                <a:cs typeface="Laila"/>
                <a:sym typeface="Laila"/>
              </a:defRPr>
            </a:lvl7pPr>
            <a:lvl8pPr lvl="7" rtl="0">
              <a:spcBef>
                <a:spcPts val="0"/>
              </a:spcBef>
              <a:spcAft>
                <a:spcPts val="0"/>
              </a:spcAft>
              <a:buNone/>
              <a:defRPr sz="2394" b="1">
                <a:solidFill>
                  <a:schemeClr val="dk2"/>
                </a:solidFill>
                <a:latin typeface="Laila"/>
                <a:ea typeface="Laila"/>
                <a:cs typeface="Laila"/>
                <a:sym typeface="Laila"/>
              </a:defRPr>
            </a:lvl8pPr>
            <a:lvl9pPr lvl="8" rtl="0">
              <a:spcBef>
                <a:spcPts val="0"/>
              </a:spcBef>
              <a:spcAft>
                <a:spcPts val="0"/>
              </a:spcAft>
              <a:buNone/>
              <a:defRPr sz="2394" b="1">
                <a:solidFill>
                  <a:schemeClr val="dk2"/>
                </a:solidFill>
                <a:latin typeface="Laila"/>
                <a:ea typeface="Laila"/>
                <a:cs typeface="Laila"/>
                <a:sym typeface="Laila"/>
              </a:defRPr>
            </a:lvl9pPr>
          </a:lstStyle>
          <a:p>
            <a:endParaRPr/>
          </a:p>
        </p:txBody>
      </p:sp>
      <p:sp>
        <p:nvSpPr>
          <p:cNvPr id="400" name="Google Shape;400;p17"/>
          <p:cNvSpPr txBox="1">
            <a:spLocks noGrp="1"/>
          </p:cNvSpPr>
          <p:nvPr>
            <p:ph type="subTitle" idx="4"/>
          </p:nvPr>
        </p:nvSpPr>
        <p:spPr>
          <a:xfrm>
            <a:off x="7124883" y="3202485"/>
            <a:ext cx="3006000" cy="87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401" name="Google Shape;401;p17"/>
          <p:cNvSpPr txBox="1">
            <a:spLocks noGrp="1"/>
          </p:cNvSpPr>
          <p:nvPr>
            <p:ph type="subTitle" idx="5"/>
          </p:nvPr>
        </p:nvSpPr>
        <p:spPr>
          <a:xfrm>
            <a:off x="7124872" y="4494800"/>
            <a:ext cx="3006000" cy="536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394" b="1">
                <a:solidFill>
                  <a:schemeClr val="dk2"/>
                </a:solidFill>
                <a:latin typeface="Laila"/>
                <a:ea typeface="Laila"/>
                <a:cs typeface="Laila"/>
                <a:sym typeface="Laila"/>
              </a:defRPr>
            </a:lvl1pPr>
            <a:lvl2pPr lvl="1" rtl="0">
              <a:spcBef>
                <a:spcPts val="0"/>
              </a:spcBef>
              <a:spcAft>
                <a:spcPts val="0"/>
              </a:spcAft>
              <a:buNone/>
              <a:defRPr sz="2394" b="1">
                <a:solidFill>
                  <a:schemeClr val="dk2"/>
                </a:solidFill>
                <a:latin typeface="Laila"/>
                <a:ea typeface="Laila"/>
                <a:cs typeface="Laila"/>
                <a:sym typeface="Laila"/>
              </a:defRPr>
            </a:lvl2pPr>
            <a:lvl3pPr lvl="2" rtl="0">
              <a:spcBef>
                <a:spcPts val="0"/>
              </a:spcBef>
              <a:spcAft>
                <a:spcPts val="0"/>
              </a:spcAft>
              <a:buNone/>
              <a:defRPr sz="2394" b="1">
                <a:solidFill>
                  <a:schemeClr val="dk2"/>
                </a:solidFill>
                <a:latin typeface="Laila"/>
                <a:ea typeface="Laila"/>
                <a:cs typeface="Laila"/>
                <a:sym typeface="Laila"/>
              </a:defRPr>
            </a:lvl3pPr>
            <a:lvl4pPr lvl="3" rtl="0">
              <a:spcBef>
                <a:spcPts val="0"/>
              </a:spcBef>
              <a:spcAft>
                <a:spcPts val="0"/>
              </a:spcAft>
              <a:buNone/>
              <a:defRPr sz="2394" b="1">
                <a:solidFill>
                  <a:schemeClr val="dk2"/>
                </a:solidFill>
                <a:latin typeface="Laila"/>
                <a:ea typeface="Laila"/>
                <a:cs typeface="Laila"/>
                <a:sym typeface="Laila"/>
              </a:defRPr>
            </a:lvl4pPr>
            <a:lvl5pPr lvl="4" rtl="0">
              <a:spcBef>
                <a:spcPts val="0"/>
              </a:spcBef>
              <a:spcAft>
                <a:spcPts val="0"/>
              </a:spcAft>
              <a:buNone/>
              <a:defRPr sz="2394" b="1">
                <a:solidFill>
                  <a:schemeClr val="dk2"/>
                </a:solidFill>
                <a:latin typeface="Laila"/>
                <a:ea typeface="Laila"/>
                <a:cs typeface="Laila"/>
                <a:sym typeface="Laila"/>
              </a:defRPr>
            </a:lvl5pPr>
            <a:lvl6pPr lvl="5" rtl="0">
              <a:spcBef>
                <a:spcPts val="0"/>
              </a:spcBef>
              <a:spcAft>
                <a:spcPts val="0"/>
              </a:spcAft>
              <a:buNone/>
              <a:defRPr sz="2394" b="1">
                <a:solidFill>
                  <a:schemeClr val="dk2"/>
                </a:solidFill>
                <a:latin typeface="Laila"/>
                <a:ea typeface="Laila"/>
                <a:cs typeface="Laila"/>
                <a:sym typeface="Laila"/>
              </a:defRPr>
            </a:lvl6pPr>
            <a:lvl7pPr lvl="6" rtl="0">
              <a:spcBef>
                <a:spcPts val="0"/>
              </a:spcBef>
              <a:spcAft>
                <a:spcPts val="0"/>
              </a:spcAft>
              <a:buNone/>
              <a:defRPr sz="2394" b="1">
                <a:solidFill>
                  <a:schemeClr val="dk2"/>
                </a:solidFill>
                <a:latin typeface="Laila"/>
                <a:ea typeface="Laila"/>
                <a:cs typeface="Laila"/>
                <a:sym typeface="Laila"/>
              </a:defRPr>
            </a:lvl7pPr>
            <a:lvl8pPr lvl="7" rtl="0">
              <a:spcBef>
                <a:spcPts val="0"/>
              </a:spcBef>
              <a:spcAft>
                <a:spcPts val="0"/>
              </a:spcAft>
              <a:buNone/>
              <a:defRPr sz="2394" b="1">
                <a:solidFill>
                  <a:schemeClr val="dk2"/>
                </a:solidFill>
                <a:latin typeface="Laila"/>
                <a:ea typeface="Laila"/>
                <a:cs typeface="Laila"/>
                <a:sym typeface="Laila"/>
              </a:defRPr>
            </a:lvl8pPr>
            <a:lvl9pPr lvl="8" rtl="0">
              <a:spcBef>
                <a:spcPts val="0"/>
              </a:spcBef>
              <a:spcAft>
                <a:spcPts val="0"/>
              </a:spcAft>
              <a:buNone/>
              <a:defRPr sz="2394" b="1">
                <a:solidFill>
                  <a:schemeClr val="dk2"/>
                </a:solidFill>
                <a:latin typeface="Laila"/>
                <a:ea typeface="Laila"/>
                <a:cs typeface="Laila"/>
                <a:sym typeface="Laila"/>
              </a:defRPr>
            </a:lvl9pPr>
          </a:lstStyle>
          <a:p>
            <a:endParaRPr/>
          </a:p>
        </p:txBody>
      </p:sp>
      <p:sp>
        <p:nvSpPr>
          <p:cNvPr id="402" name="Google Shape;402;p17"/>
          <p:cNvSpPr txBox="1">
            <a:spLocks noGrp="1"/>
          </p:cNvSpPr>
          <p:nvPr>
            <p:ph type="subTitle" idx="6"/>
          </p:nvPr>
        </p:nvSpPr>
        <p:spPr>
          <a:xfrm>
            <a:off x="7124865" y="4912200"/>
            <a:ext cx="3212800" cy="87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403" name="Google Shape;403;p17"/>
          <p:cNvSpPr txBox="1">
            <a:spLocks noGrp="1"/>
          </p:cNvSpPr>
          <p:nvPr>
            <p:ph type="title"/>
          </p:nvPr>
        </p:nvSpPr>
        <p:spPr>
          <a:xfrm>
            <a:off x="960400" y="2731200"/>
            <a:ext cx="5155200" cy="1395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17"/>
          <p:cNvSpPr/>
          <p:nvPr/>
        </p:nvSpPr>
        <p:spPr>
          <a:xfrm rot="5400000" flipH="1">
            <a:off x="1595007" y="2900858"/>
            <a:ext cx="2362131" cy="5552151"/>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7"/>
          <p:cNvGrpSpPr/>
          <p:nvPr/>
        </p:nvGrpSpPr>
        <p:grpSpPr>
          <a:xfrm flipH="1">
            <a:off x="289011" y="5943911"/>
            <a:ext cx="1572316" cy="1037021"/>
            <a:chOff x="4657725" y="1431175"/>
            <a:chExt cx="1117125" cy="736800"/>
          </a:xfrm>
        </p:grpSpPr>
        <p:sp>
          <p:nvSpPr>
            <p:cNvPr id="406" name="Google Shape;406;p1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1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1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1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7"/>
          <p:cNvSpPr/>
          <p:nvPr/>
        </p:nvSpPr>
        <p:spPr>
          <a:xfrm flipH="1">
            <a:off x="4201114" y="626048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7"/>
          <p:cNvSpPr/>
          <p:nvPr/>
        </p:nvSpPr>
        <p:spPr>
          <a:xfrm flipH="1">
            <a:off x="3276328" y="6461786"/>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6" name="Google Shape;416;p17"/>
          <p:cNvSpPr/>
          <p:nvPr/>
        </p:nvSpPr>
        <p:spPr>
          <a:xfrm flipH="1">
            <a:off x="689294" y="5289435"/>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7" name="Google Shape;417;p17"/>
          <p:cNvSpPr/>
          <p:nvPr/>
        </p:nvSpPr>
        <p:spPr>
          <a:xfrm flipH="1">
            <a:off x="116481" y="423963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8" name="Google Shape;418;p17"/>
          <p:cNvGrpSpPr/>
          <p:nvPr/>
        </p:nvGrpSpPr>
        <p:grpSpPr>
          <a:xfrm>
            <a:off x="9809385" y="4497350"/>
            <a:ext cx="2273349" cy="2589963"/>
            <a:chOff x="-350062" y="2696962"/>
            <a:chExt cx="1705012" cy="1942472"/>
          </a:xfrm>
        </p:grpSpPr>
        <p:grpSp>
          <p:nvGrpSpPr>
            <p:cNvPr id="419" name="Google Shape;419;p17"/>
            <p:cNvGrpSpPr/>
            <p:nvPr/>
          </p:nvGrpSpPr>
          <p:grpSpPr>
            <a:xfrm flipH="1">
              <a:off x="-350062" y="2696962"/>
              <a:ext cx="1705012" cy="1942472"/>
              <a:chOff x="2802913" y="2788687"/>
              <a:chExt cx="1705012" cy="1942472"/>
            </a:xfrm>
          </p:grpSpPr>
          <p:sp>
            <p:nvSpPr>
              <p:cNvPr id="420" name="Google Shape;420;p17"/>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7"/>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7"/>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7"/>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7"/>
              <p:cNvSpPr/>
              <p:nvPr/>
            </p:nvSpPr>
            <p:spPr>
              <a:xfrm flipH="1">
                <a:off x="3972455" y="361588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7"/>
              <p:cNvSpPr/>
              <p:nvPr/>
            </p:nvSpPr>
            <p:spPr>
              <a:xfrm flipH="1">
                <a:off x="3613155" y="32838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7"/>
              <p:cNvSpPr/>
              <p:nvPr/>
            </p:nvSpPr>
            <p:spPr>
              <a:xfrm flipH="1">
                <a:off x="3262580" y="32547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7"/>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7"/>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9" name="Google Shape;429;p17"/>
            <p:cNvSpPr/>
            <p:nvPr/>
          </p:nvSpPr>
          <p:spPr>
            <a:xfrm flipH="1">
              <a:off x="1240139" y="2862875"/>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0" name="Google Shape;430;p17"/>
          <p:cNvGrpSpPr/>
          <p:nvPr/>
        </p:nvGrpSpPr>
        <p:grpSpPr>
          <a:xfrm rot="10800000">
            <a:off x="10149118" y="-31079"/>
            <a:ext cx="1954191" cy="1689301"/>
            <a:chOff x="2787482" y="3337228"/>
            <a:chExt cx="1465643" cy="1266976"/>
          </a:xfrm>
        </p:grpSpPr>
        <p:sp>
          <p:nvSpPr>
            <p:cNvPr id="431" name="Google Shape;431;p17"/>
            <p:cNvSpPr/>
            <p:nvPr/>
          </p:nvSpPr>
          <p:spPr>
            <a:xfrm rot="-313284" flipH="1">
              <a:off x="2943966" y="3365298"/>
              <a:ext cx="645892" cy="635868"/>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7"/>
            <p:cNvSpPr/>
            <p:nvPr/>
          </p:nvSpPr>
          <p:spPr>
            <a:xfrm rot="10524002" flipH="1">
              <a:off x="3565563" y="4301699"/>
              <a:ext cx="338782" cy="207754"/>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7"/>
            <p:cNvSpPr/>
            <p:nvPr/>
          </p:nvSpPr>
          <p:spPr>
            <a:xfrm rot="4243405" flipH="1">
              <a:off x="3365082" y="3673673"/>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17"/>
            <p:cNvSpPr/>
            <p:nvPr/>
          </p:nvSpPr>
          <p:spPr>
            <a:xfrm rot="4257203" flipH="1">
              <a:off x="2961004" y="4016148"/>
              <a:ext cx="364519" cy="62693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5" name="Google Shape;435;p17"/>
          <p:cNvGrpSpPr/>
          <p:nvPr/>
        </p:nvGrpSpPr>
        <p:grpSpPr>
          <a:xfrm flipH="1">
            <a:off x="-5" y="1711691"/>
            <a:ext cx="1303997" cy="1378144"/>
            <a:chOff x="486649" y="4348510"/>
            <a:chExt cx="1035576" cy="1094460"/>
          </a:xfrm>
        </p:grpSpPr>
        <p:sp>
          <p:nvSpPr>
            <p:cNvPr id="436" name="Google Shape;436;p17"/>
            <p:cNvSpPr/>
            <p:nvPr/>
          </p:nvSpPr>
          <p:spPr>
            <a:xfrm>
              <a:off x="1127274" y="5293094"/>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17"/>
            <p:cNvSpPr/>
            <p:nvPr/>
          </p:nvSpPr>
          <p:spPr>
            <a:xfrm>
              <a:off x="751983" y="4348953"/>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17"/>
            <p:cNvSpPr/>
            <p:nvPr/>
          </p:nvSpPr>
          <p:spPr>
            <a:xfrm>
              <a:off x="486649" y="4756259"/>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7"/>
            <p:cNvSpPr/>
            <p:nvPr/>
          </p:nvSpPr>
          <p:spPr>
            <a:xfrm>
              <a:off x="1363675" y="434851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1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7"/>
            <p:cNvSpPr/>
            <p:nvPr/>
          </p:nvSpPr>
          <p:spPr>
            <a:xfrm>
              <a:off x="1220781" y="4583526"/>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44295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519"/>
        <p:cNvGrpSpPr/>
        <p:nvPr/>
      </p:nvGrpSpPr>
      <p:grpSpPr>
        <a:xfrm>
          <a:off x="0" y="0"/>
          <a:ext cx="0" cy="0"/>
          <a:chOff x="0" y="0"/>
          <a:chExt cx="0" cy="0"/>
        </a:xfrm>
      </p:grpSpPr>
      <p:sp>
        <p:nvSpPr>
          <p:cNvPr id="520" name="Google Shape;520;p22"/>
          <p:cNvSpPr txBox="1">
            <a:spLocks noGrp="1"/>
          </p:cNvSpPr>
          <p:nvPr>
            <p:ph type="body" idx="1"/>
          </p:nvPr>
        </p:nvSpPr>
        <p:spPr>
          <a:xfrm>
            <a:off x="2249400" y="2101467"/>
            <a:ext cx="7693200" cy="3287200"/>
          </a:xfrm>
          <a:prstGeom prst="rect">
            <a:avLst/>
          </a:prstGeom>
        </p:spPr>
        <p:txBody>
          <a:bodyPr spcFirstLastPara="1" wrap="square" lIns="91425" tIns="91425" rIns="91425" bIns="91425" anchor="t" anchorCtr="0">
            <a:noAutofit/>
          </a:bodyPr>
          <a:lstStyle>
            <a:lvl1pPr marL="608076" lvl="0" indent="-439166" rtl="0">
              <a:spcBef>
                <a:spcPts val="0"/>
              </a:spcBef>
              <a:spcAft>
                <a:spcPts val="0"/>
              </a:spcAft>
              <a:buSzPts val="1600"/>
              <a:buFont typeface="Karla"/>
              <a:buChar char="●"/>
              <a:defRPr sz="2128"/>
            </a:lvl1pPr>
            <a:lvl2pPr marL="1216152" lvl="1" indent="-422275" rtl="0">
              <a:spcBef>
                <a:spcPts val="2128"/>
              </a:spcBef>
              <a:spcAft>
                <a:spcPts val="0"/>
              </a:spcAft>
              <a:buSzPts val="1400"/>
              <a:buFont typeface="Karla"/>
              <a:buChar char="○"/>
              <a:defRPr/>
            </a:lvl2pPr>
            <a:lvl3pPr marL="1824228" lvl="2" indent="-422275" rtl="0">
              <a:spcBef>
                <a:spcPts val="0"/>
              </a:spcBef>
              <a:spcAft>
                <a:spcPts val="0"/>
              </a:spcAft>
              <a:buSzPts val="1400"/>
              <a:buFont typeface="Karla"/>
              <a:buChar char="■"/>
              <a:defRPr/>
            </a:lvl3pPr>
            <a:lvl4pPr marL="2432304" lvl="3" indent="-422275" rtl="0">
              <a:spcBef>
                <a:spcPts val="0"/>
              </a:spcBef>
              <a:spcAft>
                <a:spcPts val="0"/>
              </a:spcAft>
              <a:buSzPts val="1400"/>
              <a:buFont typeface="Karla"/>
              <a:buChar char="●"/>
              <a:defRPr/>
            </a:lvl4pPr>
            <a:lvl5pPr marL="3040380" lvl="4" indent="-422275" rtl="0">
              <a:spcBef>
                <a:spcPts val="0"/>
              </a:spcBef>
              <a:spcAft>
                <a:spcPts val="0"/>
              </a:spcAft>
              <a:buSzPts val="1400"/>
              <a:buFont typeface="Karla"/>
              <a:buChar char="○"/>
              <a:defRPr/>
            </a:lvl5pPr>
            <a:lvl6pPr marL="3648456" lvl="5" indent="-422275" rtl="0">
              <a:spcBef>
                <a:spcPts val="0"/>
              </a:spcBef>
              <a:spcAft>
                <a:spcPts val="0"/>
              </a:spcAft>
              <a:buSzPts val="1400"/>
              <a:buFont typeface="Karla"/>
              <a:buChar char="■"/>
              <a:defRPr/>
            </a:lvl6pPr>
            <a:lvl7pPr marL="4256532" lvl="6" indent="-422275" rtl="0">
              <a:spcBef>
                <a:spcPts val="0"/>
              </a:spcBef>
              <a:spcAft>
                <a:spcPts val="0"/>
              </a:spcAft>
              <a:buSzPts val="1400"/>
              <a:buFont typeface="Karla"/>
              <a:buChar char="●"/>
              <a:defRPr/>
            </a:lvl7pPr>
            <a:lvl8pPr marL="4864608" lvl="7" indent="-422275" rtl="0">
              <a:spcBef>
                <a:spcPts val="0"/>
              </a:spcBef>
              <a:spcAft>
                <a:spcPts val="0"/>
              </a:spcAft>
              <a:buSzPts val="1400"/>
              <a:buFont typeface="Karla"/>
              <a:buChar char="○"/>
              <a:defRPr/>
            </a:lvl8pPr>
            <a:lvl9pPr marL="5472684" lvl="8" indent="-422275" rtl="0">
              <a:spcBef>
                <a:spcPts val="0"/>
              </a:spcBef>
              <a:spcAft>
                <a:spcPts val="0"/>
              </a:spcAft>
              <a:buSzPts val="1400"/>
              <a:buFont typeface="Karla"/>
              <a:buChar char="■"/>
              <a:defRPr/>
            </a:lvl9pPr>
          </a:lstStyle>
          <a:p>
            <a:endParaRPr/>
          </a:p>
        </p:txBody>
      </p:sp>
      <p:sp>
        <p:nvSpPr>
          <p:cNvPr id="521" name="Google Shape;521;p22"/>
          <p:cNvSpPr txBox="1">
            <a:spLocks noGrp="1"/>
          </p:cNvSpPr>
          <p:nvPr>
            <p:ph type="title"/>
          </p:nvPr>
        </p:nvSpPr>
        <p:spPr>
          <a:xfrm>
            <a:off x="950800" y="603100"/>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2"/>
          <p:cNvSpPr/>
          <p:nvPr/>
        </p:nvSpPr>
        <p:spPr>
          <a:xfrm rot="10800000" flipH="1">
            <a:off x="1" y="6660433"/>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3" name="Google Shape;523;p22"/>
          <p:cNvSpPr/>
          <p:nvPr/>
        </p:nvSpPr>
        <p:spPr>
          <a:xfrm>
            <a:off x="1" y="0"/>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4" name="Google Shape;524;p22"/>
          <p:cNvGrpSpPr/>
          <p:nvPr/>
        </p:nvGrpSpPr>
        <p:grpSpPr>
          <a:xfrm rot="6142053" flipH="1">
            <a:off x="-534472" y="605841"/>
            <a:ext cx="1752984" cy="1265844"/>
            <a:chOff x="3929350" y="5625525"/>
            <a:chExt cx="1258800" cy="909075"/>
          </a:xfrm>
        </p:grpSpPr>
        <p:sp>
          <p:nvSpPr>
            <p:cNvPr id="525" name="Google Shape;525;p2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2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2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2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22"/>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2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2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2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22"/>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2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67823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text 5">
  <p:cSld name="Title and text 5">
    <p:spTree>
      <p:nvGrpSpPr>
        <p:cNvPr id="1" name="Shape 617"/>
        <p:cNvGrpSpPr/>
        <p:nvPr/>
      </p:nvGrpSpPr>
      <p:grpSpPr>
        <a:xfrm>
          <a:off x="0" y="0"/>
          <a:ext cx="0" cy="0"/>
          <a:chOff x="0" y="0"/>
          <a:chExt cx="0" cy="0"/>
        </a:xfrm>
      </p:grpSpPr>
      <p:grpSp>
        <p:nvGrpSpPr>
          <p:cNvPr id="618" name="Google Shape;618;p27"/>
          <p:cNvGrpSpPr/>
          <p:nvPr/>
        </p:nvGrpSpPr>
        <p:grpSpPr>
          <a:xfrm>
            <a:off x="11009197" y="4525485"/>
            <a:ext cx="1052724" cy="454897"/>
            <a:chOff x="3165550" y="1111875"/>
            <a:chExt cx="604875" cy="261375"/>
          </a:xfrm>
        </p:grpSpPr>
        <p:sp>
          <p:nvSpPr>
            <p:cNvPr id="619" name="Google Shape;619;p27"/>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27"/>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27"/>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27"/>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3" name="Google Shape;623;p27"/>
          <p:cNvSpPr/>
          <p:nvPr/>
        </p:nvSpPr>
        <p:spPr>
          <a:xfrm>
            <a:off x="67" y="3998134"/>
            <a:ext cx="12192189" cy="284966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4" name="Google Shape;624;p27"/>
          <p:cNvSpPr/>
          <p:nvPr/>
        </p:nvSpPr>
        <p:spPr>
          <a:xfrm>
            <a:off x="612632" y="2326853"/>
            <a:ext cx="1296206" cy="29965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5" name="Google Shape;625;p27"/>
          <p:cNvSpPr/>
          <p:nvPr/>
        </p:nvSpPr>
        <p:spPr>
          <a:xfrm>
            <a:off x="1517984" y="4550986"/>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6" name="Google Shape;626;p27"/>
          <p:cNvSpPr/>
          <p:nvPr/>
        </p:nvSpPr>
        <p:spPr>
          <a:xfrm>
            <a:off x="8879633" y="6242302"/>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7" name="Google Shape;627;p27"/>
          <p:cNvSpPr/>
          <p:nvPr/>
        </p:nvSpPr>
        <p:spPr>
          <a:xfrm>
            <a:off x="11318717" y="5221019"/>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8" name="Google Shape;628;p27"/>
          <p:cNvSpPr/>
          <p:nvPr/>
        </p:nvSpPr>
        <p:spPr>
          <a:xfrm>
            <a:off x="355017" y="4622568"/>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27"/>
          <p:cNvSpPr/>
          <p:nvPr/>
        </p:nvSpPr>
        <p:spPr>
          <a:xfrm>
            <a:off x="2772717" y="5723668"/>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0" name="Google Shape;630;p27"/>
          <p:cNvGrpSpPr/>
          <p:nvPr/>
        </p:nvGrpSpPr>
        <p:grpSpPr>
          <a:xfrm>
            <a:off x="463840" y="5596654"/>
            <a:ext cx="1973290" cy="1301484"/>
            <a:chOff x="4657725" y="1431175"/>
            <a:chExt cx="1117125" cy="736800"/>
          </a:xfrm>
        </p:grpSpPr>
        <p:sp>
          <p:nvSpPr>
            <p:cNvPr id="631" name="Google Shape;631;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9" name="Google Shape;639;p27"/>
          <p:cNvSpPr/>
          <p:nvPr/>
        </p:nvSpPr>
        <p:spPr>
          <a:xfrm>
            <a:off x="10057265" y="522103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0" name="Google Shape;640;p27"/>
          <p:cNvGrpSpPr/>
          <p:nvPr/>
        </p:nvGrpSpPr>
        <p:grpSpPr>
          <a:xfrm>
            <a:off x="3161787" y="5855509"/>
            <a:ext cx="2412170" cy="1036980"/>
            <a:chOff x="3587650" y="1532750"/>
            <a:chExt cx="695925" cy="299175"/>
          </a:xfrm>
        </p:grpSpPr>
        <p:sp>
          <p:nvSpPr>
            <p:cNvPr id="641" name="Google Shape;641;p27"/>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27"/>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27"/>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4" name="Google Shape;644;p27"/>
          <p:cNvGrpSpPr/>
          <p:nvPr/>
        </p:nvGrpSpPr>
        <p:grpSpPr>
          <a:xfrm flipH="1">
            <a:off x="10482677" y="5745258"/>
            <a:ext cx="1193536" cy="787099"/>
            <a:chOff x="4657725" y="1431175"/>
            <a:chExt cx="1117125" cy="736800"/>
          </a:xfrm>
        </p:grpSpPr>
        <p:sp>
          <p:nvSpPr>
            <p:cNvPr id="645" name="Google Shape;645;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3" name="Google Shape;653;p27"/>
          <p:cNvSpPr/>
          <p:nvPr/>
        </p:nvSpPr>
        <p:spPr>
          <a:xfrm>
            <a:off x="6497517" y="5676202"/>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54" name="Google Shape;654;p27"/>
          <p:cNvGrpSpPr/>
          <p:nvPr/>
        </p:nvGrpSpPr>
        <p:grpSpPr>
          <a:xfrm flipH="1">
            <a:off x="-331899" y="257159"/>
            <a:ext cx="1856286" cy="1558312"/>
            <a:chOff x="370875" y="4219400"/>
            <a:chExt cx="1314775" cy="1103725"/>
          </a:xfrm>
        </p:grpSpPr>
        <p:sp>
          <p:nvSpPr>
            <p:cNvPr id="655" name="Google Shape;655;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4" name="Google Shape;664;p27"/>
          <p:cNvSpPr/>
          <p:nvPr/>
        </p:nvSpPr>
        <p:spPr>
          <a:xfrm>
            <a:off x="8879634" y="293840"/>
            <a:ext cx="1856367" cy="42915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65" name="Google Shape;665;p27"/>
          <p:cNvGrpSpPr/>
          <p:nvPr/>
        </p:nvGrpSpPr>
        <p:grpSpPr>
          <a:xfrm flipH="1">
            <a:off x="10442967" y="77343"/>
            <a:ext cx="1856286" cy="1558312"/>
            <a:chOff x="370875" y="4219400"/>
            <a:chExt cx="1314775" cy="1103725"/>
          </a:xfrm>
        </p:grpSpPr>
        <p:sp>
          <p:nvSpPr>
            <p:cNvPr id="666" name="Google Shape;666;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5" name="Google Shape;675;p27"/>
          <p:cNvGrpSpPr/>
          <p:nvPr/>
        </p:nvGrpSpPr>
        <p:grpSpPr>
          <a:xfrm flipH="1">
            <a:off x="1655476" y="-299205"/>
            <a:ext cx="2236804" cy="1615244"/>
            <a:chOff x="3929350" y="5625525"/>
            <a:chExt cx="1258800" cy="909075"/>
          </a:xfrm>
        </p:grpSpPr>
        <p:sp>
          <p:nvSpPr>
            <p:cNvPr id="676" name="Google Shape;676;p27"/>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27"/>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27"/>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27"/>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27"/>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27"/>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27"/>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27"/>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27"/>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27"/>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6" name="Google Shape;686;p27"/>
          <p:cNvSpPr txBox="1">
            <a:spLocks noGrp="1"/>
          </p:cNvSpPr>
          <p:nvPr>
            <p:ph type="title"/>
          </p:nvPr>
        </p:nvSpPr>
        <p:spPr>
          <a:xfrm>
            <a:off x="3701437" y="2065733"/>
            <a:ext cx="4789200" cy="149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7980"/>
            </a:lvl1pPr>
            <a:lvl2pPr lvl="1" rtl="0">
              <a:spcBef>
                <a:spcPts val="0"/>
              </a:spcBef>
              <a:spcAft>
                <a:spcPts val="0"/>
              </a:spcAft>
              <a:buSzPts val="6000"/>
              <a:buNone/>
              <a:defRPr sz="7980"/>
            </a:lvl2pPr>
            <a:lvl3pPr lvl="2" rtl="0">
              <a:spcBef>
                <a:spcPts val="0"/>
              </a:spcBef>
              <a:spcAft>
                <a:spcPts val="0"/>
              </a:spcAft>
              <a:buSzPts val="6000"/>
              <a:buNone/>
              <a:defRPr sz="7980"/>
            </a:lvl3pPr>
            <a:lvl4pPr lvl="3" rtl="0">
              <a:spcBef>
                <a:spcPts val="0"/>
              </a:spcBef>
              <a:spcAft>
                <a:spcPts val="0"/>
              </a:spcAft>
              <a:buSzPts val="6000"/>
              <a:buNone/>
              <a:defRPr sz="7980"/>
            </a:lvl4pPr>
            <a:lvl5pPr lvl="4" rtl="0">
              <a:spcBef>
                <a:spcPts val="0"/>
              </a:spcBef>
              <a:spcAft>
                <a:spcPts val="0"/>
              </a:spcAft>
              <a:buSzPts val="6000"/>
              <a:buNone/>
              <a:defRPr sz="7980"/>
            </a:lvl5pPr>
            <a:lvl6pPr lvl="5" rtl="0">
              <a:spcBef>
                <a:spcPts val="0"/>
              </a:spcBef>
              <a:spcAft>
                <a:spcPts val="0"/>
              </a:spcAft>
              <a:buSzPts val="6000"/>
              <a:buNone/>
              <a:defRPr sz="7980"/>
            </a:lvl6pPr>
            <a:lvl7pPr lvl="6" rtl="0">
              <a:spcBef>
                <a:spcPts val="0"/>
              </a:spcBef>
              <a:spcAft>
                <a:spcPts val="0"/>
              </a:spcAft>
              <a:buSzPts val="6000"/>
              <a:buNone/>
              <a:defRPr sz="7980"/>
            </a:lvl7pPr>
            <a:lvl8pPr lvl="7" rtl="0">
              <a:spcBef>
                <a:spcPts val="0"/>
              </a:spcBef>
              <a:spcAft>
                <a:spcPts val="0"/>
              </a:spcAft>
              <a:buSzPts val="6000"/>
              <a:buNone/>
              <a:defRPr sz="7980"/>
            </a:lvl8pPr>
            <a:lvl9pPr lvl="8" rtl="0">
              <a:spcBef>
                <a:spcPts val="0"/>
              </a:spcBef>
              <a:spcAft>
                <a:spcPts val="0"/>
              </a:spcAft>
              <a:buSzPts val="6000"/>
              <a:buNone/>
              <a:defRPr sz="7980"/>
            </a:lvl9pPr>
          </a:lstStyle>
          <a:p>
            <a:endParaRPr/>
          </a:p>
        </p:txBody>
      </p:sp>
      <p:sp>
        <p:nvSpPr>
          <p:cNvPr id="687" name="Google Shape;687;p27"/>
          <p:cNvSpPr txBox="1">
            <a:spLocks noGrp="1"/>
          </p:cNvSpPr>
          <p:nvPr>
            <p:ph type="subTitle" idx="1"/>
          </p:nvPr>
        </p:nvSpPr>
        <p:spPr>
          <a:xfrm>
            <a:off x="3701351" y="3561067"/>
            <a:ext cx="4789200" cy="12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rtl="0">
              <a:lnSpc>
                <a:spcPct val="100000"/>
              </a:lnSpc>
              <a:spcBef>
                <a:spcPts val="0"/>
              </a:spcBef>
              <a:spcAft>
                <a:spcPts val="0"/>
              </a:spcAft>
              <a:buSzPts val="1600"/>
              <a:buNone/>
              <a:defRPr sz="2128"/>
            </a:lvl2pPr>
            <a:lvl3pPr lvl="2" rtl="0">
              <a:lnSpc>
                <a:spcPct val="100000"/>
              </a:lnSpc>
              <a:spcBef>
                <a:spcPts val="0"/>
              </a:spcBef>
              <a:spcAft>
                <a:spcPts val="0"/>
              </a:spcAft>
              <a:buSzPts val="1600"/>
              <a:buNone/>
              <a:defRPr sz="2128"/>
            </a:lvl3pPr>
            <a:lvl4pPr lvl="3" rtl="0">
              <a:lnSpc>
                <a:spcPct val="100000"/>
              </a:lnSpc>
              <a:spcBef>
                <a:spcPts val="0"/>
              </a:spcBef>
              <a:spcAft>
                <a:spcPts val="0"/>
              </a:spcAft>
              <a:buSzPts val="1600"/>
              <a:buNone/>
              <a:defRPr sz="2128"/>
            </a:lvl4pPr>
            <a:lvl5pPr lvl="4" rtl="0">
              <a:lnSpc>
                <a:spcPct val="100000"/>
              </a:lnSpc>
              <a:spcBef>
                <a:spcPts val="0"/>
              </a:spcBef>
              <a:spcAft>
                <a:spcPts val="0"/>
              </a:spcAft>
              <a:buSzPts val="1600"/>
              <a:buNone/>
              <a:defRPr sz="2128"/>
            </a:lvl5pPr>
            <a:lvl6pPr lvl="5" rtl="0">
              <a:lnSpc>
                <a:spcPct val="100000"/>
              </a:lnSpc>
              <a:spcBef>
                <a:spcPts val="0"/>
              </a:spcBef>
              <a:spcAft>
                <a:spcPts val="0"/>
              </a:spcAft>
              <a:buSzPts val="1600"/>
              <a:buNone/>
              <a:defRPr sz="2128"/>
            </a:lvl6pPr>
            <a:lvl7pPr lvl="6" rtl="0">
              <a:lnSpc>
                <a:spcPct val="100000"/>
              </a:lnSpc>
              <a:spcBef>
                <a:spcPts val="0"/>
              </a:spcBef>
              <a:spcAft>
                <a:spcPts val="0"/>
              </a:spcAft>
              <a:buSzPts val="1600"/>
              <a:buNone/>
              <a:defRPr sz="2128"/>
            </a:lvl7pPr>
            <a:lvl8pPr lvl="7" rtl="0">
              <a:lnSpc>
                <a:spcPct val="100000"/>
              </a:lnSpc>
              <a:spcBef>
                <a:spcPts val="0"/>
              </a:spcBef>
              <a:spcAft>
                <a:spcPts val="0"/>
              </a:spcAft>
              <a:buSzPts val="1600"/>
              <a:buNone/>
              <a:defRPr sz="2128"/>
            </a:lvl8pPr>
            <a:lvl9pPr lvl="8" rtl="0">
              <a:lnSpc>
                <a:spcPct val="100000"/>
              </a:lnSpc>
              <a:spcBef>
                <a:spcPts val="0"/>
              </a:spcBef>
              <a:spcAft>
                <a:spcPts val="0"/>
              </a:spcAft>
              <a:buSzPts val="1600"/>
              <a:buNone/>
              <a:defRPr sz="2128"/>
            </a:lvl9pPr>
          </a:lstStyle>
          <a:p>
            <a:endParaRPr/>
          </a:p>
        </p:txBody>
      </p:sp>
    </p:spTree>
    <p:extLst>
      <p:ext uri="{BB962C8B-B14F-4D97-AF65-F5344CB8AC3E}">
        <p14:creationId xmlns:p14="http://schemas.microsoft.com/office/powerpoint/2010/main" val="2311049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63"/>
        <p:cNvGrpSpPr/>
        <p:nvPr/>
      </p:nvGrpSpPr>
      <p:grpSpPr>
        <a:xfrm>
          <a:off x="0" y="0"/>
          <a:ext cx="0" cy="0"/>
          <a:chOff x="0" y="0"/>
          <a:chExt cx="0" cy="0"/>
        </a:xfrm>
      </p:grpSpPr>
      <p:sp>
        <p:nvSpPr>
          <p:cNvPr id="764" name="Google Shape;764;p31"/>
          <p:cNvSpPr/>
          <p:nvPr/>
        </p:nvSpPr>
        <p:spPr>
          <a:xfrm rot="10800000" flipH="1">
            <a:off x="1" y="6660433"/>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5" name="Google Shape;765;p31"/>
          <p:cNvSpPr/>
          <p:nvPr/>
        </p:nvSpPr>
        <p:spPr>
          <a:xfrm>
            <a:off x="1" y="0"/>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650334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66"/>
        <p:cNvGrpSpPr/>
        <p:nvPr/>
      </p:nvGrpSpPr>
      <p:grpSpPr>
        <a:xfrm>
          <a:off x="0" y="0"/>
          <a:ext cx="0" cy="0"/>
          <a:chOff x="0" y="0"/>
          <a:chExt cx="0" cy="0"/>
        </a:xfrm>
      </p:grpSpPr>
      <p:grpSp>
        <p:nvGrpSpPr>
          <p:cNvPr id="767" name="Google Shape;767;p32"/>
          <p:cNvGrpSpPr/>
          <p:nvPr/>
        </p:nvGrpSpPr>
        <p:grpSpPr>
          <a:xfrm>
            <a:off x="162077" y="160987"/>
            <a:ext cx="1499914" cy="1069207"/>
            <a:chOff x="280391" y="932622"/>
            <a:chExt cx="1471465" cy="1048928"/>
          </a:xfrm>
        </p:grpSpPr>
        <p:sp>
          <p:nvSpPr>
            <p:cNvPr id="768" name="Google Shape;768;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5" name="Google Shape;775;p32"/>
          <p:cNvGrpSpPr/>
          <p:nvPr/>
        </p:nvGrpSpPr>
        <p:grpSpPr>
          <a:xfrm flipH="1">
            <a:off x="359892" y="-73799"/>
            <a:ext cx="1775587" cy="1181572"/>
            <a:chOff x="4077583" y="5869600"/>
            <a:chExt cx="999242" cy="665000"/>
          </a:xfrm>
        </p:grpSpPr>
        <p:sp>
          <p:nvSpPr>
            <p:cNvPr id="776" name="Google Shape;776;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3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3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32"/>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3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3" name="Google Shape;783;p32"/>
          <p:cNvGrpSpPr/>
          <p:nvPr/>
        </p:nvGrpSpPr>
        <p:grpSpPr>
          <a:xfrm rot="10800000" flipH="1">
            <a:off x="162077" y="5627820"/>
            <a:ext cx="1499914" cy="1069207"/>
            <a:chOff x="280391" y="932622"/>
            <a:chExt cx="1471465" cy="1048928"/>
          </a:xfrm>
        </p:grpSpPr>
        <p:sp>
          <p:nvSpPr>
            <p:cNvPr id="784" name="Google Shape;784;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1" name="Google Shape;791;p32"/>
          <p:cNvGrpSpPr/>
          <p:nvPr/>
        </p:nvGrpSpPr>
        <p:grpSpPr>
          <a:xfrm flipH="1">
            <a:off x="10530010" y="160987"/>
            <a:ext cx="1499914" cy="1069207"/>
            <a:chOff x="280391" y="932622"/>
            <a:chExt cx="1471465" cy="1048928"/>
          </a:xfrm>
        </p:grpSpPr>
        <p:sp>
          <p:nvSpPr>
            <p:cNvPr id="792" name="Google Shape;792;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9" name="Google Shape;799;p32"/>
          <p:cNvGrpSpPr/>
          <p:nvPr/>
        </p:nvGrpSpPr>
        <p:grpSpPr>
          <a:xfrm rot="10800000">
            <a:off x="10530010" y="5627820"/>
            <a:ext cx="1499914" cy="1069207"/>
            <a:chOff x="280391" y="932622"/>
            <a:chExt cx="1471465" cy="1048928"/>
          </a:xfrm>
        </p:grpSpPr>
        <p:sp>
          <p:nvSpPr>
            <p:cNvPr id="800" name="Google Shape;800;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7" name="Google Shape;807;p32"/>
          <p:cNvGrpSpPr/>
          <p:nvPr/>
        </p:nvGrpSpPr>
        <p:grpSpPr>
          <a:xfrm rot="-5400000" flipH="1">
            <a:off x="10737744" y="81029"/>
            <a:ext cx="1308111" cy="1276274"/>
            <a:chOff x="4621400" y="5625525"/>
            <a:chExt cx="736162" cy="718300"/>
          </a:xfrm>
        </p:grpSpPr>
        <p:sp>
          <p:nvSpPr>
            <p:cNvPr id="808" name="Google Shape;808;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2"/>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32"/>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3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3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6398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509806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82"/>
        <p:cNvGrpSpPr/>
        <p:nvPr/>
      </p:nvGrpSpPr>
      <p:grpSpPr>
        <a:xfrm>
          <a:off x="0" y="0"/>
          <a:ext cx="0" cy="0"/>
          <a:chOff x="0" y="0"/>
          <a:chExt cx="0" cy="0"/>
        </a:xfrm>
      </p:grpSpPr>
      <p:pic>
        <p:nvPicPr>
          <p:cNvPr id="183" name="Google Shape;183;p23"/>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184" name="Google Shape;184;p23"/>
          <p:cNvSpPr txBox="1">
            <a:spLocks noGrp="1"/>
          </p:cNvSpPr>
          <p:nvPr>
            <p:ph type="title"/>
          </p:nvPr>
        </p:nvSpPr>
        <p:spPr>
          <a:xfrm>
            <a:off x="3197201" y="1742800"/>
            <a:ext cx="5797600" cy="337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576"/>
            </a:lvl1pPr>
            <a:lvl2pPr lvl="1" algn="ctr">
              <a:lnSpc>
                <a:spcPct val="100000"/>
              </a:lnSpc>
              <a:spcBef>
                <a:spcPts val="0"/>
              </a:spcBef>
              <a:spcAft>
                <a:spcPts val="0"/>
              </a:spcAft>
              <a:buSzPts val="6000"/>
              <a:buNone/>
              <a:defRPr sz="7980"/>
            </a:lvl2pPr>
            <a:lvl3pPr lvl="2" algn="ctr">
              <a:lnSpc>
                <a:spcPct val="100000"/>
              </a:lnSpc>
              <a:spcBef>
                <a:spcPts val="0"/>
              </a:spcBef>
              <a:spcAft>
                <a:spcPts val="0"/>
              </a:spcAft>
              <a:buSzPts val="6000"/>
              <a:buNone/>
              <a:defRPr sz="7980"/>
            </a:lvl3pPr>
            <a:lvl4pPr lvl="3" algn="ctr">
              <a:lnSpc>
                <a:spcPct val="100000"/>
              </a:lnSpc>
              <a:spcBef>
                <a:spcPts val="0"/>
              </a:spcBef>
              <a:spcAft>
                <a:spcPts val="0"/>
              </a:spcAft>
              <a:buSzPts val="6000"/>
              <a:buNone/>
              <a:defRPr sz="7980"/>
            </a:lvl4pPr>
            <a:lvl5pPr lvl="4" algn="ctr">
              <a:lnSpc>
                <a:spcPct val="100000"/>
              </a:lnSpc>
              <a:spcBef>
                <a:spcPts val="0"/>
              </a:spcBef>
              <a:spcAft>
                <a:spcPts val="0"/>
              </a:spcAft>
              <a:buSzPts val="6000"/>
              <a:buNone/>
              <a:defRPr sz="7980"/>
            </a:lvl5pPr>
            <a:lvl6pPr lvl="5" algn="ctr">
              <a:lnSpc>
                <a:spcPct val="100000"/>
              </a:lnSpc>
              <a:spcBef>
                <a:spcPts val="0"/>
              </a:spcBef>
              <a:spcAft>
                <a:spcPts val="0"/>
              </a:spcAft>
              <a:buSzPts val="6000"/>
              <a:buNone/>
              <a:defRPr sz="7980"/>
            </a:lvl6pPr>
            <a:lvl7pPr lvl="6" algn="ctr">
              <a:lnSpc>
                <a:spcPct val="100000"/>
              </a:lnSpc>
              <a:spcBef>
                <a:spcPts val="0"/>
              </a:spcBef>
              <a:spcAft>
                <a:spcPts val="0"/>
              </a:spcAft>
              <a:buSzPts val="6000"/>
              <a:buNone/>
              <a:defRPr sz="7980"/>
            </a:lvl7pPr>
            <a:lvl8pPr lvl="7" algn="ctr">
              <a:lnSpc>
                <a:spcPct val="100000"/>
              </a:lnSpc>
              <a:spcBef>
                <a:spcPts val="0"/>
              </a:spcBef>
              <a:spcAft>
                <a:spcPts val="0"/>
              </a:spcAft>
              <a:buSzPts val="6000"/>
              <a:buNone/>
              <a:defRPr sz="7980"/>
            </a:lvl8pPr>
            <a:lvl9pPr lvl="8" algn="ctr">
              <a:lnSpc>
                <a:spcPct val="100000"/>
              </a:lnSpc>
              <a:spcBef>
                <a:spcPts val="0"/>
              </a:spcBef>
              <a:spcAft>
                <a:spcPts val="0"/>
              </a:spcAft>
              <a:buSzPts val="6000"/>
              <a:buNone/>
              <a:defRPr sz="7980"/>
            </a:lvl9pPr>
          </a:lstStyle>
          <a:p>
            <a:endParaRPr/>
          </a:p>
        </p:txBody>
      </p:sp>
      <p:sp>
        <p:nvSpPr>
          <p:cNvPr id="185" name="Google Shape;185;p23"/>
          <p:cNvSpPr/>
          <p:nvPr/>
        </p:nvSpPr>
        <p:spPr>
          <a:xfrm>
            <a:off x="11474167" y="6362215"/>
            <a:ext cx="276626"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2"/>
          </a:solidFill>
          <a:ln w="9525" cap="flat" cmpd="sng">
            <a:solidFill>
              <a:schemeClr val="accent2"/>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186" name="Google Shape;186;p23"/>
          <p:cNvGrpSpPr/>
          <p:nvPr/>
        </p:nvGrpSpPr>
        <p:grpSpPr>
          <a:xfrm flipH="1">
            <a:off x="2718368" y="234319"/>
            <a:ext cx="419300" cy="359033"/>
            <a:chOff x="1960475" y="3376925"/>
            <a:chExt cx="314475" cy="269275"/>
          </a:xfrm>
        </p:grpSpPr>
        <p:sp>
          <p:nvSpPr>
            <p:cNvPr id="187" name="Google Shape;187;p23"/>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88" name="Google Shape;188;p23"/>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89" name="Google Shape;189;p23"/>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0" name="Google Shape;190;p23"/>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191" name="Google Shape;191;p23"/>
          <p:cNvSpPr/>
          <p:nvPr/>
        </p:nvSpPr>
        <p:spPr>
          <a:xfrm flipH="1">
            <a:off x="10215522" y="254745"/>
            <a:ext cx="280230"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2" name="Google Shape;192;p23"/>
          <p:cNvSpPr/>
          <p:nvPr/>
        </p:nvSpPr>
        <p:spPr>
          <a:xfrm>
            <a:off x="11385852" y="1999380"/>
            <a:ext cx="453281" cy="491544"/>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9525" cap="flat" cmpd="sng">
            <a:solidFill>
              <a:srgbClr val="FF5728"/>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3" name="Google Shape;193;p23"/>
          <p:cNvSpPr/>
          <p:nvPr/>
        </p:nvSpPr>
        <p:spPr>
          <a:xfrm>
            <a:off x="5639934" y="5898909"/>
            <a:ext cx="912120"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4" name="Google Shape;194;p23"/>
          <p:cNvSpPr/>
          <p:nvPr/>
        </p:nvSpPr>
        <p:spPr>
          <a:xfrm flipH="1">
            <a:off x="9133201" y="6388622"/>
            <a:ext cx="280230"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5" name="Google Shape;195;p23"/>
          <p:cNvSpPr/>
          <p:nvPr/>
        </p:nvSpPr>
        <p:spPr>
          <a:xfrm>
            <a:off x="11238534" y="4296795"/>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5"/>
          </a:solidFill>
          <a:ln w="9525" cap="flat" cmpd="sng">
            <a:solidFill>
              <a:schemeClr val="accent5"/>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6" name="Google Shape;196;p23"/>
          <p:cNvSpPr/>
          <p:nvPr/>
        </p:nvSpPr>
        <p:spPr>
          <a:xfrm>
            <a:off x="8043856" y="261907"/>
            <a:ext cx="280234" cy="303911"/>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9525" cap="flat" cmpd="sng">
            <a:solidFill>
              <a:srgbClr val="FF5728"/>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8126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97"/>
        <p:cNvGrpSpPr/>
        <p:nvPr/>
      </p:nvGrpSpPr>
      <p:grpSpPr>
        <a:xfrm>
          <a:off x="0" y="0"/>
          <a:ext cx="0" cy="0"/>
          <a:chOff x="0" y="0"/>
          <a:chExt cx="0" cy="0"/>
        </a:xfrm>
      </p:grpSpPr>
      <p:pic>
        <p:nvPicPr>
          <p:cNvPr id="198" name="Google Shape;198;p24"/>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199" name="Google Shape;199;p24"/>
          <p:cNvSpPr txBox="1">
            <a:spLocks noGrp="1"/>
          </p:cNvSpPr>
          <p:nvPr>
            <p:ph type="title"/>
          </p:nvPr>
        </p:nvSpPr>
        <p:spPr>
          <a:xfrm>
            <a:off x="1214366" y="2349433"/>
            <a:ext cx="4636400" cy="80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6916"/>
            </a:lvl1pPr>
            <a:lvl2pPr lvl="1" algn="ctr">
              <a:lnSpc>
                <a:spcPct val="100000"/>
              </a:lnSpc>
              <a:spcBef>
                <a:spcPts val="0"/>
              </a:spcBef>
              <a:spcAft>
                <a:spcPts val="0"/>
              </a:spcAft>
              <a:buSzPts val="3600"/>
              <a:buNone/>
              <a:defRPr sz="4788"/>
            </a:lvl2pPr>
            <a:lvl3pPr lvl="2" algn="ctr">
              <a:lnSpc>
                <a:spcPct val="100000"/>
              </a:lnSpc>
              <a:spcBef>
                <a:spcPts val="0"/>
              </a:spcBef>
              <a:spcAft>
                <a:spcPts val="0"/>
              </a:spcAft>
              <a:buSzPts val="3600"/>
              <a:buNone/>
              <a:defRPr sz="4788"/>
            </a:lvl3pPr>
            <a:lvl4pPr lvl="3" algn="ctr">
              <a:lnSpc>
                <a:spcPct val="100000"/>
              </a:lnSpc>
              <a:spcBef>
                <a:spcPts val="0"/>
              </a:spcBef>
              <a:spcAft>
                <a:spcPts val="0"/>
              </a:spcAft>
              <a:buSzPts val="3600"/>
              <a:buNone/>
              <a:defRPr sz="4788"/>
            </a:lvl4pPr>
            <a:lvl5pPr lvl="4" algn="ctr">
              <a:lnSpc>
                <a:spcPct val="100000"/>
              </a:lnSpc>
              <a:spcBef>
                <a:spcPts val="0"/>
              </a:spcBef>
              <a:spcAft>
                <a:spcPts val="0"/>
              </a:spcAft>
              <a:buSzPts val="3600"/>
              <a:buNone/>
              <a:defRPr sz="4788"/>
            </a:lvl5pPr>
            <a:lvl6pPr lvl="5" algn="ctr">
              <a:lnSpc>
                <a:spcPct val="100000"/>
              </a:lnSpc>
              <a:spcBef>
                <a:spcPts val="0"/>
              </a:spcBef>
              <a:spcAft>
                <a:spcPts val="0"/>
              </a:spcAft>
              <a:buSzPts val="3600"/>
              <a:buNone/>
              <a:defRPr sz="4788"/>
            </a:lvl6pPr>
            <a:lvl7pPr lvl="6" algn="ctr">
              <a:lnSpc>
                <a:spcPct val="100000"/>
              </a:lnSpc>
              <a:spcBef>
                <a:spcPts val="0"/>
              </a:spcBef>
              <a:spcAft>
                <a:spcPts val="0"/>
              </a:spcAft>
              <a:buSzPts val="3600"/>
              <a:buNone/>
              <a:defRPr sz="4788"/>
            </a:lvl7pPr>
            <a:lvl8pPr lvl="7" algn="ctr">
              <a:lnSpc>
                <a:spcPct val="100000"/>
              </a:lnSpc>
              <a:spcBef>
                <a:spcPts val="0"/>
              </a:spcBef>
              <a:spcAft>
                <a:spcPts val="0"/>
              </a:spcAft>
              <a:buSzPts val="3600"/>
              <a:buNone/>
              <a:defRPr sz="4788"/>
            </a:lvl8pPr>
            <a:lvl9pPr lvl="8" algn="ctr">
              <a:lnSpc>
                <a:spcPct val="100000"/>
              </a:lnSpc>
              <a:spcBef>
                <a:spcPts val="0"/>
              </a:spcBef>
              <a:spcAft>
                <a:spcPts val="0"/>
              </a:spcAft>
              <a:buSzPts val="3600"/>
              <a:buNone/>
              <a:defRPr sz="4788"/>
            </a:lvl9pPr>
          </a:lstStyle>
          <a:p>
            <a:endParaRPr/>
          </a:p>
        </p:txBody>
      </p:sp>
      <p:sp>
        <p:nvSpPr>
          <p:cNvPr id="200" name="Google Shape;200;p24"/>
          <p:cNvSpPr txBox="1">
            <a:spLocks noGrp="1"/>
          </p:cNvSpPr>
          <p:nvPr>
            <p:ph type="subTitle" idx="1"/>
          </p:nvPr>
        </p:nvSpPr>
        <p:spPr>
          <a:xfrm>
            <a:off x="1214367" y="3228967"/>
            <a:ext cx="5135600" cy="127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2128"/>
            </a:lvl1pPr>
            <a:lvl2pPr lvl="1" algn="ctr">
              <a:lnSpc>
                <a:spcPct val="100000"/>
              </a:lnSpc>
              <a:spcBef>
                <a:spcPts val="2128"/>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
        <p:nvSpPr>
          <p:cNvPr id="201" name="Google Shape;201;p24"/>
          <p:cNvSpPr/>
          <p:nvPr/>
        </p:nvSpPr>
        <p:spPr>
          <a:xfrm flipH="1">
            <a:off x="503076" y="5593687"/>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2" name="Google Shape;202;p24"/>
          <p:cNvSpPr/>
          <p:nvPr/>
        </p:nvSpPr>
        <p:spPr>
          <a:xfrm>
            <a:off x="8219101" y="6362215"/>
            <a:ext cx="276626"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5"/>
          </a:solidFill>
          <a:ln w="9525" cap="flat" cmpd="sng">
            <a:solidFill>
              <a:schemeClr val="accent5"/>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3" name="Google Shape;203;p24"/>
          <p:cNvSpPr/>
          <p:nvPr/>
        </p:nvSpPr>
        <p:spPr>
          <a:xfrm>
            <a:off x="10865734" y="5420725"/>
            <a:ext cx="912120"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04" name="Google Shape;204;p24"/>
          <p:cNvGrpSpPr/>
          <p:nvPr/>
        </p:nvGrpSpPr>
        <p:grpSpPr>
          <a:xfrm flipH="1">
            <a:off x="2718368" y="234319"/>
            <a:ext cx="419300" cy="359033"/>
            <a:chOff x="1960475" y="3376925"/>
            <a:chExt cx="314475" cy="269275"/>
          </a:xfrm>
        </p:grpSpPr>
        <p:sp>
          <p:nvSpPr>
            <p:cNvPr id="205" name="Google Shape;205;p24"/>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6" name="Google Shape;206;p24"/>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7" name="Google Shape;207;p24"/>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8" name="Google Shape;208;p24"/>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209" name="Google Shape;209;p24"/>
          <p:cNvSpPr/>
          <p:nvPr/>
        </p:nvSpPr>
        <p:spPr>
          <a:xfrm>
            <a:off x="503051" y="1535485"/>
            <a:ext cx="698033" cy="37616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0" name="Google Shape;210;p24"/>
          <p:cNvSpPr/>
          <p:nvPr/>
        </p:nvSpPr>
        <p:spPr>
          <a:xfrm flipH="1">
            <a:off x="10215522" y="254745"/>
            <a:ext cx="280230"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1" name="Google Shape;211;p24"/>
          <p:cNvSpPr/>
          <p:nvPr/>
        </p:nvSpPr>
        <p:spPr>
          <a:xfrm>
            <a:off x="503068" y="762061"/>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1"/>
          </a:solidFill>
          <a:ln w="9525" cap="flat" cmpd="sng">
            <a:solidFill>
              <a:schemeClr val="accent1"/>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2" name="Google Shape;212;p24"/>
          <p:cNvSpPr/>
          <p:nvPr/>
        </p:nvSpPr>
        <p:spPr>
          <a:xfrm>
            <a:off x="11238534" y="1237380"/>
            <a:ext cx="453281" cy="491544"/>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9525" cap="flat" cmpd="sng">
            <a:solidFill>
              <a:srgbClr val="FF5728"/>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13" name="Google Shape;213;p24"/>
          <p:cNvGrpSpPr/>
          <p:nvPr/>
        </p:nvGrpSpPr>
        <p:grpSpPr>
          <a:xfrm>
            <a:off x="390884" y="4215402"/>
            <a:ext cx="392400" cy="361633"/>
            <a:chOff x="761425" y="453250"/>
            <a:chExt cx="294300" cy="271225"/>
          </a:xfrm>
        </p:grpSpPr>
        <p:sp>
          <p:nvSpPr>
            <p:cNvPr id="214" name="Google Shape;214;p24"/>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5" name="Google Shape;215;p24"/>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6" name="Google Shape;216;p24"/>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7" name="Google Shape;217;p24"/>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218" name="Google Shape;218;p24"/>
          <p:cNvSpPr/>
          <p:nvPr/>
        </p:nvSpPr>
        <p:spPr>
          <a:xfrm>
            <a:off x="4045916" y="6362215"/>
            <a:ext cx="276626"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4"/>
          </a:solidFill>
          <a:ln w="9525" cap="flat" cmpd="sng">
            <a:solidFill>
              <a:schemeClr val="accent4"/>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19" name="Google Shape;219;p24"/>
          <p:cNvGrpSpPr/>
          <p:nvPr/>
        </p:nvGrpSpPr>
        <p:grpSpPr>
          <a:xfrm>
            <a:off x="11610166" y="3482986"/>
            <a:ext cx="280224" cy="262636"/>
            <a:chOff x="-282475" y="1572750"/>
            <a:chExt cx="182200" cy="170750"/>
          </a:xfrm>
        </p:grpSpPr>
        <p:sp>
          <p:nvSpPr>
            <p:cNvPr id="220" name="Google Shape;220;p24"/>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9525"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21" name="Google Shape;221;p24"/>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9525"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931789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22"/>
        <p:cNvGrpSpPr/>
        <p:nvPr/>
      </p:nvGrpSpPr>
      <p:grpSpPr>
        <a:xfrm>
          <a:off x="0" y="0"/>
          <a:ext cx="0" cy="0"/>
          <a:chOff x="0" y="0"/>
          <a:chExt cx="0" cy="0"/>
        </a:xfrm>
      </p:grpSpPr>
      <p:pic>
        <p:nvPicPr>
          <p:cNvPr id="223" name="Google Shape;223;p25"/>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224" name="Google Shape;224;p25"/>
          <p:cNvSpPr txBox="1">
            <a:spLocks noGrp="1"/>
          </p:cNvSpPr>
          <p:nvPr>
            <p:ph type="subTitle" idx="1"/>
          </p:nvPr>
        </p:nvSpPr>
        <p:spPr>
          <a:xfrm>
            <a:off x="960000" y="2760411"/>
            <a:ext cx="3455200" cy="68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Chau Philomene One"/>
              <a:buNone/>
              <a:defRPr sz="4256">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2pPr>
            <a:lvl3pPr lvl="2"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3pPr>
            <a:lvl4pPr lvl="3"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4pPr>
            <a:lvl5pPr lvl="4"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5pPr>
            <a:lvl6pPr lvl="5"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6pPr>
            <a:lvl7pPr lvl="6"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7pPr>
            <a:lvl8pPr lvl="7"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8pPr>
            <a:lvl9pPr lvl="8"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9pPr>
          </a:lstStyle>
          <a:p>
            <a:endParaRPr/>
          </a:p>
        </p:txBody>
      </p:sp>
      <p:sp>
        <p:nvSpPr>
          <p:cNvPr id="225" name="Google Shape;225;p25"/>
          <p:cNvSpPr txBox="1">
            <a:spLocks noGrp="1"/>
          </p:cNvSpPr>
          <p:nvPr>
            <p:ph type="subTitle" idx="2"/>
          </p:nvPr>
        </p:nvSpPr>
        <p:spPr>
          <a:xfrm>
            <a:off x="7776767" y="2760411"/>
            <a:ext cx="3455200" cy="68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Chau Philomene One"/>
              <a:buNone/>
              <a:defRPr sz="4256">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2pPr>
            <a:lvl3pPr lvl="2"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3pPr>
            <a:lvl4pPr lvl="3"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4pPr>
            <a:lvl5pPr lvl="4"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5pPr>
            <a:lvl6pPr lvl="5"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6pPr>
            <a:lvl7pPr lvl="6"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7pPr>
            <a:lvl8pPr lvl="7"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8pPr>
            <a:lvl9pPr lvl="8"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9pPr>
          </a:lstStyle>
          <a:p>
            <a:endParaRPr/>
          </a:p>
        </p:txBody>
      </p:sp>
      <p:sp>
        <p:nvSpPr>
          <p:cNvPr id="226" name="Google Shape;226;p25"/>
          <p:cNvSpPr txBox="1">
            <a:spLocks noGrp="1"/>
          </p:cNvSpPr>
          <p:nvPr>
            <p:ph type="subTitle" idx="3"/>
          </p:nvPr>
        </p:nvSpPr>
        <p:spPr>
          <a:xfrm>
            <a:off x="960000" y="3483264"/>
            <a:ext cx="3455200" cy="120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7" name="Google Shape;227;p25"/>
          <p:cNvSpPr txBox="1">
            <a:spLocks noGrp="1"/>
          </p:cNvSpPr>
          <p:nvPr>
            <p:ph type="subTitle" idx="4"/>
          </p:nvPr>
        </p:nvSpPr>
        <p:spPr>
          <a:xfrm>
            <a:off x="7776800" y="3483264"/>
            <a:ext cx="3455200" cy="120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8" name="Google Shape;228;p25"/>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29" name="Google Shape;229;p25"/>
          <p:cNvSpPr/>
          <p:nvPr/>
        </p:nvSpPr>
        <p:spPr>
          <a:xfrm flipH="1">
            <a:off x="419176" y="2832620"/>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0" name="Google Shape;230;p25"/>
          <p:cNvSpPr/>
          <p:nvPr/>
        </p:nvSpPr>
        <p:spPr>
          <a:xfrm flipH="1">
            <a:off x="11826768" y="2493822"/>
            <a:ext cx="280230"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1" name="Google Shape;231;p25"/>
          <p:cNvSpPr/>
          <p:nvPr/>
        </p:nvSpPr>
        <p:spPr>
          <a:xfrm>
            <a:off x="784434" y="5896475"/>
            <a:ext cx="912120"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32" name="Google Shape;232;p25"/>
          <p:cNvGrpSpPr/>
          <p:nvPr/>
        </p:nvGrpSpPr>
        <p:grpSpPr>
          <a:xfrm>
            <a:off x="10025499" y="6168786"/>
            <a:ext cx="280224" cy="262636"/>
            <a:chOff x="-282475" y="1572750"/>
            <a:chExt cx="182200" cy="170750"/>
          </a:xfrm>
        </p:grpSpPr>
        <p:sp>
          <p:nvSpPr>
            <p:cNvPr id="233" name="Google Shape;233;p25"/>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9525"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4" name="Google Shape;234;p25"/>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9525"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grpSp>
        <p:nvGrpSpPr>
          <p:cNvPr id="235" name="Google Shape;235;p25"/>
          <p:cNvGrpSpPr/>
          <p:nvPr/>
        </p:nvGrpSpPr>
        <p:grpSpPr>
          <a:xfrm flipH="1">
            <a:off x="6254601" y="6229219"/>
            <a:ext cx="419300" cy="359033"/>
            <a:chOff x="1960475" y="3376925"/>
            <a:chExt cx="314475" cy="269275"/>
          </a:xfrm>
        </p:grpSpPr>
        <p:sp>
          <p:nvSpPr>
            <p:cNvPr id="236" name="Google Shape;236;p25"/>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7" name="Google Shape;237;p25"/>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8" name="Google Shape;238;p25"/>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9" name="Google Shape;239;p25"/>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240" name="Google Shape;240;p25"/>
          <p:cNvSpPr/>
          <p:nvPr/>
        </p:nvSpPr>
        <p:spPr>
          <a:xfrm flipH="1">
            <a:off x="9745255" y="275145"/>
            <a:ext cx="280230"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1" name="Google Shape;241;p25"/>
          <p:cNvSpPr/>
          <p:nvPr/>
        </p:nvSpPr>
        <p:spPr>
          <a:xfrm>
            <a:off x="419167" y="5098477"/>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3"/>
          </a:solidFill>
          <a:ln w="9525" cap="flat" cmpd="sng">
            <a:solidFill>
              <a:schemeClr val="accent3"/>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42" name="Google Shape;242;p25"/>
          <p:cNvGrpSpPr/>
          <p:nvPr/>
        </p:nvGrpSpPr>
        <p:grpSpPr>
          <a:xfrm>
            <a:off x="2807234" y="51802"/>
            <a:ext cx="392400" cy="361633"/>
            <a:chOff x="761425" y="453250"/>
            <a:chExt cx="294300" cy="271225"/>
          </a:xfrm>
        </p:grpSpPr>
        <p:sp>
          <p:nvSpPr>
            <p:cNvPr id="243" name="Google Shape;243;p25"/>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4" name="Google Shape;244;p25"/>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5" name="Google Shape;245;p25"/>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6" name="Google Shape;246;p25"/>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grpSp>
        <p:nvGrpSpPr>
          <p:cNvPr id="247" name="Google Shape;247;p25"/>
          <p:cNvGrpSpPr/>
          <p:nvPr/>
        </p:nvGrpSpPr>
        <p:grpSpPr>
          <a:xfrm>
            <a:off x="419171" y="1476157"/>
            <a:ext cx="699077" cy="461803"/>
            <a:chOff x="-430300" y="2401925"/>
            <a:chExt cx="313300" cy="206975"/>
          </a:xfrm>
        </p:grpSpPr>
        <p:sp>
          <p:nvSpPr>
            <p:cNvPr id="248" name="Google Shape;248;p25"/>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9" name="Google Shape;249;p25"/>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0" name="Google Shape;250;p25"/>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1" name="Google Shape;251;p25"/>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2" name="Google Shape;252;p25"/>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3" name="Google Shape;253;p25"/>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grpSp>
        <p:nvGrpSpPr>
          <p:cNvPr id="254" name="Google Shape;254;p25"/>
          <p:cNvGrpSpPr/>
          <p:nvPr/>
        </p:nvGrpSpPr>
        <p:grpSpPr>
          <a:xfrm flipH="1">
            <a:off x="11127687" y="5107524"/>
            <a:ext cx="699077" cy="461803"/>
            <a:chOff x="-430300" y="2401925"/>
            <a:chExt cx="313300" cy="206975"/>
          </a:xfrm>
        </p:grpSpPr>
        <p:sp>
          <p:nvSpPr>
            <p:cNvPr id="255" name="Google Shape;255;p25"/>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6" name="Google Shape;256;p25"/>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7" name="Google Shape;257;p25"/>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8" name="Google Shape;258;p25"/>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9" name="Google Shape;259;p25"/>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60" name="Google Shape;260;p25"/>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421462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20"/>
        <p:cNvGrpSpPr/>
        <p:nvPr/>
      </p:nvGrpSpPr>
      <p:grpSpPr>
        <a:xfrm>
          <a:off x="0" y="0"/>
          <a:ext cx="0" cy="0"/>
          <a:chOff x="0" y="0"/>
          <a:chExt cx="0" cy="0"/>
        </a:xfrm>
      </p:grpSpPr>
      <p:grpSp>
        <p:nvGrpSpPr>
          <p:cNvPr id="21" name="Google Shape;21;p3"/>
          <p:cNvGrpSpPr/>
          <p:nvPr/>
        </p:nvGrpSpPr>
        <p:grpSpPr>
          <a:xfrm>
            <a:off x="-1293633" y="-877113"/>
            <a:ext cx="14778467" cy="9190713"/>
            <a:chOff x="-970225" y="-657835"/>
            <a:chExt cx="11083850" cy="6893035"/>
          </a:xfrm>
        </p:grpSpPr>
        <p:sp>
          <p:nvSpPr>
            <p:cNvPr id="22" name="Google Shape;22;p3"/>
            <p:cNvSpPr/>
            <p:nvPr/>
          </p:nvSpPr>
          <p:spPr>
            <a:xfrm>
              <a:off x="-970225" y="4443900"/>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 name="Google Shape;23;p3"/>
            <p:cNvSpPr/>
            <p:nvPr/>
          </p:nvSpPr>
          <p:spPr>
            <a:xfrm rot="10800000">
              <a:off x="-422742" y="-65783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 name="Google Shape;24;p3"/>
            <p:cNvSpPr/>
            <p:nvPr/>
          </p:nvSpPr>
          <p:spPr>
            <a:xfrm rot="10800000" flipH="1">
              <a:off x="129077" y="416774"/>
              <a:ext cx="495300" cy="4947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 name="Google Shape;25;p3"/>
            <p:cNvSpPr/>
            <p:nvPr/>
          </p:nvSpPr>
          <p:spPr>
            <a:xfrm>
              <a:off x="8322325" y="2812500"/>
              <a:ext cx="1791300" cy="1791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6" name="Google Shape;26;p3"/>
            <p:cNvSpPr/>
            <p:nvPr/>
          </p:nvSpPr>
          <p:spPr>
            <a:xfrm>
              <a:off x="8244575" y="4037950"/>
              <a:ext cx="698400" cy="6984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27" name="Google Shape;27;p3"/>
          <p:cNvSpPr txBox="1">
            <a:spLocks noGrp="1"/>
          </p:cNvSpPr>
          <p:nvPr>
            <p:ph type="title"/>
          </p:nvPr>
        </p:nvSpPr>
        <p:spPr>
          <a:xfrm>
            <a:off x="2511267" y="1893767"/>
            <a:ext cx="7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76"/>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8" name="Google Shape;28;p3"/>
          <p:cNvSpPr txBox="1">
            <a:spLocks noGrp="1"/>
          </p:cNvSpPr>
          <p:nvPr>
            <p:ph type="subTitle" idx="1"/>
          </p:nvPr>
        </p:nvSpPr>
        <p:spPr>
          <a:xfrm>
            <a:off x="3153402" y="2657367"/>
            <a:ext cx="5885200" cy="2348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23">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360596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665792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Main point">
  <p:cSld name="1_Main 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3160200" y="3971000"/>
            <a:ext cx="5871600" cy="719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184"/>
            </a:lvl1pPr>
            <a:lvl2pPr lvl="1">
              <a:spcBef>
                <a:spcPts val="0"/>
              </a:spcBef>
              <a:spcAft>
                <a:spcPts val="0"/>
              </a:spcAft>
              <a:buSzPts val="2400"/>
              <a:buNone/>
              <a:defRPr sz="3184"/>
            </a:lvl2pPr>
            <a:lvl3pPr lvl="2">
              <a:spcBef>
                <a:spcPts val="0"/>
              </a:spcBef>
              <a:spcAft>
                <a:spcPts val="0"/>
              </a:spcAft>
              <a:buSzPts val="2400"/>
              <a:buNone/>
              <a:defRPr sz="3184"/>
            </a:lvl3pPr>
            <a:lvl4pPr lvl="3">
              <a:spcBef>
                <a:spcPts val="0"/>
              </a:spcBef>
              <a:spcAft>
                <a:spcPts val="0"/>
              </a:spcAft>
              <a:buSzPts val="2400"/>
              <a:buNone/>
              <a:defRPr sz="3184"/>
            </a:lvl4pPr>
            <a:lvl5pPr lvl="4">
              <a:spcBef>
                <a:spcPts val="0"/>
              </a:spcBef>
              <a:spcAft>
                <a:spcPts val="0"/>
              </a:spcAft>
              <a:buSzPts val="2400"/>
              <a:buNone/>
              <a:defRPr sz="3184"/>
            </a:lvl5pPr>
            <a:lvl6pPr lvl="5">
              <a:spcBef>
                <a:spcPts val="0"/>
              </a:spcBef>
              <a:spcAft>
                <a:spcPts val="0"/>
              </a:spcAft>
              <a:buSzPts val="2400"/>
              <a:buNone/>
              <a:defRPr sz="3184"/>
            </a:lvl6pPr>
            <a:lvl7pPr lvl="6">
              <a:spcBef>
                <a:spcPts val="0"/>
              </a:spcBef>
              <a:spcAft>
                <a:spcPts val="0"/>
              </a:spcAft>
              <a:buSzPts val="2400"/>
              <a:buNone/>
              <a:defRPr sz="3184"/>
            </a:lvl7pPr>
            <a:lvl8pPr lvl="7">
              <a:spcBef>
                <a:spcPts val="0"/>
              </a:spcBef>
              <a:spcAft>
                <a:spcPts val="0"/>
              </a:spcAft>
              <a:buSzPts val="2400"/>
              <a:buNone/>
              <a:defRPr sz="3184"/>
            </a:lvl8pPr>
            <a:lvl9pPr lvl="8">
              <a:spcBef>
                <a:spcPts val="0"/>
              </a:spcBef>
              <a:spcAft>
                <a:spcPts val="0"/>
              </a:spcAft>
              <a:buSzPts val="2400"/>
              <a:buNone/>
              <a:defRPr sz="3184"/>
            </a:lvl9pPr>
          </a:lstStyle>
          <a:p>
            <a:endParaRPr/>
          </a:p>
        </p:txBody>
      </p:sp>
      <p:sp>
        <p:nvSpPr>
          <p:cNvPr id="68" name="Google Shape;68;p8"/>
          <p:cNvSpPr txBox="1">
            <a:spLocks noGrp="1"/>
          </p:cNvSpPr>
          <p:nvPr>
            <p:ph type="subTitle" idx="1"/>
          </p:nvPr>
        </p:nvSpPr>
        <p:spPr>
          <a:xfrm>
            <a:off x="2441700" y="2111967"/>
            <a:ext cx="7098000" cy="233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12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9" name="Google Shape;69;p8"/>
          <p:cNvGrpSpPr/>
          <p:nvPr/>
        </p:nvGrpSpPr>
        <p:grpSpPr>
          <a:xfrm>
            <a:off x="-701766" y="-1744098"/>
            <a:ext cx="14281660" cy="9681857"/>
            <a:chOff x="-526325" y="-1308075"/>
            <a:chExt cx="10711245" cy="7261393"/>
          </a:xfrm>
        </p:grpSpPr>
        <p:sp>
          <p:nvSpPr>
            <p:cNvPr id="70" name="Google Shape;70;p8"/>
            <p:cNvSpPr/>
            <p:nvPr/>
          </p:nvSpPr>
          <p:spPr>
            <a:xfrm>
              <a:off x="-172075" y="-1308075"/>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 name="Google Shape;71;p8"/>
            <p:cNvSpPr/>
            <p:nvPr/>
          </p:nvSpPr>
          <p:spPr>
            <a:xfrm rot="10800000">
              <a:off x="-319542" y="444051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 name="Google Shape;72;p8"/>
            <p:cNvSpPr/>
            <p:nvPr/>
          </p:nvSpPr>
          <p:spPr>
            <a:xfrm rot="10800000" flipH="1">
              <a:off x="-68824" y="4309550"/>
              <a:ext cx="327000" cy="3264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 name="Google Shape;73;p8"/>
            <p:cNvSpPr/>
            <p:nvPr/>
          </p:nvSpPr>
          <p:spPr>
            <a:xfrm rot="1549360">
              <a:off x="8092833" y="3861231"/>
              <a:ext cx="1791375" cy="1791375"/>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 name="Google Shape;74;p8"/>
            <p:cNvSpPr/>
            <p:nvPr/>
          </p:nvSpPr>
          <p:spPr>
            <a:xfrm rot="1549646">
              <a:off x="7781570" y="4746906"/>
              <a:ext cx="698248" cy="698248"/>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5" name="Google Shape;75;p8"/>
            <p:cNvSpPr/>
            <p:nvPr/>
          </p:nvSpPr>
          <p:spPr>
            <a:xfrm rot="10800000" flipH="1">
              <a:off x="440325" y="4667225"/>
              <a:ext cx="437700" cy="436800"/>
            </a:xfrm>
            <a:prstGeom prst="ellipse">
              <a:avLst/>
            </a:prstGeom>
            <a:solidFill>
              <a:srgbClr val="DE6262">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6" name="Google Shape;76;p8"/>
            <p:cNvSpPr/>
            <p:nvPr/>
          </p:nvSpPr>
          <p:spPr>
            <a:xfrm>
              <a:off x="-526325" y="-304625"/>
              <a:ext cx="1303800" cy="1303800"/>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7" name="Google Shape;77;p8"/>
            <p:cNvSpPr/>
            <p:nvPr/>
          </p:nvSpPr>
          <p:spPr>
            <a:xfrm rot="1549646">
              <a:off x="8714270" y="-227594"/>
              <a:ext cx="698248" cy="698248"/>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311514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49340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21989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26956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58255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3935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82835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AED5"/>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8CA6DE3D-2E6E-437B-BB6A-7164B5E33F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90487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AED5"/>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DBD0ADB8-DFBB-45C6-9E22-EA9FA04483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09468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8AED5"/>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4FA4E4C8-31E1-4B16-830E-934AAF1EA9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400" y="603100"/>
            <a:ext cx="102712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1pPr>
            <a:lvl2pPr lvl="1"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2pPr>
            <a:lvl3pPr lvl="2"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3pPr>
            <a:lvl4pPr lvl="3"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4pPr>
            <a:lvl5pPr lvl="4"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5pPr>
            <a:lvl6pPr lvl="5"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6pPr>
            <a:lvl7pPr lvl="6"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7pPr>
            <a:lvl8pPr lvl="7"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8pPr>
            <a:lvl9pPr lvl="8"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9pPr>
          </a:lstStyle>
          <a:p>
            <a:endParaRPr/>
          </a:p>
        </p:txBody>
      </p:sp>
      <p:sp>
        <p:nvSpPr>
          <p:cNvPr id="7" name="Google Shape;7;p1"/>
          <p:cNvSpPr txBox="1">
            <a:spLocks noGrp="1"/>
          </p:cNvSpPr>
          <p:nvPr>
            <p:ph type="body" idx="1"/>
          </p:nvPr>
        </p:nvSpPr>
        <p:spPr>
          <a:xfrm>
            <a:off x="960400" y="1536633"/>
            <a:ext cx="10271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1740514922"/>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1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4284FE2-1CE2-E3F9-A74D-8467657FEC8E}"/>
              </a:ext>
            </a:extLst>
          </p:cNvPr>
          <p:cNvPicPr>
            <a:picLocks noChangeAspect="1"/>
          </p:cNvPicPr>
          <p:nvPr/>
        </p:nvPicPr>
        <p:blipFill>
          <a:blip r:embed="rId3"/>
          <a:stretch>
            <a:fillRect/>
          </a:stretch>
        </p:blipFill>
        <p:spPr>
          <a:xfrm>
            <a:off x="4126801" y="1278585"/>
            <a:ext cx="4395597" cy="1176630"/>
          </a:xfrm>
          <a:prstGeom prst="rect">
            <a:avLst/>
          </a:prstGeom>
        </p:spPr>
      </p:pic>
      <p:pic>
        <p:nvPicPr>
          <p:cNvPr id="24" name="图片 1" descr="588ku_d86e2212d3e726cc7abb62f88b3a8de2_12503752">
            <a:extLst>
              <a:ext uri="{FF2B5EF4-FFF2-40B4-BE49-F238E27FC236}">
                <a16:creationId xmlns:a16="http://schemas.microsoft.com/office/drawing/2014/main" id="{8C0C8B1B-57BC-E83D-0582-FBF0B91C6CFB}"/>
              </a:ext>
            </a:extLst>
          </p:cNvPr>
          <p:cNvPicPr>
            <a:picLocks noChangeAspect="1"/>
          </p:cNvPicPr>
          <p:nvPr/>
        </p:nvPicPr>
        <p:blipFill>
          <a:blip r:embed="rId4"/>
          <a:srcRect l="11471" t="26223" r="12879" b="20562"/>
          <a:stretch>
            <a:fillRect/>
          </a:stretch>
        </p:blipFill>
        <p:spPr>
          <a:xfrm>
            <a:off x="0" y="73691"/>
            <a:ext cx="2085975" cy="1316959"/>
          </a:xfrm>
          <a:prstGeom prst="rect">
            <a:avLst/>
          </a:prstGeom>
        </p:spPr>
      </p:pic>
      <p:pic>
        <p:nvPicPr>
          <p:cNvPr id="26" name="Picture 25">
            <a:extLst>
              <a:ext uri="{FF2B5EF4-FFF2-40B4-BE49-F238E27FC236}">
                <a16:creationId xmlns:a16="http://schemas.microsoft.com/office/drawing/2014/main" id="{E8D01651-2E48-8A65-AE71-5A5EA0FADB5E}"/>
              </a:ext>
            </a:extLst>
          </p:cNvPr>
          <p:cNvPicPr>
            <a:picLocks noChangeAspect="1"/>
          </p:cNvPicPr>
          <p:nvPr/>
        </p:nvPicPr>
        <p:blipFill>
          <a:blip r:embed="rId5"/>
          <a:stretch>
            <a:fillRect/>
          </a:stretch>
        </p:blipFill>
        <p:spPr>
          <a:xfrm>
            <a:off x="124893" y="339805"/>
            <a:ext cx="1731414" cy="1072989"/>
          </a:xfrm>
          <a:prstGeom prst="rect">
            <a:avLst/>
          </a:prstGeom>
        </p:spPr>
      </p:pic>
      <p:pic>
        <p:nvPicPr>
          <p:cNvPr id="29" name="Picture 28">
            <a:hlinkClick r:id="rId6" action="ppaction://hlinksldjump"/>
            <a:extLst>
              <a:ext uri="{FF2B5EF4-FFF2-40B4-BE49-F238E27FC236}">
                <a16:creationId xmlns:a16="http://schemas.microsoft.com/office/drawing/2014/main" id="{5E0AAC93-EB2B-D84B-FFD2-FC9AF86376FD}"/>
              </a:ext>
            </a:extLst>
          </p:cNvPr>
          <p:cNvPicPr>
            <a:picLocks noChangeAspect="1"/>
          </p:cNvPicPr>
          <p:nvPr/>
        </p:nvPicPr>
        <p:blipFill>
          <a:blip r:embed="rId7"/>
          <a:stretch>
            <a:fillRect/>
          </a:stretch>
        </p:blipFill>
        <p:spPr>
          <a:xfrm>
            <a:off x="2727668" y="2322754"/>
            <a:ext cx="6736664" cy="2645893"/>
          </a:xfrm>
          <a:prstGeom prst="rect">
            <a:avLst/>
          </a:prstGeom>
        </p:spPr>
      </p:pic>
    </p:spTree>
    <p:extLst>
      <p:ext uri="{BB962C8B-B14F-4D97-AF65-F5344CB8AC3E}">
        <p14:creationId xmlns:p14="http://schemas.microsoft.com/office/powerpoint/2010/main" val="179647006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2"/>
          <a:stretch>
            <a:fillRect/>
          </a:stretch>
        </p:blipFill>
        <p:spPr>
          <a:xfrm>
            <a:off x="3724786" y="916566"/>
            <a:ext cx="7065134" cy="2034018"/>
          </a:xfrm>
          <a:prstGeom prst="rect">
            <a:avLst/>
          </a:prstGeom>
        </p:spPr>
      </p:pic>
      <p:sp>
        <p:nvSpPr>
          <p:cNvPr id="7" name="TextBox 6">
            <a:extLst>
              <a:ext uri="{FF2B5EF4-FFF2-40B4-BE49-F238E27FC236}">
                <a16:creationId xmlns:a16="http://schemas.microsoft.com/office/drawing/2014/main" id="{D7E1D77E-E339-67F3-ABC3-BE611ED1CF7C}"/>
              </a:ext>
            </a:extLst>
          </p:cNvPr>
          <p:cNvSpPr txBox="1"/>
          <p:nvPr/>
        </p:nvSpPr>
        <p:spPr>
          <a:xfrm>
            <a:off x="2671051" y="2706825"/>
            <a:ext cx="8957070" cy="2677656"/>
          </a:xfrm>
          <a:prstGeom prst="rect">
            <a:avLst/>
          </a:prstGeom>
          <a:noFill/>
        </p:spPr>
        <p:txBody>
          <a:bodyPr wrap="square" rtlCol="0">
            <a:spAutoFit/>
          </a:bodyPr>
          <a:lstStyle/>
          <a:p>
            <a:r>
              <a:rPr lang="vi-VN" sz="2800"/>
              <a:t>- Nhận biết được cách viết bài văn kể chuyện sáng tạo</a:t>
            </a:r>
            <a:endParaRPr lang="en-US" sz="2800"/>
          </a:p>
          <a:p>
            <a:endParaRPr lang="vi-VN" sz="2800"/>
          </a:p>
          <a:p>
            <a:r>
              <a:rPr lang="vi-VN" sz="2800"/>
              <a:t>- Phát triển năng lực ngôn ngữ.</a:t>
            </a:r>
            <a:endParaRPr lang="en-US" sz="2800"/>
          </a:p>
          <a:p>
            <a:endParaRPr lang="vi-VN" sz="2800"/>
          </a:p>
          <a:p>
            <a:r>
              <a:rPr lang="vi-VN" sz="2800"/>
              <a:t>- Biết vận dụng kiến thức từ bài học để vận dụng vào thực tiễn</a:t>
            </a:r>
          </a:p>
        </p:txBody>
      </p:sp>
    </p:spTree>
    <p:extLst>
      <p:ext uri="{BB962C8B-B14F-4D97-AF65-F5344CB8AC3E}">
        <p14:creationId xmlns:p14="http://schemas.microsoft.com/office/powerpoint/2010/main" val="309186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1</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458325" cy="954107"/>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Đọc bài văn kể lại câu chuyện và các chi tiết kể sáng tạo (A, B) dưới đây, sau đó thực hiện yêu cầu.</a:t>
            </a:r>
            <a:endParaRPr lang="en-US" sz="2800" b="1"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DAF4795-0DA9-F496-3FD3-4E6E749B62DA}"/>
              </a:ext>
            </a:extLst>
          </p:cNvPr>
          <p:cNvSpPr/>
          <p:nvPr/>
        </p:nvSpPr>
        <p:spPr>
          <a:xfrm>
            <a:off x="447981" y="1173182"/>
            <a:ext cx="7563465" cy="5134435"/>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Nếu hay đọc truyện phiêu lưu, có lẽ bạn sẽ thích câu chuyện </a:t>
            </a:r>
            <a:r>
              <a:rPr lang="vi-VN" b="0" i="1" dirty="0">
                <a:solidFill>
                  <a:srgbClr val="000000"/>
                </a:solidFill>
                <a:effectLst/>
                <a:latin typeface="Calibri" panose="020F0502020204030204" pitchFamily="34" charset="0"/>
                <a:cs typeface="Calibri" panose="020F0502020204030204" pitchFamily="34" charset="0"/>
              </a:rPr>
              <a:t>Một chuy</a:t>
            </a:r>
            <a:r>
              <a:rPr lang="en-US" i="1" dirty="0">
                <a:solidFill>
                  <a:srgbClr val="000000"/>
                </a:solidFill>
                <a:latin typeface="Calibri" panose="020F0502020204030204" pitchFamily="34" charset="0"/>
                <a:cs typeface="Calibri" panose="020F0502020204030204" pitchFamily="34" charset="0"/>
              </a:rPr>
              <a:t>ế</a:t>
            </a:r>
            <a:r>
              <a:rPr lang="vi-VN" b="0" i="1" dirty="0">
                <a:solidFill>
                  <a:srgbClr val="000000"/>
                </a:solidFill>
                <a:effectLst/>
                <a:latin typeface="Calibri" panose="020F0502020204030204" pitchFamily="34" charset="0"/>
                <a:cs typeface="Calibri" panose="020F0502020204030204" pitchFamily="34" charset="0"/>
              </a:rPr>
              <a:t>n phiêu lưu</a:t>
            </a:r>
            <a:r>
              <a:rPr lang="vi-VN" b="0" i="0" dirty="0">
                <a:solidFill>
                  <a:srgbClr val="000000"/>
                </a:solidFill>
                <a:effectLst/>
                <a:latin typeface="Calibri" panose="020F0502020204030204" pitchFamily="34" charset="0"/>
                <a:cs typeface="Calibri" panose="020F0502020204030204" pitchFamily="34" charset="0"/>
              </a:rPr>
              <a:t> của tác giả Nguyễn Thị Kim Hoà.</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Chuyện kể rằng, một hôm, mèo nhép rủ chuột xù sang sông chơi, nhưng chuột xù từ chối. (</a:t>
            </a:r>
            <a:r>
              <a:rPr lang="vi-VN" b="1" i="0" dirty="0">
                <a:solidFill>
                  <a:srgbClr val="000000"/>
                </a:solidFill>
                <a:effectLst/>
                <a:latin typeface="Calibri" panose="020F0502020204030204" pitchFamily="34" charset="0"/>
                <a:cs typeface="Calibri" panose="020F0502020204030204" pitchFamily="34" charset="0"/>
              </a:rPr>
              <a:t>A)</a:t>
            </a:r>
            <a:r>
              <a:rPr lang="vi-VN" b="0" i="0" dirty="0">
                <a:solidFill>
                  <a:srgbClr val="000000"/>
                </a:solidFill>
                <a:effectLst/>
                <a:latin typeface="Calibri" panose="020F0502020204030204" pitchFamily="34" charset="0"/>
                <a:cs typeface="Calibri" panose="020F0502020204030204" pitchFamily="34" charset="0"/>
              </a:rPr>
              <a:t> Mèo nhép khăng khăng muốn đi nên chuột đành đồng ý vì không nỡ để bạn mạo hiểm một mình. Hai bạn nhờ bác ngựa đưa sang sông.</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Đồng cỏ bên kia sông quả là một thế giới xanh tuyệt đẹp! </a:t>
            </a:r>
            <a:r>
              <a:rPr lang="vi-VN" b="1" i="0" dirty="0">
                <a:solidFill>
                  <a:srgbClr val="000000"/>
                </a:solidFill>
                <a:effectLst/>
                <a:latin typeface="Calibri" panose="020F0502020204030204" pitchFamily="34" charset="0"/>
                <a:cs typeface="Calibri" panose="020F0502020204030204" pitchFamily="34" charset="0"/>
              </a:rPr>
              <a:t>(B)</a:t>
            </a:r>
            <a:r>
              <a:rPr lang="vi-VN" b="0" i="0" dirty="0">
                <a:solidFill>
                  <a:srgbClr val="000000"/>
                </a:solidFill>
                <a:effectLst/>
                <a:latin typeface="Calibri" panose="020F0502020204030204" pitchFamily="34" charset="0"/>
                <a:cs typeface="Calibri" panose="020F0502020204030204" pitchFamily="34" charset="0"/>
              </a:rPr>
              <a:t> Thích chí, mèo nhép nhảy nhót khắp nơi, mặc dù chuột xù đã cảnh báo rằng trong bụi cỏ có hang rắn.</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Y như chuột lo ngại, rắn bị phá giấc ngủ, tức giận quăng mình về phía mèo nhép. Chuột xù vội nhảy từ mỏm đá xuống mình rắn để cứu bạn. Rắn tối sầm mặt mũi, còn chuột té văng ra. May thay, bác ngựa kịp thời chạy đến cứu hai bạn.</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Trên lưng bác ngựa trở về, thấy chuột xù nằm thiêm thiếp, mèo nhép cứ sụt sịt, nước mắt rơi ướt lông chuột xù. Mèo không để ý, miệng chuột đang mím lại do cố nén cười.</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Câu chuyện thật thú vị và hài hước. Mèo nhép đã có bài học quý giá về việc phải biết lắng nghe người khác để giữ an toàn cho bản thân và những người xung </a:t>
            </a:r>
            <a:r>
              <a:rPr lang="vi-VN" b="0" i="0">
                <a:solidFill>
                  <a:srgbClr val="000000"/>
                </a:solidFill>
                <a:effectLst/>
                <a:latin typeface="Calibri" panose="020F0502020204030204" pitchFamily="34" charset="0"/>
                <a:cs typeface="Calibri" panose="020F0502020204030204" pitchFamily="34" charset="0"/>
              </a:rPr>
              <a:t>quanh.</a:t>
            </a:r>
            <a:endParaRPr lang="vi-VN" b="0" i="0" dirty="0">
              <a:solidFill>
                <a:srgbClr val="000000"/>
              </a:solidFill>
              <a:effectLst/>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26D1BCB4-47B6-81BF-5825-AD9578EF2029}"/>
              </a:ext>
            </a:extLst>
          </p:cNvPr>
          <p:cNvSpPr/>
          <p:nvPr/>
        </p:nvSpPr>
        <p:spPr>
          <a:xfrm>
            <a:off x="8160160" y="971550"/>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i="0" dirty="0">
                <a:solidFill>
                  <a:srgbClr val="000000"/>
                </a:solidFill>
                <a:effectLst/>
              </a:rPr>
              <a:t>(A)</a:t>
            </a:r>
            <a:endParaRPr lang="en-US" sz="2000" b="0" i="0" dirty="0">
              <a:solidFill>
                <a:srgbClr val="000000"/>
              </a:solidFill>
              <a:effectLst/>
            </a:endParaRPr>
          </a:p>
          <a:p>
            <a:pPr algn="just"/>
            <a:r>
              <a:rPr lang="en-US" sz="2000" b="0" i="0" dirty="0">
                <a:solidFill>
                  <a:srgbClr val="000000"/>
                </a:solidFill>
                <a:effectLst/>
              </a:rPr>
              <a:t>   </a:t>
            </a:r>
            <a:r>
              <a:rPr lang="en-US" sz="2000" b="0" i="0" dirty="0" err="1">
                <a:solidFill>
                  <a:srgbClr val="000000"/>
                </a:solidFill>
                <a:effectLst/>
              </a:rPr>
              <a:t>Chuột</a:t>
            </a:r>
            <a:r>
              <a:rPr lang="en-US" sz="2000" b="0" i="0" dirty="0">
                <a:solidFill>
                  <a:srgbClr val="000000"/>
                </a:solidFill>
                <a:effectLst/>
              </a:rPr>
              <a:t> </a:t>
            </a:r>
            <a:r>
              <a:rPr lang="en-US" sz="2000" b="0" i="0" dirty="0" err="1">
                <a:solidFill>
                  <a:srgbClr val="000000"/>
                </a:solidFill>
                <a:effectLst/>
              </a:rPr>
              <a:t>xù</a:t>
            </a:r>
            <a:r>
              <a:rPr lang="en-US" sz="2000" b="0" i="0" dirty="0">
                <a:solidFill>
                  <a:srgbClr val="000000"/>
                </a:solidFill>
                <a:effectLst/>
              </a:rPr>
              <a:t> </a:t>
            </a:r>
            <a:r>
              <a:rPr lang="en-US" sz="2000" b="0" i="0" dirty="0" err="1">
                <a:solidFill>
                  <a:srgbClr val="000000"/>
                </a:solidFill>
                <a:effectLst/>
              </a:rPr>
              <a:t>nói</a:t>
            </a:r>
            <a:r>
              <a:rPr lang="en-US" sz="2000" b="0" i="0" dirty="0">
                <a:solidFill>
                  <a:srgbClr val="000000"/>
                </a:solidFill>
                <a:effectLst/>
              </a:rPr>
              <a:t>:</a:t>
            </a:r>
          </a:p>
          <a:p>
            <a:pPr algn="just"/>
            <a:r>
              <a:rPr lang="en-US" sz="2000" b="0" i="0" dirty="0">
                <a:solidFill>
                  <a:srgbClr val="000000"/>
                </a:solidFill>
                <a:effectLst/>
              </a:rPr>
              <a:t>   – </a:t>
            </a:r>
            <a:r>
              <a:rPr lang="en-US" sz="2000" b="0" i="0" dirty="0" err="1">
                <a:solidFill>
                  <a:srgbClr val="000000"/>
                </a:solidFill>
                <a:effectLst/>
              </a:rPr>
              <a:t>Bác</a:t>
            </a:r>
            <a:r>
              <a:rPr lang="en-US" sz="2000" b="0" i="0" dirty="0">
                <a:solidFill>
                  <a:srgbClr val="000000"/>
                </a:solidFill>
                <a:effectLst/>
              </a:rPr>
              <a:t> </a:t>
            </a:r>
            <a:r>
              <a:rPr lang="en-US" sz="2000" b="0" i="0" dirty="0" err="1">
                <a:solidFill>
                  <a:srgbClr val="000000"/>
                </a:solidFill>
                <a:effectLst/>
              </a:rPr>
              <a:t>ngựa</a:t>
            </a:r>
            <a:r>
              <a:rPr lang="en-US" sz="2000" b="0" i="0" dirty="0">
                <a:solidFill>
                  <a:srgbClr val="000000"/>
                </a:solidFill>
                <a:effectLst/>
              </a:rPr>
              <a:t> </a:t>
            </a:r>
            <a:r>
              <a:rPr lang="en-US" sz="2000" b="0" i="0" dirty="0" err="1">
                <a:solidFill>
                  <a:srgbClr val="000000"/>
                </a:solidFill>
                <a:effectLst/>
              </a:rPr>
              <a:t>bảo</a:t>
            </a:r>
            <a:r>
              <a:rPr lang="en-US" sz="2000" b="0" i="0" dirty="0">
                <a:solidFill>
                  <a:srgbClr val="000000"/>
                </a:solidFill>
                <a:effectLst/>
              </a:rPr>
              <a:t> </a:t>
            </a:r>
            <a:r>
              <a:rPr lang="en-US" sz="2000" b="0" i="0" dirty="0" err="1">
                <a:solidFill>
                  <a:srgbClr val="000000"/>
                </a:solidFill>
                <a:effectLst/>
              </a:rPr>
              <a:t>nguy</a:t>
            </a:r>
            <a:r>
              <a:rPr lang="en-US" sz="2000" b="0" i="0" dirty="0">
                <a:solidFill>
                  <a:srgbClr val="000000"/>
                </a:solidFill>
                <a:effectLst/>
              </a:rPr>
              <a:t> </a:t>
            </a:r>
            <a:r>
              <a:rPr lang="en-US" sz="2000" b="0" i="0" dirty="0" err="1">
                <a:solidFill>
                  <a:srgbClr val="000000"/>
                </a:solidFill>
                <a:effectLst/>
              </a:rPr>
              <a:t>hiểm</a:t>
            </a:r>
            <a:r>
              <a:rPr lang="en-US" sz="2000" b="0" i="0" dirty="0">
                <a:solidFill>
                  <a:srgbClr val="000000"/>
                </a:solidFill>
                <a:effectLst/>
              </a:rPr>
              <a:t> </a:t>
            </a:r>
            <a:r>
              <a:rPr lang="en-US" sz="2000" b="0" i="0" dirty="0" err="1">
                <a:solidFill>
                  <a:srgbClr val="000000"/>
                </a:solidFill>
                <a:effectLst/>
              </a:rPr>
              <a:t>lắm</a:t>
            </a:r>
            <a:r>
              <a:rPr lang="en-US" sz="2000" b="0" i="0" dirty="0">
                <a:solidFill>
                  <a:srgbClr val="000000"/>
                </a:solidFill>
                <a:effectLst/>
              </a:rPr>
              <a:t>.</a:t>
            </a:r>
          </a:p>
          <a:p>
            <a:pPr algn="just"/>
            <a:r>
              <a:rPr lang="en-US" sz="2000" b="0" i="0" dirty="0">
                <a:solidFill>
                  <a:srgbClr val="000000"/>
                </a:solidFill>
                <a:effectLst/>
              </a:rPr>
              <a:t>   </a:t>
            </a:r>
            <a:r>
              <a:rPr lang="en-US" sz="2000" b="0" i="0" dirty="0" err="1">
                <a:solidFill>
                  <a:srgbClr val="000000"/>
                </a:solidFill>
                <a:effectLst/>
              </a:rPr>
              <a:t>Mèo</a:t>
            </a:r>
            <a:r>
              <a:rPr lang="en-US" sz="2000" b="0" i="0" dirty="0">
                <a:solidFill>
                  <a:srgbClr val="000000"/>
                </a:solidFill>
                <a:effectLst/>
              </a:rPr>
              <a:t> </a:t>
            </a:r>
            <a:r>
              <a:rPr lang="en-US" sz="2000" b="0" i="0" dirty="0" err="1">
                <a:solidFill>
                  <a:srgbClr val="000000"/>
                </a:solidFill>
                <a:effectLst/>
              </a:rPr>
              <a:t>nhép</a:t>
            </a:r>
            <a:r>
              <a:rPr lang="en-US" sz="2000" b="0" i="0" dirty="0">
                <a:solidFill>
                  <a:srgbClr val="000000"/>
                </a:solidFill>
                <a:effectLst/>
              </a:rPr>
              <a:t> </a:t>
            </a:r>
            <a:r>
              <a:rPr lang="en-US" sz="2000" b="0" i="0" dirty="0" err="1">
                <a:solidFill>
                  <a:srgbClr val="000000"/>
                </a:solidFill>
                <a:effectLst/>
              </a:rPr>
              <a:t>hứ</a:t>
            </a:r>
            <a:r>
              <a:rPr lang="en-US" sz="2000" b="0" i="0" dirty="0">
                <a:solidFill>
                  <a:srgbClr val="000000"/>
                </a:solidFill>
                <a:effectLst/>
              </a:rPr>
              <a:t> </a:t>
            </a:r>
            <a:r>
              <a:rPr lang="en-US" sz="2000" b="0" i="0" dirty="0" err="1">
                <a:solidFill>
                  <a:srgbClr val="000000"/>
                </a:solidFill>
                <a:effectLst/>
              </a:rPr>
              <a:t>một</a:t>
            </a:r>
            <a:r>
              <a:rPr lang="en-US" sz="2000" b="0" i="0" dirty="0">
                <a:solidFill>
                  <a:srgbClr val="000000"/>
                </a:solidFill>
                <a:effectLst/>
              </a:rPr>
              <a:t> </a:t>
            </a:r>
            <a:r>
              <a:rPr lang="en-US" sz="2000" b="0" i="0" dirty="0" err="1">
                <a:solidFill>
                  <a:srgbClr val="000000"/>
                </a:solidFill>
                <a:effectLst/>
              </a:rPr>
              <a:t>cái</a:t>
            </a:r>
            <a:r>
              <a:rPr lang="en-US" sz="2000" b="0" i="0" dirty="0">
                <a:solidFill>
                  <a:srgbClr val="000000"/>
                </a:solidFill>
                <a:effectLst/>
              </a:rPr>
              <a:t>:</a:t>
            </a:r>
          </a:p>
          <a:p>
            <a:pPr algn="just"/>
            <a:r>
              <a:rPr lang="en-US" sz="2000" b="0" i="0" dirty="0">
                <a:solidFill>
                  <a:srgbClr val="000000"/>
                </a:solidFill>
                <a:effectLst/>
              </a:rPr>
              <a:t>   – </a:t>
            </a:r>
            <a:r>
              <a:rPr lang="en-US" sz="2000" b="0" i="0" dirty="0" err="1">
                <a:solidFill>
                  <a:srgbClr val="000000"/>
                </a:solidFill>
                <a:effectLst/>
              </a:rPr>
              <a:t>Cậu</a:t>
            </a:r>
            <a:r>
              <a:rPr lang="en-US" sz="2000" b="0" i="0" dirty="0">
                <a:solidFill>
                  <a:srgbClr val="000000"/>
                </a:solidFill>
                <a:effectLst/>
              </a:rPr>
              <a:t> </a:t>
            </a:r>
            <a:r>
              <a:rPr lang="en-US" sz="2000" b="0" i="0" dirty="0" err="1">
                <a:solidFill>
                  <a:srgbClr val="000000"/>
                </a:solidFill>
                <a:effectLst/>
              </a:rPr>
              <a:t>không</a:t>
            </a:r>
            <a:r>
              <a:rPr lang="en-US" sz="2000" b="0" i="0" dirty="0">
                <a:solidFill>
                  <a:srgbClr val="000000"/>
                </a:solidFill>
                <a:effectLst/>
              </a:rPr>
              <a:t> </a:t>
            </a:r>
            <a:r>
              <a:rPr lang="en-US" sz="2000" b="0" i="0" dirty="0" err="1">
                <a:solidFill>
                  <a:srgbClr val="000000"/>
                </a:solidFill>
                <a:effectLst/>
              </a:rPr>
              <a:t>đi</a:t>
            </a:r>
            <a:r>
              <a:rPr lang="en-US" sz="2000" b="0" i="0" dirty="0">
                <a:solidFill>
                  <a:srgbClr val="000000"/>
                </a:solidFill>
                <a:effectLst/>
              </a:rPr>
              <a:t> </a:t>
            </a:r>
            <a:r>
              <a:rPr lang="en-US" sz="2000" b="0" i="0" dirty="0" err="1">
                <a:solidFill>
                  <a:srgbClr val="000000"/>
                </a:solidFill>
                <a:effectLst/>
              </a:rPr>
              <a:t>thì</a:t>
            </a:r>
            <a:r>
              <a:rPr lang="en-US" sz="2000" b="0" i="0" dirty="0">
                <a:solidFill>
                  <a:srgbClr val="000000"/>
                </a:solidFill>
                <a:effectLst/>
              </a:rPr>
              <a:t> </a:t>
            </a:r>
            <a:r>
              <a:rPr lang="en-US" sz="2000" b="0" i="0" dirty="0" err="1">
                <a:solidFill>
                  <a:srgbClr val="000000"/>
                </a:solidFill>
                <a:effectLst/>
              </a:rPr>
              <a:t>thôi</a:t>
            </a:r>
            <a:r>
              <a:rPr lang="en-US" sz="2000" b="0" i="0" dirty="0">
                <a:solidFill>
                  <a:srgbClr val="000000"/>
                </a:solidFill>
                <a:effectLst/>
              </a:rPr>
              <a:t>, </a:t>
            </a:r>
            <a:r>
              <a:rPr lang="en-US" sz="2000" b="0" i="0" dirty="0" err="1">
                <a:solidFill>
                  <a:srgbClr val="000000"/>
                </a:solidFill>
                <a:effectLst/>
              </a:rPr>
              <a:t>tớ</a:t>
            </a:r>
            <a:r>
              <a:rPr lang="en-US" sz="2000" b="0" i="0" dirty="0">
                <a:solidFill>
                  <a:srgbClr val="000000"/>
                </a:solidFill>
                <a:effectLst/>
              </a:rPr>
              <a:t> </a:t>
            </a:r>
            <a:r>
              <a:rPr lang="en-US" sz="2000" b="0" i="0" dirty="0" err="1">
                <a:solidFill>
                  <a:srgbClr val="000000"/>
                </a:solidFill>
                <a:effectLst/>
              </a:rPr>
              <a:t>đi</a:t>
            </a:r>
            <a:r>
              <a:rPr lang="en-US" sz="2000" b="0" i="0" dirty="0">
                <a:solidFill>
                  <a:srgbClr val="000000"/>
                </a:solidFill>
                <a:effectLst/>
              </a:rPr>
              <a:t> </a:t>
            </a:r>
            <a:r>
              <a:rPr lang="en-US" sz="2000" b="0" i="0" dirty="0" err="1">
                <a:solidFill>
                  <a:srgbClr val="000000"/>
                </a:solidFill>
                <a:effectLst/>
              </a:rPr>
              <a:t>một</a:t>
            </a:r>
            <a:r>
              <a:rPr lang="en-US" sz="2000" b="0" i="0" dirty="0">
                <a:solidFill>
                  <a:srgbClr val="000000"/>
                </a:solidFill>
                <a:effectLst/>
              </a:rPr>
              <a:t> </a:t>
            </a:r>
            <a:r>
              <a:rPr lang="en-US" sz="2000" b="0" i="0" dirty="0" err="1">
                <a:solidFill>
                  <a:srgbClr val="000000"/>
                </a:solidFill>
                <a:effectLst/>
              </a:rPr>
              <a:t>mình</a:t>
            </a:r>
            <a:r>
              <a:rPr lang="en-US" sz="2000" b="0" i="0" dirty="0">
                <a:solidFill>
                  <a:srgbClr val="000000"/>
                </a:solidFill>
                <a:effectLst/>
              </a:rPr>
              <a:t>.</a:t>
            </a:r>
          </a:p>
        </p:txBody>
      </p:sp>
      <p:sp>
        <p:nvSpPr>
          <p:cNvPr id="7" name="Rectangle: Rounded Corners 6">
            <a:extLst>
              <a:ext uri="{FF2B5EF4-FFF2-40B4-BE49-F238E27FC236}">
                <a16:creationId xmlns:a16="http://schemas.microsoft.com/office/drawing/2014/main" id="{CDCBDBFB-56F9-D11F-69AE-ADEF3417B523}"/>
              </a:ext>
            </a:extLst>
          </p:cNvPr>
          <p:cNvSpPr/>
          <p:nvPr/>
        </p:nvSpPr>
        <p:spPr>
          <a:xfrm>
            <a:off x="8160160" y="3876675"/>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i="0" dirty="0">
                <a:solidFill>
                  <a:srgbClr val="000000"/>
                </a:solidFill>
                <a:effectLst/>
                <a:latin typeface="Calibri" panose="020F0502020204030204" pitchFamily="34" charset="0"/>
                <a:cs typeface="Calibri" panose="020F0502020204030204" pitchFamily="34" charset="0"/>
              </a:rPr>
              <a:t>(B)</a:t>
            </a:r>
          </a:p>
          <a:p>
            <a:pPr algn="just"/>
            <a:r>
              <a:rPr lang="en-US" sz="2000" i="0" dirty="0">
                <a:solidFill>
                  <a:srgbClr val="000000"/>
                </a:solidFill>
                <a:effectLst/>
                <a:latin typeface="Calibri" panose="020F0502020204030204" pitchFamily="34" charset="0"/>
                <a:cs typeface="Calibri" panose="020F0502020204030204" pitchFamily="34" charset="0"/>
              </a:rPr>
              <a:t>   </a:t>
            </a:r>
            <a:r>
              <a:rPr lang="vi-VN" sz="2000" i="0" dirty="0">
                <a:solidFill>
                  <a:srgbClr val="000000"/>
                </a:solidFill>
                <a:effectLst/>
                <a:latin typeface="Calibri" panose="020F0502020204030204" pitchFamily="34" charset="0"/>
                <a:cs typeface="Calibri" panose="020F0502020204030204" pitchFamily="34" charset="0"/>
              </a:rPr>
              <a:t>Cỏ phủ kín cánh đồng như một tấm thảm xanh mát. Cây cối cũng xanh mướt như ngày nào cũng được gội rửa. Không gian ngai ngái mùi cỏ thơm, thật dễ chịu!</a:t>
            </a:r>
            <a:endParaRPr lang="en-US" sz="2000" i="0" dirty="0">
              <a:solidFill>
                <a:srgbClr val="000000"/>
              </a:solidFill>
              <a:effectLst/>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38C287E4-4A2F-443B-A78F-623F02E1AD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4258353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ular Callout 6">
            <a:hlinkClick r:id="rId2" action="ppaction://hlinksldjump"/>
            <a:extLst>
              <a:ext uri="{FF2B5EF4-FFF2-40B4-BE49-F238E27FC236}">
                <a16:creationId xmlns:a16="http://schemas.microsoft.com/office/drawing/2014/main" id="{678D44CB-83F2-48CA-992D-8F74C385509D}"/>
              </a:ext>
            </a:extLst>
          </p:cNvPr>
          <p:cNvSpPr/>
          <p:nvPr/>
        </p:nvSpPr>
        <p:spPr>
          <a:xfrm>
            <a:off x="674421" y="536300"/>
            <a:ext cx="7957832" cy="703410"/>
          </a:xfrm>
          <a:prstGeom prst="wedgeRoundRectCallout">
            <a:avLst>
              <a:gd name="adj1" fmla="val 25454"/>
              <a:gd name="adj2" fmla="val 50757"/>
              <a:gd name="adj3" fmla="val 1666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r>
              <a:rPr lang="en-US" sz="2400" b="1" dirty="0">
                <a:solidFill>
                  <a:prstClr val="black"/>
                </a:solidFill>
                <a:latin typeface="Cambria" panose="02040503050406030204" pitchFamily="18" charset="0"/>
                <a:ea typeface="Cambria" panose="02040503050406030204" pitchFamily="18" charset="0"/>
              </a:rPr>
              <a:t>a.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văn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trên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kể</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lại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câu</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chuyện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gì</a:t>
            </a:r>
            <a:r>
              <a:rPr lang="en-US" sz="2400" b="1" dirty="0">
                <a:solidFill>
                  <a:prstClr val="black"/>
                </a:solidFill>
                <a:latin typeface="Cambria" panose="02040503050406030204" pitchFamily="18" charset="0"/>
                <a:ea typeface="Cambria" panose="02040503050406030204" pitchFamily="18" charset="0"/>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Rounded Rectangular Callout 6">
            <a:extLst>
              <a:ext uri="{FF2B5EF4-FFF2-40B4-BE49-F238E27FC236}">
                <a16:creationId xmlns:a16="http://schemas.microsoft.com/office/drawing/2014/main" id="{A06E4528-6180-4EDD-8062-D5577359197A}"/>
              </a:ext>
            </a:extLst>
          </p:cNvPr>
          <p:cNvSpPr/>
          <p:nvPr/>
        </p:nvSpPr>
        <p:spPr>
          <a:xfrm>
            <a:off x="674421" y="1137348"/>
            <a:ext cx="11193114" cy="456971"/>
          </a:xfrm>
          <a:prstGeom prst="wedgeRoundRectCallout">
            <a:avLst>
              <a:gd name="adj1" fmla="val 23385"/>
              <a:gd name="adj2" fmla="val 49068"/>
              <a:gd name="adj3" fmla="val 1666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2400" b="1" dirty="0">
                <a:solidFill>
                  <a:prstClr val="black"/>
                </a:solidFill>
                <a:latin typeface="Cambria" panose="02040503050406030204" pitchFamily="18" charset="0"/>
                <a:ea typeface="Cambria" panose="02040503050406030204" pitchFamily="18" charset="0"/>
              </a:rPr>
              <a:t>b.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phần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mở</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thân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và</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kết</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của</a:t>
            </a:r>
            <a:r>
              <a:rPr lang="en-US" sz="2400" b="1" dirty="0">
                <a:solidFill>
                  <a:prstClr val="black"/>
                </a:solidFill>
                <a:latin typeface="Cambria" panose="02040503050406030204" pitchFamily="18" charset="0"/>
                <a:ea typeface="Cambria" panose="02040503050406030204" pitchFamily="18" charset="0"/>
              </a:rPr>
              <a:t> </a:t>
            </a:r>
            <a:r>
              <a:rPr lang="en-US" sz="2400" b="1" err="1">
                <a:solidFill>
                  <a:prstClr val="black"/>
                </a:solidFill>
                <a:latin typeface="Cambria" panose="02040503050406030204" pitchFamily="18" charset="0"/>
                <a:ea typeface="Cambria" panose="02040503050406030204" pitchFamily="18" charset="0"/>
              </a:rPr>
              <a:t>bài</a:t>
            </a:r>
            <a:r>
              <a:rPr lang="en-US" sz="2400" b="1">
                <a:solidFill>
                  <a:prstClr val="black"/>
                </a:solidFill>
                <a:latin typeface="Cambria" panose="02040503050406030204" pitchFamily="18" charset="0"/>
                <a:ea typeface="Cambria" panose="02040503050406030204" pitchFamily="18" charset="0"/>
              </a:rPr>
              <a:t> văn. Nêu </a:t>
            </a:r>
            <a:r>
              <a:rPr lang="en-US" sz="2400" b="1" dirty="0">
                <a:solidFill>
                  <a:prstClr val="black"/>
                </a:solidFill>
                <a:latin typeface="Cambria" panose="02040503050406030204" pitchFamily="18" charset="0"/>
                <a:ea typeface="Cambria" panose="02040503050406030204" pitchFamily="18" charset="0"/>
              </a:rPr>
              <a:t>ý </a:t>
            </a:r>
            <a:r>
              <a:rPr lang="en-US" sz="2400" b="1" dirty="0" err="1">
                <a:solidFill>
                  <a:prstClr val="black"/>
                </a:solidFill>
                <a:latin typeface="Cambria" panose="02040503050406030204" pitchFamily="18" charset="0"/>
                <a:ea typeface="Cambria" panose="02040503050406030204" pitchFamily="18" charset="0"/>
              </a:rPr>
              <a:t>chính</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của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mỗi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phần</a:t>
            </a:r>
            <a:r>
              <a:rPr lang="en-US" sz="2400" b="1" dirty="0">
                <a:solidFill>
                  <a:prstClr val="black"/>
                </a:solidFill>
                <a:latin typeface="Cambria" panose="02040503050406030204" pitchFamily="18" charset="0"/>
                <a:ea typeface="Cambria" panose="02040503050406030204" pitchFamily="18" charset="0"/>
              </a:rPr>
              <a:t>.</a:t>
            </a:r>
          </a:p>
        </p:txBody>
      </p:sp>
      <p:sp>
        <p:nvSpPr>
          <p:cNvPr id="7" name="Rounded Rectangular Callout 6">
            <a:hlinkClick r:id="rId3" action="ppaction://hlinksldjump"/>
            <a:extLst>
              <a:ext uri="{FF2B5EF4-FFF2-40B4-BE49-F238E27FC236}">
                <a16:creationId xmlns:a16="http://schemas.microsoft.com/office/drawing/2014/main" id="{07A236FB-74A2-46B8-8B27-0C7BCF834BBC}"/>
              </a:ext>
            </a:extLst>
          </p:cNvPr>
          <p:cNvSpPr/>
          <p:nvPr/>
        </p:nvSpPr>
        <p:spPr>
          <a:xfrm>
            <a:off x="674421" y="1556539"/>
            <a:ext cx="11452738" cy="812755"/>
          </a:xfrm>
          <a:prstGeom prst="wedgeRoundRectCallout">
            <a:avLst>
              <a:gd name="adj1" fmla="val 24307"/>
              <a:gd name="adj2" fmla="val 49890"/>
              <a:gd name="adj3" fmla="val 1666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vi-VN" sz="2400" b="1" dirty="0">
                <a:solidFill>
                  <a:prstClr val="black"/>
                </a:solidFill>
                <a:latin typeface="Cambria" panose="02040503050406030204" pitchFamily="18" charset="0"/>
                <a:ea typeface="Cambria" panose="02040503050406030204" pitchFamily="18" charset="0"/>
              </a:rPr>
              <a:t>c. Mỗi chi tiết sáng tạo A, B được bổ sung vào phần nào của bài văn?</a:t>
            </a:r>
            <a:endParaRPr lang="en-US" sz="2400" b="1" dirty="0">
              <a:solidFill>
                <a:prstClr val="black"/>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F9D398D-83F0-48FE-9920-D2CAA6D9929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701079" y="3388102"/>
            <a:ext cx="3795880" cy="3824907"/>
          </a:xfrm>
          <a:prstGeom prst="rect">
            <a:avLst/>
          </a:prstGeom>
        </p:spPr>
      </p:pic>
      <p:sp>
        <p:nvSpPr>
          <p:cNvPr id="10" name="TextBox 9">
            <a:extLst>
              <a:ext uri="{FF2B5EF4-FFF2-40B4-BE49-F238E27FC236}">
                <a16:creationId xmlns:a16="http://schemas.microsoft.com/office/drawing/2014/main" id="{FDF09274-9D6D-4272-821A-DF82EB55B944}"/>
              </a:ext>
            </a:extLst>
          </p:cNvPr>
          <p:cNvSpPr txBox="1"/>
          <p:nvPr/>
        </p:nvSpPr>
        <p:spPr>
          <a:xfrm>
            <a:off x="674421" y="2241490"/>
            <a:ext cx="9544050" cy="461665"/>
          </a:xfrm>
          <a:prstGeom prst="rect">
            <a:avLst/>
          </a:prstGeom>
          <a:noFill/>
        </p:spPr>
        <p:txBody>
          <a:bodyPr wrap="square" rtlCol="0">
            <a:spAutoFit/>
          </a:bodyPr>
          <a:lstStyle/>
          <a:p>
            <a:r>
              <a:rPr lang="en-US" sz="2400" b="1" dirty="0">
                <a:solidFill>
                  <a:prstClr val="black"/>
                </a:solidFill>
                <a:latin typeface="Cambria" panose="02040503050406030204" pitchFamily="18" charset="0"/>
                <a:ea typeface="Cambria" panose="02040503050406030204" pitchFamily="18" charset="0"/>
              </a:rPr>
              <a:t>d.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nội</a:t>
            </a:r>
            <a:r>
              <a:rPr lang="en-US" sz="2400" b="1" dirty="0">
                <a:solidFill>
                  <a:prstClr val="black"/>
                </a:solidFill>
                <a:latin typeface="Cambria" panose="02040503050406030204" pitchFamily="18" charset="0"/>
                <a:ea typeface="Cambria" panose="02040503050406030204" pitchFamily="18" charset="0"/>
              </a:rPr>
              <a:t> dung </a:t>
            </a:r>
            <a:r>
              <a:rPr lang="en-US" sz="2400" b="1" dirty="0" err="1">
                <a:solidFill>
                  <a:prstClr val="black"/>
                </a:solidFill>
                <a:latin typeface="Cambria" panose="02040503050406030204" pitchFamily="18" charset="0"/>
                <a:ea typeface="Cambria" panose="02040503050406030204" pitchFamily="18" charset="0"/>
              </a:rPr>
              <a:t>phù</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hợp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mỗi</a:t>
            </a:r>
            <a:r>
              <a:rPr lang="en-US" sz="2400" b="1" dirty="0">
                <a:solidFill>
                  <a:prstClr val="black"/>
                </a:solidFill>
                <a:latin typeface="Cambria" panose="02040503050406030204" pitchFamily="18" charset="0"/>
                <a:ea typeface="Cambria" panose="02040503050406030204" pitchFamily="18" charset="0"/>
              </a:rPr>
              <a:t> chi </a:t>
            </a:r>
            <a:r>
              <a:rPr lang="en-US" sz="2400" b="1" dirty="0" err="1">
                <a:solidFill>
                  <a:prstClr val="black"/>
                </a:solidFill>
                <a:latin typeface="Cambria" panose="02040503050406030204" pitchFamily="18" charset="0"/>
                <a:ea typeface="Cambria" panose="02040503050406030204" pitchFamily="18" charset="0"/>
              </a:rPr>
              <a:t>tiết</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sáng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tạo</a:t>
            </a:r>
            <a:r>
              <a:rPr lang="en-US" sz="2400" b="1" dirty="0">
                <a:solidFill>
                  <a:prstClr val="black"/>
                </a:solidFill>
                <a:latin typeface="Cambria" panose="02040503050406030204" pitchFamily="18" charset="0"/>
                <a:ea typeface="Cambria" panose="02040503050406030204" pitchFamily="18" charset="0"/>
              </a:rPr>
              <a:t> A, B.</a:t>
            </a:r>
          </a:p>
        </p:txBody>
      </p:sp>
      <p:pic>
        <p:nvPicPr>
          <p:cNvPr id="11" name="Picture 10">
            <a:extLst>
              <a:ext uri="{FF2B5EF4-FFF2-40B4-BE49-F238E27FC236}">
                <a16:creationId xmlns:a16="http://schemas.microsoft.com/office/drawing/2014/main" id="{576A1B45-7E55-4BA7-A082-4C8EF47E787A}"/>
              </a:ext>
            </a:extLst>
          </p:cNvPr>
          <p:cNvPicPr>
            <a:picLocks noChangeAspect="1"/>
          </p:cNvPicPr>
          <p:nvPr/>
        </p:nvPicPr>
        <p:blipFill rotWithShape="1">
          <a:blip r:embed="rId6">
            <a:clrChange>
              <a:clrFrom>
                <a:srgbClr val="FEFEFE"/>
              </a:clrFrom>
              <a:clrTo>
                <a:srgbClr val="FEFEFE">
                  <a:alpha val="0"/>
                </a:srgbClr>
              </a:clrTo>
            </a:clrChange>
          </a:blip>
          <a:srcRect l="7420" r="83502" b="26955"/>
          <a:stretch/>
        </p:blipFill>
        <p:spPr>
          <a:xfrm>
            <a:off x="685485" y="2757069"/>
            <a:ext cx="566984" cy="812755"/>
          </a:xfrm>
          <a:prstGeom prst="rect">
            <a:avLst/>
          </a:prstGeom>
        </p:spPr>
      </p:pic>
      <p:sp>
        <p:nvSpPr>
          <p:cNvPr id="12" name="Rectangle 11">
            <a:extLst>
              <a:ext uri="{FF2B5EF4-FFF2-40B4-BE49-F238E27FC236}">
                <a16:creationId xmlns:a16="http://schemas.microsoft.com/office/drawing/2014/main" id="{F23D2AAE-D358-4534-9CED-7EEDD0410BAE}"/>
              </a:ext>
            </a:extLst>
          </p:cNvPr>
          <p:cNvSpPr/>
          <p:nvPr/>
        </p:nvSpPr>
        <p:spPr>
          <a:xfrm>
            <a:off x="1272782" y="4720952"/>
            <a:ext cx="4823217" cy="12373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dirty="0">
                <a:solidFill>
                  <a:srgbClr val="FF0000"/>
                </a:solidFill>
                <a:latin typeface="+mj-lt"/>
                <a:ea typeface="Cambria" panose="02040503050406030204" pitchFamily="18" charset="0"/>
              </a:rPr>
              <a:t>Cỏ phủ kín cánh đồng như một tấm thảm xanh mát. Cây cối cũng xanh mướt như ngày nào cũng được gội rửa. </a:t>
            </a:r>
            <a:endParaRPr lang="en-US" sz="2000" b="1" dirty="0">
              <a:solidFill>
                <a:srgbClr val="FF0000"/>
              </a:solidFill>
              <a:latin typeface="+mj-lt"/>
              <a:ea typeface="Cambria" panose="02040503050406030204" pitchFamily="18" charset="0"/>
            </a:endParaRPr>
          </a:p>
        </p:txBody>
      </p:sp>
      <p:sp>
        <p:nvSpPr>
          <p:cNvPr id="13" name="Rectangle 12">
            <a:extLst>
              <a:ext uri="{FF2B5EF4-FFF2-40B4-BE49-F238E27FC236}">
                <a16:creationId xmlns:a16="http://schemas.microsoft.com/office/drawing/2014/main" id="{29463C0F-A414-4F90-A121-942E8A56346C}"/>
              </a:ext>
            </a:extLst>
          </p:cNvPr>
          <p:cNvSpPr/>
          <p:nvPr/>
        </p:nvSpPr>
        <p:spPr>
          <a:xfrm>
            <a:off x="1272783" y="2892180"/>
            <a:ext cx="4823217" cy="157652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dirty="0">
                <a:solidFill>
                  <a:srgbClr val="FF0000"/>
                </a:solidFill>
                <a:latin typeface="+mj-lt"/>
                <a:ea typeface="Cambria" panose="02040503050406030204" pitchFamily="18" charset="0"/>
              </a:rPr>
              <a:t>Chuột xù nói:</a:t>
            </a:r>
          </a:p>
          <a:p>
            <a:pPr algn="just"/>
            <a:r>
              <a:rPr lang="vi-VN" sz="2000" b="1" dirty="0">
                <a:solidFill>
                  <a:srgbClr val="FF0000"/>
                </a:solidFill>
                <a:latin typeface="+mj-lt"/>
                <a:ea typeface="Cambria" panose="02040503050406030204" pitchFamily="18" charset="0"/>
              </a:rPr>
              <a:t>   – Bác ngựa bảo nguy hiểm lắm.</a:t>
            </a:r>
          </a:p>
          <a:p>
            <a:pPr algn="just"/>
            <a:r>
              <a:rPr lang="vi-VN" sz="2000" b="1" dirty="0">
                <a:solidFill>
                  <a:srgbClr val="FF0000"/>
                </a:solidFill>
                <a:latin typeface="+mj-lt"/>
                <a:ea typeface="Cambria" panose="02040503050406030204" pitchFamily="18" charset="0"/>
              </a:rPr>
              <a:t>   Mèo nhép hứ một cái:</a:t>
            </a:r>
          </a:p>
          <a:p>
            <a:pPr algn="just"/>
            <a:r>
              <a:rPr lang="vi-VN" sz="2000" b="1" dirty="0">
                <a:solidFill>
                  <a:srgbClr val="FF0000"/>
                </a:solidFill>
                <a:latin typeface="+mj-lt"/>
                <a:ea typeface="Cambria" panose="02040503050406030204" pitchFamily="18" charset="0"/>
              </a:rPr>
              <a:t>   – Cậu không đi thì thôi, tớ đi một mình.</a:t>
            </a:r>
          </a:p>
        </p:txBody>
      </p:sp>
      <p:pic>
        <p:nvPicPr>
          <p:cNvPr id="14" name="Picture 13">
            <a:extLst>
              <a:ext uri="{FF2B5EF4-FFF2-40B4-BE49-F238E27FC236}">
                <a16:creationId xmlns:a16="http://schemas.microsoft.com/office/drawing/2014/main" id="{3DDE67B7-87C2-4F69-8342-39482E8131F0}"/>
              </a:ext>
            </a:extLst>
          </p:cNvPr>
          <p:cNvPicPr>
            <a:picLocks noChangeAspect="1"/>
          </p:cNvPicPr>
          <p:nvPr/>
        </p:nvPicPr>
        <p:blipFill rotWithShape="1">
          <a:blip r:embed="rId6">
            <a:clrChange>
              <a:clrFrom>
                <a:srgbClr val="FDFDFD"/>
              </a:clrFrom>
              <a:clrTo>
                <a:srgbClr val="FDFDFD">
                  <a:alpha val="0"/>
                </a:srgbClr>
              </a:clrTo>
            </a:clrChange>
          </a:blip>
          <a:srcRect t="21009" r="91737"/>
          <a:stretch/>
        </p:blipFill>
        <p:spPr>
          <a:xfrm>
            <a:off x="774668" y="4491276"/>
            <a:ext cx="498114" cy="848374"/>
          </a:xfrm>
          <a:prstGeom prst="rect">
            <a:avLst/>
          </a:prstGeom>
        </p:spPr>
      </p:pic>
      <p:sp>
        <p:nvSpPr>
          <p:cNvPr id="15" name="Flowchart: Terminator 14">
            <a:extLst>
              <a:ext uri="{FF2B5EF4-FFF2-40B4-BE49-F238E27FC236}">
                <a16:creationId xmlns:a16="http://schemas.microsoft.com/office/drawing/2014/main" id="{DE1B6D28-513A-41D3-8250-020DBFBC0C05}"/>
              </a:ext>
            </a:extLst>
          </p:cNvPr>
          <p:cNvSpPr/>
          <p:nvPr/>
        </p:nvSpPr>
        <p:spPr>
          <a:xfrm>
            <a:off x="6771327" y="3316198"/>
            <a:ext cx="2283713" cy="728489"/>
          </a:xfrm>
          <a:prstGeom prst="flowChartTerminator">
            <a:avLst/>
          </a:prstGeom>
          <a:solidFill>
            <a:schemeClr val="accent6">
              <a:lumMod val="20000"/>
              <a:lumOff val="80000"/>
            </a:schemeClr>
          </a:solidFill>
          <a:ln w="57150">
            <a:solidFill>
              <a:srgbClr val="FBCC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rgbClr val="FF0000"/>
                </a:solidFill>
                <a:latin typeface="+mj-lt"/>
                <a:ea typeface="Cambria" panose="02040503050406030204" pitchFamily="18" charset="0"/>
              </a:rPr>
              <a:t>Sáng tạo thêm chi tiết tả cảnh</a:t>
            </a:r>
            <a:endParaRPr lang="vi-VN" sz="2000" b="1" dirty="0">
              <a:solidFill>
                <a:srgbClr val="FF0000"/>
              </a:solidFill>
              <a:latin typeface="+mj-lt"/>
              <a:ea typeface="Cambria" panose="02040503050406030204" pitchFamily="18" charset="0"/>
            </a:endParaRPr>
          </a:p>
        </p:txBody>
      </p:sp>
      <p:sp>
        <p:nvSpPr>
          <p:cNvPr id="16" name="Flowchart: Terminator 15">
            <a:extLst>
              <a:ext uri="{FF2B5EF4-FFF2-40B4-BE49-F238E27FC236}">
                <a16:creationId xmlns:a16="http://schemas.microsoft.com/office/drawing/2014/main" id="{EA42926E-9562-424A-A868-7AA6F55F8D51}"/>
              </a:ext>
            </a:extLst>
          </p:cNvPr>
          <p:cNvSpPr/>
          <p:nvPr/>
        </p:nvSpPr>
        <p:spPr>
          <a:xfrm>
            <a:off x="6771327" y="4936312"/>
            <a:ext cx="2283712" cy="728489"/>
          </a:xfrm>
          <a:prstGeom prst="flowChartTerminator">
            <a:avLst/>
          </a:prstGeom>
          <a:solidFill>
            <a:schemeClr val="accent6">
              <a:lumMod val="20000"/>
              <a:lumOff val="80000"/>
            </a:schemeClr>
          </a:solidFill>
          <a:ln w="57150">
            <a:solidFill>
              <a:srgbClr val="FBCC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rgbClr val="FF0000"/>
                </a:solidFill>
                <a:latin typeface="+mj-lt"/>
                <a:ea typeface="Cambria" panose="02040503050406030204" pitchFamily="18" charset="0"/>
              </a:rPr>
              <a:t>Sáng tạo thêm lời thoại nhân vật</a:t>
            </a:r>
            <a:endParaRPr lang="vi-VN" sz="2000" b="1" dirty="0">
              <a:solidFill>
                <a:srgbClr val="FF0000"/>
              </a:solidFill>
              <a:latin typeface="+mj-lt"/>
              <a:ea typeface="Cambria" panose="02040503050406030204" pitchFamily="18" charset="0"/>
            </a:endParaRPr>
          </a:p>
        </p:txBody>
      </p:sp>
    </p:spTree>
    <p:extLst>
      <p:ext uri="{BB962C8B-B14F-4D97-AF65-F5344CB8AC3E}">
        <p14:creationId xmlns:p14="http://schemas.microsoft.com/office/powerpoint/2010/main" val="754619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042"/>
            <a:ext cx="10515600" cy="770948"/>
          </a:xfrm>
        </p:spPr>
        <p:txBody>
          <a:bodyPr>
            <a:normAutofit/>
          </a:bodyPr>
          <a:lstStyle/>
          <a:p>
            <a:r>
              <a:rPr lang="en-US" sz="3200">
                <a:ln>
                  <a:solidFill>
                    <a:sysClr val="windowText" lastClr="000000"/>
                  </a:solidFill>
                </a:ln>
                <a:solidFill>
                  <a:srgbClr val="FFB84C"/>
                </a:solidFill>
                <a:latin typeface="iCiel Pony" panose="02000000000000000000" pitchFamily="2" charset="0"/>
              </a:rPr>
              <a:t>1. Nghe kể chuyện:</a:t>
            </a:r>
          </a:p>
        </p:txBody>
      </p:sp>
      <p:sp>
        <p:nvSpPr>
          <p:cNvPr id="7" name="Rounded Rectangular Callout 6"/>
          <p:cNvSpPr/>
          <p:nvPr/>
        </p:nvSpPr>
        <p:spPr>
          <a:xfrm>
            <a:off x="7272336" y="1666164"/>
            <a:ext cx="4295775" cy="1193525"/>
          </a:xfrm>
          <a:prstGeom prst="wedgeRoundRectCallout">
            <a:avLst>
              <a:gd name="adj1" fmla="val 24081"/>
              <a:gd name="adj2" fmla="val 85357"/>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US" sz="3200" b="1" dirty="0">
                <a:solidFill>
                  <a:prstClr val="black"/>
                </a:solidFill>
                <a:latin typeface="Cambria" panose="02040503050406030204" pitchFamily="18" charset="0"/>
                <a:ea typeface="Cambria" panose="02040503050406030204" pitchFamily="18" charset="0"/>
              </a:rPr>
              <a:t>a.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văn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trên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kể</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câu</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chuyện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gì</a:t>
            </a:r>
            <a:r>
              <a:rPr lang="en-US" sz="3200" b="1" dirty="0">
                <a:solidFill>
                  <a:prstClr val="black"/>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3" name="Picture 22"/>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632253" y="3121650"/>
            <a:ext cx="3795880" cy="3824907"/>
          </a:xfrm>
          <a:prstGeom prst="rect">
            <a:avLst/>
          </a:prstGeom>
        </p:spPr>
      </p:pic>
      <p:sp>
        <p:nvSpPr>
          <p:cNvPr id="3" name="Rectangle 2">
            <a:extLst>
              <a:ext uri="{FF2B5EF4-FFF2-40B4-BE49-F238E27FC236}">
                <a16:creationId xmlns:a16="http://schemas.microsoft.com/office/drawing/2014/main" id="{96B490FB-CF96-35B8-5169-2EDB2963722A}"/>
              </a:ext>
            </a:extLst>
          </p:cNvPr>
          <p:cNvSpPr/>
          <p:nvPr/>
        </p:nvSpPr>
        <p:spPr>
          <a:xfrm>
            <a:off x="600075" y="742950"/>
            <a:ext cx="5784279" cy="542924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Nếu hay đọc truyện phiêu lưu, có lẽ bạn sẽ thích câu chuyện </a:t>
            </a:r>
            <a:r>
              <a:rPr lang="vi-VN" sz="1600" b="0" i="1" dirty="0">
                <a:solidFill>
                  <a:srgbClr val="000000"/>
                </a:solidFill>
                <a:effectLst/>
                <a:latin typeface="Calibri" panose="020F0502020204030204" pitchFamily="34" charset="0"/>
                <a:cs typeface="Calibri" panose="020F0502020204030204" pitchFamily="34" charset="0"/>
              </a:rPr>
              <a:t>Một chuy</a:t>
            </a:r>
            <a:r>
              <a:rPr lang="en-US" sz="1600" i="1" dirty="0">
                <a:solidFill>
                  <a:srgbClr val="000000"/>
                </a:solidFill>
                <a:latin typeface="Calibri" panose="020F0502020204030204" pitchFamily="34" charset="0"/>
                <a:cs typeface="Calibri" panose="020F0502020204030204" pitchFamily="34" charset="0"/>
              </a:rPr>
              <a:t>ế</a:t>
            </a:r>
            <a:r>
              <a:rPr lang="vi-VN" sz="1600" b="0" i="1" dirty="0">
                <a:solidFill>
                  <a:srgbClr val="000000"/>
                </a:solidFill>
                <a:effectLst/>
                <a:latin typeface="Calibri" panose="020F0502020204030204" pitchFamily="34" charset="0"/>
                <a:cs typeface="Calibri" panose="020F0502020204030204" pitchFamily="34" charset="0"/>
              </a:rPr>
              <a:t>n phiêu lưu</a:t>
            </a:r>
            <a:r>
              <a:rPr lang="vi-VN" sz="1600" b="0" i="0" dirty="0">
                <a:solidFill>
                  <a:srgbClr val="000000"/>
                </a:solidFill>
                <a:effectLst/>
                <a:latin typeface="Calibri" panose="020F0502020204030204" pitchFamily="34" charset="0"/>
                <a:cs typeface="Calibri" panose="020F0502020204030204" pitchFamily="34" charset="0"/>
              </a:rPr>
              <a:t> của tác giả Nguyễn Thị Kim Hoà.</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Chuyện kể rằng, một hôm, mèo nhép rủ chuột xù sang sông chơi, nhưng chuột xù từ chối. (</a:t>
            </a:r>
            <a:r>
              <a:rPr lang="vi-VN" sz="1600" b="1" i="0" dirty="0">
                <a:solidFill>
                  <a:srgbClr val="000000"/>
                </a:solidFill>
                <a:effectLst/>
                <a:latin typeface="Calibri" panose="020F0502020204030204" pitchFamily="34" charset="0"/>
                <a:cs typeface="Calibri" panose="020F0502020204030204" pitchFamily="34" charset="0"/>
              </a:rPr>
              <a:t>A)</a:t>
            </a:r>
            <a:r>
              <a:rPr lang="vi-VN" sz="1600" b="0" i="0" dirty="0">
                <a:solidFill>
                  <a:srgbClr val="000000"/>
                </a:solidFill>
                <a:effectLst/>
                <a:latin typeface="Calibri" panose="020F0502020204030204" pitchFamily="34" charset="0"/>
                <a:cs typeface="Calibri" panose="020F0502020204030204" pitchFamily="34" charset="0"/>
              </a:rPr>
              <a:t> Mèo nhép khăng khăng muốn đi nên chuột đành đồng ý vì không nỡ để bạn mạo hiểm một mình. Hai bạn nhờ bác ngựa đưa sang sông.</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Đồng cỏ bên kia sông quả là một thế giới xanh tuyệt đẹp! </a:t>
            </a:r>
            <a:r>
              <a:rPr lang="vi-VN" sz="1600" b="1" i="0" dirty="0">
                <a:solidFill>
                  <a:srgbClr val="000000"/>
                </a:solidFill>
                <a:effectLst/>
                <a:latin typeface="Calibri" panose="020F0502020204030204" pitchFamily="34" charset="0"/>
                <a:cs typeface="Calibri" panose="020F0502020204030204" pitchFamily="34" charset="0"/>
              </a:rPr>
              <a:t>(B)</a:t>
            </a:r>
            <a:r>
              <a:rPr lang="vi-VN" sz="1600" b="0" i="0" dirty="0">
                <a:solidFill>
                  <a:srgbClr val="000000"/>
                </a:solidFill>
                <a:effectLst/>
                <a:latin typeface="Calibri" panose="020F0502020204030204" pitchFamily="34" charset="0"/>
                <a:cs typeface="Calibri" panose="020F0502020204030204" pitchFamily="34" charset="0"/>
              </a:rPr>
              <a:t> Thích chí, mèo nhép nhảy nhót khắp nơi, mặc dù chuột xù đã cảnh báo rằng trong bụi cỏ có hang rắn.</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Y như chuột lo ngại, rắn bị phá giấc ngủ, tức giận quăng mình về phía mèo nhép. Chuột xù vội nhảy từ mỏm đá xuống mình rắn để cứu bạn. Rắn tối sầm mặt mũi, còn chuột té văng ra. May thay, bác ngựa kịp thời chạy đến cứu hai bạn.</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Trên lưng bác ngựa trở về, thấy chuột xù nằm thiêm thiếp, mèo nhép cứ sụt sịt, nước mắt rơi ướt lông chuột xù. Mèo không để ý, miệng chuột đang mím lại do cố nén cười.</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Câu chuyện thật thú vị và hài hước. Mèo nhép đã có bài học quý giá về việc phải biết lắng nghe người khác để giữ an toàn cho bản thân và những người xung quanh.</a:t>
            </a:r>
          </a:p>
          <a:p>
            <a:pPr algn="ctr"/>
            <a:endParaRPr lang="en-US" sz="16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60FB78D8-B0FC-EC8F-90F6-4176FBA2BE76}"/>
              </a:ext>
            </a:extLst>
          </p:cNvPr>
          <p:cNvGrpSpPr/>
          <p:nvPr/>
        </p:nvGrpSpPr>
        <p:grpSpPr>
          <a:xfrm flipH="1">
            <a:off x="6384354" y="3524117"/>
            <a:ext cx="3139564" cy="3019971"/>
            <a:chOff x="632010" y="2370827"/>
            <a:chExt cx="4674235" cy="2735076"/>
          </a:xfrm>
        </p:grpSpPr>
        <p:sp>
          <p:nvSpPr>
            <p:cNvPr id="9" name="Freeform 18">
              <a:extLst>
                <a:ext uri="{FF2B5EF4-FFF2-40B4-BE49-F238E27FC236}">
                  <a16:creationId xmlns:a16="http://schemas.microsoft.com/office/drawing/2014/main" id="{A90CB8BE-057A-3E88-5D3F-F670016E7D2F}"/>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CDF85A8-25EB-91E6-D49F-081C8C960DFD}"/>
                </a:ext>
              </a:extLst>
            </p:cNvPr>
            <p:cNvSpPr txBox="1"/>
            <p:nvPr/>
          </p:nvSpPr>
          <p:spPr>
            <a:xfrm>
              <a:off x="916332" y="2960843"/>
              <a:ext cx="4014610" cy="214506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dirty="0">
                  <a:solidFill>
                    <a:srgbClr val="FF0000"/>
                  </a:solidFill>
                  <a:latin typeface="Cambria" panose="02040503050406030204" pitchFamily="18" charset="0"/>
                  <a:ea typeface="Cambria" panose="02040503050406030204" pitchFamily="18" charset="0"/>
                  <a:cs typeface="Open Sans" panose="020B0606030504020204" pitchFamily="34" charset="0"/>
                </a:rPr>
                <a:t> Bài văn kể lại câu chuyện Một chuyến phiêu lưu của nhà văn Nguyễn Thị Kim Hoà.</a:t>
              </a:r>
            </a:p>
          </p:txBody>
        </p:sp>
      </p:grpSp>
      <p:sp>
        <p:nvSpPr>
          <p:cNvPr id="6" name="Content Placeholder 5">
            <a:extLst>
              <a:ext uri="{FF2B5EF4-FFF2-40B4-BE49-F238E27FC236}">
                <a16:creationId xmlns:a16="http://schemas.microsoft.com/office/drawing/2014/main" id="{11B5260F-F8AA-43A3-8EA5-31A7C95DAB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150186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042"/>
            <a:ext cx="10515600" cy="770948"/>
          </a:xfrm>
        </p:spPr>
        <p:txBody>
          <a:bodyPr>
            <a:normAutofit/>
          </a:bodyPr>
          <a:lstStyle/>
          <a:p>
            <a:r>
              <a:rPr lang="en-US" sz="3200">
                <a:ln>
                  <a:solidFill>
                    <a:sysClr val="windowText" lastClr="000000"/>
                  </a:solidFill>
                </a:ln>
                <a:solidFill>
                  <a:srgbClr val="FFB84C"/>
                </a:solidFill>
                <a:latin typeface="iCiel Pony" panose="02000000000000000000" pitchFamily="2" charset="0"/>
              </a:rPr>
              <a:t>1. Nghe kể chuyện:</a:t>
            </a:r>
          </a:p>
        </p:txBody>
      </p:sp>
      <p:sp>
        <p:nvSpPr>
          <p:cNvPr id="7" name="Rounded Rectangular Callout 6"/>
          <p:cNvSpPr/>
          <p:nvPr/>
        </p:nvSpPr>
        <p:spPr>
          <a:xfrm>
            <a:off x="8058150" y="2019300"/>
            <a:ext cx="3990974" cy="126972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US" sz="2400" b="1" dirty="0">
                <a:solidFill>
                  <a:prstClr val="black"/>
                </a:solidFill>
                <a:latin typeface="Cambria" panose="02040503050406030204" pitchFamily="18" charset="0"/>
                <a:ea typeface="Cambria" panose="02040503050406030204" pitchFamily="18" charset="0"/>
              </a:rPr>
              <a:t>b.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phần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mở</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thân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và</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kết</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của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văn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Nêu</a:t>
            </a:r>
            <a:r>
              <a:rPr lang="en-US" sz="2400" b="1" dirty="0">
                <a:solidFill>
                  <a:prstClr val="black"/>
                </a:solidFill>
                <a:latin typeface="Cambria" panose="02040503050406030204" pitchFamily="18" charset="0"/>
                <a:ea typeface="Cambria" panose="02040503050406030204" pitchFamily="18" charset="0"/>
              </a:rPr>
              <a:t> ý </a:t>
            </a:r>
            <a:r>
              <a:rPr lang="en-US" sz="2400" b="1" dirty="0" err="1">
                <a:solidFill>
                  <a:prstClr val="black"/>
                </a:solidFill>
                <a:latin typeface="Cambria" panose="02040503050406030204" pitchFamily="18" charset="0"/>
                <a:ea typeface="Cambria" panose="02040503050406030204" pitchFamily="18" charset="0"/>
              </a:rPr>
              <a:t>chính</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của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mỗi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phần</a:t>
            </a:r>
            <a:r>
              <a:rPr lang="en-US" sz="2400" b="1" dirty="0">
                <a:solidFill>
                  <a:prstClr val="black"/>
                </a:solidFill>
                <a:latin typeface="Cambria" panose="02040503050406030204" pitchFamily="18" charset="0"/>
                <a:ea typeface="Cambria" panose="02040503050406030204" pitchFamily="18" charset="0"/>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3" name="Picture 22"/>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632253" y="3121650"/>
            <a:ext cx="3795880" cy="3824907"/>
          </a:xfrm>
          <a:prstGeom prst="rect">
            <a:avLst/>
          </a:prstGeom>
        </p:spPr>
      </p:pic>
      <p:sp>
        <p:nvSpPr>
          <p:cNvPr id="3" name="Rectangle 2">
            <a:extLst>
              <a:ext uri="{FF2B5EF4-FFF2-40B4-BE49-F238E27FC236}">
                <a16:creationId xmlns:a16="http://schemas.microsoft.com/office/drawing/2014/main" id="{96B490FB-CF96-35B8-5169-2EDB2963722A}"/>
              </a:ext>
            </a:extLst>
          </p:cNvPr>
          <p:cNvSpPr/>
          <p:nvPr/>
        </p:nvSpPr>
        <p:spPr>
          <a:xfrm>
            <a:off x="247650" y="847725"/>
            <a:ext cx="5495925" cy="542924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Nếu hay đọc truyện phiêu lưu, có lẽ bạn sẽ thích câu chuyện </a:t>
            </a:r>
            <a:r>
              <a:rPr kumimoji="0" lang="vi-VN"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Một chuy</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ế</a:t>
            </a:r>
            <a:r>
              <a:rPr kumimoji="0" lang="vi-VN"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phiêu lưu</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của tác giả Nguyễn Thị Kim Hoà.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Chuyện kể rằng, một hôm, mèo nhép rủ chuột xù sang sông chơi, nhưng chuột xù từ chối. (</a:t>
            </a:r>
            <a:r>
              <a:rPr kumimoji="0" lang="vi-V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Mèo nhép khăng khăng muốn đi nên chuột đành đồng ý vì không nỡ để bạn mạo hiểm một mình. Hai bạn nhờ bác ngựa đưa sang sông.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Đồng cỏ bên kia sông quả là một thế giới xanh tuyệt đẹp! </a:t>
            </a:r>
            <a:r>
              <a:rPr kumimoji="0" lang="vi-V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Thích chí, mèo nhép nhảy nhót khắp nơi, mặc dù chuột xù đã cảnh báo rằng trong bụi cỏ có hang rắn.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 như chuột lo ngại, rắn bị phá giấc ngủ, tức giận quăng mình về phía mèo nhép. Chuột xù vội nhảy từ mỏm đá xuống mình rắn để cứu bạn. Rắn tối sầm mặt mũi, còn chuột té văng ra. May thay, bác ngựa kịp thời chạy đến cứu hai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Trên lưng bác ngựa trở về, thấy chuột xù nằm thiêm thiếp, mèo nhép cứ sụt sịt, nước mắt rơi ướt lông chuột xù. Mèo không để ý, miệng chuột đang mím lại do cố nén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Câu chuyện thật thú vị và hài hước. Mèo nhép đã có bài học quý giá về việc phải biết lắng nghe người khác để giữ an toàn cho bản thân và những người xung quanh.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704A62AE-0645-0F2C-8F56-688A6B974CBE}"/>
              </a:ext>
            </a:extLst>
          </p:cNvPr>
          <p:cNvSpPr/>
          <p:nvPr/>
        </p:nvSpPr>
        <p:spPr>
          <a:xfrm>
            <a:off x="323850" y="1123949"/>
            <a:ext cx="5314950" cy="50482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3080D1A-5366-9387-5375-2FD07FCCDEAA}"/>
              </a:ext>
            </a:extLst>
          </p:cNvPr>
          <p:cNvGrpSpPr/>
          <p:nvPr/>
        </p:nvGrpSpPr>
        <p:grpSpPr>
          <a:xfrm flipH="1">
            <a:off x="5762625" y="624039"/>
            <a:ext cx="4229100" cy="1404786"/>
            <a:chOff x="632010" y="2370827"/>
            <a:chExt cx="4674235" cy="2619200"/>
          </a:xfrm>
        </p:grpSpPr>
        <p:sp>
          <p:nvSpPr>
            <p:cNvPr id="11" name="Freeform 18">
              <a:extLst>
                <a:ext uri="{FF2B5EF4-FFF2-40B4-BE49-F238E27FC236}">
                  <a16:creationId xmlns:a16="http://schemas.microsoft.com/office/drawing/2014/main" id="{AE749290-89E3-1D52-E5B6-A93661F32A59}"/>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3F298B2-73A4-304D-6AF2-331AB41E1A25}"/>
                </a:ext>
              </a:extLst>
            </p:cNvPr>
            <p:cNvSpPr txBox="1"/>
            <p:nvPr/>
          </p:nvSpPr>
          <p:spPr>
            <a:xfrm>
              <a:off x="754371" y="2960843"/>
              <a:ext cx="4130772" cy="1319842"/>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Mở</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bài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g</a:t>
              </a:r>
              <a:r>
                <a:rPr lang="en-US" sz="2000" b="0" i="0" u="none" strike="noStrike" dirty="0" err="1">
                  <a:solidFill>
                    <a:srgbClr val="FF0000"/>
                  </a:solidFill>
                  <a:effectLst/>
                  <a:latin typeface="Cambria" panose="02040503050406030204" pitchFamily="18" charset="0"/>
                  <a:ea typeface="Cambria" panose="02040503050406030204" pitchFamily="18" charset="0"/>
                </a:rPr>
                <a:t>iới</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thiệu</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tên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câu</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chuyện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và</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tác</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giả</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câu</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chuyện</a:t>
              </a:r>
              <a:r>
                <a:rPr lang="en-US" sz="2000" b="0" i="0" u="none" strike="noStrike" dirty="0">
                  <a:solidFill>
                    <a:srgbClr val="FF0000"/>
                  </a:solidFill>
                  <a:effectLst/>
                  <a:latin typeface="Cambria" panose="02040503050406030204" pitchFamily="18" charset="0"/>
                  <a:ea typeface="Cambria" panose="02040503050406030204" pitchFamily="18" charset="0"/>
                </a:rPr>
                <a:t>.</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grpSp>
      <p:sp>
        <p:nvSpPr>
          <p:cNvPr id="14" name="Rectangle 13">
            <a:extLst>
              <a:ext uri="{FF2B5EF4-FFF2-40B4-BE49-F238E27FC236}">
                <a16:creationId xmlns:a16="http://schemas.microsoft.com/office/drawing/2014/main" id="{7EF6E7DD-1F8C-379E-87B6-40124F08D17B}"/>
              </a:ext>
            </a:extLst>
          </p:cNvPr>
          <p:cNvSpPr/>
          <p:nvPr/>
        </p:nvSpPr>
        <p:spPr>
          <a:xfrm>
            <a:off x="323850" y="1657349"/>
            <a:ext cx="5314950" cy="337185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CCDC9C7-D6E9-ED18-675E-1C2D5F3D573B}"/>
              </a:ext>
            </a:extLst>
          </p:cNvPr>
          <p:cNvGrpSpPr/>
          <p:nvPr/>
        </p:nvGrpSpPr>
        <p:grpSpPr>
          <a:xfrm flipH="1">
            <a:off x="5705475" y="3138639"/>
            <a:ext cx="4229100" cy="1500036"/>
            <a:chOff x="632010" y="2370827"/>
            <a:chExt cx="4674235" cy="2619200"/>
          </a:xfrm>
        </p:grpSpPr>
        <p:sp>
          <p:nvSpPr>
            <p:cNvPr id="16" name="Freeform 18">
              <a:extLst>
                <a:ext uri="{FF2B5EF4-FFF2-40B4-BE49-F238E27FC236}">
                  <a16:creationId xmlns:a16="http://schemas.microsoft.com/office/drawing/2014/main" id="{2A4F261E-4A46-6918-FB3D-3BFDF61FA1A9}"/>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401F89D4-57DC-4576-2E7E-965C4628BF9E}"/>
                </a:ext>
              </a:extLst>
            </p:cNvPr>
            <p:cNvSpPr txBox="1"/>
            <p:nvPr/>
          </p:nvSpPr>
          <p:spPr>
            <a:xfrm>
              <a:off x="817536" y="2878774"/>
              <a:ext cx="4130772" cy="1450997"/>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FF0000"/>
                  </a:solidFill>
                  <a:effectLst/>
                  <a:latin typeface="Cambria" panose="02040503050406030204" pitchFamily="18" charset="0"/>
                  <a:ea typeface="Cambria" panose="02040503050406030204" pitchFamily="18" charset="0"/>
                </a:rPr>
                <a:t>Thân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bài</a:t>
              </a:r>
              <a:r>
                <a:rPr lang="en-US"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Kể lại câu chuyện </a:t>
              </a:r>
              <a:r>
                <a:rPr lang="en-US" sz="2400" b="0" i="0" dirty="0" err="1">
                  <a:solidFill>
                    <a:srgbClr val="FF0000"/>
                  </a:solidFill>
                  <a:effectLst/>
                  <a:latin typeface="Cambria" panose="02040503050406030204" pitchFamily="18" charset="0"/>
                  <a:ea typeface="Cambria" panose="02040503050406030204" pitchFamily="18" charset="0"/>
                </a:rPr>
                <a:t>Một</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chuyến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phiêu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lưu</a:t>
              </a:r>
              <a:r>
                <a:rPr lang="en-US" sz="2400" b="0" i="0" dirty="0">
                  <a:solidFill>
                    <a:srgbClr val="FF0000"/>
                  </a:solidFill>
                  <a:effectLst/>
                  <a:latin typeface="Cambria" panose="02040503050406030204" pitchFamily="18" charset="0"/>
                  <a:ea typeface="Cambria" panose="02040503050406030204" pitchFamily="18" charset="0"/>
                </a:rPr>
                <a:t>.</a:t>
              </a:r>
              <a:endParaRPr kumimoji="0" lang="en-US" sz="2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grpSp>
      <p:sp>
        <p:nvSpPr>
          <p:cNvPr id="20" name="Rectangle 19">
            <a:extLst>
              <a:ext uri="{FF2B5EF4-FFF2-40B4-BE49-F238E27FC236}">
                <a16:creationId xmlns:a16="http://schemas.microsoft.com/office/drawing/2014/main" id="{8AD382CD-7293-58FA-95A2-9AD55441FB48}"/>
              </a:ext>
            </a:extLst>
          </p:cNvPr>
          <p:cNvSpPr/>
          <p:nvPr/>
        </p:nvSpPr>
        <p:spPr>
          <a:xfrm>
            <a:off x="323850" y="5067299"/>
            <a:ext cx="5314950" cy="70485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09ECD5E-8A42-8971-A7E2-F6FBB13C7A97}"/>
              </a:ext>
            </a:extLst>
          </p:cNvPr>
          <p:cNvGrpSpPr/>
          <p:nvPr/>
        </p:nvGrpSpPr>
        <p:grpSpPr>
          <a:xfrm flipH="1">
            <a:off x="5676900" y="4786464"/>
            <a:ext cx="4229100" cy="1490511"/>
            <a:chOff x="632010" y="2370827"/>
            <a:chExt cx="4674235" cy="2619200"/>
          </a:xfrm>
        </p:grpSpPr>
        <p:sp>
          <p:nvSpPr>
            <p:cNvPr id="22" name="Freeform 18">
              <a:extLst>
                <a:ext uri="{FF2B5EF4-FFF2-40B4-BE49-F238E27FC236}">
                  <a16:creationId xmlns:a16="http://schemas.microsoft.com/office/drawing/2014/main" id="{E19E3075-AD3C-B84E-FD84-E96F2CCB7EC1}"/>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53D5D665-54A4-4921-7688-4833D7B42851}"/>
                </a:ext>
              </a:extLst>
            </p:cNvPr>
            <p:cNvSpPr txBox="1"/>
            <p:nvPr/>
          </p:nvSpPr>
          <p:spPr>
            <a:xfrm>
              <a:off x="796481" y="2865094"/>
              <a:ext cx="4130772" cy="1193357"/>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FF0000"/>
                  </a:solidFill>
                  <a:effectLst/>
                  <a:latin typeface="Cambria" panose="02040503050406030204" pitchFamily="18" charset="0"/>
                  <a:ea typeface="Cambria" panose="02040503050406030204" pitchFamily="18" charset="0"/>
                </a:rPr>
                <a:t>Kết</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bài</a:t>
              </a:r>
              <a:r>
                <a:rPr lang="en-US" sz="2400" b="0" i="0" dirty="0">
                  <a:solidFill>
                    <a:srgbClr val="FF0000"/>
                  </a:solidFill>
                  <a:effectLst/>
                  <a:latin typeface="Cambria" panose="02040503050406030204" pitchFamily="18" charset="0"/>
                  <a:ea typeface="Cambria" panose="02040503050406030204" pitchFamily="18" charset="0"/>
                </a:rPr>
                <a:t> n</a:t>
              </a:r>
              <a:r>
                <a:rPr lang="vi-VN" sz="2400" b="0" i="0" dirty="0">
                  <a:solidFill>
                    <a:srgbClr val="FF0000"/>
                  </a:solidFill>
                  <a:effectLst/>
                  <a:latin typeface="Cambria" panose="02040503050406030204" pitchFamily="18" charset="0"/>
                  <a:ea typeface="Cambria" panose="02040503050406030204" pitchFamily="18" charset="0"/>
                </a:rPr>
                <a:t>êu suy nghĩ, cảm xúc về câu chuyện.</a:t>
              </a:r>
              <a:endParaRPr kumimoji="0" lang="en-US" sz="2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grpSp>
      <p:sp>
        <p:nvSpPr>
          <p:cNvPr id="9" name="Content Placeholder 8">
            <a:extLst>
              <a:ext uri="{FF2B5EF4-FFF2-40B4-BE49-F238E27FC236}">
                <a16:creationId xmlns:a16="http://schemas.microsoft.com/office/drawing/2014/main" id="{E1A17B54-B91D-4CDE-923F-734C78347D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232889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4"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6D1BCB4-47B6-81BF-5825-AD9578EF2029}"/>
              </a:ext>
            </a:extLst>
          </p:cNvPr>
          <p:cNvSpPr/>
          <p:nvPr/>
        </p:nvSpPr>
        <p:spPr>
          <a:xfrm>
            <a:off x="828675" y="733425"/>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(A)</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Chuột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xù</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nói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ngựa</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bảo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nguy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hiểm</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lắm</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Mèo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nhép</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hứ</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một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cái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Cậu</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không</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đi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thì</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thôi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tớ</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đi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một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mình</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7" name="Rectangle: Rounded Corners 6">
            <a:extLst>
              <a:ext uri="{FF2B5EF4-FFF2-40B4-BE49-F238E27FC236}">
                <a16:creationId xmlns:a16="http://schemas.microsoft.com/office/drawing/2014/main" id="{CDCBDBFB-56F9-D11F-69AE-ADEF3417B523}"/>
              </a:ext>
            </a:extLst>
          </p:cNvPr>
          <p:cNvSpPr/>
          <p:nvPr/>
        </p:nvSpPr>
        <p:spPr>
          <a:xfrm>
            <a:off x="762000" y="3629025"/>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Cỏ phủ kín cánh đồng như một tấm thảm xanh mát. Cây cối cũng xanh mướt như ngày nào cũng được gội rửa. Không gian ngai ngái mùi cỏ thơm, thật dễ chịu!</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Rounded Rectangular Callout 6">
            <a:extLst>
              <a:ext uri="{FF2B5EF4-FFF2-40B4-BE49-F238E27FC236}">
                <a16:creationId xmlns:a16="http://schemas.microsoft.com/office/drawing/2014/main" id="{5715785C-5566-F98D-5009-D4C09F874B64}"/>
              </a:ext>
            </a:extLst>
          </p:cNvPr>
          <p:cNvSpPr/>
          <p:nvPr/>
        </p:nvSpPr>
        <p:spPr>
          <a:xfrm>
            <a:off x="7505700" y="1847850"/>
            <a:ext cx="3990974" cy="155547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vi-VN" sz="2800" b="1" dirty="0">
                <a:solidFill>
                  <a:prstClr val="black"/>
                </a:solidFill>
                <a:latin typeface="Cambria" panose="02040503050406030204" pitchFamily="18" charset="0"/>
                <a:ea typeface="Cambria" panose="02040503050406030204" pitchFamily="18" charset="0"/>
              </a:rPr>
              <a:t>c. Mỗi chi tiết sáng tạo A, B được bổ sung vào phần nào của bài văn?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28686D9-B7F5-3773-C692-18D45A51AD5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079803" y="3235950"/>
            <a:ext cx="3795880" cy="3824907"/>
          </a:xfrm>
          <a:prstGeom prst="rect">
            <a:avLst/>
          </a:prstGeom>
        </p:spPr>
      </p:pic>
      <p:grpSp>
        <p:nvGrpSpPr>
          <p:cNvPr id="11" name="Group 10">
            <a:extLst>
              <a:ext uri="{FF2B5EF4-FFF2-40B4-BE49-F238E27FC236}">
                <a16:creationId xmlns:a16="http://schemas.microsoft.com/office/drawing/2014/main" id="{9F1E814F-9B4D-390A-D90D-11A33585B3C5}"/>
              </a:ext>
            </a:extLst>
          </p:cNvPr>
          <p:cNvGrpSpPr/>
          <p:nvPr/>
        </p:nvGrpSpPr>
        <p:grpSpPr>
          <a:xfrm flipH="1">
            <a:off x="4438650" y="3462490"/>
            <a:ext cx="4229100" cy="1366686"/>
            <a:chOff x="632010" y="2370827"/>
            <a:chExt cx="4674235" cy="2619200"/>
          </a:xfrm>
        </p:grpSpPr>
        <p:sp>
          <p:nvSpPr>
            <p:cNvPr id="12" name="Freeform 18">
              <a:extLst>
                <a:ext uri="{FF2B5EF4-FFF2-40B4-BE49-F238E27FC236}">
                  <a16:creationId xmlns:a16="http://schemas.microsoft.com/office/drawing/2014/main" id="{3D05D88F-BC76-3285-4E9F-F4C302FE9E9A}"/>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3B300635-C84F-0B89-D308-63198C85C653}"/>
                </a:ext>
              </a:extLst>
            </p:cNvPr>
            <p:cNvSpPr txBox="1"/>
            <p:nvPr/>
          </p:nvSpPr>
          <p:spPr>
            <a:xfrm>
              <a:off x="796481" y="2865094"/>
              <a:ext cx="4130772" cy="10270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dirty="0">
                  <a:solidFill>
                    <a:srgbClr val="FF0000"/>
                  </a:solidFill>
                  <a:effectLst/>
                  <a:latin typeface="Cambria" panose="02040503050406030204" pitchFamily="18" charset="0"/>
                  <a:ea typeface="Cambria" panose="02040503050406030204" pitchFamily="18" charset="0"/>
                </a:rPr>
                <a:t> </a:t>
              </a:r>
              <a:r>
                <a:rPr lang="en-US" sz="2400" b="1" i="0" dirty="0">
                  <a:solidFill>
                    <a:srgbClr val="FF0000"/>
                  </a:solidFill>
                  <a:effectLst/>
                  <a:latin typeface="Cambria" panose="02040503050406030204" pitchFamily="18" charset="0"/>
                  <a:ea typeface="Cambria" panose="02040503050406030204" pitchFamily="18" charset="0"/>
                </a:rPr>
                <a:t>(A) </a:t>
              </a:r>
              <a:r>
                <a:rPr lang="vi-VN" sz="2400" b="1" i="0" dirty="0">
                  <a:solidFill>
                    <a:srgbClr val="FF0000"/>
                  </a:solidFill>
                  <a:effectLst/>
                  <a:latin typeface="Cambria" panose="02040503050406030204" pitchFamily="18" charset="0"/>
                  <a:ea typeface="Cambria" panose="02040503050406030204" pitchFamily="18" charset="0"/>
                </a:rPr>
                <a:t>Sáng tạo thêm lời thoại cho nhân vật.</a:t>
              </a:r>
            </a:p>
          </p:txBody>
        </p:sp>
      </p:grpSp>
      <p:grpSp>
        <p:nvGrpSpPr>
          <p:cNvPr id="2" name="Group 1">
            <a:extLst>
              <a:ext uri="{FF2B5EF4-FFF2-40B4-BE49-F238E27FC236}">
                <a16:creationId xmlns:a16="http://schemas.microsoft.com/office/drawing/2014/main" id="{7D23B1D8-1698-31D5-D4BE-E4638C19F5D7}"/>
              </a:ext>
            </a:extLst>
          </p:cNvPr>
          <p:cNvGrpSpPr/>
          <p:nvPr/>
        </p:nvGrpSpPr>
        <p:grpSpPr>
          <a:xfrm flipH="1">
            <a:off x="4524375" y="5081740"/>
            <a:ext cx="4229100" cy="1366686"/>
            <a:chOff x="632010" y="2370827"/>
            <a:chExt cx="4674235" cy="2619200"/>
          </a:xfrm>
        </p:grpSpPr>
        <p:sp>
          <p:nvSpPr>
            <p:cNvPr id="3" name="Freeform 18">
              <a:extLst>
                <a:ext uri="{FF2B5EF4-FFF2-40B4-BE49-F238E27FC236}">
                  <a16:creationId xmlns:a16="http://schemas.microsoft.com/office/drawing/2014/main" id="{F9076D86-D2BD-4B33-DB9B-2E17D4C7D5C6}"/>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8C03AAC-9AE2-3D6C-7ED3-272DBCE977C6}"/>
                </a:ext>
              </a:extLst>
            </p:cNvPr>
            <p:cNvSpPr txBox="1"/>
            <p:nvPr/>
          </p:nvSpPr>
          <p:spPr>
            <a:xfrm>
              <a:off x="796481" y="2865094"/>
              <a:ext cx="4130772" cy="1592573"/>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FF0000"/>
                  </a:solidFill>
                  <a:effectLst/>
                  <a:latin typeface="Cambria" panose="02040503050406030204" pitchFamily="18" charset="0"/>
                  <a:ea typeface="Cambria" panose="02040503050406030204" pitchFamily="18" charset="0"/>
                </a:rPr>
                <a:t>(</a:t>
              </a:r>
              <a:r>
                <a:rPr lang="vi-VN" sz="2400" b="1" i="0" dirty="0">
                  <a:solidFill>
                    <a:srgbClr val="FF0000"/>
                  </a:solidFill>
                  <a:effectLst/>
                  <a:latin typeface="Cambria" panose="02040503050406030204" pitchFamily="18" charset="0"/>
                  <a:ea typeface="Cambria" panose="02040503050406030204" pitchFamily="18" charset="0"/>
                </a:rPr>
                <a:t>B</a:t>
              </a:r>
              <a:r>
                <a:rPr lang="en-US" sz="2400" b="1" i="0" dirty="0">
                  <a:solidFill>
                    <a:srgbClr val="FF0000"/>
                  </a:solidFill>
                  <a:effectLst/>
                  <a:latin typeface="Cambria" panose="02040503050406030204" pitchFamily="18" charset="0"/>
                  <a:ea typeface="Cambria" panose="02040503050406030204" pitchFamily="18" charset="0"/>
                </a:rPr>
                <a:t>)</a:t>
              </a:r>
              <a:r>
                <a:rPr lang="vi-VN" sz="2400" b="1" i="0" dirty="0">
                  <a:solidFill>
                    <a:srgbClr val="FF0000"/>
                  </a:solidFill>
                  <a:effectLst/>
                  <a:latin typeface="Cambria" panose="02040503050406030204" pitchFamily="18" charset="0"/>
                  <a:ea typeface="Cambria" panose="02040503050406030204" pitchFamily="18" charset="0"/>
                </a:rPr>
                <a:t> Sáng tạo thêm các chi tiết tả cảnh.</a:t>
              </a:r>
            </a:p>
          </p:txBody>
        </p:sp>
      </p:grpSp>
      <p:sp>
        <p:nvSpPr>
          <p:cNvPr id="15" name="Content Placeholder 14">
            <a:extLst>
              <a:ext uri="{FF2B5EF4-FFF2-40B4-BE49-F238E27FC236}">
                <a16:creationId xmlns:a16="http://schemas.microsoft.com/office/drawing/2014/main" id="{52A264BC-B0D0-4626-A7E7-A63244B621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83564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EACFE1-7073-46D3-F56D-AF669FFE47C0}"/>
              </a:ext>
            </a:extLst>
          </p:cNvPr>
          <p:cNvSpPr txBox="1"/>
          <p:nvPr/>
        </p:nvSpPr>
        <p:spPr>
          <a:xfrm>
            <a:off x="1628775" y="276225"/>
            <a:ext cx="9544050" cy="584775"/>
          </a:xfrm>
          <a:prstGeom prst="rect">
            <a:avLst/>
          </a:prstGeom>
          <a:noFill/>
        </p:spPr>
        <p:txBody>
          <a:bodyPr wrap="square" rtlCol="0">
            <a:spAutoFit/>
          </a:bodyPr>
          <a:lstStyle/>
          <a:p>
            <a:r>
              <a:rPr lang="en-US" sz="3200" b="1" dirty="0"/>
              <a:t>d. </a:t>
            </a:r>
            <a:r>
              <a:rPr lang="en-US" sz="3200" b="1" dirty="0" err="1"/>
              <a:t>Tìm</a:t>
            </a:r>
            <a:r>
              <a:rPr lang="en-US" sz="3200" b="1" dirty="0"/>
              <a:t> </a:t>
            </a:r>
            <a:r>
              <a:rPr lang="en-US" sz="3200" b="1" dirty="0" err="1"/>
              <a:t>nội</a:t>
            </a:r>
            <a:r>
              <a:rPr lang="en-US" sz="3200" b="1" dirty="0"/>
              <a:t> dung </a:t>
            </a:r>
            <a:r>
              <a:rPr lang="en-US" sz="3200" b="1" dirty="0" err="1"/>
              <a:t>phù</a:t>
            </a:r>
            <a:r>
              <a:rPr lang="en-US" sz="3200" b="1" dirty="0"/>
              <a:t> </a:t>
            </a:r>
            <a:r>
              <a:rPr lang="en-US" sz="3200" b="1" dirty="0" err="1"/>
              <a:t>hợp</a:t>
            </a:r>
            <a:r>
              <a:rPr lang="en-US" sz="3200" b="1" dirty="0"/>
              <a:t> </a:t>
            </a:r>
            <a:r>
              <a:rPr lang="en-US" sz="3200" b="1" dirty="0" err="1"/>
              <a:t>với</a:t>
            </a:r>
            <a:r>
              <a:rPr lang="en-US" sz="3200" b="1" dirty="0"/>
              <a:t> </a:t>
            </a:r>
            <a:r>
              <a:rPr lang="en-US" sz="3200" b="1" dirty="0" err="1"/>
              <a:t>mỗi</a:t>
            </a:r>
            <a:r>
              <a:rPr lang="en-US" sz="3200" b="1" dirty="0"/>
              <a:t> chi </a:t>
            </a:r>
            <a:r>
              <a:rPr lang="en-US" sz="3200" b="1" dirty="0" err="1"/>
              <a:t>tiết</a:t>
            </a:r>
            <a:r>
              <a:rPr lang="en-US" sz="3200" b="1" dirty="0"/>
              <a:t> </a:t>
            </a:r>
            <a:r>
              <a:rPr lang="en-US" sz="3200" b="1" dirty="0" err="1"/>
              <a:t>sáng</a:t>
            </a:r>
            <a:r>
              <a:rPr lang="en-US" sz="3200" b="1" dirty="0"/>
              <a:t> </a:t>
            </a:r>
            <a:r>
              <a:rPr lang="en-US" sz="3200" b="1" dirty="0" err="1"/>
              <a:t>tạo</a:t>
            </a:r>
            <a:r>
              <a:rPr lang="en-US" sz="3200" b="1" dirty="0"/>
              <a:t> A, B.</a:t>
            </a:r>
          </a:p>
        </p:txBody>
      </p:sp>
      <p:pic>
        <p:nvPicPr>
          <p:cNvPr id="11" name="Picture 10">
            <a:extLst>
              <a:ext uri="{FF2B5EF4-FFF2-40B4-BE49-F238E27FC236}">
                <a16:creationId xmlns:a16="http://schemas.microsoft.com/office/drawing/2014/main" id="{7A2FD640-DAE8-4C24-A9A3-388AE902BF4C}"/>
              </a:ext>
            </a:extLst>
          </p:cNvPr>
          <p:cNvPicPr>
            <a:picLocks noChangeAspect="1"/>
          </p:cNvPicPr>
          <p:nvPr/>
        </p:nvPicPr>
        <p:blipFill rotWithShape="1">
          <a:blip r:embed="rId2">
            <a:clrChange>
              <a:clrFrom>
                <a:srgbClr val="FEFEFE"/>
              </a:clrFrom>
              <a:clrTo>
                <a:srgbClr val="FEFEFE">
                  <a:alpha val="0"/>
                </a:srgbClr>
              </a:clrTo>
            </a:clrChange>
          </a:blip>
          <a:srcRect l="7420" r="83502" b="26955"/>
          <a:stretch/>
        </p:blipFill>
        <p:spPr>
          <a:xfrm>
            <a:off x="723746" y="1007894"/>
            <a:ext cx="686108" cy="983516"/>
          </a:xfrm>
          <a:prstGeom prst="rect">
            <a:avLst/>
          </a:prstGeom>
        </p:spPr>
      </p:pic>
      <p:sp>
        <p:nvSpPr>
          <p:cNvPr id="18" name="Rectangle 17">
            <a:extLst>
              <a:ext uri="{FF2B5EF4-FFF2-40B4-BE49-F238E27FC236}">
                <a16:creationId xmlns:a16="http://schemas.microsoft.com/office/drawing/2014/main" id="{D729ED08-3A56-27D5-C339-A3D0F85E820D}"/>
              </a:ext>
            </a:extLst>
          </p:cNvPr>
          <p:cNvSpPr/>
          <p:nvPr/>
        </p:nvSpPr>
        <p:spPr>
          <a:xfrm>
            <a:off x="1433846" y="3838266"/>
            <a:ext cx="4391025" cy="17023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ea typeface="Cambria" panose="02040503050406030204" pitchFamily="18" charset="0"/>
              </a:rPr>
              <a:t>Cỏ phủ kín cánh đồng như một tấm thảm xanh mát. Cây cối cũng xanh mướt như ngày nào cũng được gội rửa. </a:t>
            </a:r>
            <a:endParaRPr lang="en-US" sz="2400" b="1" dirty="0">
              <a:solidFill>
                <a:srgbClr val="FF0000"/>
              </a:solidFill>
              <a:latin typeface="+mj-lt"/>
              <a:ea typeface="Cambria" panose="02040503050406030204" pitchFamily="18" charset="0"/>
            </a:endParaRPr>
          </a:p>
        </p:txBody>
      </p:sp>
      <p:sp>
        <p:nvSpPr>
          <p:cNvPr id="24" name="Rectangle 23">
            <a:extLst>
              <a:ext uri="{FF2B5EF4-FFF2-40B4-BE49-F238E27FC236}">
                <a16:creationId xmlns:a16="http://schemas.microsoft.com/office/drawing/2014/main" id="{959C9F87-3008-3BC6-3D26-86C93C27788B}"/>
              </a:ext>
            </a:extLst>
          </p:cNvPr>
          <p:cNvSpPr/>
          <p:nvPr/>
        </p:nvSpPr>
        <p:spPr>
          <a:xfrm>
            <a:off x="1510046" y="1270265"/>
            <a:ext cx="4391025" cy="220316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ea typeface="Cambria" panose="02040503050406030204" pitchFamily="18" charset="0"/>
              </a:rPr>
              <a:t>Chuột xù nói:</a:t>
            </a:r>
          </a:p>
          <a:p>
            <a:pPr algn="just"/>
            <a:r>
              <a:rPr lang="vi-VN" sz="2400" b="1" dirty="0">
                <a:solidFill>
                  <a:srgbClr val="FF0000"/>
                </a:solidFill>
                <a:latin typeface="+mj-lt"/>
                <a:ea typeface="Cambria" panose="02040503050406030204" pitchFamily="18" charset="0"/>
              </a:rPr>
              <a:t>   – Bác ngựa bảo nguy hiểm lắm.</a:t>
            </a:r>
          </a:p>
          <a:p>
            <a:pPr algn="just"/>
            <a:r>
              <a:rPr lang="vi-VN" sz="2400" b="1" dirty="0">
                <a:solidFill>
                  <a:srgbClr val="FF0000"/>
                </a:solidFill>
                <a:latin typeface="+mj-lt"/>
                <a:ea typeface="Cambria" panose="02040503050406030204" pitchFamily="18" charset="0"/>
              </a:rPr>
              <a:t>   Mèo nhép hứ một cái:</a:t>
            </a:r>
          </a:p>
          <a:p>
            <a:pPr algn="just"/>
            <a:r>
              <a:rPr lang="vi-VN" sz="2400" b="1" dirty="0">
                <a:solidFill>
                  <a:srgbClr val="FF0000"/>
                </a:solidFill>
                <a:latin typeface="+mj-lt"/>
                <a:ea typeface="Cambria" panose="02040503050406030204" pitchFamily="18" charset="0"/>
              </a:rPr>
              <a:t>   – Cậu không đi thì thôi, tớ đi một mình.</a:t>
            </a:r>
          </a:p>
        </p:txBody>
      </p:sp>
      <p:pic>
        <p:nvPicPr>
          <p:cNvPr id="12" name="Picture 11">
            <a:extLst>
              <a:ext uri="{FF2B5EF4-FFF2-40B4-BE49-F238E27FC236}">
                <a16:creationId xmlns:a16="http://schemas.microsoft.com/office/drawing/2014/main" id="{62584236-BA3B-4AB6-98B6-A62D04E19E33}"/>
              </a:ext>
            </a:extLst>
          </p:cNvPr>
          <p:cNvPicPr>
            <a:picLocks noChangeAspect="1"/>
          </p:cNvPicPr>
          <p:nvPr/>
        </p:nvPicPr>
        <p:blipFill rotWithShape="1">
          <a:blip r:embed="rId2">
            <a:clrChange>
              <a:clrFrom>
                <a:srgbClr val="FDFDFD"/>
              </a:clrFrom>
              <a:clrTo>
                <a:srgbClr val="FDFDFD">
                  <a:alpha val="0"/>
                </a:srgbClr>
              </a:clrTo>
            </a:clrChange>
          </a:blip>
          <a:srcRect t="21009" r="91737"/>
          <a:stretch/>
        </p:blipFill>
        <p:spPr>
          <a:xfrm>
            <a:off x="778743" y="3601345"/>
            <a:ext cx="591832" cy="1007991"/>
          </a:xfrm>
          <a:prstGeom prst="rect">
            <a:avLst/>
          </a:prstGeom>
        </p:spPr>
      </p:pic>
      <p:sp>
        <p:nvSpPr>
          <p:cNvPr id="15" name="Flowchart: Terminator 14">
            <a:extLst>
              <a:ext uri="{FF2B5EF4-FFF2-40B4-BE49-F238E27FC236}">
                <a16:creationId xmlns:a16="http://schemas.microsoft.com/office/drawing/2014/main" id="{6FCFF624-0C96-40FD-8D99-78C916F4F43F}"/>
              </a:ext>
            </a:extLst>
          </p:cNvPr>
          <p:cNvSpPr/>
          <p:nvPr/>
        </p:nvSpPr>
        <p:spPr>
          <a:xfrm>
            <a:off x="7002385" y="1871287"/>
            <a:ext cx="4559119" cy="728489"/>
          </a:xfrm>
          <a:prstGeom prst="flowChartTerminator">
            <a:avLst/>
          </a:prstGeom>
          <a:solidFill>
            <a:schemeClr val="accent6">
              <a:lumMod val="20000"/>
              <a:lumOff val="80000"/>
            </a:schemeClr>
          </a:solidFill>
          <a:ln w="57150">
            <a:solidFill>
              <a:srgbClr val="FBCC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mj-lt"/>
                <a:ea typeface="Cambria" panose="02040503050406030204" pitchFamily="18" charset="0"/>
              </a:rPr>
              <a:t>Sáng tạo thêm chi tiết tả cảnh</a:t>
            </a:r>
            <a:endParaRPr lang="vi-VN" sz="2400" b="1" dirty="0">
              <a:solidFill>
                <a:srgbClr val="FF0000"/>
              </a:solidFill>
              <a:latin typeface="+mj-lt"/>
              <a:ea typeface="Cambria" panose="02040503050406030204" pitchFamily="18" charset="0"/>
            </a:endParaRPr>
          </a:p>
        </p:txBody>
      </p:sp>
      <p:sp>
        <p:nvSpPr>
          <p:cNvPr id="16" name="Flowchart: Terminator 15">
            <a:extLst>
              <a:ext uri="{FF2B5EF4-FFF2-40B4-BE49-F238E27FC236}">
                <a16:creationId xmlns:a16="http://schemas.microsoft.com/office/drawing/2014/main" id="{58FBAC19-5AC2-444D-8792-4331BB6741AA}"/>
              </a:ext>
            </a:extLst>
          </p:cNvPr>
          <p:cNvSpPr/>
          <p:nvPr/>
        </p:nvSpPr>
        <p:spPr>
          <a:xfrm>
            <a:off x="7110541" y="4338554"/>
            <a:ext cx="4559120" cy="728489"/>
          </a:xfrm>
          <a:prstGeom prst="flowChartTerminator">
            <a:avLst/>
          </a:prstGeom>
          <a:solidFill>
            <a:schemeClr val="accent6">
              <a:lumMod val="20000"/>
              <a:lumOff val="80000"/>
            </a:schemeClr>
          </a:solidFill>
          <a:ln w="57150">
            <a:solidFill>
              <a:srgbClr val="FBCC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mj-lt"/>
                <a:ea typeface="Cambria" panose="02040503050406030204" pitchFamily="18" charset="0"/>
              </a:rPr>
              <a:t>Sáng tạo thêm lời thoại nhân vật</a:t>
            </a:r>
            <a:endParaRPr lang="vi-VN" sz="2400" b="1" dirty="0">
              <a:solidFill>
                <a:srgbClr val="FF0000"/>
              </a:solidFill>
              <a:latin typeface="+mj-lt"/>
              <a:ea typeface="Cambria" panose="02040503050406030204" pitchFamily="18" charset="0"/>
            </a:endParaRPr>
          </a:p>
        </p:txBody>
      </p:sp>
      <p:sp>
        <p:nvSpPr>
          <p:cNvPr id="3" name="Content Placeholder 2">
            <a:extLst>
              <a:ext uri="{FF2B5EF4-FFF2-40B4-BE49-F238E27FC236}">
                <a16:creationId xmlns:a16="http://schemas.microsoft.com/office/drawing/2014/main" id="{BDD85C46-901E-46E3-A6AF-2D9DB4ADE1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1188272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ular Callout 6">
            <a:extLst>
              <a:ext uri="{FF2B5EF4-FFF2-40B4-BE49-F238E27FC236}">
                <a16:creationId xmlns:a16="http://schemas.microsoft.com/office/drawing/2014/main" id="{5715785C-5566-F98D-5009-D4C09F874B64}"/>
              </a:ext>
            </a:extLst>
          </p:cNvPr>
          <p:cNvSpPr/>
          <p:nvPr/>
        </p:nvSpPr>
        <p:spPr>
          <a:xfrm>
            <a:off x="7153275" y="1024706"/>
            <a:ext cx="4571999" cy="155547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US" sz="2800" b="1" dirty="0">
                <a:solidFill>
                  <a:prstClr val="black"/>
                </a:solidFill>
                <a:latin typeface="Cambria" panose="02040503050406030204" pitchFamily="18" charset="0"/>
                <a:ea typeface="Cambria" panose="02040503050406030204" pitchFamily="18" charset="0"/>
              </a:rPr>
              <a:t>C</a:t>
            </a:r>
            <a:r>
              <a:rPr lang="vi-VN" sz="2800" b="1" dirty="0">
                <a:solidFill>
                  <a:prstClr val="black"/>
                </a:solidFill>
                <a:latin typeface="Cambria" panose="02040503050406030204" pitchFamily="18" charset="0"/>
                <a:ea typeface="Cambria" panose="02040503050406030204" pitchFamily="18" charset="0"/>
              </a:rPr>
              <a:t>ác chi tiết sáng tạo có tác dụng gì trong bài văn</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DFD5C387-A08D-10BD-0BBC-D8FCEF61B5F1}"/>
              </a:ext>
            </a:extLst>
          </p:cNvPr>
          <p:cNvSpPr/>
          <p:nvPr/>
        </p:nvSpPr>
        <p:spPr>
          <a:xfrm>
            <a:off x="457200" y="2266950"/>
            <a:ext cx="6572250" cy="39909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Cambria" panose="02040503050406030204" pitchFamily="18" charset="0"/>
                <a:ea typeface="Cambria" panose="02040503050406030204" pitchFamily="18" charset="0"/>
              </a:rPr>
              <a:t>Các chi tiết sáng tạo giúp bài văn sinh động, cụ thể, thể hiện rõ nét hơn những tưởng tượng của người viết bài văn về câu chuyện được kể. Ngoài ra, các chi tiết sáng tạo còn giúp người viết hoà mình vào câu chuyện, như sống cùng các nhân vật trong câu chuyện để hiểu và cảm nhận câu chuyện</a:t>
            </a:r>
            <a:r>
              <a:rPr lang="en-US" sz="2800" b="1" dirty="0">
                <a:solidFill>
                  <a:srgbClr val="FF0000"/>
                </a:solidFill>
                <a:latin typeface="Cambria" panose="02040503050406030204" pitchFamily="18" charset="0"/>
                <a:ea typeface="Cambria" panose="02040503050406030204" pitchFamily="18" charset="0"/>
              </a:rPr>
              <a:t>.</a:t>
            </a:r>
          </a:p>
        </p:txBody>
      </p:sp>
      <p:sp>
        <p:nvSpPr>
          <p:cNvPr id="5" name="Content Placeholder 4">
            <a:extLst>
              <a:ext uri="{FF2B5EF4-FFF2-40B4-BE49-F238E27FC236}">
                <a16:creationId xmlns:a16="http://schemas.microsoft.com/office/drawing/2014/main" id="{08B1E96C-7063-421D-B660-E2D1D343C6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370560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ular Callout 6">
            <a:extLst>
              <a:ext uri="{FF2B5EF4-FFF2-40B4-BE49-F238E27FC236}">
                <a16:creationId xmlns:a16="http://schemas.microsoft.com/office/drawing/2014/main" id="{5715785C-5566-F98D-5009-D4C09F874B64}"/>
              </a:ext>
            </a:extLst>
          </p:cNvPr>
          <p:cNvSpPr/>
          <p:nvPr/>
        </p:nvSpPr>
        <p:spPr>
          <a:xfrm>
            <a:off x="7181850" y="1285875"/>
            <a:ext cx="4571999" cy="203172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vi-VN" sz="2800" b="1" dirty="0">
                <a:solidFill>
                  <a:prstClr val="black"/>
                </a:solidFill>
                <a:latin typeface="Cambria" panose="02040503050406030204" pitchFamily="18" charset="0"/>
                <a:ea typeface="Cambria" panose="02040503050406030204" pitchFamily="18" charset="0"/>
              </a:rPr>
              <a:t>Các chi tiết sáng tạo có làm ảnh hưởng đến nội dung chính và ý nghĩa của câu chuyện không?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DFD5C387-A08D-10BD-0BBC-D8FCEF61B5F1}"/>
              </a:ext>
            </a:extLst>
          </p:cNvPr>
          <p:cNvSpPr/>
          <p:nvPr/>
        </p:nvSpPr>
        <p:spPr>
          <a:xfrm>
            <a:off x="466725" y="3152775"/>
            <a:ext cx="6572250" cy="30765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mbria" panose="02040503050406030204" pitchFamily="18" charset="0"/>
                <a:ea typeface="Cambria" panose="02040503050406030204" pitchFamily="18" charset="0"/>
              </a:rPr>
              <a:t>Không ảnh hưởng đến nội dung chính và ý nghĩa của câu chuyện, mà chỉ làm sinh động và rõ nét hơn một số chi tiết trong bài</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Content Placeholder 4">
            <a:extLst>
              <a:ext uri="{FF2B5EF4-FFF2-40B4-BE49-F238E27FC236}">
                <a16:creationId xmlns:a16="http://schemas.microsoft.com/office/drawing/2014/main" id="{D14D91A4-4D8A-45C5-AF3B-948A2EAB131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5011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6678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Theo em, đoạn dưới đây có thể thay cho đoạn nào của câu chuyện?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58112C8-D145-B775-A554-965DE7AAD517}"/>
              </a:ext>
            </a:extLst>
          </p:cNvPr>
          <p:cNvSpPr/>
          <p:nvPr/>
        </p:nvSpPr>
        <p:spPr>
          <a:xfrm>
            <a:off x="962025" y="1419225"/>
            <a:ext cx="10496550" cy="2152650"/>
          </a:xfrm>
          <a:custGeom>
            <a:avLst/>
            <a:gdLst>
              <a:gd name="connsiteX0" fmla="*/ 0 w 10496550"/>
              <a:gd name="connsiteY0" fmla="*/ 358782 h 2152650"/>
              <a:gd name="connsiteX1" fmla="*/ 358782 w 10496550"/>
              <a:gd name="connsiteY1" fmla="*/ 0 h 2152650"/>
              <a:gd name="connsiteX2" fmla="*/ 10137768 w 10496550"/>
              <a:gd name="connsiteY2" fmla="*/ 0 h 2152650"/>
              <a:gd name="connsiteX3" fmla="*/ 10496550 w 10496550"/>
              <a:gd name="connsiteY3" fmla="*/ 358782 h 2152650"/>
              <a:gd name="connsiteX4" fmla="*/ 10496550 w 10496550"/>
              <a:gd name="connsiteY4" fmla="*/ 1793868 h 2152650"/>
              <a:gd name="connsiteX5" fmla="*/ 10137768 w 10496550"/>
              <a:gd name="connsiteY5" fmla="*/ 2152650 h 2152650"/>
              <a:gd name="connsiteX6" fmla="*/ 358782 w 10496550"/>
              <a:gd name="connsiteY6" fmla="*/ 2152650 h 2152650"/>
              <a:gd name="connsiteX7" fmla="*/ 0 w 10496550"/>
              <a:gd name="connsiteY7" fmla="*/ 1793868 h 2152650"/>
              <a:gd name="connsiteX8" fmla="*/ 0 w 10496550"/>
              <a:gd name="connsiteY8" fmla="*/ 358782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6550" h="2152650" fill="none" extrusionOk="0">
                <a:moveTo>
                  <a:pt x="0" y="358782"/>
                </a:moveTo>
                <a:cubicBezTo>
                  <a:pt x="12923" y="190243"/>
                  <a:pt x="185305" y="5106"/>
                  <a:pt x="358782" y="0"/>
                </a:cubicBezTo>
                <a:cubicBezTo>
                  <a:pt x="5222930" y="-47972"/>
                  <a:pt x="8261356" y="-135018"/>
                  <a:pt x="10137768" y="0"/>
                </a:cubicBezTo>
                <a:cubicBezTo>
                  <a:pt x="10333054" y="-12685"/>
                  <a:pt x="10492383" y="169170"/>
                  <a:pt x="10496550" y="358782"/>
                </a:cubicBezTo>
                <a:cubicBezTo>
                  <a:pt x="10617660" y="837337"/>
                  <a:pt x="10421909" y="1492567"/>
                  <a:pt x="10496550" y="1793868"/>
                </a:cubicBezTo>
                <a:cubicBezTo>
                  <a:pt x="10468962" y="1975317"/>
                  <a:pt x="10359211" y="2125757"/>
                  <a:pt x="10137768" y="2152650"/>
                </a:cubicBezTo>
                <a:cubicBezTo>
                  <a:pt x="5799111" y="2233136"/>
                  <a:pt x="1885739" y="2059530"/>
                  <a:pt x="358782" y="2152650"/>
                </a:cubicBezTo>
                <a:cubicBezTo>
                  <a:pt x="166653" y="2154197"/>
                  <a:pt x="-21471" y="1971777"/>
                  <a:pt x="0" y="1793868"/>
                </a:cubicBezTo>
                <a:cubicBezTo>
                  <a:pt x="30350" y="1417987"/>
                  <a:pt x="26987" y="911725"/>
                  <a:pt x="0" y="358782"/>
                </a:cubicBezTo>
                <a:close/>
              </a:path>
              <a:path w="10496550" h="2152650" stroke="0" extrusionOk="0">
                <a:moveTo>
                  <a:pt x="0" y="358782"/>
                </a:moveTo>
                <a:cubicBezTo>
                  <a:pt x="3269" y="155937"/>
                  <a:pt x="157514" y="23221"/>
                  <a:pt x="358782" y="0"/>
                </a:cubicBezTo>
                <a:cubicBezTo>
                  <a:pt x="5217756" y="-167747"/>
                  <a:pt x="6651233" y="44969"/>
                  <a:pt x="10137768" y="0"/>
                </a:cubicBezTo>
                <a:cubicBezTo>
                  <a:pt x="10369524" y="-836"/>
                  <a:pt x="10503809" y="149910"/>
                  <a:pt x="10496550" y="358782"/>
                </a:cubicBezTo>
                <a:cubicBezTo>
                  <a:pt x="10383482" y="948590"/>
                  <a:pt x="10439602" y="1436651"/>
                  <a:pt x="10496550" y="1793868"/>
                </a:cubicBezTo>
                <a:cubicBezTo>
                  <a:pt x="10503887" y="1976875"/>
                  <a:pt x="10345838" y="2119403"/>
                  <a:pt x="10137768" y="2152650"/>
                </a:cubicBezTo>
                <a:cubicBezTo>
                  <a:pt x="5626205" y="2276747"/>
                  <a:pt x="1860918" y="2104855"/>
                  <a:pt x="358782" y="2152650"/>
                </a:cubicBezTo>
                <a:cubicBezTo>
                  <a:pt x="155056" y="2151220"/>
                  <a:pt x="-12235" y="1982947"/>
                  <a:pt x="0" y="1793868"/>
                </a:cubicBezTo>
                <a:cubicBezTo>
                  <a:pt x="88914" y="1426493"/>
                  <a:pt x="-113105" y="870509"/>
                  <a:pt x="0" y="358782"/>
                </a:cubicBezTo>
                <a:close/>
              </a:path>
            </a:pathLst>
          </a:custGeom>
          <a:solidFill>
            <a:srgbClr val="D2EF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Chuột xù lồm cồm bò dậy, thấy mèo nhép vẫn sợ hãi, run lập cập. Một lúc lâu, mèo nhép mới xấu hổ bảo:</a:t>
            </a:r>
            <a:endParaRPr lang="en-US" sz="2800" dirty="0">
              <a:solidFill>
                <a:srgbClr val="002060"/>
              </a:solidFill>
              <a:latin typeface="Cambria" panose="02040503050406030204" pitchFamily="18" charset="0"/>
              <a:ea typeface="Cambria" panose="02040503050406030204" pitchFamily="18" charset="0"/>
            </a:endParaRP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 Bờ sông bên nhà mình cũng đẹp lắm. Chúng mình về thôi.</a:t>
            </a:r>
            <a:endParaRPr lang="en-US" sz="2800" dirty="0">
              <a:solidFill>
                <a:srgbClr val="002060"/>
              </a:solidFill>
              <a:latin typeface="Cambria" panose="02040503050406030204" pitchFamily="18" charset="0"/>
              <a:ea typeface="Cambria" panose="02040503050406030204" pitchFamily="18" charset="0"/>
            </a:endParaRP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Bác ngựa và chuột xù cười phá lên. Mèo nhép cũng bẽn lẽn cười.</a:t>
            </a:r>
            <a:endParaRPr lang="en-US" sz="2800" dirty="0">
              <a:solidFill>
                <a:srgbClr val="002060"/>
              </a:solidFill>
              <a:latin typeface="Cambria" panose="02040503050406030204" pitchFamily="18" charset="0"/>
              <a:ea typeface="Cambria" panose="02040503050406030204" pitchFamily="18" charset="0"/>
            </a:endParaRPr>
          </a:p>
        </p:txBody>
      </p:sp>
      <p:sp>
        <p:nvSpPr>
          <p:cNvPr id="9" name="Arrow: Down 8">
            <a:extLst>
              <a:ext uri="{FF2B5EF4-FFF2-40B4-BE49-F238E27FC236}">
                <a16:creationId xmlns:a16="http://schemas.microsoft.com/office/drawing/2014/main" id="{5B96D335-35CA-827E-EB86-670F6F5ECB9E}"/>
              </a:ext>
            </a:extLst>
          </p:cNvPr>
          <p:cNvSpPr/>
          <p:nvPr/>
        </p:nvSpPr>
        <p:spPr>
          <a:xfrm>
            <a:off x="5867400" y="3543299"/>
            <a:ext cx="809625" cy="619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7ADB835-7C22-85B8-7C64-51741579561C}"/>
              </a:ext>
            </a:extLst>
          </p:cNvPr>
          <p:cNvSpPr/>
          <p:nvPr/>
        </p:nvSpPr>
        <p:spPr>
          <a:xfrm>
            <a:off x="2095499" y="4257675"/>
            <a:ext cx="8582025" cy="2343150"/>
          </a:xfrm>
          <a:custGeom>
            <a:avLst/>
            <a:gdLst>
              <a:gd name="connsiteX0" fmla="*/ 0 w 8582025"/>
              <a:gd name="connsiteY0" fmla="*/ 390533 h 2343150"/>
              <a:gd name="connsiteX1" fmla="*/ 390533 w 8582025"/>
              <a:gd name="connsiteY1" fmla="*/ 0 h 2343150"/>
              <a:gd name="connsiteX2" fmla="*/ 8191492 w 8582025"/>
              <a:gd name="connsiteY2" fmla="*/ 0 h 2343150"/>
              <a:gd name="connsiteX3" fmla="*/ 8582025 w 8582025"/>
              <a:gd name="connsiteY3" fmla="*/ 390533 h 2343150"/>
              <a:gd name="connsiteX4" fmla="*/ 8582025 w 8582025"/>
              <a:gd name="connsiteY4" fmla="*/ 1952617 h 2343150"/>
              <a:gd name="connsiteX5" fmla="*/ 8191492 w 8582025"/>
              <a:gd name="connsiteY5" fmla="*/ 2343150 h 2343150"/>
              <a:gd name="connsiteX6" fmla="*/ 390533 w 8582025"/>
              <a:gd name="connsiteY6" fmla="*/ 2343150 h 2343150"/>
              <a:gd name="connsiteX7" fmla="*/ 0 w 8582025"/>
              <a:gd name="connsiteY7" fmla="*/ 1952617 h 2343150"/>
              <a:gd name="connsiteX8" fmla="*/ 0 w 8582025"/>
              <a:gd name="connsiteY8" fmla="*/ 390533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025" h="2343150" fill="none" extrusionOk="0">
                <a:moveTo>
                  <a:pt x="0" y="390533"/>
                </a:moveTo>
                <a:cubicBezTo>
                  <a:pt x="11641" y="201523"/>
                  <a:pt x="216158" y="8548"/>
                  <a:pt x="390533" y="0"/>
                </a:cubicBezTo>
                <a:cubicBezTo>
                  <a:pt x="1342728" y="-47972"/>
                  <a:pt x="4610969" y="-135018"/>
                  <a:pt x="8191492" y="0"/>
                </a:cubicBezTo>
                <a:cubicBezTo>
                  <a:pt x="8403449" y="-16514"/>
                  <a:pt x="8570737" y="197974"/>
                  <a:pt x="8582025" y="390533"/>
                </a:cubicBezTo>
                <a:cubicBezTo>
                  <a:pt x="8467987" y="720367"/>
                  <a:pt x="8518349" y="1279997"/>
                  <a:pt x="8582025" y="1952617"/>
                </a:cubicBezTo>
                <a:cubicBezTo>
                  <a:pt x="8556325" y="2152744"/>
                  <a:pt x="8421624" y="2326471"/>
                  <a:pt x="8191492" y="2343150"/>
                </a:cubicBezTo>
                <a:cubicBezTo>
                  <a:pt x="6067840" y="2423636"/>
                  <a:pt x="3584664" y="2250030"/>
                  <a:pt x="390533" y="2343150"/>
                </a:cubicBezTo>
                <a:cubicBezTo>
                  <a:pt x="189004" y="2346788"/>
                  <a:pt x="-28183" y="2141734"/>
                  <a:pt x="0" y="1952617"/>
                </a:cubicBezTo>
                <a:cubicBezTo>
                  <a:pt x="14806" y="1261910"/>
                  <a:pt x="76125" y="812224"/>
                  <a:pt x="0" y="390533"/>
                </a:cubicBezTo>
                <a:close/>
              </a:path>
              <a:path w="8582025" h="2343150" stroke="0" extrusionOk="0">
                <a:moveTo>
                  <a:pt x="0" y="390533"/>
                </a:moveTo>
                <a:cubicBezTo>
                  <a:pt x="22203" y="142952"/>
                  <a:pt x="170430" y="32902"/>
                  <a:pt x="390533" y="0"/>
                </a:cubicBezTo>
                <a:cubicBezTo>
                  <a:pt x="2733097" y="-167747"/>
                  <a:pt x="4380585" y="44969"/>
                  <a:pt x="8191492" y="0"/>
                </a:cubicBezTo>
                <a:cubicBezTo>
                  <a:pt x="8411932" y="-118"/>
                  <a:pt x="8603085" y="143740"/>
                  <a:pt x="8582025" y="390533"/>
                </a:cubicBezTo>
                <a:cubicBezTo>
                  <a:pt x="8537466" y="892996"/>
                  <a:pt x="8603445" y="1456212"/>
                  <a:pt x="8582025" y="1952617"/>
                </a:cubicBezTo>
                <a:cubicBezTo>
                  <a:pt x="8589056" y="2153791"/>
                  <a:pt x="8408266" y="2339501"/>
                  <a:pt x="8191492" y="2343150"/>
                </a:cubicBezTo>
                <a:cubicBezTo>
                  <a:pt x="5520416" y="2467247"/>
                  <a:pt x="2929901" y="2295355"/>
                  <a:pt x="390533" y="2343150"/>
                </a:cubicBezTo>
                <a:cubicBezTo>
                  <a:pt x="152162" y="2337331"/>
                  <a:pt x="-24156" y="2150394"/>
                  <a:pt x="0" y="1952617"/>
                </a:cubicBezTo>
                <a:cubicBezTo>
                  <a:pt x="73495" y="1722409"/>
                  <a:pt x="-72334" y="924782"/>
                  <a:pt x="0" y="390533"/>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Trên lưng bác ngựa trở về, thấy chuột xù nằm thiêm thiếp, mèo nhép cứ sụt sịt, nước mắt rơi ướt lông chuột xù. Mèo không để ý, miệng chuột đang mím lại do cố nén cười.</a:t>
            </a:r>
          </a:p>
        </p:txBody>
      </p:sp>
      <p:sp>
        <p:nvSpPr>
          <p:cNvPr id="6" name="Content Placeholder 5">
            <a:extLst>
              <a:ext uri="{FF2B5EF4-FFF2-40B4-BE49-F238E27FC236}">
                <a16:creationId xmlns:a16="http://schemas.microsoft.com/office/drawing/2014/main" id="{FFA19521-0196-458A-8DA3-400969B477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854412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40BC7-A4DA-94CB-58D8-53D0EBA4C39F}"/>
              </a:ext>
            </a:extLst>
          </p:cNvPr>
          <p:cNvPicPr>
            <a:picLocks noChangeAspect="1"/>
          </p:cNvPicPr>
          <p:nvPr/>
        </p:nvPicPr>
        <p:blipFill>
          <a:blip r:embed="rId3"/>
          <a:stretch>
            <a:fillRect/>
          </a:stretch>
        </p:blipFill>
        <p:spPr>
          <a:xfrm>
            <a:off x="1543588" y="1889790"/>
            <a:ext cx="9375518" cy="1939260"/>
          </a:xfrm>
          <a:prstGeom prst="rect">
            <a:avLst/>
          </a:prstGeom>
        </p:spPr>
      </p:pic>
      <p:sp>
        <p:nvSpPr>
          <p:cNvPr id="5" name="Content Placeholder 4">
            <a:extLst>
              <a:ext uri="{FF2B5EF4-FFF2-40B4-BE49-F238E27FC236}">
                <a16:creationId xmlns:a16="http://schemas.microsoft.com/office/drawing/2014/main" id="{2CC892D9-E0D7-4A2F-868F-1536948B546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48185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6678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Nêu những cách em có thể vận dụng để viết bài văn kể chuyện sáng tạo.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7CDAB6A6-B6D6-DDC4-AC6F-D87A0F9A2755}"/>
              </a:ext>
            </a:extLst>
          </p:cNvPr>
          <p:cNvSpPr/>
          <p:nvPr/>
        </p:nvSpPr>
        <p:spPr>
          <a:xfrm>
            <a:off x="828675" y="1752600"/>
            <a:ext cx="3971925" cy="1285875"/>
          </a:xfrm>
          <a:custGeom>
            <a:avLst/>
            <a:gdLst>
              <a:gd name="connsiteX0" fmla="*/ 0 w 3971925"/>
              <a:gd name="connsiteY0" fmla="*/ 0 h 1285875"/>
              <a:gd name="connsiteX1" fmla="*/ 527699 w 3971925"/>
              <a:gd name="connsiteY1" fmla="*/ 0 h 1285875"/>
              <a:gd name="connsiteX2" fmla="*/ 1015678 w 3971925"/>
              <a:gd name="connsiteY2" fmla="*/ 0 h 1285875"/>
              <a:gd name="connsiteX3" fmla="*/ 1622815 w 3971925"/>
              <a:gd name="connsiteY3" fmla="*/ 0 h 1285875"/>
              <a:gd name="connsiteX4" fmla="*/ 2190233 w 3971925"/>
              <a:gd name="connsiteY4" fmla="*/ 0 h 1285875"/>
              <a:gd name="connsiteX5" fmla="*/ 2638493 w 3971925"/>
              <a:gd name="connsiteY5" fmla="*/ 0 h 1285875"/>
              <a:gd name="connsiteX6" fmla="*/ 3245630 w 3971925"/>
              <a:gd name="connsiteY6" fmla="*/ 0 h 1285875"/>
              <a:gd name="connsiteX7" fmla="*/ 3971925 w 3971925"/>
              <a:gd name="connsiteY7" fmla="*/ 0 h 1285875"/>
              <a:gd name="connsiteX8" fmla="*/ 3971925 w 3971925"/>
              <a:gd name="connsiteY8" fmla="*/ 390049 h 1285875"/>
              <a:gd name="connsiteX9" fmla="*/ 3971925 w 3971925"/>
              <a:gd name="connsiteY9" fmla="*/ 780098 h 1285875"/>
              <a:gd name="connsiteX10" fmla="*/ 3971925 w 3971925"/>
              <a:gd name="connsiteY10" fmla="*/ 1285875 h 1285875"/>
              <a:gd name="connsiteX11" fmla="*/ 3364788 w 3971925"/>
              <a:gd name="connsiteY11" fmla="*/ 1285875 h 1285875"/>
              <a:gd name="connsiteX12" fmla="*/ 2876809 w 3971925"/>
              <a:gd name="connsiteY12" fmla="*/ 1285875 h 1285875"/>
              <a:gd name="connsiteX13" fmla="*/ 2428548 w 3971925"/>
              <a:gd name="connsiteY13" fmla="*/ 1285875 h 1285875"/>
              <a:gd name="connsiteX14" fmla="*/ 1900850 w 3971925"/>
              <a:gd name="connsiteY14" fmla="*/ 1285875 h 1285875"/>
              <a:gd name="connsiteX15" fmla="*/ 1452590 w 3971925"/>
              <a:gd name="connsiteY15" fmla="*/ 1285875 h 1285875"/>
              <a:gd name="connsiteX16" fmla="*/ 845453 w 3971925"/>
              <a:gd name="connsiteY16" fmla="*/ 1285875 h 1285875"/>
              <a:gd name="connsiteX17" fmla="*/ 0 w 3971925"/>
              <a:gd name="connsiteY17" fmla="*/ 1285875 h 1285875"/>
              <a:gd name="connsiteX18" fmla="*/ 0 w 3971925"/>
              <a:gd name="connsiteY18" fmla="*/ 882968 h 1285875"/>
              <a:gd name="connsiteX19" fmla="*/ 0 w 3971925"/>
              <a:gd name="connsiteY19" fmla="*/ 428625 h 1285875"/>
              <a:gd name="connsiteX20" fmla="*/ 0 w 3971925"/>
              <a:gd name="connsiteY20"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71925" h="1285875" fill="none" extrusionOk="0">
                <a:moveTo>
                  <a:pt x="0" y="0"/>
                </a:moveTo>
                <a:cubicBezTo>
                  <a:pt x="180516" y="-53589"/>
                  <a:pt x="274228" y="15583"/>
                  <a:pt x="527699" y="0"/>
                </a:cubicBezTo>
                <a:cubicBezTo>
                  <a:pt x="781170" y="-15583"/>
                  <a:pt x="820879" y="44974"/>
                  <a:pt x="1015678" y="0"/>
                </a:cubicBezTo>
                <a:cubicBezTo>
                  <a:pt x="1210477" y="-44974"/>
                  <a:pt x="1450261" y="23323"/>
                  <a:pt x="1622815" y="0"/>
                </a:cubicBezTo>
                <a:cubicBezTo>
                  <a:pt x="1795369" y="-23323"/>
                  <a:pt x="1978425" y="61345"/>
                  <a:pt x="2190233" y="0"/>
                </a:cubicBezTo>
                <a:cubicBezTo>
                  <a:pt x="2402041" y="-61345"/>
                  <a:pt x="2537886" y="3103"/>
                  <a:pt x="2638493" y="0"/>
                </a:cubicBezTo>
                <a:cubicBezTo>
                  <a:pt x="2739100" y="-3103"/>
                  <a:pt x="3106561" y="18003"/>
                  <a:pt x="3245630" y="0"/>
                </a:cubicBezTo>
                <a:cubicBezTo>
                  <a:pt x="3384699" y="-18003"/>
                  <a:pt x="3794482" y="61156"/>
                  <a:pt x="3971925" y="0"/>
                </a:cubicBezTo>
                <a:cubicBezTo>
                  <a:pt x="4010831" y="118374"/>
                  <a:pt x="3930147" y="286049"/>
                  <a:pt x="3971925" y="390049"/>
                </a:cubicBezTo>
                <a:cubicBezTo>
                  <a:pt x="4013703" y="494049"/>
                  <a:pt x="3931237" y="622598"/>
                  <a:pt x="3971925" y="780098"/>
                </a:cubicBezTo>
                <a:cubicBezTo>
                  <a:pt x="4012613" y="937598"/>
                  <a:pt x="3937054" y="1057885"/>
                  <a:pt x="3971925" y="1285875"/>
                </a:cubicBezTo>
                <a:cubicBezTo>
                  <a:pt x="3705386" y="1307620"/>
                  <a:pt x="3501491" y="1221727"/>
                  <a:pt x="3364788" y="1285875"/>
                </a:cubicBezTo>
                <a:cubicBezTo>
                  <a:pt x="3228085" y="1350023"/>
                  <a:pt x="2996620" y="1264850"/>
                  <a:pt x="2876809" y="1285875"/>
                </a:cubicBezTo>
                <a:cubicBezTo>
                  <a:pt x="2756998" y="1306900"/>
                  <a:pt x="2635420" y="1267599"/>
                  <a:pt x="2428548" y="1285875"/>
                </a:cubicBezTo>
                <a:cubicBezTo>
                  <a:pt x="2221676" y="1304151"/>
                  <a:pt x="2106041" y="1265583"/>
                  <a:pt x="1900850" y="1285875"/>
                </a:cubicBezTo>
                <a:cubicBezTo>
                  <a:pt x="1695659" y="1306167"/>
                  <a:pt x="1645616" y="1267825"/>
                  <a:pt x="1452590" y="1285875"/>
                </a:cubicBezTo>
                <a:cubicBezTo>
                  <a:pt x="1259564" y="1303925"/>
                  <a:pt x="1120059" y="1217923"/>
                  <a:pt x="845453" y="1285875"/>
                </a:cubicBezTo>
                <a:cubicBezTo>
                  <a:pt x="570847" y="1353827"/>
                  <a:pt x="267529" y="1196468"/>
                  <a:pt x="0" y="1285875"/>
                </a:cubicBezTo>
                <a:cubicBezTo>
                  <a:pt x="-9222" y="1192233"/>
                  <a:pt x="24588" y="989048"/>
                  <a:pt x="0" y="882968"/>
                </a:cubicBezTo>
                <a:cubicBezTo>
                  <a:pt x="-24588" y="776888"/>
                  <a:pt x="17103" y="588918"/>
                  <a:pt x="0" y="428625"/>
                </a:cubicBezTo>
                <a:cubicBezTo>
                  <a:pt x="-17103" y="268332"/>
                  <a:pt x="32565" y="88829"/>
                  <a:pt x="0" y="0"/>
                </a:cubicBezTo>
                <a:close/>
              </a:path>
              <a:path w="3971925" h="1285875" stroke="0" extrusionOk="0">
                <a:moveTo>
                  <a:pt x="0" y="0"/>
                </a:moveTo>
                <a:cubicBezTo>
                  <a:pt x="211471" y="-39133"/>
                  <a:pt x="455278" y="36780"/>
                  <a:pt x="646856" y="0"/>
                </a:cubicBezTo>
                <a:cubicBezTo>
                  <a:pt x="838434" y="-36780"/>
                  <a:pt x="1108170" y="23830"/>
                  <a:pt x="1293713" y="0"/>
                </a:cubicBezTo>
                <a:cubicBezTo>
                  <a:pt x="1479256" y="-23830"/>
                  <a:pt x="1771744" y="72082"/>
                  <a:pt x="1940569" y="0"/>
                </a:cubicBezTo>
                <a:cubicBezTo>
                  <a:pt x="2109394" y="-72082"/>
                  <a:pt x="2314415" y="2626"/>
                  <a:pt x="2468268" y="0"/>
                </a:cubicBezTo>
                <a:cubicBezTo>
                  <a:pt x="2622121" y="-2626"/>
                  <a:pt x="2802010" y="55438"/>
                  <a:pt x="2956247" y="0"/>
                </a:cubicBezTo>
                <a:cubicBezTo>
                  <a:pt x="3110484" y="-55438"/>
                  <a:pt x="3520109" y="31762"/>
                  <a:pt x="3971925" y="0"/>
                </a:cubicBezTo>
                <a:cubicBezTo>
                  <a:pt x="4003649" y="96366"/>
                  <a:pt x="3921741" y="344689"/>
                  <a:pt x="3971925" y="441484"/>
                </a:cubicBezTo>
                <a:cubicBezTo>
                  <a:pt x="4022109" y="538279"/>
                  <a:pt x="3938270" y="749587"/>
                  <a:pt x="3971925" y="857250"/>
                </a:cubicBezTo>
                <a:cubicBezTo>
                  <a:pt x="4005580" y="964913"/>
                  <a:pt x="3969628" y="1098253"/>
                  <a:pt x="3971925" y="1285875"/>
                </a:cubicBezTo>
                <a:cubicBezTo>
                  <a:pt x="3859596" y="1318783"/>
                  <a:pt x="3694229" y="1261204"/>
                  <a:pt x="3444226" y="1285875"/>
                </a:cubicBezTo>
                <a:cubicBezTo>
                  <a:pt x="3194223" y="1310546"/>
                  <a:pt x="3159555" y="1269941"/>
                  <a:pt x="2956247" y="1285875"/>
                </a:cubicBezTo>
                <a:cubicBezTo>
                  <a:pt x="2752939" y="1301809"/>
                  <a:pt x="2584879" y="1248664"/>
                  <a:pt x="2428548" y="1285875"/>
                </a:cubicBezTo>
                <a:cubicBezTo>
                  <a:pt x="2272217" y="1323086"/>
                  <a:pt x="2138392" y="1252653"/>
                  <a:pt x="1980288" y="1285875"/>
                </a:cubicBezTo>
                <a:cubicBezTo>
                  <a:pt x="1822184" y="1319097"/>
                  <a:pt x="1644568" y="1283612"/>
                  <a:pt x="1532028" y="1285875"/>
                </a:cubicBezTo>
                <a:cubicBezTo>
                  <a:pt x="1419488" y="1288138"/>
                  <a:pt x="1218398" y="1253412"/>
                  <a:pt x="1083768" y="1285875"/>
                </a:cubicBezTo>
                <a:cubicBezTo>
                  <a:pt x="949138" y="1318338"/>
                  <a:pt x="710230" y="1283051"/>
                  <a:pt x="556070" y="1285875"/>
                </a:cubicBezTo>
                <a:cubicBezTo>
                  <a:pt x="401910" y="1288699"/>
                  <a:pt x="153653" y="1236975"/>
                  <a:pt x="0" y="1285875"/>
                </a:cubicBezTo>
                <a:cubicBezTo>
                  <a:pt x="-7521" y="1177464"/>
                  <a:pt x="13393" y="1028820"/>
                  <a:pt x="0" y="857250"/>
                </a:cubicBezTo>
                <a:cubicBezTo>
                  <a:pt x="-13393" y="685681"/>
                  <a:pt x="39439" y="568652"/>
                  <a:pt x="0" y="428625"/>
                </a:cubicBezTo>
                <a:cubicBezTo>
                  <a:pt x="-39439" y="288599"/>
                  <a:pt x="43839" y="204668"/>
                  <a:pt x="0" y="0"/>
                </a:cubicBezTo>
                <a:close/>
              </a:path>
            </a:pathLst>
          </a:custGeom>
          <a:solidFill>
            <a:srgbClr val="F8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Thêm</a:t>
            </a:r>
            <a:r>
              <a:rPr lang="en-US" sz="2800" dirty="0">
                <a:solidFill>
                  <a:srgbClr val="002060"/>
                </a:solidFill>
              </a:rPr>
              <a:t> chi </a:t>
            </a:r>
            <a:r>
              <a:rPr lang="en-US" sz="2800" dirty="0" err="1">
                <a:solidFill>
                  <a:srgbClr val="002060"/>
                </a:solidFill>
              </a:rPr>
              <a:t>tiết</a:t>
            </a:r>
            <a:r>
              <a:rPr lang="en-US" sz="2800" dirty="0">
                <a:solidFill>
                  <a:srgbClr val="002060"/>
                </a:solidFill>
              </a:rPr>
              <a:t> </a:t>
            </a:r>
            <a:r>
              <a:rPr lang="en-US" sz="2800" dirty="0" err="1">
                <a:solidFill>
                  <a:srgbClr val="002060"/>
                </a:solidFill>
              </a:rPr>
              <a:t>tả</a:t>
            </a:r>
            <a:r>
              <a:rPr lang="en-US" sz="2800" dirty="0">
                <a:solidFill>
                  <a:srgbClr val="002060"/>
                </a:solidFill>
              </a:rPr>
              <a:t> </a:t>
            </a:r>
            <a:r>
              <a:rPr lang="en-US" sz="2800" dirty="0" err="1">
                <a:solidFill>
                  <a:srgbClr val="002060"/>
                </a:solidFill>
              </a:rPr>
              <a:t>ngoại</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hoạt</a:t>
            </a:r>
            <a:r>
              <a:rPr lang="en-US" sz="2800" dirty="0">
                <a:solidFill>
                  <a:srgbClr val="002060"/>
                </a:solidFill>
              </a:rPr>
              <a:t> </a:t>
            </a:r>
            <a:r>
              <a:rPr lang="en-US" sz="2800" dirty="0" err="1">
                <a:solidFill>
                  <a:srgbClr val="002060"/>
                </a:solidFill>
              </a:rPr>
              <a:t>động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nhân</a:t>
            </a:r>
            <a:r>
              <a:rPr lang="en-US" sz="2800" dirty="0">
                <a:solidFill>
                  <a:srgbClr val="002060"/>
                </a:solidFill>
              </a:rPr>
              <a:t> </a:t>
            </a:r>
            <a:r>
              <a:rPr lang="en-US" sz="2800" dirty="0" err="1">
                <a:solidFill>
                  <a:srgbClr val="002060"/>
                </a:solidFill>
              </a:rPr>
              <a:t>vật</a:t>
            </a:r>
            <a:r>
              <a:rPr lang="en-US" sz="2800" dirty="0">
                <a:solidFill>
                  <a:srgbClr val="002060"/>
                </a:solidFill>
              </a:rPr>
              <a:t>.</a:t>
            </a:r>
          </a:p>
        </p:txBody>
      </p:sp>
      <p:sp>
        <p:nvSpPr>
          <p:cNvPr id="7" name="Rectangle 6">
            <a:extLst>
              <a:ext uri="{FF2B5EF4-FFF2-40B4-BE49-F238E27FC236}">
                <a16:creationId xmlns:a16="http://schemas.microsoft.com/office/drawing/2014/main" id="{369AE9C9-58BA-B5AB-2B35-BE36D0C7D928}"/>
              </a:ext>
            </a:extLst>
          </p:cNvPr>
          <p:cNvSpPr/>
          <p:nvPr/>
        </p:nvSpPr>
        <p:spPr>
          <a:xfrm>
            <a:off x="771525" y="3381376"/>
            <a:ext cx="3971925" cy="1162050"/>
          </a:xfrm>
          <a:custGeom>
            <a:avLst/>
            <a:gdLst>
              <a:gd name="connsiteX0" fmla="*/ 0 w 3971925"/>
              <a:gd name="connsiteY0" fmla="*/ 0 h 1162050"/>
              <a:gd name="connsiteX1" fmla="*/ 448260 w 3971925"/>
              <a:gd name="connsiteY1" fmla="*/ 0 h 1162050"/>
              <a:gd name="connsiteX2" fmla="*/ 1055397 w 3971925"/>
              <a:gd name="connsiteY2" fmla="*/ 0 h 1162050"/>
              <a:gd name="connsiteX3" fmla="*/ 1503657 w 3971925"/>
              <a:gd name="connsiteY3" fmla="*/ 0 h 1162050"/>
              <a:gd name="connsiteX4" fmla="*/ 2110794 w 3971925"/>
              <a:gd name="connsiteY4" fmla="*/ 0 h 1162050"/>
              <a:gd name="connsiteX5" fmla="*/ 2598774 w 3971925"/>
              <a:gd name="connsiteY5" fmla="*/ 0 h 1162050"/>
              <a:gd name="connsiteX6" fmla="*/ 3205911 w 3971925"/>
              <a:gd name="connsiteY6" fmla="*/ 0 h 1162050"/>
              <a:gd name="connsiteX7" fmla="*/ 3971925 w 3971925"/>
              <a:gd name="connsiteY7" fmla="*/ 0 h 1162050"/>
              <a:gd name="connsiteX8" fmla="*/ 3971925 w 3971925"/>
              <a:gd name="connsiteY8" fmla="*/ 546164 h 1162050"/>
              <a:gd name="connsiteX9" fmla="*/ 3971925 w 3971925"/>
              <a:gd name="connsiteY9" fmla="*/ 1162050 h 1162050"/>
              <a:gd name="connsiteX10" fmla="*/ 3483946 w 3971925"/>
              <a:gd name="connsiteY10" fmla="*/ 1162050 h 1162050"/>
              <a:gd name="connsiteX11" fmla="*/ 2876809 w 3971925"/>
              <a:gd name="connsiteY11" fmla="*/ 1162050 h 1162050"/>
              <a:gd name="connsiteX12" fmla="*/ 2269671 w 3971925"/>
              <a:gd name="connsiteY12" fmla="*/ 1162050 h 1162050"/>
              <a:gd name="connsiteX13" fmla="*/ 1821411 w 3971925"/>
              <a:gd name="connsiteY13" fmla="*/ 1162050 h 1162050"/>
              <a:gd name="connsiteX14" fmla="*/ 1333432 w 3971925"/>
              <a:gd name="connsiteY14" fmla="*/ 1162050 h 1162050"/>
              <a:gd name="connsiteX15" fmla="*/ 845453 w 3971925"/>
              <a:gd name="connsiteY15" fmla="*/ 1162050 h 1162050"/>
              <a:gd name="connsiteX16" fmla="*/ 0 w 3971925"/>
              <a:gd name="connsiteY16" fmla="*/ 1162050 h 1162050"/>
              <a:gd name="connsiteX17" fmla="*/ 0 w 3971925"/>
              <a:gd name="connsiteY17" fmla="*/ 592646 h 1162050"/>
              <a:gd name="connsiteX18" fmla="*/ 0 w 3971925"/>
              <a:gd name="connsiteY18"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1925" h="1162050" fill="none" extrusionOk="0">
                <a:moveTo>
                  <a:pt x="0" y="0"/>
                </a:moveTo>
                <a:cubicBezTo>
                  <a:pt x="90250" y="-44277"/>
                  <a:pt x="267461" y="17496"/>
                  <a:pt x="448260" y="0"/>
                </a:cubicBezTo>
                <a:cubicBezTo>
                  <a:pt x="629059" y="-17496"/>
                  <a:pt x="834787" y="46381"/>
                  <a:pt x="1055397" y="0"/>
                </a:cubicBezTo>
                <a:cubicBezTo>
                  <a:pt x="1276007" y="-46381"/>
                  <a:pt x="1344263" y="8427"/>
                  <a:pt x="1503657" y="0"/>
                </a:cubicBezTo>
                <a:cubicBezTo>
                  <a:pt x="1663051" y="-8427"/>
                  <a:pt x="1957065" y="22878"/>
                  <a:pt x="2110794" y="0"/>
                </a:cubicBezTo>
                <a:cubicBezTo>
                  <a:pt x="2264523" y="-22878"/>
                  <a:pt x="2396433" y="44886"/>
                  <a:pt x="2598774" y="0"/>
                </a:cubicBezTo>
                <a:cubicBezTo>
                  <a:pt x="2801115" y="-44886"/>
                  <a:pt x="3033357" y="23323"/>
                  <a:pt x="3205911" y="0"/>
                </a:cubicBezTo>
                <a:cubicBezTo>
                  <a:pt x="3378465" y="-23323"/>
                  <a:pt x="3614634" y="61698"/>
                  <a:pt x="3971925" y="0"/>
                </a:cubicBezTo>
                <a:cubicBezTo>
                  <a:pt x="3983520" y="146889"/>
                  <a:pt x="3925698" y="429608"/>
                  <a:pt x="3971925" y="546164"/>
                </a:cubicBezTo>
                <a:cubicBezTo>
                  <a:pt x="4018152" y="662720"/>
                  <a:pt x="3936964" y="941447"/>
                  <a:pt x="3971925" y="1162050"/>
                </a:cubicBezTo>
                <a:cubicBezTo>
                  <a:pt x="3844077" y="1202669"/>
                  <a:pt x="3595005" y="1128360"/>
                  <a:pt x="3483946" y="1162050"/>
                </a:cubicBezTo>
                <a:cubicBezTo>
                  <a:pt x="3372887" y="1195740"/>
                  <a:pt x="3144258" y="1103949"/>
                  <a:pt x="2876809" y="1162050"/>
                </a:cubicBezTo>
                <a:cubicBezTo>
                  <a:pt x="2609360" y="1220151"/>
                  <a:pt x="2511426" y="1094920"/>
                  <a:pt x="2269671" y="1162050"/>
                </a:cubicBezTo>
                <a:cubicBezTo>
                  <a:pt x="2027916" y="1229180"/>
                  <a:pt x="2036598" y="1115889"/>
                  <a:pt x="1821411" y="1162050"/>
                </a:cubicBezTo>
                <a:cubicBezTo>
                  <a:pt x="1606224" y="1208211"/>
                  <a:pt x="1547683" y="1140295"/>
                  <a:pt x="1333432" y="1162050"/>
                </a:cubicBezTo>
                <a:cubicBezTo>
                  <a:pt x="1119181" y="1183805"/>
                  <a:pt x="965264" y="1141025"/>
                  <a:pt x="845453" y="1162050"/>
                </a:cubicBezTo>
                <a:cubicBezTo>
                  <a:pt x="725642" y="1183075"/>
                  <a:pt x="273700" y="1148795"/>
                  <a:pt x="0" y="1162050"/>
                </a:cubicBezTo>
                <a:cubicBezTo>
                  <a:pt x="-32352" y="1030179"/>
                  <a:pt x="39627" y="712360"/>
                  <a:pt x="0" y="592646"/>
                </a:cubicBezTo>
                <a:cubicBezTo>
                  <a:pt x="-39627" y="472932"/>
                  <a:pt x="22930" y="199417"/>
                  <a:pt x="0" y="0"/>
                </a:cubicBezTo>
                <a:close/>
              </a:path>
              <a:path w="3971925" h="1162050" stroke="0" extrusionOk="0">
                <a:moveTo>
                  <a:pt x="0" y="0"/>
                </a:moveTo>
                <a:cubicBezTo>
                  <a:pt x="211471" y="-39133"/>
                  <a:pt x="455278" y="36780"/>
                  <a:pt x="646856" y="0"/>
                </a:cubicBezTo>
                <a:cubicBezTo>
                  <a:pt x="838434" y="-36780"/>
                  <a:pt x="1108170" y="23830"/>
                  <a:pt x="1293713" y="0"/>
                </a:cubicBezTo>
                <a:cubicBezTo>
                  <a:pt x="1479256" y="-23830"/>
                  <a:pt x="1771744" y="72082"/>
                  <a:pt x="1940569" y="0"/>
                </a:cubicBezTo>
                <a:cubicBezTo>
                  <a:pt x="2109394" y="-72082"/>
                  <a:pt x="2314415" y="2626"/>
                  <a:pt x="2468268" y="0"/>
                </a:cubicBezTo>
                <a:cubicBezTo>
                  <a:pt x="2622121" y="-2626"/>
                  <a:pt x="2802010" y="55438"/>
                  <a:pt x="2956247" y="0"/>
                </a:cubicBezTo>
                <a:cubicBezTo>
                  <a:pt x="3110484" y="-55438"/>
                  <a:pt x="3520109" y="31762"/>
                  <a:pt x="3971925" y="0"/>
                </a:cubicBezTo>
                <a:cubicBezTo>
                  <a:pt x="3984688" y="290407"/>
                  <a:pt x="3913496" y="437473"/>
                  <a:pt x="3971925" y="592646"/>
                </a:cubicBezTo>
                <a:cubicBezTo>
                  <a:pt x="4030354" y="747819"/>
                  <a:pt x="3941018" y="961648"/>
                  <a:pt x="3971925" y="1162050"/>
                </a:cubicBezTo>
                <a:cubicBezTo>
                  <a:pt x="3741402" y="1218689"/>
                  <a:pt x="3563879" y="1158729"/>
                  <a:pt x="3404507" y="1162050"/>
                </a:cubicBezTo>
                <a:cubicBezTo>
                  <a:pt x="3245135" y="1165371"/>
                  <a:pt x="3038283" y="1150462"/>
                  <a:pt x="2757651" y="1162050"/>
                </a:cubicBezTo>
                <a:cubicBezTo>
                  <a:pt x="2477019" y="1173638"/>
                  <a:pt x="2474725" y="1150400"/>
                  <a:pt x="2269671" y="1162050"/>
                </a:cubicBezTo>
                <a:cubicBezTo>
                  <a:pt x="2064617" y="1173700"/>
                  <a:pt x="1891438" y="1116902"/>
                  <a:pt x="1741973" y="1162050"/>
                </a:cubicBezTo>
                <a:cubicBezTo>
                  <a:pt x="1592508" y="1207198"/>
                  <a:pt x="1451817" y="1128828"/>
                  <a:pt x="1293713" y="1162050"/>
                </a:cubicBezTo>
                <a:cubicBezTo>
                  <a:pt x="1135609" y="1195272"/>
                  <a:pt x="957993" y="1159787"/>
                  <a:pt x="845453" y="1162050"/>
                </a:cubicBezTo>
                <a:cubicBezTo>
                  <a:pt x="732913" y="1164313"/>
                  <a:pt x="291960" y="1111944"/>
                  <a:pt x="0" y="1162050"/>
                </a:cubicBezTo>
                <a:cubicBezTo>
                  <a:pt x="-28358" y="981885"/>
                  <a:pt x="26762" y="874469"/>
                  <a:pt x="0" y="592646"/>
                </a:cubicBezTo>
                <a:cubicBezTo>
                  <a:pt x="-26762" y="310823"/>
                  <a:pt x="9646" y="120276"/>
                  <a:pt x="0" y="0"/>
                </a:cubicBezTo>
                <a:close/>
              </a:path>
            </a:pathLst>
          </a:custGeom>
          <a:solidFill>
            <a:srgbClr val="F8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Thay</a:t>
            </a:r>
            <a:r>
              <a:rPr lang="en-US" sz="2800" dirty="0">
                <a:solidFill>
                  <a:srgbClr val="002060"/>
                </a:solidFill>
              </a:rPr>
              <a:t> </a:t>
            </a:r>
            <a:r>
              <a:rPr lang="en-US" sz="2800" dirty="0" err="1">
                <a:solidFill>
                  <a:srgbClr val="002060"/>
                </a:solidFill>
              </a:rPr>
              <a:t>đổi</a:t>
            </a:r>
            <a:r>
              <a:rPr lang="en-US" sz="2800" dirty="0">
                <a:solidFill>
                  <a:srgbClr val="002060"/>
                </a:solidFill>
              </a:rPr>
              <a:t> </a:t>
            </a:r>
            <a:r>
              <a:rPr lang="en-US" sz="2800" dirty="0" err="1">
                <a:solidFill>
                  <a:srgbClr val="002060"/>
                </a:solidFill>
              </a:rPr>
              <a:t>cách</a:t>
            </a:r>
            <a:r>
              <a:rPr lang="en-US" sz="2800" dirty="0">
                <a:solidFill>
                  <a:srgbClr val="002060"/>
                </a:solidFill>
              </a:rPr>
              <a:t> </a:t>
            </a:r>
            <a:r>
              <a:rPr lang="en-US" sz="2800" dirty="0" err="1">
                <a:solidFill>
                  <a:srgbClr val="002060"/>
                </a:solidFill>
              </a:rPr>
              <a:t>kết</a:t>
            </a:r>
            <a:r>
              <a:rPr lang="en-US" sz="2800" dirty="0">
                <a:solidFill>
                  <a:srgbClr val="002060"/>
                </a:solidFill>
              </a:rPr>
              <a:t> </a:t>
            </a:r>
            <a:r>
              <a:rPr lang="en-US" sz="2800" dirty="0" err="1">
                <a:solidFill>
                  <a:srgbClr val="002060"/>
                </a:solidFill>
              </a:rPr>
              <a:t>thúc</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câu</a:t>
            </a:r>
            <a:r>
              <a:rPr lang="en-US" sz="2800" dirty="0">
                <a:solidFill>
                  <a:srgbClr val="002060"/>
                </a:solidFill>
              </a:rPr>
              <a:t> </a:t>
            </a:r>
            <a:r>
              <a:rPr lang="en-US" sz="2800" dirty="0" err="1">
                <a:solidFill>
                  <a:srgbClr val="002060"/>
                </a:solidFill>
              </a:rPr>
              <a:t>chuyện</a:t>
            </a:r>
            <a:r>
              <a:rPr lang="en-US" sz="2800" dirty="0">
                <a:solidFill>
                  <a:srgbClr val="002060"/>
                </a:solidFill>
              </a:rPr>
              <a:t>.</a:t>
            </a:r>
          </a:p>
        </p:txBody>
      </p:sp>
      <p:sp>
        <p:nvSpPr>
          <p:cNvPr id="12" name="Rectangle: Rounded Corners 11">
            <a:extLst>
              <a:ext uri="{FF2B5EF4-FFF2-40B4-BE49-F238E27FC236}">
                <a16:creationId xmlns:a16="http://schemas.microsoft.com/office/drawing/2014/main" id="{A9AB4681-F3B6-8EDA-0B31-B6C0AF99E594}"/>
              </a:ext>
            </a:extLst>
          </p:cNvPr>
          <p:cNvSpPr/>
          <p:nvPr/>
        </p:nvSpPr>
        <p:spPr>
          <a:xfrm>
            <a:off x="6505575" y="1790700"/>
            <a:ext cx="5029200" cy="245745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libri" panose="020F0502020204030204" pitchFamily="34" charset="0"/>
                <a:ea typeface="Cambria" panose="02040503050406030204" pitchFamily="18" charset="0"/>
                <a:cs typeface="Calibri" panose="020F0502020204030204" pitchFamily="34" charset="0"/>
              </a:rPr>
              <a:t>Tưởng tượng mình đang tham gia vào câu chuyện, được “nhìn”, “nghe”, “chạm vào”,.. mọi sự vật trong câu chuyện để sáng tạo chi tiết.</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4921385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9AB4681-F3B6-8EDA-0B31-B6C0AF99E594}"/>
              </a:ext>
            </a:extLst>
          </p:cNvPr>
          <p:cNvSpPr/>
          <p:nvPr/>
        </p:nvSpPr>
        <p:spPr>
          <a:xfrm>
            <a:off x="3400424" y="685800"/>
            <a:ext cx="8439151" cy="50958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000" b="1" dirty="0">
                <a:solidFill>
                  <a:srgbClr val="002060"/>
                </a:solidFill>
                <a:latin typeface="Calibri" panose="020F0502020204030204" pitchFamily="34" charset="0"/>
                <a:ea typeface="Cambria" panose="02040503050406030204" pitchFamily="18" charset="0"/>
                <a:cs typeface="Calibri" panose="020F0502020204030204" pitchFamily="34" charset="0"/>
              </a:rPr>
              <a:t>Ví dụ: Thêm chi tiết tả ngoại hình của nhân vật:</a:t>
            </a:r>
            <a:endParaRPr lang="en-US" sz="30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r>
              <a:rPr lang="vi-VN" sz="3000" dirty="0">
                <a:solidFill>
                  <a:srgbClr val="002060"/>
                </a:solidFill>
                <a:latin typeface="Calibri" panose="020F0502020204030204" pitchFamily="34" charset="0"/>
                <a:ea typeface="Cambria" panose="02040503050406030204" pitchFamily="18" charset="0"/>
                <a:cs typeface="Calibri" panose="020F0502020204030204" pitchFamily="34" charset="0"/>
              </a:rPr>
              <a:t>Bạn chuột có đôi mắt bé xíu, tròn xoe và đen láy như hai hạt đỗ. Lông cậu màu ghi nhạt, xù lên như một nắm bông, vì thế mọi người thường gọi cậu là chuột xù; thêm chi tiết tả hoạt động: Mèo nhép hát tướng lên. Mắt cậu nhắm tịt, đầu cậu lắc lư theo lời hát. Lúc đầu, chân cậu chỉ nhún nhảy nhè nhẹ. Rồi dần dần, đôi chân dậm càng lúc càng mạnh, cậu hứng chí nhảy nhót khắp nơi.</a:t>
            </a:r>
            <a:endParaRPr kumimoji="0" lang="en-US" sz="3000" b="0"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C046C1ED-F873-484F-950D-A0893A344F9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4636283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0220" y="645832"/>
            <a:ext cx="11747851" cy="955124"/>
          </a:xfrm>
        </p:spPr>
        <p:txBody>
          <a:bodyPr vert="horz" lIns="91440" tIns="45720" rIns="91440" bIns="45720" rtlCol="0" anchor="ctr">
            <a:noAutofit/>
          </a:bodyPr>
          <a:lstStyle/>
          <a:p>
            <a:r>
              <a:rPr lang="en-US" sz="3600" b="1" dirty="0">
                <a:ln>
                  <a:solidFill>
                    <a:schemeClr val="tx1"/>
                  </a:solidFill>
                </a:ln>
                <a:solidFill>
                  <a:srgbClr val="FF6969"/>
                </a:solidFill>
                <a:latin typeface="Arial" panose="020B0604020202020204" pitchFamily="34" charset="0"/>
                <a:cs typeface="Arial" panose="020B0604020202020204" pitchFamily="34" charset="0"/>
              </a:rPr>
              <a:t>4.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Trao</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đổi</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với</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bạn</a:t>
            </a:r>
            <a:r>
              <a:rPr lang="en-US" sz="3600" b="1" dirty="0">
                <a:ln>
                  <a:solidFill>
                    <a:schemeClr val="tx1"/>
                  </a:solidFill>
                </a:ln>
                <a:solidFill>
                  <a:srgbClr val="FF6969"/>
                </a:solidFill>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F68662C3-7491-BFD5-9AB3-F46A1BA853BB}"/>
              </a:ext>
            </a:extLst>
          </p:cNvPr>
          <p:cNvGrpSpPr/>
          <p:nvPr/>
        </p:nvGrpSpPr>
        <p:grpSpPr>
          <a:xfrm>
            <a:off x="1367175" y="866775"/>
            <a:ext cx="9574851" cy="1385901"/>
            <a:chOff x="1870614" y="577786"/>
            <a:chExt cx="3756277" cy="2054852"/>
          </a:xfrm>
        </p:grpSpPr>
        <p:sp>
          <p:nvSpPr>
            <p:cNvPr id="4" name="Rounded Rectangle 11">
              <a:extLst>
                <a:ext uri="{FF2B5EF4-FFF2-40B4-BE49-F238E27FC236}">
                  <a16:creationId xmlns:a16="http://schemas.microsoft.com/office/drawing/2014/main" id="{576D5399-38B6-FB3F-B97F-C03A8A56EED7}"/>
                </a:ext>
              </a:extLst>
            </p:cNvPr>
            <p:cNvSpPr/>
            <p:nvPr/>
          </p:nvSpPr>
          <p:spPr>
            <a:xfrm>
              <a:off x="2701902" y="577786"/>
              <a:ext cx="1756258" cy="1608727"/>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chi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tiết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sáng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tạo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itle 1">
              <a:extLst>
                <a:ext uri="{FF2B5EF4-FFF2-40B4-BE49-F238E27FC236}">
                  <a16:creationId xmlns:a16="http://schemas.microsoft.com/office/drawing/2014/main" id="{BE173CEE-52D3-DA6E-C006-5E19958BEE63}"/>
                </a:ext>
              </a:extLst>
            </p:cNvPr>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cxnSp>
        <p:nvCxnSpPr>
          <p:cNvPr id="19" name="Straight Connector 18">
            <a:extLst>
              <a:ext uri="{FF2B5EF4-FFF2-40B4-BE49-F238E27FC236}">
                <a16:creationId xmlns:a16="http://schemas.microsoft.com/office/drawing/2014/main" id="{6CB5F9E5-CC8C-E4E8-3EDF-C84E8B02E082}"/>
              </a:ext>
            </a:extLst>
          </p:cNvPr>
          <p:cNvCxnSpPr>
            <a:cxnSpLocks/>
          </p:cNvCxnSpPr>
          <p:nvPr/>
        </p:nvCxnSpPr>
        <p:spPr>
          <a:xfrm flipH="1">
            <a:off x="1752600" y="1951786"/>
            <a:ext cx="3543300" cy="84856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61005D6-F1B2-7365-E51C-8716BEA7A3E6}"/>
              </a:ext>
            </a:extLst>
          </p:cNvPr>
          <p:cNvSpPr/>
          <p:nvPr/>
        </p:nvSpPr>
        <p:spPr>
          <a:xfrm>
            <a:off x="1000126" y="2809875"/>
            <a:ext cx="1495424" cy="310515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tả</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bối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cảnh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không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gian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thời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gian</a:t>
            </a:r>
            <a:r>
              <a:rPr kumimoji="0" lang="en-US" sz="2400" b="1" i="0" u="none" strike="noStrike" kern="1200" cap="none" spc="0" normalizeH="0" noProof="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53E6100-AE96-3C3C-FAF7-7DD3B6E9156C}"/>
              </a:ext>
            </a:extLst>
          </p:cNvPr>
          <p:cNvCxnSpPr>
            <a:cxnSpLocks/>
            <a:endCxn id="22" idx="0"/>
          </p:cNvCxnSpPr>
          <p:nvPr/>
        </p:nvCxnSpPr>
        <p:spPr>
          <a:xfrm flipH="1">
            <a:off x="3429001" y="2000250"/>
            <a:ext cx="2219324" cy="8001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5C9C03B-2FF9-2AF0-E1D4-F4632FBE2568}"/>
              </a:ext>
            </a:extLst>
          </p:cNvPr>
          <p:cNvSpPr/>
          <p:nvPr/>
        </p:nvSpPr>
        <p:spPr>
          <a:xfrm>
            <a:off x="2686051" y="2800350"/>
            <a:ext cx="1485900" cy="33051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tả</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ngoại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hình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hành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động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của</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vật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CB1B98E-627F-A0C1-D29C-BF96318100E7}"/>
              </a:ext>
            </a:extLst>
          </p:cNvPr>
          <p:cNvCxnSpPr>
            <a:cxnSpLocks/>
          </p:cNvCxnSpPr>
          <p:nvPr/>
        </p:nvCxnSpPr>
        <p:spPr>
          <a:xfrm flipH="1">
            <a:off x="5010150" y="1990725"/>
            <a:ext cx="895350" cy="8286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FA08CFD-1B2B-B9F7-6854-B23EE41CE178}"/>
              </a:ext>
            </a:extLst>
          </p:cNvPr>
          <p:cNvSpPr/>
          <p:nvPr/>
        </p:nvSpPr>
        <p:spPr>
          <a:xfrm>
            <a:off x="4381501" y="2828925"/>
            <a:ext cx="1409700" cy="350520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hoặc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thay</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đổi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kể</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tình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huống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sự</a:t>
            </a:r>
            <a:r>
              <a:rPr kumimoji="0" lang="en-US" sz="2400" b="1" i="0" u="none" strike="noStrike" kern="1200" cap="none" spc="0" normalizeH="0" noProof="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việc</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12EB3919-44EC-D960-A2A4-87A44623971E}"/>
              </a:ext>
            </a:extLst>
          </p:cNvPr>
          <p:cNvCxnSpPr>
            <a:cxnSpLocks/>
            <a:endCxn id="13" idx="0"/>
          </p:cNvCxnSpPr>
          <p:nvPr/>
        </p:nvCxnSpPr>
        <p:spPr>
          <a:xfrm>
            <a:off x="6067425" y="1990725"/>
            <a:ext cx="633413"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E8454FC-CC6C-AD80-CBBC-88AF6620615F}"/>
              </a:ext>
            </a:extLst>
          </p:cNvPr>
          <p:cNvSpPr/>
          <p:nvPr/>
        </p:nvSpPr>
        <p:spPr>
          <a:xfrm>
            <a:off x="6010275" y="2933700"/>
            <a:ext cx="1381125"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vật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vào</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câu</a:t>
            </a:r>
            <a:r>
              <a:rPr kumimoji="0" lang="en-US" sz="2400" b="1" i="0" u="none" strike="noStrike" kern="1200" cap="none" spc="0" normalizeH="0" noProof="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chuyện</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D9B629F6-A143-F62D-6F1C-A36590BB19C2}"/>
              </a:ext>
            </a:extLst>
          </p:cNvPr>
          <p:cNvCxnSpPr>
            <a:cxnSpLocks/>
          </p:cNvCxnSpPr>
          <p:nvPr/>
        </p:nvCxnSpPr>
        <p:spPr>
          <a:xfrm>
            <a:off x="6248400" y="2009775"/>
            <a:ext cx="1952625" cy="8953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617C1026-DBF1-6503-EEF0-047015B8FFD1}"/>
              </a:ext>
            </a:extLst>
          </p:cNvPr>
          <p:cNvSpPr/>
          <p:nvPr/>
        </p:nvSpPr>
        <p:spPr>
          <a:xfrm>
            <a:off x="7477125" y="2924175"/>
            <a:ext cx="1343025"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lời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thoại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cho</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vật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D8933D04-5D00-FB57-0DFF-643EC739FC85}"/>
              </a:ext>
            </a:extLst>
          </p:cNvPr>
          <p:cNvCxnSpPr>
            <a:cxnSpLocks/>
          </p:cNvCxnSpPr>
          <p:nvPr/>
        </p:nvCxnSpPr>
        <p:spPr>
          <a:xfrm>
            <a:off x="6553200" y="1981200"/>
            <a:ext cx="3190875"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4F9C5286-2841-DF76-D5EB-9B404A61B026}"/>
              </a:ext>
            </a:extLst>
          </p:cNvPr>
          <p:cNvSpPr/>
          <p:nvPr/>
        </p:nvSpPr>
        <p:spPr>
          <a:xfrm>
            <a:off x="9020175" y="2943225"/>
            <a:ext cx="1809750" cy="308610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Thay</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đổi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thúc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của</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câu</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chuyện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thêm</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đoạn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kết</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thay</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đổi</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đoạn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kết</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7" name="Content Placeholder 6">
            <a:extLst>
              <a:ext uri="{FF2B5EF4-FFF2-40B4-BE49-F238E27FC236}">
                <a16:creationId xmlns:a16="http://schemas.microsoft.com/office/drawing/2014/main" id="{D49A72FE-D1A5-482D-AD5F-FE4A7A8529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986334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22" presetClass="entr" presetSubtype="4"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down)">
                                      <p:cBhvr>
                                        <p:cTn id="57" dur="500"/>
                                        <p:tgtEl>
                                          <p:spTgt spid="50"/>
                                        </p:tgtEl>
                                      </p:cBhvr>
                                    </p:animEffect>
                                  </p:childTnLst>
                                </p:cTn>
                              </p:par>
                              <p:par>
                                <p:cTn id="58" presetID="22" presetClass="entr" presetSubtype="4"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2" grpId="0" animBg="1"/>
      <p:bldP spid="33" grpId="0" animBg="1"/>
      <p:bldP spid="13" grpId="0" animBg="1"/>
      <p:bldP spid="34"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524109" y="728485"/>
            <a:ext cx="9574851" cy="1054659"/>
            <a:chOff x="1870614" y="1068913"/>
            <a:chExt cx="3756277" cy="1563725"/>
          </a:xfrm>
        </p:grpSpPr>
        <p:sp>
          <p:nvSpPr>
            <p:cNvPr id="12" name="Rounded Rectangle 11"/>
            <p:cNvSpPr/>
            <p:nvPr/>
          </p:nvSpPr>
          <p:spPr>
            <a:xfrm>
              <a:off x="2982155" y="1068913"/>
              <a:ext cx="1326339" cy="1117600"/>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Ghi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nhớ</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grpSp>
        <p:nvGrpSpPr>
          <p:cNvPr id="13" name="Group 12"/>
          <p:cNvGrpSpPr/>
          <p:nvPr/>
        </p:nvGrpSpPr>
        <p:grpSpPr>
          <a:xfrm>
            <a:off x="1296241" y="1960760"/>
            <a:ext cx="9444311" cy="3716361"/>
            <a:chOff x="1812306" y="1662510"/>
            <a:chExt cx="3759200" cy="1117600"/>
          </a:xfrm>
          <a:noFill/>
        </p:grpSpPr>
        <p:sp>
          <p:nvSpPr>
            <p:cNvPr id="17" name="Rounded Rectangle 16"/>
            <p:cNvSpPr/>
            <p:nvPr/>
          </p:nvSpPr>
          <p:spPr>
            <a:xfrm>
              <a:off x="1812306" y="1662510"/>
              <a:ext cx="3759200" cy="1117600"/>
            </a:xfrm>
            <a:prstGeom prst="roundRect">
              <a:avLst/>
            </a:prstGeom>
            <a:grpFill/>
            <a:ln w="5715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5" name="Title 1"/>
            <p:cNvSpPr txBox="1">
              <a:spLocks/>
            </p:cNvSpPr>
            <p:nvPr/>
          </p:nvSpPr>
          <p:spPr>
            <a:xfrm>
              <a:off x="1863031" y="1792134"/>
              <a:ext cx="3611947" cy="775982"/>
            </a:xfrm>
            <a:prstGeom prst="rect">
              <a:avLst/>
            </a:prstGeom>
            <a:grp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just" defTabSz="914400" rtl="0" eaLnBrk="1" fontAlgn="auto" latinLnBrk="0" hangingPunct="1">
                <a:lnSpc>
                  <a:spcPct val="100000"/>
                </a:lnSpc>
                <a:spcBef>
                  <a:spcPct val="0"/>
                </a:spcBef>
                <a:spcAft>
                  <a:spcPts val="600"/>
                </a:spcAft>
                <a:buClrTx/>
                <a:buSzTx/>
                <a:tabLst/>
                <a:defRPr/>
              </a:pPr>
              <a:r>
                <a:rPr lang="en-US" sz="2800" b="0" i="0" dirty="0">
                  <a:solidFill>
                    <a:srgbClr val="FF0000"/>
                  </a:solidFill>
                  <a:effectLst/>
                  <a:latin typeface="Calibri" panose="020F0502020204030204" pitchFamily="34" charset="0"/>
                  <a:cs typeface="Calibri" panose="020F0502020204030204" pitchFamily="34" charset="0"/>
                </a:rPr>
                <a:t>  </a:t>
              </a:r>
              <a:r>
                <a:rPr lang="en-US" sz="2800" b="1" i="0" dirty="0">
                  <a:solidFill>
                    <a:srgbClr val="FF0000"/>
                  </a:solidFill>
                  <a:effectLst/>
                  <a:latin typeface="Calibri" panose="020F0502020204030204" pitchFamily="34" charset="0"/>
                  <a:cs typeface="Calibri" panose="020F0502020204030204" pitchFamily="34" charset="0"/>
                </a:rPr>
                <a:t> </a:t>
              </a:r>
              <a:r>
                <a:rPr lang="vi-VN" sz="2800" b="1" i="0" dirty="0">
                  <a:solidFill>
                    <a:srgbClr val="FF0000"/>
                  </a:solidFill>
                  <a:effectLst/>
                  <a:latin typeface="Calibri" panose="020F0502020204030204" pitchFamily="34" charset="0"/>
                  <a:cs typeface="Calibri" panose="020F0502020204030204" pitchFamily="34" charset="0"/>
                </a:rPr>
                <a:t>Trong bài văn kể chuyện sáng tạo, người viết có thể th</a:t>
              </a:r>
              <a:r>
                <a:rPr lang="en-US" sz="2800" b="1" dirty="0">
                  <a:solidFill>
                    <a:srgbClr val="FF0000"/>
                  </a:solidFill>
                  <a:latin typeface="Calibri" panose="020F0502020204030204" pitchFamily="34" charset="0"/>
                  <a:cs typeface="Calibri" panose="020F0502020204030204" pitchFamily="34" charset="0"/>
                </a:rPr>
                <a:t>ê</a:t>
              </a:r>
              <a:r>
                <a:rPr lang="vi-VN" sz="2800" b="1" i="0" dirty="0">
                  <a:solidFill>
                    <a:srgbClr val="FF0000"/>
                  </a:solidFill>
                  <a:effectLst/>
                  <a:latin typeface="Calibri" panose="020F0502020204030204" pitchFamily="34" charset="0"/>
                  <a:cs typeface="Calibri" panose="020F0502020204030204" pitchFamily="34" charset="0"/>
                </a:rPr>
                <a:t>m chi tiết (thêm lời thoại, thêm lời kể, lời tả,...) hoặc thay đổi cách kết thúc mà không làm thay đổi nội dung chính và ý nghĩa của câu </a:t>
              </a:r>
              <a:r>
                <a:rPr lang="vi-VN" sz="2800" b="1" i="0">
                  <a:solidFill>
                    <a:srgbClr val="FF0000"/>
                  </a:solidFill>
                  <a:effectLst/>
                  <a:latin typeface="Calibri" panose="020F0502020204030204" pitchFamily="34" charset="0"/>
                  <a:cs typeface="Calibri" panose="020F0502020204030204" pitchFamily="34" charset="0"/>
                </a:rPr>
                <a:t>chuyện.</a:t>
              </a:r>
              <a:endParaRPr lang="en-US" sz="2800" b="1" i="0">
                <a:solidFill>
                  <a:srgbClr val="FF0000"/>
                </a:solidFill>
                <a:effectLst/>
                <a:latin typeface="Calibri" panose="020F0502020204030204" pitchFamily="34" charset="0"/>
                <a:cs typeface="Calibri" panose="020F0502020204030204" pitchFamily="34" charset="0"/>
              </a:endParaRPr>
            </a:p>
            <a:p>
              <a:pPr marR="0" lvl="0" algn="just" defTabSz="914400" rtl="0" eaLnBrk="1" fontAlgn="auto" latinLnBrk="0" hangingPunct="1">
                <a:lnSpc>
                  <a:spcPct val="100000"/>
                </a:lnSpc>
                <a:spcBef>
                  <a:spcPct val="0"/>
                </a:spcBef>
                <a:spcAft>
                  <a:spcPts val="600"/>
                </a:spcAft>
                <a:buClrTx/>
                <a:buSzTx/>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Bài văn có 3 phần:</a:t>
              </a:r>
            </a:p>
            <a:p>
              <a:pPr marL="342900" marR="0" lvl="0" indent="-342900" algn="just" defTabSz="914400" rtl="0" eaLnBrk="1" fontAlgn="auto" latinLnBrk="0" hangingPunct="1">
                <a:lnSpc>
                  <a:spcPct val="100000"/>
                </a:lnSpc>
                <a:spcBef>
                  <a:spcPct val="0"/>
                </a:spcBef>
                <a:spcAft>
                  <a:spcPts val="600"/>
                </a:spcAft>
                <a:buClrTx/>
                <a:buSzTx/>
                <a:buFontTx/>
                <a:buChar char="-"/>
                <a:tabLst/>
                <a:defRPr/>
              </a:pPr>
              <a:r>
                <a:rPr lang="en-US" sz="2800" b="1">
                  <a:solidFill>
                    <a:srgbClr val="FF0000"/>
                  </a:solidFill>
                  <a:latin typeface="Calibri" panose="020F0502020204030204" pitchFamily="34" charset="0"/>
                  <a:cs typeface="Calibri" panose="020F0502020204030204" pitchFamily="34" charset="0"/>
                </a:rPr>
                <a:t>Mở bài: Giới thiệu câu chuyện.</a:t>
              </a:r>
            </a:p>
            <a:p>
              <a:pPr marL="342900" marR="0" lvl="0" indent="-342900" algn="just" defTabSz="914400" rtl="0" eaLnBrk="1" fontAlgn="auto" latinLnBrk="0" hangingPunct="1">
                <a:lnSpc>
                  <a:spcPct val="100000"/>
                </a:lnSpc>
                <a:spcBef>
                  <a:spcPct val="0"/>
                </a:spcBef>
                <a:spcAft>
                  <a:spcPts val="600"/>
                </a:spcAft>
                <a:buClrTx/>
                <a:buSzTx/>
                <a:buFontTx/>
                <a:buChar char="-"/>
                <a:tabLst/>
                <a:defRPr/>
              </a:pPr>
              <a:r>
                <a:rPr lang="en-US" sz="2800" b="1">
                  <a:solidFill>
                    <a:srgbClr val="FF0000"/>
                  </a:solidFill>
                  <a:latin typeface="Calibri" panose="020F0502020204030204" pitchFamily="34" charset="0"/>
                  <a:cs typeface="Calibri" panose="020F0502020204030204" pitchFamily="34" charset="0"/>
                </a:rPr>
                <a:t>Thân bài: Kể lại câu chuyện với những chi tiết sáng tạo.</a:t>
              </a:r>
            </a:p>
            <a:p>
              <a:pPr marL="342900" marR="0" lvl="0" indent="-342900" algn="just" defTabSz="914400" rtl="0" eaLnBrk="1" fontAlgn="auto" latinLnBrk="0" hangingPunct="1">
                <a:lnSpc>
                  <a:spcPct val="100000"/>
                </a:lnSpc>
                <a:spcBef>
                  <a:spcPct val="0"/>
                </a:spcBef>
                <a:spcAft>
                  <a:spcPts val="600"/>
                </a:spcAft>
                <a:buClrTx/>
                <a:buSzTx/>
                <a:buFontTx/>
                <a:buChar char="-"/>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Kết bài: Nêu suy nghĩ, cảm xúc về câu chuyện.</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067425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8662C3-7491-BFD5-9AB3-F46A1BA853BB}"/>
              </a:ext>
            </a:extLst>
          </p:cNvPr>
          <p:cNvGrpSpPr/>
          <p:nvPr/>
        </p:nvGrpSpPr>
        <p:grpSpPr>
          <a:xfrm>
            <a:off x="1290975" y="447745"/>
            <a:ext cx="9574851" cy="1054659"/>
            <a:chOff x="1870614" y="1068913"/>
            <a:chExt cx="3756277" cy="1563725"/>
          </a:xfrm>
        </p:grpSpPr>
        <p:sp>
          <p:nvSpPr>
            <p:cNvPr id="4" name="Rounded Rectangle 11">
              <a:extLst>
                <a:ext uri="{FF2B5EF4-FFF2-40B4-BE49-F238E27FC236}">
                  <a16:creationId xmlns:a16="http://schemas.microsoft.com/office/drawing/2014/main" id="{576D5399-38B6-FB3F-B97F-C03A8A56EED7}"/>
                </a:ext>
              </a:extLst>
            </p:cNvPr>
            <p:cNvSpPr/>
            <p:nvPr/>
          </p:nvSpPr>
          <p:spPr>
            <a:xfrm>
              <a:off x="2701902" y="1068913"/>
              <a:ext cx="1756258" cy="1117601"/>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văn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phần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E173CEE-52D3-DA6E-C006-5E19958BEE63}"/>
                </a:ext>
              </a:extLst>
            </p:cNvPr>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cxnSp>
        <p:nvCxnSpPr>
          <p:cNvPr id="19" name="Straight Connector 18">
            <a:extLst>
              <a:ext uri="{FF2B5EF4-FFF2-40B4-BE49-F238E27FC236}">
                <a16:creationId xmlns:a16="http://schemas.microsoft.com/office/drawing/2014/main" id="{6CB5F9E5-CC8C-E4E8-3EDF-C84E8B02E082}"/>
              </a:ext>
            </a:extLst>
          </p:cNvPr>
          <p:cNvCxnSpPr>
            <a:stCxn id="4" idx="2"/>
          </p:cNvCxnSpPr>
          <p:nvPr/>
        </p:nvCxnSpPr>
        <p:spPr>
          <a:xfrm flipH="1">
            <a:off x="2867025" y="1201514"/>
            <a:ext cx="2781300" cy="81998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61005D6-F1B2-7365-E51C-8716BEA7A3E6}"/>
              </a:ext>
            </a:extLst>
          </p:cNvPr>
          <p:cNvSpPr/>
          <p:nvPr/>
        </p:nvSpPr>
        <p:spPr>
          <a:xfrm>
            <a:off x="1162051" y="2059603"/>
            <a:ext cx="2686050"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libri" panose="020F0502020204030204" pitchFamily="34" charset="0"/>
                <a:ea typeface="Cambria" panose="02040503050406030204" pitchFamily="18" charset="0"/>
                <a:cs typeface="Calibri" panose="020F0502020204030204" pitchFamily="34" charset="0"/>
              </a:rPr>
              <a:t>Mở bài: Giới thiệu câu chuyện.</a:t>
            </a:r>
            <a:endPar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53E6100-AE96-3C3C-FAF7-7DD3B6E9156C}"/>
              </a:ext>
            </a:extLst>
          </p:cNvPr>
          <p:cNvCxnSpPr>
            <a:cxnSpLocks/>
          </p:cNvCxnSpPr>
          <p:nvPr/>
        </p:nvCxnSpPr>
        <p:spPr>
          <a:xfrm>
            <a:off x="5972175" y="1211878"/>
            <a:ext cx="66675" cy="9239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5C9C03B-2FF9-2AF0-E1D4-F4632FBE2568}"/>
              </a:ext>
            </a:extLst>
          </p:cNvPr>
          <p:cNvSpPr/>
          <p:nvPr/>
        </p:nvSpPr>
        <p:spPr>
          <a:xfrm>
            <a:off x="4448175" y="2145328"/>
            <a:ext cx="2952750"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alibri" panose="020F0502020204030204" pitchFamily="34" charset="0"/>
                <a:ea typeface="Cambria" panose="02040503050406030204" pitchFamily="18" charset="0"/>
                <a:cs typeface="Calibri" panose="020F0502020204030204" pitchFamily="34" charset="0"/>
              </a:rPr>
              <a:t>Thân bài: Kể lại câu chuyện với những chi tiết sáng tạo.</a:t>
            </a:r>
            <a:endPar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CB1B98E-627F-A0C1-D29C-BF96318100E7}"/>
              </a:ext>
            </a:extLst>
          </p:cNvPr>
          <p:cNvCxnSpPr>
            <a:cxnSpLocks/>
          </p:cNvCxnSpPr>
          <p:nvPr/>
        </p:nvCxnSpPr>
        <p:spPr>
          <a:xfrm>
            <a:off x="6096000" y="1192828"/>
            <a:ext cx="3600450"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FA08CFD-1B2B-B9F7-6854-B23EE41CE178}"/>
              </a:ext>
            </a:extLst>
          </p:cNvPr>
          <p:cNvSpPr/>
          <p:nvPr/>
        </p:nvSpPr>
        <p:spPr>
          <a:xfrm>
            <a:off x="8105775" y="2145328"/>
            <a:ext cx="2952750"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libri" panose="020F0502020204030204" pitchFamily="34" charset="0"/>
                <a:ea typeface="Cambria" panose="02040503050406030204" pitchFamily="18" charset="0"/>
                <a:cs typeface="Calibri" panose="020F0502020204030204" pitchFamily="34" charset="0"/>
              </a:rPr>
              <a:t>Kết bài: Nếu suy nghĩ, cảm xúc về câu chuyện.</a:t>
            </a:r>
            <a:endPar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04B4B5A9-C678-44A4-8C28-B5764F474EED}"/>
              </a:ext>
            </a:extLst>
          </p:cNvPr>
          <p:cNvSpPr txBox="1"/>
          <p:nvPr/>
        </p:nvSpPr>
        <p:spPr>
          <a:xfrm>
            <a:off x="986213" y="4520795"/>
            <a:ext cx="10105274" cy="1938992"/>
          </a:xfrm>
          <a:prstGeom prst="rect">
            <a:avLst/>
          </a:prstGeom>
          <a:noFill/>
        </p:spPr>
        <p:txBody>
          <a:bodyPr wrap="square" rtlCol="0">
            <a:spAutoFit/>
          </a:bodyPr>
          <a:lstStyle/>
          <a:p>
            <a:r>
              <a:rPr lang="vi-VN" sz="2400" b="1" i="1"/>
              <a:t>Lưu ý </a:t>
            </a:r>
            <a:r>
              <a:rPr lang="vi-VN" sz="2400"/>
              <a:t>: khi viết bài văn kể chuyện sáng tạo bằng cách thêm chi tiết hoặc thay đổi cách kết thúc của câu chuyện, HS có thể viết mở bài trực tiếp hoặc gián tiếp, kết bài mở rộng hoặc không mở rộng. Ngoài ra, câu chuyện có thể được kể lại theo cách mở bài là mở đầu câu chuyện, kết bài là kết thúc câu chuyện (mở bài trực tiếp, kết bài không mở rộng).</a:t>
            </a:r>
            <a:endParaRPr lang="en-US" sz="2400"/>
          </a:p>
        </p:txBody>
      </p:sp>
      <p:sp>
        <p:nvSpPr>
          <p:cNvPr id="7" name="Content Placeholder 6">
            <a:extLst>
              <a:ext uri="{FF2B5EF4-FFF2-40B4-BE49-F238E27FC236}">
                <a16:creationId xmlns:a16="http://schemas.microsoft.com/office/drawing/2014/main" id="{0F4AC6FA-476F-48DA-9A11-476C612BFE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28723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3"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C30019-436F-B7C6-CB7F-997E178278A0}"/>
              </a:ext>
            </a:extLst>
          </p:cNvPr>
          <p:cNvPicPr>
            <a:picLocks noChangeAspect="1"/>
          </p:cNvPicPr>
          <p:nvPr/>
        </p:nvPicPr>
        <p:blipFill>
          <a:blip r:embed="rId2"/>
          <a:stretch>
            <a:fillRect/>
          </a:stretch>
        </p:blipFill>
        <p:spPr>
          <a:xfrm>
            <a:off x="2136285" y="2061870"/>
            <a:ext cx="8376630" cy="2353260"/>
          </a:xfrm>
          <a:prstGeom prst="rect">
            <a:avLst/>
          </a:prstGeom>
        </p:spPr>
      </p:pic>
      <p:sp>
        <p:nvSpPr>
          <p:cNvPr id="5" name="Content Placeholder 4">
            <a:extLst>
              <a:ext uri="{FF2B5EF4-FFF2-40B4-BE49-F238E27FC236}">
                <a16:creationId xmlns:a16="http://schemas.microsoft.com/office/drawing/2014/main" id="{EB65DDB8-36D6-40F3-948D-ECF2D2BAEE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037096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442860" y="1079828"/>
            <a:ext cx="9444311" cy="1305764"/>
            <a:chOff x="1812306" y="1662510"/>
            <a:chExt cx="3759200" cy="1117600"/>
          </a:xfrm>
        </p:grpSpPr>
        <p:sp>
          <p:nvSpPr>
            <p:cNvPr id="17" name="Rounded Rectangle 16"/>
            <p:cNvSpPr/>
            <p:nvPr/>
          </p:nvSpPr>
          <p:spPr>
            <a:xfrm>
              <a:off x="1812306" y="1662510"/>
              <a:ext cx="3759200" cy="1117600"/>
            </a:xfrm>
            <a:prstGeom prst="roundRect">
              <a:avLst/>
            </a:prstGeom>
            <a:solidFill>
              <a:srgbClr val="CBFFA9"/>
            </a:solidFill>
            <a:ln w="57150">
              <a:solidFill>
                <a:srgbClr val="633F1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FF9B9B"/>
                </a:solidFill>
                <a:effectLst/>
                <a:uLnTx/>
                <a:uFillTx/>
                <a:latin typeface="Calibri" panose="020F0502020204030204"/>
                <a:ea typeface="+mn-ea"/>
                <a:cs typeface="+mn-cs"/>
              </a:endParaRPr>
            </a:p>
          </p:txBody>
        </p:sp>
        <p:sp>
          <p:nvSpPr>
            <p:cNvPr id="15" name="Title 1"/>
            <p:cNvSpPr txBox="1">
              <a:spLocks/>
            </p:cNvSpPr>
            <p:nvPr/>
          </p:nvSpPr>
          <p:spPr>
            <a:xfrm>
              <a:off x="1863031" y="1792134"/>
              <a:ext cx="361194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 </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Kể cho người thân nghe câu chuyện Một chuyến phiêu lưu với chi tiết em sáng tạo thêm.</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pSp>
      <p:sp>
        <p:nvSpPr>
          <p:cNvPr id="3" name="Rectangle: Rounded Corners 2">
            <a:extLst>
              <a:ext uri="{FF2B5EF4-FFF2-40B4-BE49-F238E27FC236}">
                <a16:creationId xmlns:a16="http://schemas.microsoft.com/office/drawing/2014/main" id="{AB6ABA45-763F-CAD2-09B7-6758BB909409}"/>
              </a:ext>
            </a:extLst>
          </p:cNvPr>
          <p:cNvSpPr/>
          <p:nvPr/>
        </p:nvSpPr>
        <p:spPr>
          <a:xfrm>
            <a:off x="1590674" y="3038474"/>
            <a:ext cx="9124951" cy="3171825"/>
          </a:xfrm>
          <a:custGeom>
            <a:avLst/>
            <a:gdLst>
              <a:gd name="connsiteX0" fmla="*/ 0 w 9124951"/>
              <a:gd name="connsiteY0" fmla="*/ 528648 h 3171825"/>
              <a:gd name="connsiteX1" fmla="*/ 528648 w 9124951"/>
              <a:gd name="connsiteY1" fmla="*/ 0 h 3171825"/>
              <a:gd name="connsiteX2" fmla="*/ 8596303 w 9124951"/>
              <a:gd name="connsiteY2" fmla="*/ 0 h 3171825"/>
              <a:gd name="connsiteX3" fmla="*/ 9124951 w 9124951"/>
              <a:gd name="connsiteY3" fmla="*/ 528648 h 3171825"/>
              <a:gd name="connsiteX4" fmla="*/ 9124951 w 9124951"/>
              <a:gd name="connsiteY4" fmla="*/ 2643177 h 3171825"/>
              <a:gd name="connsiteX5" fmla="*/ 8596303 w 9124951"/>
              <a:gd name="connsiteY5" fmla="*/ 3171825 h 3171825"/>
              <a:gd name="connsiteX6" fmla="*/ 528648 w 9124951"/>
              <a:gd name="connsiteY6" fmla="*/ 3171825 h 3171825"/>
              <a:gd name="connsiteX7" fmla="*/ 0 w 9124951"/>
              <a:gd name="connsiteY7" fmla="*/ 2643177 h 3171825"/>
              <a:gd name="connsiteX8" fmla="*/ 0 w 9124951"/>
              <a:gd name="connsiteY8" fmla="*/ 528648 h 317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4951" h="3171825" fill="none" extrusionOk="0">
                <a:moveTo>
                  <a:pt x="0" y="528648"/>
                </a:moveTo>
                <a:cubicBezTo>
                  <a:pt x="2137" y="241580"/>
                  <a:pt x="258633" y="4542"/>
                  <a:pt x="528648" y="0"/>
                </a:cubicBezTo>
                <a:cubicBezTo>
                  <a:pt x="2682466" y="-47972"/>
                  <a:pt x="6989786" y="-135018"/>
                  <a:pt x="8596303" y="0"/>
                </a:cubicBezTo>
                <a:cubicBezTo>
                  <a:pt x="8879369" y="-39415"/>
                  <a:pt x="9119106" y="248659"/>
                  <a:pt x="9124951" y="528648"/>
                </a:cubicBezTo>
                <a:cubicBezTo>
                  <a:pt x="9269242" y="1241577"/>
                  <a:pt x="9267031" y="2129020"/>
                  <a:pt x="9124951" y="2643177"/>
                </a:cubicBezTo>
                <a:cubicBezTo>
                  <a:pt x="9087372" y="2912391"/>
                  <a:pt x="8893725" y="3165523"/>
                  <a:pt x="8596303" y="3171825"/>
                </a:cubicBezTo>
                <a:cubicBezTo>
                  <a:pt x="5698571" y="3252311"/>
                  <a:pt x="2761142" y="3078705"/>
                  <a:pt x="528648" y="3171825"/>
                </a:cubicBezTo>
                <a:cubicBezTo>
                  <a:pt x="273920" y="3181394"/>
                  <a:pt x="-16166" y="2919901"/>
                  <a:pt x="0" y="2643177"/>
                </a:cubicBezTo>
                <a:cubicBezTo>
                  <a:pt x="76170" y="2346392"/>
                  <a:pt x="163780" y="868134"/>
                  <a:pt x="0" y="528648"/>
                </a:cubicBezTo>
                <a:close/>
              </a:path>
              <a:path w="9124951" h="3171825" stroke="0" extrusionOk="0">
                <a:moveTo>
                  <a:pt x="0" y="528648"/>
                </a:moveTo>
                <a:cubicBezTo>
                  <a:pt x="12947" y="218084"/>
                  <a:pt x="231695" y="37151"/>
                  <a:pt x="528648" y="0"/>
                </a:cubicBezTo>
                <a:cubicBezTo>
                  <a:pt x="2579172" y="-167747"/>
                  <a:pt x="6067400" y="44969"/>
                  <a:pt x="8596303" y="0"/>
                </a:cubicBezTo>
                <a:cubicBezTo>
                  <a:pt x="8897173" y="-222"/>
                  <a:pt x="9135239" y="221487"/>
                  <a:pt x="9124951" y="528648"/>
                </a:cubicBezTo>
                <a:cubicBezTo>
                  <a:pt x="9249318" y="1246638"/>
                  <a:pt x="9136671" y="1954456"/>
                  <a:pt x="9124951" y="2643177"/>
                </a:cubicBezTo>
                <a:cubicBezTo>
                  <a:pt x="9141400" y="2901193"/>
                  <a:pt x="8894777" y="3150005"/>
                  <a:pt x="8596303" y="3171825"/>
                </a:cubicBezTo>
                <a:cubicBezTo>
                  <a:pt x="7577211" y="3295922"/>
                  <a:pt x="2640765" y="3124030"/>
                  <a:pt x="528648" y="3171825"/>
                </a:cubicBezTo>
                <a:cubicBezTo>
                  <a:pt x="228735" y="3169786"/>
                  <a:pt x="-24759" y="2916786"/>
                  <a:pt x="0" y="2643177"/>
                </a:cubicBezTo>
                <a:cubicBezTo>
                  <a:pt x="-2833" y="1991538"/>
                  <a:pt x="-158223" y="1476221"/>
                  <a:pt x="0" y="528648"/>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 Em </a:t>
            </a:r>
            <a:r>
              <a:rPr lang="en-US" sz="3200" b="1" dirty="0" err="1">
                <a:solidFill>
                  <a:srgbClr val="FF0000"/>
                </a:solidFill>
                <a:latin typeface="Cambria" panose="02040503050406030204" pitchFamily="18" charset="0"/>
                <a:ea typeface="Cambria" panose="02040503050406030204" pitchFamily="18" charset="0"/>
              </a:rPr>
              <a:t>sáng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tạo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thêm</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sau câu “Mèo không để ý, miệng chuột đang mím lại do cố nén cười.”: Sau đó chuột không thể nhịn nữa mà cười phá lên. Bác ngựa thấy thế cũng cười theo chuột. Mèo nhép thấy thế vừa xấu hổ vừa tức giận vì chuột đã lừa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mình</a:t>
            </a:r>
            <a:r>
              <a:rPr lang="en-US" sz="3200" b="1" dirty="0">
                <a:solidFill>
                  <a:srgbClr val="FF0000"/>
                </a:solidFill>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9539E343-75EC-4FC9-94FE-961848DCF6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640584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BD722-B4AA-A9E0-EE94-E64387A76A76}"/>
              </a:ext>
            </a:extLst>
          </p:cNvPr>
          <p:cNvPicPr>
            <a:picLocks noChangeAspect="1"/>
          </p:cNvPicPr>
          <p:nvPr/>
        </p:nvPicPr>
        <p:blipFill>
          <a:blip r:embed="rId2"/>
          <a:stretch>
            <a:fillRect/>
          </a:stretch>
        </p:blipFill>
        <p:spPr>
          <a:xfrm>
            <a:off x="2694058" y="1660864"/>
            <a:ext cx="8632684" cy="1072989"/>
          </a:xfrm>
          <a:prstGeom prst="rect">
            <a:avLst/>
          </a:prstGeom>
        </p:spPr>
      </p:pic>
    </p:spTree>
    <p:extLst>
      <p:ext uri="{BB962C8B-B14F-4D97-AF65-F5344CB8AC3E}">
        <p14:creationId xmlns:p14="http://schemas.microsoft.com/office/powerpoint/2010/main" val="191465808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4786637"/>
            <a:ext cx="1047293" cy="1795547"/>
            <a:chOff x="4320049" y="132321"/>
            <a:chExt cx="3786400" cy="6491678"/>
          </a:xfrm>
          <a:solidFill>
            <a:srgbClr val="000000">
              <a:alpha val="0"/>
            </a:srgbClr>
          </a:solidFill>
        </p:grpSpPr>
        <p:sp>
          <p:nvSpPr>
            <p:cNvPr id="7"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8"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9"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4786637"/>
            <a:ext cx="1047293" cy="1795547"/>
            <a:chOff x="4320049" y="132321"/>
            <a:chExt cx="3786400" cy="6491678"/>
          </a:xfrm>
          <a:solidFill>
            <a:srgbClr val="000000">
              <a:alpha val="0"/>
            </a:srgbClr>
          </a:solidFill>
        </p:grpSpPr>
        <p:sp>
          <p:nvSpPr>
            <p:cNvPr id="10"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1"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2"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4786637"/>
            <a:ext cx="1047293" cy="1795547"/>
            <a:chOff x="4320049" y="132321"/>
            <a:chExt cx="3786400" cy="6491678"/>
          </a:xfrm>
          <a:solidFill>
            <a:srgbClr val="000000">
              <a:alpha val="0"/>
            </a:srgbClr>
          </a:solidFill>
        </p:grpSpPr>
        <p:sp>
          <p:nvSpPr>
            <p:cNvPr id="13"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4"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8" name="M1 Group 29">
            <a:extLst>
              <a:ext uri="{FF2B5EF4-FFF2-40B4-BE49-F238E27FC236}">
                <a16:creationId xmlns:a16="http://schemas.microsoft.com/office/drawing/2014/main" id="{A137A359-F30D-495D-833B-D4943B38BBF5}"/>
              </a:ext>
            </a:extLst>
          </p:cNvPr>
          <p:cNvGrpSpPr>
            <a:grpSpLocks noChangeAspect="1"/>
          </p:cNvGrpSpPr>
          <p:nvPr/>
        </p:nvGrpSpPr>
        <p:grpSpPr>
          <a:xfrm>
            <a:off x="5116738" y="4786637"/>
            <a:ext cx="1047293" cy="1795547"/>
            <a:chOff x="4320049" y="132321"/>
            <a:chExt cx="3786400" cy="6491678"/>
          </a:xfrm>
          <a:solidFill>
            <a:srgbClr val="000000">
              <a:alpha val="0"/>
            </a:srgbClr>
          </a:solidFill>
        </p:grpSpPr>
        <p:sp>
          <p:nvSpPr>
            <p:cNvPr id="19" name="Freeform: Shape 30">
              <a:extLst>
                <a:ext uri="{FF2B5EF4-FFF2-40B4-BE49-F238E27FC236}">
                  <a16:creationId xmlns:a16="http://schemas.microsoft.com/office/drawing/2014/main" id="{FA75369C-F088-4B79-8708-5BFF6257140F}"/>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0" name="Freeform: Shape 31">
              <a:extLst>
                <a:ext uri="{FF2B5EF4-FFF2-40B4-BE49-F238E27FC236}">
                  <a16:creationId xmlns:a16="http://schemas.microsoft.com/office/drawing/2014/main" id="{812729BC-AD52-46AC-B4E3-0A2CBFD21FDA}"/>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4" name="M3 Group 35">
            <a:extLst>
              <a:ext uri="{FF2B5EF4-FFF2-40B4-BE49-F238E27FC236}">
                <a16:creationId xmlns:a16="http://schemas.microsoft.com/office/drawing/2014/main" id="{31878D42-2F8C-4EB7-B838-33F4EA12379A}"/>
              </a:ext>
            </a:extLst>
          </p:cNvPr>
          <p:cNvGrpSpPr>
            <a:grpSpLocks noChangeAspect="1"/>
          </p:cNvGrpSpPr>
          <p:nvPr/>
        </p:nvGrpSpPr>
        <p:grpSpPr>
          <a:xfrm rot="15120000">
            <a:off x="5116738" y="4786637"/>
            <a:ext cx="1047293" cy="1795547"/>
            <a:chOff x="4320049" y="132321"/>
            <a:chExt cx="3786400" cy="6491678"/>
          </a:xfrm>
          <a:solidFill>
            <a:srgbClr val="000000">
              <a:alpha val="0"/>
            </a:srgbClr>
          </a:solidFill>
        </p:grpSpPr>
        <p:sp>
          <p:nvSpPr>
            <p:cNvPr id="25" name="Freeform: Shape 36">
              <a:extLst>
                <a:ext uri="{FF2B5EF4-FFF2-40B4-BE49-F238E27FC236}">
                  <a16:creationId xmlns:a16="http://schemas.microsoft.com/office/drawing/2014/main" id="{8AA3B2FE-7444-422D-82F0-DCB62039B037}"/>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6" name="Freeform: Shape 37">
              <a:extLst>
                <a:ext uri="{FF2B5EF4-FFF2-40B4-BE49-F238E27FC236}">
                  <a16:creationId xmlns:a16="http://schemas.microsoft.com/office/drawing/2014/main" id="{8930792E-BC05-46E0-AE46-450757956BC8}"/>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7" name="M5 Group 38">
            <a:extLst>
              <a:ext uri="{FF2B5EF4-FFF2-40B4-BE49-F238E27FC236}">
                <a16:creationId xmlns:a16="http://schemas.microsoft.com/office/drawing/2014/main" id="{15DE8010-75A1-4A3D-96E5-87D7D295F71E}"/>
              </a:ext>
            </a:extLst>
          </p:cNvPr>
          <p:cNvGrpSpPr>
            <a:grpSpLocks noChangeAspect="1"/>
          </p:cNvGrpSpPr>
          <p:nvPr/>
        </p:nvGrpSpPr>
        <p:grpSpPr>
          <a:xfrm rot="17280000">
            <a:off x="5116738" y="4786637"/>
            <a:ext cx="1047293" cy="1795547"/>
            <a:chOff x="4320049" y="132321"/>
            <a:chExt cx="3786400" cy="6491678"/>
          </a:xfrm>
          <a:solidFill>
            <a:srgbClr val="000000">
              <a:alpha val="0"/>
            </a:srgbClr>
          </a:solidFill>
        </p:grpSpPr>
        <p:sp>
          <p:nvSpPr>
            <p:cNvPr id="28" name="Freeform: Shape 39">
              <a:extLst>
                <a:ext uri="{FF2B5EF4-FFF2-40B4-BE49-F238E27FC236}">
                  <a16:creationId xmlns:a16="http://schemas.microsoft.com/office/drawing/2014/main" id="{65D15F76-8D52-4CC5-8306-BC488831A35A}"/>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9" name="Freeform: Shape 40">
              <a:extLst>
                <a:ext uri="{FF2B5EF4-FFF2-40B4-BE49-F238E27FC236}">
                  <a16:creationId xmlns:a16="http://schemas.microsoft.com/office/drawing/2014/main" id="{3B5E025D-4F56-4072-85A8-88E22DAF8B12}"/>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0" name="M3 Group 41">
            <a:extLst>
              <a:ext uri="{FF2B5EF4-FFF2-40B4-BE49-F238E27FC236}">
                <a16:creationId xmlns:a16="http://schemas.microsoft.com/office/drawing/2014/main" id="{9C07D273-BDE3-42A4-8468-0843E799F678}"/>
              </a:ext>
            </a:extLst>
          </p:cNvPr>
          <p:cNvGrpSpPr>
            <a:grpSpLocks noChangeAspect="1"/>
          </p:cNvGrpSpPr>
          <p:nvPr/>
        </p:nvGrpSpPr>
        <p:grpSpPr>
          <a:xfrm rot="19440000">
            <a:off x="5116738" y="4786637"/>
            <a:ext cx="1047293" cy="1795547"/>
            <a:chOff x="4320049" y="132321"/>
            <a:chExt cx="3786400" cy="6491678"/>
          </a:xfrm>
          <a:solidFill>
            <a:srgbClr val="000000">
              <a:alpha val="0"/>
            </a:srgbClr>
          </a:solidFill>
        </p:grpSpPr>
        <p:sp>
          <p:nvSpPr>
            <p:cNvPr id="31" name="Freeform: Shape 42">
              <a:extLst>
                <a:ext uri="{FF2B5EF4-FFF2-40B4-BE49-F238E27FC236}">
                  <a16:creationId xmlns:a16="http://schemas.microsoft.com/office/drawing/2014/main" id="{6D8922CC-BB8D-430C-A3DE-8375108433FE}"/>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43">
              <a:extLst>
                <a:ext uri="{FF2B5EF4-FFF2-40B4-BE49-F238E27FC236}">
                  <a16:creationId xmlns:a16="http://schemas.microsoft.com/office/drawing/2014/main" id="{6E739947-6892-4DBA-B17D-551735DE90FB}"/>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pic>
        <p:nvPicPr>
          <p:cNvPr id="16" name="Picture 15">
            <a:extLst>
              <a:ext uri="{FF2B5EF4-FFF2-40B4-BE49-F238E27FC236}">
                <a16:creationId xmlns:a16="http://schemas.microsoft.com/office/drawing/2014/main" id="{0A3C8F23-C13D-73EE-9346-0A5F8EB7AD31}"/>
              </a:ext>
            </a:extLst>
          </p:cNvPr>
          <p:cNvPicPr>
            <a:picLocks noChangeAspect="1"/>
          </p:cNvPicPr>
          <p:nvPr/>
        </p:nvPicPr>
        <p:blipFill>
          <a:blip r:embed="rId3"/>
          <a:stretch>
            <a:fillRect/>
          </a:stretch>
        </p:blipFill>
        <p:spPr>
          <a:xfrm>
            <a:off x="3293163" y="129785"/>
            <a:ext cx="6017274" cy="2444708"/>
          </a:xfrm>
          <a:prstGeom prst="rect">
            <a:avLst/>
          </a:prstGeom>
        </p:spPr>
      </p:pic>
      <p:pic>
        <p:nvPicPr>
          <p:cNvPr id="21" name="Picture 20">
            <a:extLst>
              <a:ext uri="{FF2B5EF4-FFF2-40B4-BE49-F238E27FC236}">
                <a16:creationId xmlns:a16="http://schemas.microsoft.com/office/drawing/2014/main" id="{C92B182C-8ECE-7E33-B39C-F65BFFDA3033}"/>
              </a:ext>
            </a:extLst>
          </p:cNvPr>
          <p:cNvPicPr>
            <a:picLocks noChangeAspect="1"/>
          </p:cNvPicPr>
          <p:nvPr/>
        </p:nvPicPr>
        <p:blipFill>
          <a:blip r:embed="rId4"/>
          <a:stretch>
            <a:fillRect/>
          </a:stretch>
        </p:blipFill>
        <p:spPr>
          <a:xfrm>
            <a:off x="7477125" y="2770398"/>
            <a:ext cx="4508726" cy="4508726"/>
          </a:xfrm>
          <a:prstGeom prst="rect">
            <a:avLst/>
          </a:prstGeom>
        </p:spPr>
      </p:pic>
      <p:pic>
        <p:nvPicPr>
          <p:cNvPr id="3" name="Picture 2">
            <a:extLst>
              <a:ext uri="{FF2B5EF4-FFF2-40B4-BE49-F238E27FC236}">
                <a16:creationId xmlns:a16="http://schemas.microsoft.com/office/drawing/2014/main" id="{867A9CCF-40B2-C05B-7BE1-E28CF2DE16FE}"/>
              </a:ext>
            </a:extLst>
          </p:cNvPr>
          <p:cNvPicPr>
            <a:picLocks noChangeAspect="1"/>
          </p:cNvPicPr>
          <p:nvPr/>
        </p:nvPicPr>
        <p:blipFill>
          <a:blip r:embed="rId5"/>
          <a:stretch>
            <a:fillRect/>
          </a:stretch>
        </p:blipFill>
        <p:spPr>
          <a:xfrm>
            <a:off x="206151" y="2029792"/>
            <a:ext cx="2802953" cy="4828208"/>
          </a:xfrm>
          <a:prstGeom prst="rect">
            <a:avLst/>
          </a:prstGeom>
        </p:spPr>
      </p:pic>
    </p:spTree>
    <p:extLst>
      <p:ext uri="{BB962C8B-B14F-4D97-AF65-F5344CB8AC3E}">
        <p14:creationId xmlns:p14="http://schemas.microsoft.com/office/powerpoint/2010/main" val="24506463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2589935"/>
            <a:ext cx="1047293" cy="1795547"/>
            <a:chOff x="4320049" y="132321"/>
            <a:chExt cx="3786400" cy="6491678"/>
          </a:xfrm>
          <a:solidFill>
            <a:srgbClr val="000000">
              <a:alpha val="0"/>
            </a:srgbClr>
          </a:solidFill>
        </p:grpSpPr>
        <p:sp>
          <p:nvSpPr>
            <p:cNvPr id="31"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3"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2589935"/>
            <a:ext cx="1047293" cy="1795547"/>
            <a:chOff x="4320049" y="132321"/>
            <a:chExt cx="3786400" cy="6491678"/>
          </a:xfrm>
          <a:solidFill>
            <a:srgbClr val="000000">
              <a:alpha val="0"/>
            </a:srgbClr>
          </a:solidFill>
        </p:grpSpPr>
        <p:sp>
          <p:nvSpPr>
            <p:cNvPr id="34"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5"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6"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2589935"/>
            <a:ext cx="1047293" cy="1795547"/>
            <a:chOff x="4320049" y="132321"/>
            <a:chExt cx="3786400" cy="6491678"/>
          </a:xfrm>
          <a:solidFill>
            <a:srgbClr val="000000">
              <a:alpha val="0"/>
            </a:srgbClr>
          </a:solidFill>
        </p:grpSpPr>
        <p:sp>
          <p:nvSpPr>
            <p:cNvPr id="37"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8"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45" name="M 10 Group 32">
            <a:extLst>
              <a:ext uri="{FF2B5EF4-FFF2-40B4-BE49-F238E27FC236}">
                <a16:creationId xmlns:a16="http://schemas.microsoft.com/office/drawing/2014/main" id="{807F6A65-4B82-4A16-9059-374D3FF0D6C5}"/>
              </a:ext>
            </a:extLst>
          </p:cNvPr>
          <p:cNvGrpSpPr>
            <a:grpSpLocks noChangeAspect="1"/>
          </p:cNvGrpSpPr>
          <p:nvPr/>
        </p:nvGrpSpPr>
        <p:grpSpPr>
          <a:xfrm rot="12960000">
            <a:off x="5116738" y="2589935"/>
            <a:ext cx="1047293" cy="1795547"/>
            <a:chOff x="4320049" y="132321"/>
            <a:chExt cx="3786400" cy="6491678"/>
          </a:xfrm>
          <a:solidFill>
            <a:srgbClr val="000000">
              <a:alpha val="0"/>
            </a:srgbClr>
          </a:solidFill>
        </p:grpSpPr>
        <p:sp>
          <p:nvSpPr>
            <p:cNvPr id="46" name="Freeform: Shape 33">
              <a:extLst>
                <a:ext uri="{FF2B5EF4-FFF2-40B4-BE49-F238E27FC236}">
                  <a16:creationId xmlns:a16="http://schemas.microsoft.com/office/drawing/2014/main" id="{E393ECD8-6C97-40E2-955B-5C6B6F129D01}"/>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47" name="Freeform: Shape 34">
              <a:extLst>
                <a:ext uri="{FF2B5EF4-FFF2-40B4-BE49-F238E27FC236}">
                  <a16:creationId xmlns:a16="http://schemas.microsoft.com/office/drawing/2014/main" id="{7627D025-3563-42EA-9B9C-4FC21B2632D0}"/>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sp>
        <p:nvSpPr>
          <p:cNvPr id="2" name="Cloud Callout 1"/>
          <p:cNvSpPr/>
          <p:nvPr/>
        </p:nvSpPr>
        <p:spPr>
          <a:xfrm>
            <a:off x="399557" y="482507"/>
            <a:ext cx="11498836" cy="1824276"/>
          </a:xfrm>
          <a:prstGeom prst="cloudCallout">
            <a:avLst>
              <a:gd name="adj1" fmla="val -50116"/>
              <a:gd name="adj2" fmla="val 11084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vi-VN" sz="2800" kern="0" dirty="0">
                <a:solidFill>
                  <a:srgbClr val="78302E"/>
                </a:solidFill>
                <a:latin typeface="Arial"/>
                <a:ea typeface="Arial-Rounded" pitchFamily="34" charset="0"/>
                <a:cs typeface="Arial-Rounded" pitchFamily="34" charset="0"/>
                <a:sym typeface="Arial"/>
              </a:rPr>
              <a:t>Con gì hai mắt trong veo</a:t>
            </a:r>
          </a:p>
          <a:p>
            <a:pPr algn="ctr" defTabSz="912114">
              <a:buClr>
                <a:srgbClr val="000000"/>
              </a:buClr>
              <a:defRPr/>
            </a:pPr>
            <a:r>
              <a:rPr lang="vi-VN" sz="2800" kern="0" dirty="0">
                <a:solidFill>
                  <a:srgbClr val="78302E"/>
                </a:solidFill>
                <a:latin typeface="Arial"/>
                <a:ea typeface="Arial-Rounded" pitchFamily="34" charset="0"/>
                <a:cs typeface="Arial-Rounded" pitchFamily="34" charset="0"/>
                <a:sym typeface="Arial"/>
              </a:rPr>
              <a:t>Thích nằm sưởi nắng, thích trèo cây cau?</a:t>
            </a:r>
            <a:endParaRPr lang="en-US" sz="2800" kern="0" dirty="0">
              <a:solidFill>
                <a:srgbClr val="78302E"/>
              </a:solidFill>
              <a:latin typeface="Arial"/>
              <a:ea typeface="Arial-Rounded" pitchFamily="34" charset="0"/>
              <a:cs typeface="Arial-Rounded" pitchFamily="34" charset="0"/>
              <a:sym typeface="Arial"/>
            </a:endParaRPr>
          </a:p>
        </p:txBody>
      </p:sp>
      <p:pic>
        <p:nvPicPr>
          <p:cNvPr id="65" name="yeahmp3">
            <a:hlinkClick r:id="" action="ppaction://media"/>
            <a:extLst>
              <a:ext uri="{FF2B5EF4-FFF2-40B4-BE49-F238E27FC236}">
                <a16:creationId xmlns:a16="http://schemas.microsoft.com/office/drawing/2014/main" id="{17AA49B6-DF7B-4FFC-B23B-D6477D909A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19428" y="7555728"/>
            <a:ext cx="722338" cy="541754"/>
          </a:xfrm>
          <a:prstGeom prst="rect">
            <a:avLst/>
          </a:prstGeom>
        </p:spPr>
      </p:pic>
      <p:pic>
        <p:nvPicPr>
          <p:cNvPr id="6" name="Picture 5">
            <a:extLst>
              <a:ext uri="{FF2B5EF4-FFF2-40B4-BE49-F238E27FC236}">
                <a16:creationId xmlns:a16="http://schemas.microsoft.com/office/drawing/2014/main" id="{76C1F54E-7F79-F491-A741-9DC73087CE1C}"/>
              </a:ext>
            </a:extLst>
          </p:cNvPr>
          <p:cNvPicPr>
            <a:picLocks noChangeAspect="1"/>
          </p:cNvPicPr>
          <p:nvPr/>
        </p:nvPicPr>
        <p:blipFill>
          <a:blip r:embed="rId8"/>
          <a:stretch>
            <a:fillRect/>
          </a:stretch>
        </p:blipFill>
        <p:spPr>
          <a:xfrm>
            <a:off x="32633" y="3487209"/>
            <a:ext cx="2109399" cy="3633531"/>
          </a:xfrm>
          <a:prstGeom prst="rect">
            <a:avLst/>
          </a:prstGeom>
        </p:spPr>
      </p:pic>
      <p:pic>
        <p:nvPicPr>
          <p:cNvPr id="8" name="Google Shape;8010;p32">
            <a:extLst>
              <a:ext uri="{FF2B5EF4-FFF2-40B4-BE49-F238E27FC236}">
                <a16:creationId xmlns:a16="http://schemas.microsoft.com/office/drawing/2014/main" id="{807952F2-7FD8-B4C0-98A7-068404ED1F4C}"/>
              </a:ext>
            </a:extLst>
          </p:cNvPr>
          <p:cNvPicPr preferRelativeResize="0"/>
          <p:nvPr/>
        </p:nvPicPr>
        <p:blipFill>
          <a:blip r:embed="rId9">
            <a:alphaModFix/>
          </a:blip>
          <a:stretch>
            <a:fillRect/>
          </a:stretch>
        </p:blipFill>
        <p:spPr>
          <a:xfrm rot="2228913">
            <a:off x="2804422" y="3650324"/>
            <a:ext cx="2551401" cy="1320992"/>
          </a:xfrm>
          <a:prstGeom prst="rect">
            <a:avLst/>
          </a:prstGeom>
          <a:noFill/>
          <a:ln>
            <a:noFill/>
          </a:ln>
        </p:spPr>
      </p:pic>
      <p:sp>
        <p:nvSpPr>
          <p:cNvPr id="25" name="Cube 24">
            <a:extLst>
              <a:ext uri="{FF2B5EF4-FFF2-40B4-BE49-F238E27FC236}">
                <a16:creationId xmlns:a16="http://schemas.microsoft.com/office/drawing/2014/main" id="{66665046-C4D2-4000-9CAC-EDB94B7453EE}"/>
              </a:ext>
            </a:extLst>
          </p:cNvPr>
          <p:cNvSpPr>
            <a:spLocks noChangeAspect="1"/>
          </p:cNvSpPr>
          <p:nvPr/>
        </p:nvSpPr>
        <p:spPr>
          <a:xfrm>
            <a:off x="3018535" y="2728102"/>
            <a:ext cx="2974028" cy="2782927"/>
          </a:xfrm>
          <a:prstGeom prst="cube">
            <a:avLst/>
          </a:prstGeom>
          <a:solidFill>
            <a:srgbClr val="0070C0"/>
          </a:solidFill>
          <a:ln>
            <a:solidFill>
              <a:srgbClr val="0070C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4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mèo</a:t>
            </a:r>
            <a:endPar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26" name="Cube 25">
            <a:extLst>
              <a:ext uri="{FF2B5EF4-FFF2-40B4-BE49-F238E27FC236}">
                <a16:creationId xmlns:a16="http://schemas.microsoft.com/office/drawing/2014/main" id="{0C247FC9-1394-4FBF-908E-76F184A9CE54}"/>
              </a:ext>
            </a:extLst>
          </p:cNvPr>
          <p:cNvSpPr>
            <a:spLocks noChangeAspect="1"/>
          </p:cNvSpPr>
          <p:nvPr/>
        </p:nvSpPr>
        <p:spPr>
          <a:xfrm>
            <a:off x="5489124" y="2697538"/>
            <a:ext cx="2933788" cy="2797179"/>
          </a:xfrm>
          <a:prstGeom prst="cube">
            <a:avLst/>
          </a:prstGeom>
          <a:solidFill>
            <a:srgbClr val="FF6600"/>
          </a:solidFill>
          <a:ln>
            <a:solidFill>
              <a:srgbClr val="FF660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4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chuột</a:t>
            </a:r>
            <a:endPar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61" name="Cube 60">
            <a:extLst>
              <a:ext uri="{FF2B5EF4-FFF2-40B4-BE49-F238E27FC236}">
                <a16:creationId xmlns:a16="http://schemas.microsoft.com/office/drawing/2014/main" id="{0C247FC9-1394-4FBF-908E-76F184A9CE54}"/>
              </a:ext>
            </a:extLst>
          </p:cNvPr>
          <p:cNvSpPr>
            <a:spLocks noChangeAspect="1"/>
          </p:cNvSpPr>
          <p:nvPr/>
        </p:nvSpPr>
        <p:spPr>
          <a:xfrm>
            <a:off x="7979226" y="2709195"/>
            <a:ext cx="2933788" cy="2745274"/>
          </a:xfrm>
          <a:prstGeom prst="cube">
            <a:avLst/>
          </a:prstGeom>
          <a:solidFill>
            <a:srgbClr val="00B050"/>
          </a:solidFill>
          <a:ln>
            <a:solidFill>
              <a:srgbClr val="00B05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Con </a:t>
            </a:r>
            <a:r>
              <a:rPr lang="en-GB" sz="44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chó</a:t>
            </a:r>
            <a:endPar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Tree>
    <p:extLst>
      <p:ext uri="{BB962C8B-B14F-4D97-AF65-F5344CB8AC3E}">
        <p14:creationId xmlns:p14="http://schemas.microsoft.com/office/powerpoint/2010/main" val="2709964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autoRev="1" fill="hold" grpId="0" nodeType="clickEffect">
                                  <p:stCondLst>
                                    <p:cond delay="0"/>
                                  </p:stCondLst>
                                  <p:childTnLst>
                                    <p:animMotion origin="layout" path="M -1.25E-6 -4.44444E-6 L 0.00104 -0.38333 " pathEditMode="relative" rAng="0" ptsTypes="AA">
                                      <p:cBhvr>
                                        <p:cTn id="11" dur="2000" fill="hold"/>
                                        <p:tgtEl>
                                          <p:spTgt spid="25"/>
                                        </p:tgtEl>
                                        <p:attrNameLst>
                                          <p:attrName>ppt_x</p:attrName>
                                          <p:attrName>ppt_y</p:attrName>
                                        </p:attrNameLst>
                                      </p:cBhvr>
                                      <p:rCtr x="52" y="-19167"/>
                                    </p:animMotion>
                                  </p:childTnLst>
                                  <p:subTnLst>
                                    <p:audio>
                                      <p:cMediaNode>
                                        <p:cTn display="0" masterRel="sameClick">
                                          <p:stCondLst>
                                            <p:cond evt="begin" delay="0">
                                              <p:tn val="10"/>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indefinite"/>
                      </p:stCondLst>
                      <p:childTnLst>
                        <p:par>
                          <p:cTn id="14" fill="hold">
                            <p:stCondLst>
                              <p:cond delay="0"/>
                            </p:stCondLst>
                            <p:childTnLst>
                              <p:par>
                                <p:cTn id="15" presetID="64" presetClass="path" presetSubtype="0" accel="50000" decel="50000" autoRev="1" fill="hold" grpId="0" nodeType="clickEffect">
                                  <p:stCondLst>
                                    <p:cond delay="0"/>
                                  </p:stCondLst>
                                  <p:childTnLst>
                                    <p:animMotion origin="layout" path="M -2.91667E-6 -2.22222E-6 L 0.00365 -0.37523 " pathEditMode="relative" rAng="0" ptsTypes="AA">
                                      <p:cBhvr>
                                        <p:cTn id="16" dur="2000" fill="hold"/>
                                        <p:tgtEl>
                                          <p:spTgt spid="26"/>
                                        </p:tgtEl>
                                        <p:attrNameLst>
                                          <p:attrName>ppt_x</p:attrName>
                                          <p:attrName>ppt_y</p:attrName>
                                        </p:attrNameLst>
                                      </p:cBhvr>
                                      <p:rCtr x="182" y="-18773"/>
                                    </p:animMotion>
                                  </p:childTnLst>
                                  <p:subTnLst>
                                    <p:audio>
                                      <p:cMediaNode vol="9000">
                                        <p:cTn display="0" masterRel="sameClick">
                                          <p:stCondLst>
                                            <p:cond evt="begin" delay="0">
                                              <p:tn val="15"/>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61"/>
                    </p:tgtEl>
                  </p:cond>
                </p:stCondLst>
                <p:endSync evt="end" delay="0">
                  <p:rtn val="all"/>
                </p:endSync>
                <p:childTnLst>
                  <p:par>
                    <p:cTn id="18" fill="hold">
                      <p:stCondLst>
                        <p:cond delay="indefinite"/>
                      </p:stCondLst>
                      <p:childTnLst>
                        <p:par>
                          <p:cTn id="19" fill="hold">
                            <p:stCondLst>
                              <p:cond delay="0"/>
                            </p:stCondLst>
                            <p:childTnLst>
                              <p:par>
                                <p:cTn id="20" presetID="64" presetClass="path" presetSubtype="0" accel="50000" decel="50000" autoRev="1" fill="hold" grpId="0" nodeType="clickEffect">
                                  <p:stCondLst>
                                    <p:cond delay="0"/>
                                  </p:stCondLst>
                                  <p:childTnLst>
                                    <p:animMotion origin="layout" path="M 4.16667E-7 1.11111E-6 L -0.00247 -0.32408 " pathEditMode="relative" rAng="0" ptsTypes="AA">
                                      <p:cBhvr>
                                        <p:cTn id="21" dur="2000" fill="hold"/>
                                        <p:tgtEl>
                                          <p:spTgt spid="61"/>
                                        </p:tgtEl>
                                        <p:attrNameLst>
                                          <p:attrName>ppt_x</p:attrName>
                                          <p:attrName>ppt_y</p:attrName>
                                        </p:attrNameLst>
                                      </p:cBhvr>
                                      <p:rCtr x="-130" y="-16204"/>
                                    </p:animMotion>
                                  </p:childTnLst>
                                  <p:subTnLst>
                                    <p:audio>
                                      <p:cMediaNode vol="9000">
                                        <p:cTn display="0" masterRel="sameClick">
                                          <p:stCondLst>
                                            <p:cond evt="begin" delay="0">
                                              <p:tn val="20"/>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61"/>
                  </p:tgtEl>
                </p:cond>
              </p:nextCondLst>
            </p:seq>
            <p:audio>
              <p:cMediaNode vol="80000">
                <p:cTn id="22" fill="hold" display="0">
                  <p:stCondLst>
                    <p:cond delay="indefinite"/>
                  </p:stCondLst>
                  <p:endCondLst>
                    <p:cond evt="onStopAudio" delay="0">
                      <p:tgtEl>
                        <p:sldTgt/>
                      </p:tgtEl>
                    </p:cond>
                  </p:endCondLst>
                </p:cTn>
                <p:tgtEl>
                  <p:spTgt spid="65"/>
                </p:tgtEl>
              </p:cMediaNode>
            </p:audio>
          </p:childTnLst>
        </p:cTn>
      </p:par>
    </p:tnLst>
    <p:bldLst>
      <p:bldP spid="25" grpId="0" animBg="1"/>
      <p:bldP spid="26"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2589935"/>
            <a:ext cx="1047293" cy="1795547"/>
            <a:chOff x="4320049" y="132321"/>
            <a:chExt cx="3786400" cy="6491678"/>
          </a:xfrm>
          <a:solidFill>
            <a:srgbClr val="000000">
              <a:alpha val="0"/>
            </a:srgbClr>
          </a:solidFill>
        </p:grpSpPr>
        <p:sp>
          <p:nvSpPr>
            <p:cNvPr id="31"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3"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2589935"/>
            <a:ext cx="1047293" cy="1795547"/>
            <a:chOff x="4320049" y="132321"/>
            <a:chExt cx="3786400" cy="6491678"/>
          </a:xfrm>
          <a:solidFill>
            <a:srgbClr val="000000">
              <a:alpha val="0"/>
            </a:srgbClr>
          </a:solidFill>
        </p:grpSpPr>
        <p:sp>
          <p:nvSpPr>
            <p:cNvPr id="34"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5"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6"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2589935"/>
            <a:ext cx="1047293" cy="1795547"/>
            <a:chOff x="4320049" y="132321"/>
            <a:chExt cx="3786400" cy="6491678"/>
          </a:xfrm>
          <a:solidFill>
            <a:srgbClr val="000000">
              <a:alpha val="0"/>
            </a:srgbClr>
          </a:solidFill>
        </p:grpSpPr>
        <p:sp>
          <p:nvSpPr>
            <p:cNvPr id="37"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8"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45" name="M 10 Group 32">
            <a:extLst>
              <a:ext uri="{FF2B5EF4-FFF2-40B4-BE49-F238E27FC236}">
                <a16:creationId xmlns:a16="http://schemas.microsoft.com/office/drawing/2014/main" id="{807F6A65-4B82-4A16-9059-374D3FF0D6C5}"/>
              </a:ext>
            </a:extLst>
          </p:cNvPr>
          <p:cNvGrpSpPr>
            <a:grpSpLocks noChangeAspect="1"/>
          </p:cNvGrpSpPr>
          <p:nvPr/>
        </p:nvGrpSpPr>
        <p:grpSpPr>
          <a:xfrm rot="12960000">
            <a:off x="5116738" y="2589935"/>
            <a:ext cx="1047293" cy="1795547"/>
            <a:chOff x="4320049" y="132321"/>
            <a:chExt cx="3786400" cy="6491678"/>
          </a:xfrm>
          <a:solidFill>
            <a:srgbClr val="000000">
              <a:alpha val="0"/>
            </a:srgbClr>
          </a:solidFill>
        </p:grpSpPr>
        <p:sp>
          <p:nvSpPr>
            <p:cNvPr id="46" name="Freeform: Shape 33">
              <a:extLst>
                <a:ext uri="{FF2B5EF4-FFF2-40B4-BE49-F238E27FC236}">
                  <a16:creationId xmlns:a16="http://schemas.microsoft.com/office/drawing/2014/main" id="{E393ECD8-6C97-40E2-955B-5C6B6F129D01}"/>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47" name="Freeform: Shape 34">
              <a:extLst>
                <a:ext uri="{FF2B5EF4-FFF2-40B4-BE49-F238E27FC236}">
                  <a16:creationId xmlns:a16="http://schemas.microsoft.com/office/drawing/2014/main" id="{7627D025-3563-42EA-9B9C-4FC21B2632D0}"/>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sp>
        <p:nvSpPr>
          <p:cNvPr id="2" name="Cloud Callout 1"/>
          <p:cNvSpPr/>
          <p:nvPr/>
        </p:nvSpPr>
        <p:spPr>
          <a:xfrm>
            <a:off x="399557" y="180591"/>
            <a:ext cx="11498836" cy="2919145"/>
          </a:xfrm>
          <a:prstGeom prst="cloudCallout">
            <a:avLst>
              <a:gd name="adj1" fmla="val -50116"/>
              <a:gd name="adj2" fmla="val 11084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Con gì bốn vó</a:t>
            </a:r>
          </a:p>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Ngực nở bụng thon</a:t>
            </a:r>
          </a:p>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Rung rinh chiếc bờm</a:t>
            </a:r>
          </a:p>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Phi nhanh như gió?</a:t>
            </a:r>
            <a:endParaRPr lang="en-US" sz="3600" kern="0" dirty="0">
              <a:solidFill>
                <a:srgbClr val="78302E"/>
              </a:solidFill>
              <a:latin typeface="Arial"/>
              <a:ea typeface="Arial-Rounded" pitchFamily="34" charset="0"/>
              <a:cs typeface="Arial-Rounded" pitchFamily="34" charset="0"/>
              <a:sym typeface="Arial"/>
            </a:endParaRPr>
          </a:p>
        </p:txBody>
      </p:sp>
      <p:pic>
        <p:nvPicPr>
          <p:cNvPr id="65" name="yeahmp3">
            <a:hlinkClick r:id="" action="ppaction://media"/>
            <a:extLst>
              <a:ext uri="{FF2B5EF4-FFF2-40B4-BE49-F238E27FC236}">
                <a16:creationId xmlns:a16="http://schemas.microsoft.com/office/drawing/2014/main" id="{17AA49B6-DF7B-4FFC-B23B-D6477D909A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19428" y="7555728"/>
            <a:ext cx="722338" cy="541754"/>
          </a:xfrm>
          <a:prstGeom prst="rect">
            <a:avLst/>
          </a:prstGeom>
        </p:spPr>
      </p:pic>
      <p:pic>
        <p:nvPicPr>
          <p:cNvPr id="6" name="Picture 5">
            <a:extLst>
              <a:ext uri="{FF2B5EF4-FFF2-40B4-BE49-F238E27FC236}">
                <a16:creationId xmlns:a16="http://schemas.microsoft.com/office/drawing/2014/main" id="{76C1F54E-7F79-F491-A741-9DC73087CE1C}"/>
              </a:ext>
            </a:extLst>
          </p:cNvPr>
          <p:cNvPicPr>
            <a:picLocks noChangeAspect="1"/>
          </p:cNvPicPr>
          <p:nvPr/>
        </p:nvPicPr>
        <p:blipFill>
          <a:blip r:embed="rId8"/>
          <a:stretch>
            <a:fillRect/>
          </a:stretch>
        </p:blipFill>
        <p:spPr>
          <a:xfrm>
            <a:off x="32633" y="3487209"/>
            <a:ext cx="2109399" cy="3633531"/>
          </a:xfrm>
          <a:prstGeom prst="rect">
            <a:avLst/>
          </a:prstGeom>
        </p:spPr>
      </p:pic>
      <p:sp>
        <p:nvSpPr>
          <p:cNvPr id="26" name="Cube 25">
            <a:extLst>
              <a:ext uri="{FF2B5EF4-FFF2-40B4-BE49-F238E27FC236}">
                <a16:creationId xmlns:a16="http://schemas.microsoft.com/office/drawing/2014/main" id="{0C247FC9-1394-4FBF-908E-76F184A9CE54}"/>
              </a:ext>
            </a:extLst>
          </p:cNvPr>
          <p:cNvSpPr>
            <a:spLocks noChangeAspect="1"/>
          </p:cNvSpPr>
          <p:nvPr/>
        </p:nvSpPr>
        <p:spPr>
          <a:xfrm>
            <a:off x="2316562" y="3465388"/>
            <a:ext cx="2933788" cy="2797179"/>
          </a:xfrm>
          <a:prstGeom prst="cube">
            <a:avLst/>
          </a:prstGeom>
          <a:solidFill>
            <a:srgbClr val="FF6600"/>
          </a:solidFill>
          <a:ln>
            <a:solidFill>
              <a:srgbClr val="FF660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0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hổ</a:t>
            </a:r>
            <a:endPar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61" name="Cube 60">
            <a:extLst>
              <a:ext uri="{FF2B5EF4-FFF2-40B4-BE49-F238E27FC236}">
                <a16:creationId xmlns:a16="http://schemas.microsoft.com/office/drawing/2014/main" id="{0C247FC9-1394-4FBF-908E-76F184A9CE54}"/>
              </a:ext>
            </a:extLst>
          </p:cNvPr>
          <p:cNvSpPr>
            <a:spLocks noChangeAspect="1"/>
          </p:cNvSpPr>
          <p:nvPr/>
        </p:nvSpPr>
        <p:spPr>
          <a:xfrm>
            <a:off x="4911018" y="3451132"/>
            <a:ext cx="2933788" cy="2745274"/>
          </a:xfrm>
          <a:prstGeom prst="cube">
            <a:avLst/>
          </a:prstGeom>
          <a:solidFill>
            <a:srgbClr val="00B050"/>
          </a:solidFill>
          <a:ln>
            <a:solidFill>
              <a:srgbClr val="00B05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Con </a:t>
            </a:r>
            <a:r>
              <a:rPr lang="en-GB" sz="40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dê</a:t>
            </a:r>
            <a:endPar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pic>
        <p:nvPicPr>
          <p:cNvPr id="1026" name="Picture 2">
            <a:extLst>
              <a:ext uri="{FF2B5EF4-FFF2-40B4-BE49-F238E27FC236}">
                <a16:creationId xmlns:a16="http://schemas.microsoft.com/office/drawing/2014/main" id="{1301E9D1-86DD-4BBD-A1B5-29415690DF6D}"/>
              </a:ext>
            </a:extLst>
          </p:cNvPr>
          <p:cNvPicPr>
            <a:picLocks noChangeAspect="1" noChangeArrowheads="1"/>
          </p:cNvPicPr>
          <p:nvPr/>
        </p:nvPicPr>
        <p:blipFill>
          <a:blip r:embed="rId9"/>
          <a:srcRect/>
          <a:stretch/>
        </p:blipFill>
        <p:spPr bwMode="auto">
          <a:xfrm>
            <a:off x="8444353" y="3875680"/>
            <a:ext cx="1522461" cy="1681051"/>
          </a:xfrm>
          <a:prstGeom prst="rect">
            <a:avLst/>
          </a:prstGeom>
          <a:noFill/>
          <a:extLst>
            <a:ext uri="{909E8E84-426E-40DD-AFC4-6F175D3DCCD1}">
              <a14:hiddenFill xmlns:a14="http://schemas.microsoft.com/office/drawing/2010/main">
                <a:solidFill>
                  <a:srgbClr val="FFFFFF"/>
                </a:solidFill>
              </a14:hiddenFill>
            </a:ext>
          </a:extLst>
        </p:spPr>
      </p:pic>
      <p:sp>
        <p:nvSpPr>
          <p:cNvPr id="25" name="Cube 24">
            <a:extLst>
              <a:ext uri="{FF2B5EF4-FFF2-40B4-BE49-F238E27FC236}">
                <a16:creationId xmlns:a16="http://schemas.microsoft.com/office/drawing/2014/main" id="{66665046-C4D2-4000-9CAC-EDB94B7453EE}"/>
              </a:ext>
            </a:extLst>
          </p:cNvPr>
          <p:cNvSpPr>
            <a:spLocks noChangeAspect="1"/>
          </p:cNvSpPr>
          <p:nvPr/>
        </p:nvSpPr>
        <p:spPr>
          <a:xfrm>
            <a:off x="7549685" y="3377663"/>
            <a:ext cx="2974028" cy="2782927"/>
          </a:xfrm>
          <a:prstGeom prst="cube">
            <a:avLst/>
          </a:prstGeom>
          <a:solidFill>
            <a:srgbClr val="7030A0"/>
          </a:solidFill>
          <a:ln>
            <a:solidFill>
              <a:srgbClr val="7030A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0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ngựa</a:t>
            </a:r>
            <a:endPar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Tree>
    <p:extLst>
      <p:ext uri="{BB962C8B-B14F-4D97-AF65-F5344CB8AC3E}">
        <p14:creationId xmlns:p14="http://schemas.microsoft.com/office/powerpoint/2010/main" val="3472577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autoRev="1" fill="hold" grpId="0" nodeType="clickEffect">
                                  <p:stCondLst>
                                    <p:cond delay="0"/>
                                  </p:stCondLst>
                                  <p:childTnLst>
                                    <p:animMotion origin="layout" path="M -4.60253E-6 -2.59259E-6 L 0.00105 -0.38333 " pathEditMode="relative" rAng="0" ptsTypes="AA">
                                      <p:cBhvr>
                                        <p:cTn id="11" dur="2000" fill="hold"/>
                                        <p:tgtEl>
                                          <p:spTgt spid="25"/>
                                        </p:tgtEl>
                                        <p:attrNameLst>
                                          <p:attrName>ppt_x</p:attrName>
                                          <p:attrName>ppt_y</p:attrName>
                                        </p:attrNameLst>
                                      </p:cBhvr>
                                      <p:rCtr x="52" y="-19167"/>
                                    </p:animMotion>
                                  </p:childTnLst>
                                  <p:subTnLst>
                                    <p:audio>
                                      <p:cMediaNode>
                                        <p:cTn display="0" masterRel="sameClick">
                                          <p:stCondLst>
                                            <p:cond evt="begin" delay="0">
                                              <p:tn val="10"/>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indefinite"/>
                      </p:stCondLst>
                      <p:childTnLst>
                        <p:par>
                          <p:cTn id="14" fill="hold">
                            <p:stCondLst>
                              <p:cond delay="0"/>
                            </p:stCondLst>
                            <p:childTnLst>
                              <p:par>
                                <p:cTn id="15" presetID="64" presetClass="path" presetSubtype="0" accel="50000" decel="50000" autoRev="1" fill="hold" grpId="0" nodeType="clickEffect">
                                  <p:stCondLst>
                                    <p:cond delay="0"/>
                                  </p:stCondLst>
                                  <p:childTnLst>
                                    <p:animMotion origin="layout" path="M 8.33333E-7 3.7037E-6 L 0.00365 -0.37531 " pathEditMode="relative" rAng="0" ptsTypes="AA">
                                      <p:cBhvr>
                                        <p:cTn id="16" dur="2000" fill="hold"/>
                                        <p:tgtEl>
                                          <p:spTgt spid="26"/>
                                        </p:tgtEl>
                                        <p:attrNameLst>
                                          <p:attrName>ppt_x</p:attrName>
                                          <p:attrName>ppt_y</p:attrName>
                                        </p:attrNameLst>
                                      </p:cBhvr>
                                      <p:rCtr x="174" y="-18765"/>
                                    </p:animMotion>
                                  </p:childTnLst>
                                  <p:subTnLst>
                                    <p:audio>
                                      <p:cMediaNode vol="9000">
                                        <p:cTn display="0" masterRel="sameClick">
                                          <p:stCondLst>
                                            <p:cond evt="begin" delay="0">
                                              <p:tn val="15"/>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61"/>
                    </p:tgtEl>
                  </p:cond>
                </p:stCondLst>
                <p:endSync evt="end" delay="0">
                  <p:rtn val="all"/>
                </p:endSync>
                <p:childTnLst>
                  <p:par>
                    <p:cTn id="18" fill="hold">
                      <p:stCondLst>
                        <p:cond delay="indefinite"/>
                      </p:stCondLst>
                      <p:childTnLst>
                        <p:par>
                          <p:cTn id="19" fill="hold">
                            <p:stCondLst>
                              <p:cond delay="0"/>
                            </p:stCondLst>
                            <p:childTnLst>
                              <p:par>
                                <p:cTn id="20" presetID="64" presetClass="path" presetSubtype="0" accel="50000" decel="50000" autoRev="1" fill="hold" grpId="0" nodeType="clickEffect">
                                  <p:stCondLst>
                                    <p:cond delay="0"/>
                                  </p:stCondLst>
                                  <p:childTnLst>
                                    <p:animMotion origin="layout" path="M 3.33333E-6 -4.44444E-6 L -0.00243 -0.32407 " pathEditMode="relative" rAng="0" ptsTypes="AA">
                                      <p:cBhvr>
                                        <p:cTn id="21" dur="2000" fill="hold"/>
                                        <p:tgtEl>
                                          <p:spTgt spid="61"/>
                                        </p:tgtEl>
                                        <p:attrNameLst>
                                          <p:attrName>ppt_x</p:attrName>
                                          <p:attrName>ppt_y</p:attrName>
                                        </p:attrNameLst>
                                      </p:cBhvr>
                                      <p:rCtr x="-122" y="-16204"/>
                                    </p:animMotion>
                                  </p:childTnLst>
                                  <p:subTnLst>
                                    <p:audio>
                                      <p:cMediaNode vol="9000">
                                        <p:cTn display="0" masterRel="sameClick">
                                          <p:stCondLst>
                                            <p:cond evt="begin" delay="0">
                                              <p:tn val="20"/>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61"/>
                  </p:tgtEl>
                </p:cond>
              </p:nextCondLst>
            </p:seq>
            <p:audio>
              <p:cMediaNode vol="80000">
                <p:cTn id="22" fill="hold" display="0">
                  <p:stCondLst>
                    <p:cond delay="indefinite"/>
                  </p:stCondLst>
                  <p:endCondLst>
                    <p:cond evt="onStopAudio" delay="0">
                      <p:tgtEl>
                        <p:sldTgt/>
                      </p:tgtEl>
                    </p:cond>
                  </p:endCondLst>
                </p:cTn>
                <p:tgtEl>
                  <p:spTgt spid="65"/>
                </p:tgtEl>
              </p:cMediaNode>
            </p:audio>
          </p:childTnLst>
        </p:cTn>
      </p:par>
    </p:tnLst>
    <p:bldLst>
      <p:bldP spid="26" grpId="0" animBg="1"/>
      <p:bldP spid="61"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Cube 25">
            <a:extLst>
              <a:ext uri="{FF2B5EF4-FFF2-40B4-BE49-F238E27FC236}">
                <a16:creationId xmlns:a16="http://schemas.microsoft.com/office/drawing/2014/main" id="{0C247FC9-1394-4FBF-908E-76F184A9CE54}"/>
              </a:ext>
            </a:extLst>
          </p:cNvPr>
          <p:cNvSpPr>
            <a:spLocks noChangeAspect="1"/>
          </p:cNvSpPr>
          <p:nvPr/>
        </p:nvSpPr>
        <p:spPr>
          <a:xfrm>
            <a:off x="2482558" y="3265218"/>
            <a:ext cx="2933788" cy="2797179"/>
          </a:xfrm>
          <a:prstGeom prst="cube">
            <a:avLst/>
          </a:prstGeom>
          <a:solidFill>
            <a:srgbClr val="0070C0"/>
          </a:solidFill>
          <a:ln>
            <a:solidFill>
              <a:srgbClr val="0070C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32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gà</a:t>
            </a:r>
            <a:endPar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pic>
        <p:nvPicPr>
          <p:cNvPr id="65" name="yeahmp3">
            <a:hlinkClick r:id="" action="ppaction://media"/>
            <a:extLst>
              <a:ext uri="{FF2B5EF4-FFF2-40B4-BE49-F238E27FC236}">
                <a16:creationId xmlns:a16="http://schemas.microsoft.com/office/drawing/2014/main" id="{17AA49B6-DF7B-4FFC-B23B-D6477D909A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050595" y="7555728"/>
            <a:ext cx="722338" cy="541754"/>
          </a:xfrm>
          <a:prstGeom prst="rect">
            <a:avLst/>
          </a:prstGeom>
        </p:spPr>
      </p:pic>
      <p:sp>
        <p:nvSpPr>
          <p:cNvPr id="7" name="Cloud Callout 1">
            <a:extLst>
              <a:ext uri="{FF2B5EF4-FFF2-40B4-BE49-F238E27FC236}">
                <a16:creationId xmlns:a16="http://schemas.microsoft.com/office/drawing/2014/main" id="{EF0ABF80-6A29-A855-F849-842373844D57}"/>
              </a:ext>
            </a:extLst>
          </p:cNvPr>
          <p:cNvSpPr/>
          <p:nvPr/>
        </p:nvSpPr>
        <p:spPr>
          <a:xfrm>
            <a:off x="-175385" y="-74362"/>
            <a:ext cx="12648720" cy="2938014"/>
          </a:xfrm>
          <a:prstGeom prst="cloudCallout">
            <a:avLst>
              <a:gd name="adj1" fmla="val -50116"/>
              <a:gd name="adj2" fmla="val 11084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US" sz="3600" kern="0" dirty="0">
                <a:solidFill>
                  <a:srgbClr val="78302E"/>
                </a:solidFill>
                <a:latin typeface="Arial"/>
                <a:ea typeface="Arial-Rounded" pitchFamily="34" charset="0"/>
                <a:cs typeface="Arial-Rounded" pitchFamily="34" charset="0"/>
                <a:sym typeface="Arial"/>
              </a:rPr>
              <a:t>Con </a:t>
            </a:r>
            <a:r>
              <a:rPr lang="en-US" sz="3600" kern="0" dirty="0" err="1">
                <a:solidFill>
                  <a:srgbClr val="78302E"/>
                </a:solidFill>
                <a:latin typeface="Arial"/>
                <a:ea typeface="Arial-Rounded" pitchFamily="34" charset="0"/>
                <a:cs typeface="Arial-Rounded" pitchFamily="34" charset="0"/>
                <a:sym typeface="Arial"/>
              </a:rPr>
              <a:t>gì</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nhọn</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hoắt</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cái</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đuôi</a:t>
            </a:r>
            <a:endParaRPr lang="en-US" sz="3600" kern="0" dirty="0">
              <a:solidFill>
                <a:srgbClr val="78302E"/>
              </a:solidFill>
              <a:latin typeface="Arial"/>
              <a:ea typeface="Arial-Rounded" pitchFamily="34" charset="0"/>
              <a:cs typeface="Arial-Rounded" pitchFamily="34" charset="0"/>
              <a:sym typeface="Arial"/>
            </a:endParaRPr>
          </a:p>
          <a:p>
            <a:pPr algn="ctr" defTabSz="912114">
              <a:buClr>
                <a:srgbClr val="000000"/>
              </a:buClr>
              <a:defRPr/>
            </a:pPr>
            <a:r>
              <a:rPr lang="en-US" sz="3600" kern="0" dirty="0" err="1">
                <a:solidFill>
                  <a:srgbClr val="78302E"/>
                </a:solidFill>
                <a:latin typeface="Arial"/>
                <a:ea typeface="Arial-Rounded" pitchFamily="34" charset="0"/>
                <a:cs typeface="Arial-Rounded" pitchFamily="34" charset="0"/>
                <a:sym typeface="Arial"/>
              </a:rPr>
              <a:t>Thấy</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bóng</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mèo</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rồi</a:t>
            </a:r>
            <a:r>
              <a:rPr lang="en-US" sz="3600" kern="0" dirty="0">
                <a:solidFill>
                  <a:srgbClr val="78302E"/>
                </a:solidFill>
                <a:latin typeface="Arial"/>
                <a:ea typeface="Arial-Rounded" pitchFamily="34" charset="0"/>
                <a:cs typeface="Arial-Rounded" pitchFamily="34" charset="0"/>
                <a:sym typeface="Arial"/>
              </a:rPr>
              <a:t> co </a:t>
            </a:r>
            <a:r>
              <a:rPr lang="en-US" sz="3600" kern="0" dirty="0" err="1">
                <a:solidFill>
                  <a:srgbClr val="78302E"/>
                </a:solidFill>
                <a:latin typeface="Arial"/>
                <a:ea typeface="Arial-Rounded" pitchFamily="34" charset="0"/>
                <a:cs typeface="Arial-Rounded" pitchFamily="34" charset="0"/>
                <a:sym typeface="Arial"/>
              </a:rPr>
              <a:t>cẳng</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chạy</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mau</a:t>
            </a:r>
            <a:r>
              <a:rPr lang="en-US" sz="3600" kern="0" dirty="0">
                <a:solidFill>
                  <a:srgbClr val="78302E"/>
                </a:solidFill>
                <a:latin typeface="Arial"/>
                <a:ea typeface="Arial-Rounded" pitchFamily="34" charset="0"/>
                <a:cs typeface="Arial-Rounded" pitchFamily="34" charset="0"/>
                <a:sym typeface="Arial"/>
              </a:rPr>
              <a:t>.</a:t>
            </a:r>
          </a:p>
        </p:txBody>
      </p:sp>
      <p:pic>
        <p:nvPicPr>
          <p:cNvPr id="9" name="Picture 8">
            <a:extLst>
              <a:ext uri="{FF2B5EF4-FFF2-40B4-BE49-F238E27FC236}">
                <a16:creationId xmlns:a16="http://schemas.microsoft.com/office/drawing/2014/main" id="{7DB1770C-758F-740F-5ABA-C007049830B4}"/>
              </a:ext>
            </a:extLst>
          </p:cNvPr>
          <p:cNvPicPr>
            <a:picLocks noChangeAspect="1"/>
          </p:cNvPicPr>
          <p:nvPr/>
        </p:nvPicPr>
        <p:blipFill>
          <a:blip r:embed="rId8"/>
          <a:stretch>
            <a:fillRect/>
          </a:stretch>
        </p:blipFill>
        <p:spPr>
          <a:xfrm>
            <a:off x="32633" y="3487209"/>
            <a:ext cx="2109399" cy="3633531"/>
          </a:xfrm>
          <a:prstGeom prst="rect">
            <a:avLst/>
          </a:prstGeom>
        </p:spPr>
      </p:pic>
      <p:pic>
        <p:nvPicPr>
          <p:cNvPr id="11" name="Google Shape;7888;p32">
            <a:extLst>
              <a:ext uri="{FF2B5EF4-FFF2-40B4-BE49-F238E27FC236}">
                <a16:creationId xmlns:a16="http://schemas.microsoft.com/office/drawing/2014/main" id="{805AB23C-E432-FF99-093A-0B8969FBC84D}"/>
              </a:ext>
            </a:extLst>
          </p:cNvPr>
          <p:cNvPicPr preferRelativeResize="0"/>
          <p:nvPr/>
        </p:nvPicPr>
        <p:blipFill>
          <a:blip r:embed="rId9">
            <a:alphaModFix/>
          </a:blip>
          <a:stretch>
            <a:fillRect/>
          </a:stretch>
        </p:blipFill>
        <p:spPr>
          <a:xfrm rot="18900002">
            <a:off x="5108250" y="3933270"/>
            <a:ext cx="3109435" cy="1151001"/>
          </a:xfrm>
          <a:prstGeom prst="rect">
            <a:avLst/>
          </a:prstGeom>
          <a:noFill/>
          <a:ln>
            <a:noFill/>
          </a:ln>
        </p:spPr>
      </p:pic>
      <p:sp>
        <p:nvSpPr>
          <p:cNvPr id="25" name="Cube 24">
            <a:extLst>
              <a:ext uri="{FF2B5EF4-FFF2-40B4-BE49-F238E27FC236}">
                <a16:creationId xmlns:a16="http://schemas.microsoft.com/office/drawing/2014/main" id="{66665046-C4D2-4000-9CAC-EDB94B7453EE}"/>
              </a:ext>
            </a:extLst>
          </p:cNvPr>
          <p:cNvSpPr>
            <a:spLocks noChangeAspect="1"/>
          </p:cNvSpPr>
          <p:nvPr/>
        </p:nvSpPr>
        <p:spPr>
          <a:xfrm>
            <a:off x="5227078" y="3221094"/>
            <a:ext cx="2974028" cy="2782927"/>
          </a:xfrm>
          <a:prstGeom prst="cube">
            <a:avLst/>
          </a:prstGeom>
          <a:solidFill>
            <a:srgbClr val="FF6600"/>
          </a:solidFill>
          <a:ln>
            <a:solidFill>
              <a:srgbClr val="FF660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32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chuột</a:t>
            </a:r>
            <a:endPar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61" name="Cube 60">
            <a:extLst>
              <a:ext uri="{FF2B5EF4-FFF2-40B4-BE49-F238E27FC236}">
                <a16:creationId xmlns:a16="http://schemas.microsoft.com/office/drawing/2014/main" id="{0C247FC9-1394-4FBF-908E-76F184A9CE54}"/>
              </a:ext>
            </a:extLst>
          </p:cNvPr>
          <p:cNvSpPr>
            <a:spLocks noChangeAspect="1"/>
          </p:cNvSpPr>
          <p:nvPr/>
        </p:nvSpPr>
        <p:spPr>
          <a:xfrm>
            <a:off x="8002220" y="3221348"/>
            <a:ext cx="2933788" cy="2745274"/>
          </a:xfrm>
          <a:prstGeom prst="cube">
            <a:avLst/>
          </a:prstGeom>
          <a:solidFill>
            <a:srgbClr val="00B050"/>
          </a:solidFill>
          <a:ln>
            <a:solidFill>
              <a:srgbClr val="00B05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Con </a:t>
            </a:r>
            <a:r>
              <a:rPr lang="en-GB" sz="32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cá</a:t>
            </a:r>
            <a:endPar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Tree>
    <p:extLst>
      <p:ext uri="{BB962C8B-B14F-4D97-AF65-F5344CB8AC3E}">
        <p14:creationId xmlns:p14="http://schemas.microsoft.com/office/powerpoint/2010/main" val="384661319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grpId="0" nodeType="clickEffect">
                                  <p:stCondLst>
                                    <p:cond delay="0"/>
                                  </p:stCondLst>
                                  <p:childTnLst>
                                    <p:animMotion origin="layout" path="M -1.92664E-6 -3.7037E-6 L 0.00105 -0.38333 " pathEditMode="relative" rAng="0" ptsTypes="AA">
                                      <p:cBhvr>
                                        <p:cTn id="6" dur="2000" fill="hold"/>
                                        <p:tgtEl>
                                          <p:spTgt spid="25"/>
                                        </p:tgtEl>
                                        <p:attrNameLst>
                                          <p:attrName>ppt_x</p:attrName>
                                          <p:attrName>ppt_y</p:attrName>
                                        </p:attrNameLst>
                                      </p:cBhvr>
                                      <p:rCtr x="52" y="-19167"/>
                                    </p:animMotion>
                                  </p:childTnLst>
                                  <p:subTnLst>
                                    <p:audio>
                                      <p:cMediaNode>
                                        <p:cTn display="0" masterRel="sameClick">
                                          <p:stCondLst>
                                            <p:cond evt="begin" delay="0">
                                              <p:tn val="5"/>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indefinite"/>
                      </p:stCondLst>
                      <p:childTnLst>
                        <p:par>
                          <p:cTn id="9" fill="hold">
                            <p:stCondLst>
                              <p:cond delay="0"/>
                            </p:stCondLst>
                            <p:childTnLst>
                              <p:par>
                                <p:cTn id="10" presetID="64" presetClass="path" presetSubtype="0" accel="50000" decel="50000" autoRev="1" fill="hold" grpId="0" nodeType="clickEffect">
                                  <p:stCondLst>
                                    <p:cond delay="0"/>
                                  </p:stCondLst>
                                  <p:childTnLst>
                                    <p:animMotion origin="layout" path="M 1.94444E-6 -9.87654E-7 L 0.00364 -0.37531 " pathEditMode="relative" rAng="0" ptsTypes="AA">
                                      <p:cBhvr>
                                        <p:cTn id="11" dur="2000" fill="hold"/>
                                        <p:tgtEl>
                                          <p:spTgt spid="26"/>
                                        </p:tgtEl>
                                        <p:attrNameLst>
                                          <p:attrName>ppt_x</p:attrName>
                                          <p:attrName>ppt_y</p:attrName>
                                        </p:attrNameLst>
                                      </p:cBhvr>
                                      <p:rCtr x="174" y="-18765"/>
                                    </p:animMotion>
                                  </p:childTnLst>
                                  <p:subTnLst>
                                    <p:audio>
                                      <p:cMediaNode vol="9000">
                                        <p:cTn display="0" masterRel="sameClick">
                                          <p:stCondLst>
                                            <p:cond evt="begin" delay="0">
                                              <p:tn val="10"/>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26"/>
                  </p:tgtEl>
                </p:cond>
              </p:nextCondLst>
            </p:seq>
            <p:seq concurrent="1" nextAc="seek">
              <p:cTn id="12" restart="whenNotActive" fill="hold" evtFilter="cancelBubble" nodeType="interactiveSeq">
                <p:stCondLst>
                  <p:cond evt="onClick" delay="0">
                    <p:tgtEl>
                      <p:spTgt spid="61"/>
                    </p:tgtEl>
                  </p:cond>
                </p:stCondLst>
                <p:endSync evt="end" delay="0">
                  <p:rtn val="all"/>
                </p:endSync>
                <p:childTnLst>
                  <p:par>
                    <p:cTn id="13" fill="hold">
                      <p:stCondLst>
                        <p:cond delay="indefinite"/>
                      </p:stCondLst>
                      <p:childTnLst>
                        <p:par>
                          <p:cTn id="14" fill="hold">
                            <p:stCondLst>
                              <p:cond delay="0"/>
                            </p:stCondLst>
                            <p:childTnLst>
                              <p:par>
                                <p:cTn id="15" presetID="64" presetClass="path" presetSubtype="0" accel="50000" decel="50000" autoRev="1" fill="hold" grpId="0" nodeType="clickEffect">
                                  <p:stCondLst>
                                    <p:cond delay="0"/>
                                  </p:stCondLst>
                                  <p:childTnLst>
                                    <p:animMotion origin="layout" path="M -1.11111E-6 -4.44444E-6 L -0.00243 -0.32407 " pathEditMode="relative" rAng="0" ptsTypes="AA">
                                      <p:cBhvr>
                                        <p:cTn id="16" dur="2000" fill="hold"/>
                                        <p:tgtEl>
                                          <p:spTgt spid="61"/>
                                        </p:tgtEl>
                                        <p:attrNameLst>
                                          <p:attrName>ppt_x</p:attrName>
                                          <p:attrName>ppt_y</p:attrName>
                                        </p:attrNameLst>
                                      </p:cBhvr>
                                      <p:rCtr x="-122" y="-16204"/>
                                    </p:animMotion>
                                  </p:childTnLst>
                                  <p:subTnLst>
                                    <p:audio>
                                      <p:cMediaNode vol="9000">
                                        <p:cTn display="0" masterRel="sameClick">
                                          <p:stCondLst>
                                            <p:cond evt="begin" delay="0">
                                              <p:tn val="15"/>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61"/>
                  </p:tgtEl>
                </p:cond>
              </p:nextCondLst>
            </p:seq>
            <p:audio>
              <p:cMediaNode vol="80000">
                <p:cTn id="17" fill="hold" display="0">
                  <p:stCondLst>
                    <p:cond delay="indefinite"/>
                  </p:stCondLst>
                  <p:endCondLst>
                    <p:cond evt="onStopAudio" delay="0">
                      <p:tgtEl>
                        <p:sldTgt/>
                      </p:tgtEl>
                    </p:cond>
                  </p:endCondLst>
                </p:cTn>
                <p:tgtEl>
                  <p:spTgt spid="65"/>
                </p:tgtEl>
              </p:cMediaNode>
            </p:audio>
          </p:childTnLst>
        </p:cTn>
      </p:par>
    </p:tnLst>
    <p:bldLst>
      <p:bldP spid="26" grpId="0" animBg="1"/>
      <p:bldP spid="25"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4786637"/>
            <a:ext cx="1047293" cy="1795547"/>
            <a:chOff x="4320049" y="132321"/>
            <a:chExt cx="3786400" cy="6491678"/>
          </a:xfrm>
          <a:solidFill>
            <a:srgbClr val="000000">
              <a:alpha val="0"/>
            </a:srgbClr>
          </a:solidFill>
        </p:grpSpPr>
        <p:sp>
          <p:nvSpPr>
            <p:cNvPr id="7"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8"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9"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4786637"/>
            <a:ext cx="1047293" cy="1795547"/>
            <a:chOff x="4320049" y="132321"/>
            <a:chExt cx="3786400" cy="6491678"/>
          </a:xfrm>
          <a:solidFill>
            <a:srgbClr val="000000">
              <a:alpha val="0"/>
            </a:srgbClr>
          </a:solidFill>
        </p:grpSpPr>
        <p:sp>
          <p:nvSpPr>
            <p:cNvPr id="10"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1"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2"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4786637"/>
            <a:ext cx="1047293" cy="1795547"/>
            <a:chOff x="4320049" y="132321"/>
            <a:chExt cx="3786400" cy="6491678"/>
          </a:xfrm>
          <a:solidFill>
            <a:srgbClr val="000000">
              <a:alpha val="0"/>
            </a:srgbClr>
          </a:solidFill>
        </p:grpSpPr>
        <p:sp>
          <p:nvSpPr>
            <p:cNvPr id="13"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4"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8" name="M1 Group 29">
            <a:extLst>
              <a:ext uri="{FF2B5EF4-FFF2-40B4-BE49-F238E27FC236}">
                <a16:creationId xmlns:a16="http://schemas.microsoft.com/office/drawing/2014/main" id="{A137A359-F30D-495D-833B-D4943B38BBF5}"/>
              </a:ext>
            </a:extLst>
          </p:cNvPr>
          <p:cNvGrpSpPr>
            <a:grpSpLocks noChangeAspect="1"/>
          </p:cNvGrpSpPr>
          <p:nvPr/>
        </p:nvGrpSpPr>
        <p:grpSpPr>
          <a:xfrm>
            <a:off x="5116738" y="4786637"/>
            <a:ext cx="1047293" cy="1795547"/>
            <a:chOff x="4320049" y="132321"/>
            <a:chExt cx="3786400" cy="6491678"/>
          </a:xfrm>
          <a:solidFill>
            <a:srgbClr val="000000">
              <a:alpha val="0"/>
            </a:srgbClr>
          </a:solidFill>
        </p:grpSpPr>
        <p:sp>
          <p:nvSpPr>
            <p:cNvPr id="19" name="Freeform: Shape 30">
              <a:extLst>
                <a:ext uri="{FF2B5EF4-FFF2-40B4-BE49-F238E27FC236}">
                  <a16:creationId xmlns:a16="http://schemas.microsoft.com/office/drawing/2014/main" id="{FA75369C-F088-4B79-8708-5BFF6257140F}"/>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0" name="Freeform: Shape 31">
              <a:extLst>
                <a:ext uri="{FF2B5EF4-FFF2-40B4-BE49-F238E27FC236}">
                  <a16:creationId xmlns:a16="http://schemas.microsoft.com/office/drawing/2014/main" id="{812729BC-AD52-46AC-B4E3-0A2CBFD21FDA}"/>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4" name="M3 Group 35">
            <a:extLst>
              <a:ext uri="{FF2B5EF4-FFF2-40B4-BE49-F238E27FC236}">
                <a16:creationId xmlns:a16="http://schemas.microsoft.com/office/drawing/2014/main" id="{31878D42-2F8C-4EB7-B838-33F4EA12379A}"/>
              </a:ext>
            </a:extLst>
          </p:cNvPr>
          <p:cNvGrpSpPr>
            <a:grpSpLocks noChangeAspect="1"/>
          </p:cNvGrpSpPr>
          <p:nvPr/>
        </p:nvGrpSpPr>
        <p:grpSpPr>
          <a:xfrm rot="15120000">
            <a:off x="5116738" y="4786637"/>
            <a:ext cx="1047293" cy="1795547"/>
            <a:chOff x="4320049" y="132321"/>
            <a:chExt cx="3786400" cy="6491678"/>
          </a:xfrm>
          <a:solidFill>
            <a:srgbClr val="000000">
              <a:alpha val="0"/>
            </a:srgbClr>
          </a:solidFill>
        </p:grpSpPr>
        <p:sp>
          <p:nvSpPr>
            <p:cNvPr id="25" name="Freeform: Shape 36">
              <a:extLst>
                <a:ext uri="{FF2B5EF4-FFF2-40B4-BE49-F238E27FC236}">
                  <a16:creationId xmlns:a16="http://schemas.microsoft.com/office/drawing/2014/main" id="{8AA3B2FE-7444-422D-82F0-DCB62039B037}"/>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6" name="Freeform: Shape 37">
              <a:extLst>
                <a:ext uri="{FF2B5EF4-FFF2-40B4-BE49-F238E27FC236}">
                  <a16:creationId xmlns:a16="http://schemas.microsoft.com/office/drawing/2014/main" id="{8930792E-BC05-46E0-AE46-450757956BC8}"/>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7" name="M5 Group 38">
            <a:extLst>
              <a:ext uri="{FF2B5EF4-FFF2-40B4-BE49-F238E27FC236}">
                <a16:creationId xmlns:a16="http://schemas.microsoft.com/office/drawing/2014/main" id="{15DE8010-75A1-4A3D-96E5-87D7D295F71E}"/>
              </a:ext>
            </a:extLst>
          </p:cNvPr>
          <p:cNvGrpSpPr>
            <a:grpSpLocks noChangeAspect="1"/>
          </p:cNvGrpSpPr>
          <p:nvPr/>
        </p:nvGrpSpPr>
        <p:grpSpPr>
          <a:xfrm rot="17280000">
            <a:off x="5116738" y="4786637"/>
            <a:ext cx="1047293" cy="1795547"/>
            <a:chOff x="4320049" y="132321"/>
            <a:chExt cx="3786400" cy="6491678"/>
          </a:xfrm>
          <a:solidFill>
            <a:srgbClr val="000000">
              <a:alpha val="0"/>
            </a:srgbClr>
          </a:solidFill>
        </p:grpSpPr>
        <p:sp>
          <p:nvSpPr>
            <p:cNvPr id="28" name="Freeform: Shape 39">
              <a:extLst>
                <a:ext uri="{FF2B5EF4-FFF2-40B4-BE49-F238E27FC236}">
                  <a16:creationId xmlns:a16="http://schemas.microsoft.com/office/drawing/2014/main" id="{65D15F76-8D52-4CC5-8306-BC488831A35A}"/>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9" name="Freeform: Shape 40">
              <a:extLst>
                <a:ext uri="{FF2B5EF4-FFF2-40B4-BE49-F238E27FC236}">
                  <a16:creationId xmlns:a16="http://schemas.microsoft.com/office/drawing/2014/main" id="{3B5E025D-4F56-4072-85A8-88E22DAF8B12}"/>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0" name="M3 Group 41">
            <a:extLst>
              <a:ext uri="{FF2B5EF4-FFF2-40B4-BE49-F238E27FC236}">
                <a16:creationId xmlns:a16="http://schemas.microsoft.com/office/drawing/2014/main" id="{9C07D273-BDE3-42A4-8468-0843E799F678}"/>
              </a:ext>
            </a:extLst>
          </p:cNvPr>
          <p:cNvGrpSpPr>
            <a:grpSpLocks noChangeAspect="1"/>
          </p:cNvGrpSpPr>
          <p:nvPr/>
        </p:nvGrpSpPr>
        <p:grpSpPr>
          <a:xfrm rot="19440000">
            <a:off x="5116738" y="4786637"/>
            <a:ext cx="1047293" cy="1795547"/>
            <a:chOff x="4320049" y="132321"/>
            <a:chExt cx="3786400" cy="6491678"/>
          </a:xfrm>
          <a:solidFill>
            <a:srgbClr val="000000">
              <a:alpha val="0"/>
            </a:srgbClr>
          </a:solidFill>
        </p:grpSpPr>
        <p:sp>
          <p:nvSpPr>
            <p:cNvPr id="31" name="Freeform: Shape 42">
              <a:extLst>
                <a:ext uri="{FF2B5EF4-FFF2-40B4-BE49-F238E27FC236}">
                  <a16:creationId xmlns:a16="http://schemas.microsoft.com/office/drawing/2014/main" id="{6D8922CC-BB8D-430C-A3DE-8375108433FE}"/>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43">
              <a:extLst>
                <a:ext uri="{FF2B5EF4-FFF2-40B4-BE49-F238E27FC236}">
                  <a16:creationId xmlns:a16="http://schemas.microsoft.com/office/drawing/2014/main" id="{6E739947-6892-4DBA-B17D-551735DE90FB}"/>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sp>
        <p:nvSpPr>
          <p:cNvPr id="38" name="Cloud Callout 37"/>
          <p:cNvSpPr/>
          <p:nvPr/>
        </p:nvSpPr>
        <p:spPr>
          <a:xfrm>
            <a:off x="1356612" y="116806"/>
            <a:ext cx="9261094" cy="2399742"/>
          </a:xfrm>
          <a:prstGeom prst="cloudCallout">
            <a:avLst>
              <a:gd name="adj1" fmla="val -29175"/>
              <a:gd name="adj2" fmla="val 68855"/>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US" sz="5320" kern="0">
                <a:solidFill>
                  <a:srgbClr val="78302E"/>
                </a:solidFill>
                <a:latin typeface="Arial"/>
                <a:ea typeface="Arial-Rounded" panose="020B0500000000000000" pitchFamily="34" charset="0"/>
                <a:cs typeface="Arial-Rounded" panose="020B0500000000000000" pitchFamily="34" charset="0"/>
                <a:sym typeface="Arial"/>
              </a:rPr>
              <a:t>Chúc mừng </a:t>
            </a:r>
          </a:p>
          <a:p>
            <a:pPr algn="ctr" defTabSz="912114">
              <a:buClr>
                <a:srgbClr val="000000"/>
              </a:buClr>
              <a:defRPr/>
            </a:pPr>
            <a:r>
              <a:rPr lang="en-US" sz="5320" kern="0">
                <a:solidFill>
                  <a:srgbClr val="78302E"/>
                </a:solidFill>
                <a:latin typeface="Arial"/>
                <a:ea typeface="Arial-Rounded" panose="020B0500000000000000" pitchFamily="34" charset="0"/>
                <a:cs typeface="Arial-Rounded" panose="020B0500000000000000" pitchFamily="34" charset="0"/>
                <a:sym typeface="Arial"/>
              </a:rPr>
              <a:t>các bạn!</a:t>
            </a:r>
            <a:endParaRPr lang="en-US" sz="5320" kern="0" dirty="0">
              <a:solidFill>
                <a:srgbClr val="78302E"/>
              </a:solidFill>
              <a:latin typeface="Arial"/>
              <a:ea typeface="Arial-Rounded" panose="020B0500000000000000" pitchFamily="34" charset="0"/>
              <a:cs typeface="Arial-Rounded" panose="020B0500000000000000" pitchFamily="34" charset="0"/>
              <a:sym typeface="Arial"/>
            </a:endParaRPr>
          </a:p>
        </p:txBody>
      </p:sp>
      <p:sp>
        <p:nvSpPr>
          <p:cNvPr id="4" name="TextBox 3">
            <a:extLst>
              <a:ext uri="{FF2B5EF4-FFF2-40B4-BE49-F238E27FC236}">
                <a16:creationId xmlns:a16="http://schemas.microsoft.com/office/drawing/2014/main" id="{79F54F78-0F66-77D3-9CF3-FB2A1811D873}"/>
              </a:ext>
            </a:extLst>
          </p:cNvPr>
          <p:cNvSpPr txBox="1"/>
          <p:nvPr/>
        </p:nvSpPr>
        <p:spPr>
          <a:xfrm>
            <a:off x="8645251" y="6505647"/>
            <a:ext cx="3531668" cy="338554"/>
          </a:xfrm>
          <a:prstGeom prst="rect">
            <a:avLst/>
          </a:prstGeom>
          <a:noFill/>
        </p:spPr>
        <p:txBody>
          <a:bodyPr wrap="square" rtlCol="0">
            <a:spAutoFit/>
          </a:bodyPr>
          <a:lstStyle/>
          <a:p>
            <a:pPr>
              <a:buClr>
                <a:srgbClr val="000000"/>
              </a:buClr>
              <a:defRPr/>
            </a:pPr>
            <a:r>
              <a:rPr lang="en-US" sz="1600" kern="0">
                <a:solidFill>
                  <a:srgbClr val="CCE7AF"/>
                </a:solidFill>
                <a:latin typeface="Amazone" panose="03020702060507090A04" pitchFamily="66" charset="0"/>
                <a:cs typeface="Arial"/>
                <a:sym typeface="Arial"/>
              </a:rPr>
              <a:t>Kho game Linh Phan_0916.604.268</a:t>
            </a:r>
          </a:p>
        </p:txBody>
      </p:sp>
      <p:pic>
        <p:nvPicPr>
          <p:cNvPr id="5" name="Picture 4">
            <a:extLst>
              <a:ext uri="{FF2B5EF4-FFF2-40B4-BE49-F238E27FC236}">
                <a16:creationId xmlns:a16="http://schemas.microsoft.com/office/drawing/2014/main" id="{DB3AB4E9-6F45-B020-B447-87E39EDE4CC4}"/>
              </a:ext>
            </a:extLst>
          </p:cNvPr>
          <p:cNvPicPr>
            <a:picLocks noChangeAspect="1"/>
          </p:cNvPicPr>
          <p:nvPr/>
        </p:nvPicPr>
        <p:blipFill>
          <a:blip r:embed="rId3"/>
          <a:stretch>
            <a:fillRect/>
          </a:stretch>
        </p:blipFill>
        <p:spPr>
          <a:xfrm>
            <a:off x="5823335" y="1830983"/>
            <a:ext cx="5638641" cy="5638641"/>
          </a:xfrm>
          <a:prstGeom prst="rect">
            <a:avLst/>
          </a:prstGeom>
        </p:spPr>
      </p:pic>
      <p:pic>
        <p:nvPicPr>
          <p:cNvPr id="16" name="Picture 15">
            <a:extLst>
              <a:ext uri="{FF2B5EF4-FFF2-40B4-BE49-F238E27FC236}">
                <a16:creationId xmlns:a16="http://schemas.microsoft.com/office/drawing/2014/main" id="{E76F5A89-114A-1ADD-5236-6808BB53CD4C}"/>
              </a:ext>
            </a:extLst>
          </p:cNvPr>
          <p:cNvPicPr>
            <a:picLocks noChangeAspect="1"/>
          </p:cNvPicPr>
          <p:nvPr/>
        </p:nvPicPr>
        <p:blipFill>
          <a:blip r:embed="rId4"/>
          <a:stretch>
            <a:fillRect/>
          </a:stretch>
        </p:blipFill>
        <p:spPr>
          <a:xfrm>
            <a:off x="730026" y="2574493"/>
            <a:ext cx="2802953" cy="4828208"/>
          </a:xfrm>
          <a:prstGeom prst="rect">
            <a:avLst/>
          </a:prstGeom>
        </p:spPr>
      </p:pic>
    </p:spTree>
    <p:extLst>
      <p:ext uri="{BB962C8B-B14F-4D97-AF65-F5344CB8AC3E}">
        <p14:creationId xmlns:p14="http://schemas.microsoft.com/office/powerpoint/2010/main" val="30193315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D10A9-A115-95C2-106D-FC9328FE337F}"/>
              </a:ext>
            </a:extLst>
          </p:cNvPr>
          <p:cNvPicPr>
            <a:picLocks noChangeAspect="1"/>
          </p:cNvPicPr>
          <p:nvPr/>
        </p:nvPicPr>
        <p:blipFill>
          <a:blip r:embed="rId2"/>
          <a:stretch>
            <a:fillRect/>
          </a:stretch>
        </p:blipFill>
        <p:spPr>
          <a:xfrm>
            <a:off x="1939295" y="2185695"/>
            <a:ext cx="8675360" cy="2353260"/>
          </a:xfrm>
          <a:prstGeom prst="rect">
            <a:avLst/>
          </a:prstGeom>
        </p:spPr>
      </p:pic>
      <p:sp>
        <p:nvSpPr>
          <p:cNvPr id="3" name="Content Placeholder 2">
            <a:extLst>
              <a:ext uri="{FF2B5EF4-FFF2-40B4-BE49-F238E27FC236}">
                <a16:creationId xmlns:a16="http://schemas.microsoft.com/office/drawing/2014/main" id="{60C460F0-D26D-4995-9DF6-5B18A454FF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388492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4284FE2-1CE2-E3F9-A74D-8467657FEC8E}"/>
              </a:ext>
            </a:extLst>
          </p:cNvPr>
          <p:cNvPicPr>
            <a:picLocks noChangeAspect="1"/>
          </p:cNvPicPr>
          <p:nvPr/>
        </p:nvPicPr>
        <p:blipFill>
          <a:blip r:embed="rId2"/>
          <a:stretch>
            <a:fillRect/>
          </a:stretch>
        </p:blipFill>
        <p:spPr>
          <a:xfrm>
            <a:off x="4126801" y="1278585"/>
            <a:ext cx="4395597" cy="1176630"/>
          </a:xfrm>
          <a:prstGeom prst="rect">
            <a:avLst/>
          </a:prstGeom>
        </p:spPr>
      </p:pic>
      <p:pic>
        <p:nvPicPr>
          <p:cNvPr id="24" name="图片 1" descr="588ku_d86e2212d3e726cc7abb62f88b3a8de2_12503752">
            <a:extLst>
              <a:ext uri="{FF2B5EF4-FFF2-40B4-BE49-F238E27FC236}">
                <a16:creationId xmlns:a16="http://schemas.microsoft.com/office/drawing/2014/main" id="{8C0C8B1B-57BC-E83D-0582-FBF0B91C6CFB}"/>
              </a:ext>
            </a:extLst>
          </p:cNvPr>
          <p:cNvPicPr>
            <a:picLocks noChangeAspect="1"/>
          </p:cNvPicPr>
          <p:nvPr/>
        </p:nvPicPr>
        <p:blipFill>
          <a:blip r:embed="rId3"/>
          <a:srcRect l="11471" t="26223" r="12879" b="20562"/>
          <a:stretch>
            <a:fillRect/>
          </a:stretch>
        </p:blipFill>
        <p:spPr>
          <a:xfrm>
            <a:off x="0" y="73691"/>
            <a:ext cx="2085975" cy="1316959"/>
          </a:xfrm>
          <a:prstGeom prst="rect">
            <a:avLst/>
          </a:prstGeom>
        </p:spPr>
      </p:pic>
      <p:pic>
        <p:nvPicPr>
          <p:cNvPr id="26" name="Picture 25">
            <a:extLst>
              <a:ext uri="{FF2B5EF4-FFF2-40B4-BE49-F238E27FC236}">
                <a16:creationId xmlns:a16="http://schemas.microsoft.com/office/drawing/2014/main" id="{E8D01651-2E48-8A65-AE71-5A5EA0FADB5E}"/>
              </a:ext>
            </a:extLst>
          </p:cNvPr>
          <p:cNvPicPr>
            <a:picLocks noChangeAspect="1"/>
          </p:cNvPicPr>
          <p:nvPr/>
        </p:nvPicPr>
        <p:blipFill>
          <a:blip r:embed="rId4"/>
          <a:stretch>
            <a:fillRect/>
          </a:stretch>
        </p:blipFill>
        <p:spPr>
          <a:xfrm>
            <a:off x="124893" y="339805"/>
            <a:ext cx="1731414" cy="1072989"/>
          </a:xfrm>
          <a:prstGeom prst="rect">
            <a:avLst/>
          </a:prstGeom>
        </p:spPr>
      </p:pic>
      <p:pic>
        <p:nvPicPr>
          <p:cNvPr id="29" name="Picture 28">
            <a:extLst>
              <a:ext uri="{FF2B5EF4-FFF2-40B4-BE49-F238E27FC236}">
                <a16:creationId xmlns:a16="http://schemas.microsoft.com/office/drawing/2014/main" id="{5E0AAC93-EB2B-D84B-FFD2-FC9AF86376FD}"/>
              </a:ext>
            </a:extLst>
          </p:cNvPr>
          <p:cNvPicPr>
            <a:picLocks noChangeAspect="1"/>
          </p:cNvPicPr>
          <p:nvPr/>
        </p:nvPicPr>
        <p:blipFill>
          <a:blip r:embed="rId5"/>
          <a:stretch>
            <a:fillRect/>
          </a:stretch>
        </p:blipFill>
        <p:spPr>
          <a:xfrm>
            <a:off x="2727668" y="2322754"/>
            <a:ext cx="6736664" cy="2645893"/>
          </a:xfrm>
          <a:prstGeom prst="rect">
            <a:avLst/>
          </a:prstGeom>
        </p:spPr>
      </p:pic>
    </p:spTree>
    <p:extLst>
      <p:ext uri="{BB962C8B-B14F-4D97-AF65-F5344CB8AC3E}">
        <p14:creationId xmlns:p14="http://schemas.microsoft.com/office/powerpoint/2010/main" val="8809100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ppy Indian Independence Day! by Slidesgo">
  <a:themeElements>
    <a:clrScheme name="Simple Light">
      <a:dk1>
        <a:srgbClr val="232228"/>
      </a:dk1>
      <a:lt1>
        <a:srgbClr val="FFFFFF"/>
      </a:lt1>
      <a:dk2>
        <a:srgbClr val="663717"/>
      </a:dk2>
      <a:lt2>
        <a:srgbClr val="CC7646"/>
      </a:lt2>
      <a:accent1>
        <a:srgbClr val="F49019"/>
      </a:accent1>
      <a:accent2>
        <a:srgbClr val="548E11"/>
      </a:accent2>
      <a:accent3>
        <a:srgbClr val="FFEBCF"/>
      </a:accent3>
      <a:accent4>
        <a:srgbClr val="D63827"/>
      </a:accent4>
      <a:accent5>
        <a:srgbClr val="BBB533"/>
      </a:accent5>
      <a:accent6>
        <a:srgbClr val="FFD9A8"/>
      </a:accent6>
      <a:hlink>
        <a:srgbClr val="2322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259</TotalTime>
  <Words>2401</Words>
  <Application>Microsoft Office PowerPoint</Application>
  <PresentationFormat>Widescreen</PresentationFormat>
  <Paragraphs>141</Paragraphs>
  <Slides>27</Slides>
  <Notes>8</Notes>
  <HiddenSlides>0</HiddenSlides>
  <MMClips>3</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27</vt:i4>
      </vt:variant>
    </vt:vector>
  </HeadingPairs>
  <TitlesOfParts>
    <vt:vector size="43" baseType="lpstr">
      <vt:lpstr>Amazone</vt:lpstr>
      <vt:lpstr>Arial</vt:lpstr>
      <vt:lpstr>Arial-Rounded</vt:lpstr>
      <vt:lpstr>Calibri</vt:lpstr>
      <vt:lpstr>Calibri Light</vt:lpstr>
      <vt:lpstr>Cambria</vt:lpstr>
      <vt:lpstr>Chau Philomene One</vt:lpstr>
      <vt:lpstr>Hind</vt:lpstr>
      <vt:lpstr>iCiel Pony</vt:lpstr>
      <vt:lpstr>Karla</vt:lpstr>
      <vt:lpstr>Laila</vt:lpstr>
      <vt:lpstr>Times New Roman</vt:lpstr>
      <vt:lpstr>Varela Round</vt:lpstr>
      <vt:lpstr>Custom Design</vt:lpstr>
      <vt:lpstr>1_Custom Design</vt:lpstr>
      <vt:lpstr>Happy Indian Independence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Nghe kể chuyện:</vt:lpstr>
      <vt:lpstr>1. Nghe kể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Trao đổi với bạn: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Vũ Kim Ngân</cp:lastModifiedBy>
  <cp:revision>51</cp:revision>
  <dcterms:created xsi:type="dcterms:W3CDTF">2024-05-14T07:25:39Z</dcterms:created>
  <dcterms:modified xsi:type="dcterms:W3CDTF">2025-09-08T13:54:30Z</dcterms:modified>
  <cp:category>9Slide.vn</cp:category>
</cp:coreProperties>
</file>