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38"/>
  </p:notesMasterIdLst>
  <p:sldIdLst>
    <p:sldId id="646" r:id="rId7"/>
    <p:sldId id="349" r:id="rId8"/>
    <p:sldId id="4411" r:id="rId9"/>
    <p:sldId id="295" r:id="rId10"/>
    <p:sldId id="397" r:id="rId11"/>
    <p:sldId id="487" r:id="rId12"/>
    <p:sldId id="488" r:id="rId13"/>
    <p:sldId id="4415" r:id="rId14"/>
    <p:sldId id="4419" r:id="rId15"/>
    <p:sldId id="365" r:id="rId16"/>
    <p:sldId id="405" r:id="rId17"/>
    <p:sldId id="528" r:id="rId18"/>
    <p:sldId id="530" r:id="rId19"/>
    <p:sldId id="531" r:id="rId20"/>
    <p:sldId id="532" r:id="rId21"/>
    <p:sldId id="406" r:id="rId22"/>
    <p:sldId id="4416" r:id="rId23"/>
    <p:sldId id="460" r:id="rId24"/>
    <p:sldId id="479" r:id="rId25"/>
    <p:sldId id="466" r:id="rId26"/>
    <p:sldId id="526" r:id="rId27"/>
    <p:sldId id="4417" r:id="rId28"/>
    <p:sldId id="468" r:id="rId29"/>
    <p:sldId id="469" r:id="rId30"/>
    <p:sldId id="396" r:id="rId31"/>
    <p:sldId id="318" r:id="rId32"/>
    <p:sldId id="4413" r:id="rId33"/>
    <p:sldId id="4414" r:id="rId34"/>
    <p:sldId id="346" r:id="rId35"/>
    <p:sldId id="534"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5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816" autoAdjust="0"/>
  </p:normalViewPr>
  <p:slideViewPr>
    <p:cSldViewPr snapToGrid="0">
      <p:cViewPr varScale="1">
        <p:scale>
          <a:sx n="64" d="100"/>
          <a:sy n="64" d="100"/>
        </p:scale>
        <p:origin x="28" y="106"/>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755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970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3</a:t>
            </a:fld>
            <a:endParaRPr lang="en-US"/>
          </a:p>
        </p:txBody>
      </p:sp>
    </p:spTree>
    <p:extLst>
      <p:ext uri="{BB962C8B-B14F-4D97-AF65-F5344CB8AC3E}">
        <p14:creationId xmlns:p14="http://schemas.microsoft.com/office/powerpoint/2010/main" val="24271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đọc mẫu</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6</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hỏi thì có câu TL</a:t>
            </a:r>
          </a:p>
        </p:txBody>
      </p:sp>
      <p:sp>
        <p:nvSpPr>
          <p:cNvPr id="4" name="Slide Number Placeholder 3"/>
          <p:cNvSpPr>
            <a:spLocks noGrp="1"/>
          </p:cNvSpPr>
          <p:nvPr>
            <p:ph type="sldNum" sz="quarter" idx="5"/>
          </p:nvPr>
        </p:nvSpPr>
        <p:spPr/>
        <p:txBody>
          <a:bodyPr/>
          <a:lstStyle/>
          <a:p>
            <a:fld id="{B208B395-2C21-4C6D-816C-E79C7585010A}" type="slidenum">
              <a:rPr lang="en-US" smtClean="0"/>
              <a:t>12</a:t>
            </a:fld>
            <a:endParaRPr lang="en-US"/>
          </a:p>
        </p:txBody>
      </p:sp>
    </p:spTree>
    <p:extLst>
      <p:ext uri="{BB962C8B-B14F-4D97-AF65-F5344CB8AC3E}">
        <p14:creationId xmlns:p14="http://schemas.microsoft.com/office/powerpoint/2010/main" val="2740977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15</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569F-9AA2-4440-A7AE-4B70B05107FF}"/>
              </a:ext>
            </a:extLst>
          </p:cNvPr>
          <p:cNvSpPr>
            <a:spLocks noGrp="1"/>
          </p:cNvSpPr>
          <p:nvPr>
            <p:ph type="dt" sz="half" idx="10"/>
          </p:nvPr>
        </p:nvSpPr>
        <p:spPr/>
        <p:txBody>
          <a:bodyPr/>
          <a:lstStyle/>
          <a:p>
            <a:fld id="{D119E34F-6D4D-44FA-9068-21642AD9CE05}" type="datetimeFigureOut">
              <a:rPr lang="en-US" smtClean="0"/>
              <a:t>9/8/2025</a:t>
            </a:fld>
            <a:endParaRPr lang="en-US"/>
          </a:p>
        </p:txBody>
      </p:sp>
      <p:sp>
        <p:nvSpPr>
          <p:cNvPr id="3" name="Footer Placeholder 2">
            <a:extLst>
              <a:ext uri="{FF2B5EF4-FFF2-40B4-BE49-F238E27FC236}">
                <a16:creationId xmlns:a16="http://schemas.microsoft.com/office/drawing/2014/main"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1AB30E4-FF26-46FA-96CA-9C3CEE6F43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0753821-9ADF-4C90-8A0D-3F79A2A9F7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CF1DEF-402F-4F81-AA54-29A1962F66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1E5F005-36A9-4385-856B-E61D581D75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8AA7212-E722-46BE-A334-87E081AC2B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9/8/2025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E64494F-1CE3-4C78-ACC2-FD02C7CEB0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3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gif"/><Relationship Id="rId1" Type="http://schemas.openxmlformats.org/officeDocument/2006/relationships/slideLayout" Target="../slideLayouts/slideLayout18.xml"/><Relationship Id="rId5" Type="http://schemas.openxmlformats.org/officeDocument/2006/relationships/image" Target="../media/image3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3"/>
          <a:stretch>
            <a:fillRect/>
          </a:stretch>
        </p:blipFill>
        <p:spPr>
          <a:xfrm>
            <a:off x="3589026" y="1778234"/>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3"/>
          <a:stretch>
            <a:fillRect/>
          </a:stretch>
        </p:blipFill>
        <p:spPr>
          <a:xfrm>
            <a:off x="789353" y="750823"/>
            <a:ext cx="10632345" cy="2975105"/>
          </a:xfrm>
          <a:prstGeom prst="rect">
            <a:avLst/>
          </a:prstGeom>
        </p:spPr>
      </p:pic>
    </p:spTree>
    <p:extLst>
      <p:ext uri="{BB962C8B-B14F-4D97-AF65-F5344CB8AC3E}">
        <p14:creationId xmlns:p14="http://schemas.microsoft.com/office/powerpoint/2010/main" val="3844744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Nhóm 5">
            <a:extLst>
              <a:ext uri="{FF2B5EF4-FFF2-40B4-BE49-F238E27FC236}">
                <a16:creationId xmlns:a16="http://schemas.microsoft.com/office/drawing/2014/main" id="{A243C376-1530-BE65-243E-CE8CA79F06B7}"/>
              </a:ext>
            </a:extLst>
          </p:cNvPr>
          <p:cNvGrpSpPr/>
          <p:nvPr/>
        </p:nvGrpSpPr>
        <p:grpSpPr>
          <a:xfrm>
            <a:off x="2356553" y="2352316"/>
            <a:ext cx="3961236" cy="2248639"/>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2341474" y="2791306"/>
            <a:ext cx="3683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Arial-BoldMT"/>
              </a:rPr>
              <a:t>Đằm</a:t>
            </a:r>
            <a:r>
              <a:rPr lang="en-US" sz="3200" b="1" dirty="0">
                <a:solidFill>
                  <a:srgbClr val="002060"/>
                </a:solidFill>
                <a:latin typeface="Arial-BoldMT"/>
              </a:rPr>
              <a:t> </a:t>
            </a:r>
            <a:r>
              <a:rPr lang="en-US" sz="3200" b="1" err="1">
                <a:solidFill>
                  <a:srgbClr val="002060"/>
                </a:solidFill>
                <a:latin typeface="Arial-BoldMT"/>
              </a:rPr>
              <a:t>mình</a:t>
            </a:r>
            <a:r>
              <a:rPr lang="en-US" sz="3200" b="1">
                <a:solidFill>
                  <a:srgbClr val="002060"/>
                </a:solidFill>
                <a:latin typeface="Arial-BoldMT"/>
              </a:rPr>
              <a:t>:</a:t>
            </a:r>
            <a:endParaRPr kumimoji="0" lang="en-US" sz="3200" b="0" i="0" u="none" strike="noStrike" kern="1200" cap="none" spc="0" normalizeH="0" baseline="0" noProof="0" dirty="0">
              <a:ln>
                <a:noFill/>
              </a:ln>
              <a:solidFill>
                <a:srgbClr val="002060"/>
              </a:solidFill>
              <a:effectLst/>
              <a:uLnTx/>
              <a:uFillTx/>
              <a:latin typeface="ArialMT"/>
              <a:ea typeface="+mn-ea"/>
              <a:cs typeface="+mn-cs"/>
            </a:endParaRPr>
          </a:p>
        </p:txBody>
      </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501" y="1964190"/>
            <a:ext cx="616102" cy="776254"/>
          </a:xfrm>
          <a:prstGeom prst="rect">
            <a:avLst/>
          </a:prstGeom>
        </p:spPr>
      </p:pic>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2172900"/>
            <a:ext cx="4191222" cy="27731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6014A4C-F702-46FB-BB7C-5CD50785BC03}"/>
              </a:ext>
            </a:extLst>
          </p:cNvPr>
          <p:cNvSpPr txBox="1"/>
          <p:nvPr/>
        </p:nvSpPr>
        <p:spPr>
          <a:xfrm>
            <a:off x="2427320" y="3354255"/>
            <a:ext cx="36833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2060"/>
                </a:solidFill>
                <a:effectLst/>
                <a:uLnTx/>
                <a:uFillTx/>
                <a:latin typeface="Arial-ItalicMT"/>
                <a:ea typeface="+mn-ea"/>
                <a:cs typeface="+mn-cs"/>
              </a:rPr>
              <a:t>Ngâm </a:t>
            </a:r>
            <a:r>
              <a:rPr kumimoji="0" lang="en-US" sz="32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32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2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32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2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32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2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32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554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4"/>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266" y="1682706"/>
            <a:ext cx="6259893" cy="38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id="{0820EB8D-F8C8-68E2-C557-DDA339626DCC}"/>
              </a:ext>
            </a:extLst>
          </p:cNvPr>
          <p:cNvGrpSpPr/>
          <p:nvPr/>
        </p:nvGrpSpPr>
        <p:grpSpPr>
          <a:xfrm>
            <a:off x="173418" y="1374441"/>
            <a:ext cx="12257691"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a:t>
              </a:r>
              <a:r>
                <a:rPr lang="vi-VN" sz="3000" kern="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nắng chi</a:t>
              </a:r>
              <a:r>
                <a:rPr lang="en-US" sz="3000" kern="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ế</a:t>
              </a:r>
              <a:r>
                <a:rPr lang="vi-VN" sz="3000" kern="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u </a:t>
              </a: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7536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B0D248-5CAB-4857-95E8-88966E1AF860}"/>
              </a:ext>
            </a:extLst>
          </p:cNvPr>
          <p:cNvGrpSpPr/>
          <p:nvPr/>
        </p:nvGrpSpPr>
        <p:grpSpPr>
          <a:xfrm>
            <a:off x="0" y="418280"/>
            <a:ext cx="12054841" cy="1344184"/>
            <a:chOff x="0" y="397752"/>
            <a:chExt cx="9041131" cy="1008138"/>
          </a:xfrm>
        </p:grpSpPr>
        <p:sp>
          <p:nvSpPr>
            <p:cNvPr id="4" name="Rectangle: Rounded Corners 3">
              <a:extLst>
                <a:ext uri="{FF2B5EF4-FFF2-40B4-BE49-F238E27FC236}">
                  <a16:creationId xmlns:a16="http://schemas.microsoft.com/office/drawing/2014/main" id="{20AA0D4F-5FD9-4A0B-824E-C73131031466}"/>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a:solidFill>
                    <a:srgbClr val="002060"/>
                  </a:solidFill>
                  <a:latin typeface="Calibri" panose="020F0502020204030204" pitchFamily="34" charset="0"/>
                  <a:cs typeface="Calibri" panose="020F0502020204030204" pitchFamily="34" charset="0"/>
                  <a:sym typeface="Arial"/>
                </a:rPr>
                <a:t>Ý 1: Khung cảnh thiên nhiên tươi đẹp, yên bình.</a:t>
              </a:r>
            </a:p>
          </p:txBody>
        </p:sp>
        <p:sp>
          <p:nvSpPr>
            <p:cNvPr id="5" name="Freeform 14">
              <a:extLst>
                <a:ext uri="{FF2B5EF4-FFF2-40B4-BE49-F238E27FC236}">
                  <a16:creationId xmlns:a16="http://schemas.microsoft.com/office/drawing/2014/main" id="{F2025993-F2E2-45CC-874E-98891ACA1E4A}"/>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EBB38FE7-8875-4E12-B875-475CA68670EA}"/>
              </a:ext>
            </a:extLst>
          </p:cNvPr>
          <p:cNvPicPr>
            <a:picLocks noChangeAspect="1"/>
          </p:cNvPicPr>
          <p:nvPr/>
        </p:nvPicPr>
        <p:blipFill>
          <a:blip r:embed="rId3"/>
          <a:stretch>
            <a:fillRect/>
          </a:stretch>
        </p:blipFill>
        <p:spPr>
          <a:xfrm>
            <a:off x="3992818" y="2063699"/>
            <a:ext cx="3619500" cy="4029075"/>
          </a:xfrm>
          <a:prstGeom prst="rect">
            <a:avLst/>
          </a:prstGeom>
        </p:spPr>
      </p:pic>
    </p:spTree>
    <p:extLst>
      <p:ext uri="{BB962C8B-B14F-4D97-AF65-F5344CB8AC3E}">
        <p14:creationId xmlns:p14="http://schemas.microsoft.com/office/powerpoint/2010/main" val="11702124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8367351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3"/>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40572" y="160323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3026155" y="1904625"/>
            <a:ext cx="9198347" cy="1918552"/>
          </a:xfrm>
          <a:prstGeom prst="rect">
            <a:avLst/>
          </a:prstGeom>
        </p:spPr>
      </p:pic>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594090A7-1648-4D47-8F72-200E6F62B400}"/>
              </a:ext>
            </a:extLst>
          </p:cNvPr>
          <p:cNvSpPr txBox="1"/>
          <p:nvPr/>
        </p:nvSpPr>
        <p:spPr>
          <a:xfrm>
            <a:off x="5654040" y="2710273"/>
            <a:ext cx="6113184"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10010429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B0D248-5CAB-4857-95E8-88966E1AF860}"/>
              </a:ext>
            </a:extLst>
          </p:cNvPr>
          <p:cNvGrpSpPr/>
          <p:nvPr/>
        </p:nvGrpSpPr>
        <p:grpSpPr>
          <a:xfrm>
            <a:off x="0" y="418280"/>
            <a:ext cx="12054841" cy="1344184"/>
            <a:chOff x="0" y="397752"/>
            <a:chExt cx="9041131" cy="1008138"/>
          </a:xfrm>
        </p:grpSpPr>
        <p:sp>
          <p:nvSpPr>
            <p:cNvPr id="4" name="Rectangle: Rounded Corners 3">
              <a:extLst>
                <a:ext uri="{FF2B5EF4-FFF2-40B4-BE49-F238E27FC236}">
                  <a16:creationId xmlns:a16="http://schemas.microsoft.com/office/drawing/2014/main" id="{20AA0D4F-5FD9-4A0B-824E-C73131031466}"/>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a:solidFill>
                    <a:srgbClr val="002060"/>
                  </a:solidFill>
                  <a:latin typeface="Calibri" panose="020F0502020204030204" pitchFamily="34" charset="0"/>
                  <a:cs typeface="Calibri" panose="020F0502020204030204" pitchFamily="34" charset="0"/>
                  <a:sym typeface="Arial"/>
                </a:rPr>
                <a:t>Ý 2: Sức sáng tạo của các bạn nhỏ qua trò chơi.</a:t>
              </a:r>
            </a:p>
          </p:txBody>
        </p:sp>
        <p:sp>
          <p:nvSpPr>
            <p:cNvPr id="5" name="Freeform 14">
              <a:extLst>
                <a:ext uri="{FF2B5EF4-FFF2-40B4-BE49-F238E27FC236}">
                  <a16:creationId xmlns:a16="http://schemas.microsoft.com/office/drawing/2014/main" id="{F2025993-F2E2-45CC-874E-98891ACA1E4A}"/>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08001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Rounded Corners 8">
            <a:extLst>
              <a:ext uri="{FF2B5EF4-FFF2-40B4-BE49-F238E27FC236}">
                <a16:creationId xmlns:a16="http://schemas.microsoft.com/office/drawing/2014/main" id="{1FB51C56-BA92-4C77-8B43-4EEDBABBF529}"/>
              </a:ext>
            </a:extLst>
          </p:cNvPr>
          <p:cNvSpPr/>
          <p:nvPr/>
        </p:nvSpPr>
        <p:spPr>
          <a:xfrm>
            <a:off x="1289333" y="2580436"/>
            <a:ext cx="9186263" cy="3067301"/>
          </a:xfrm>
          <a:custGeom>
            <a:avLst/>
            <a:gdLst>
              <a:gd name="connsiteX0" fmla="*/ 0 w 9186263"/>
              <a:gd name="connsiteY0" fmla="*/ 749066 h 3067301"/>
              <a:gd name="connsiteX1" fmla="*/ 638546 w 9186263"/>
              <a:gd name="connsiteY1" fmla="*/ 0 h 3067301"/>
              <a:gd name="connsiteX2" fmla="*/ 8547716 w 9186263"/>
              <a:gd name="connsiteY2" fmla="*/ 0 h 3067301"/>
              <a:gd name="connsiteX3" fmla="*/ 9186263 w 9186263"/>
              <a:gd name="connsiteY3" fmla="*/ 749066 h 3067301"/>
              <a:gd name="connsiteX4" fmla="*/ 9186263 w 9186263"/>
              <a:gd name="connsiteY4" fmla="*/ 2318235 h 3067301"/>
              <a:gd name="connsiteX5" fmla="*/ 8547716 w 9186263"/>
              <a:gd name="connsiteY5" fmla="*/ 3067301 h 3067301"/>
              <a:gd name="connsiteX6" fmla="*/ 638546 w 9186263"/>
              <a:gd name="connsiteY6" fmla="*/ 3067301 h 3067301"/>
              <a:gd name="connsiteX7" fmla="*/ 0 w 9186263"/>
              <a:gd name="connsiteY7" fmla="*/ 2318235 h 3067301"/>
              <a:gd name="connsiteX8" fmla="*/ 0 w 9186263"/>
              <a:gd name="connsiteY8" fmla="*/ 749066 h 3067301"/>
              <a:gd name="connsiteX0" fmla="*/ 0 w 9186263"/>
              <a:gd name="connsiteY0" fmla="*/ 749066 h 3067301"/>
              <a:gd name="connsiteX1" fmla="*/ 638546 w 9186263"/>
              <a:gd name="connsiteY1" fmla="*/ 0 h 3067301"/>
              <a:gd name="connsiteX2" fmla="*/ 8547716 w 9186263"/>
              <a:gd name="connsiteY2" fmla="*/ 0 h 3067301"/>
              <a:gd name="connsiteX3" fmla="*/ 9186263 w 9186263"/>
              <a:gd name="connsiteY3" fmla="*/ 749066 h 3067301"/>
              <a:gd name="connsiteX4" fmla="*/ 9186263 w 9186263"/>
              <a:gd name="connsiteY4" fmla="*/ 2318235 h 3067301"/>
              <a:gd name="connsiteX5" fmla="*/ 8547716 w 9186263"/>
              <a:gd name="connsiteY5" fmla="*/ 3067301 h 3067301"/>
              <a:gd name="connsiteX6" fmla="*/ 638546 w 9186263"/>
              <a:gd name="connsiteY6" fmla="*/ 3067301 h 3067301"/>
              <a:gd name="connsiteX7" fmla="*/ 0 w 9186263"/>
              <a:gd name="connsiteY7" fmla="*/ 2318235 h 3067301"/>
              <a:gd name="connsiteX8" fmla="*/ 0 w 9186263"/>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6263" h="3067301" fill="none" extrusionOk="0">
                <a:moveTo>
                  <a:pt x="0" y="749066"/>
                </a:moveTo>
                <a:cubicBezTo>
                  <a:pt x="-6217" y="358175"/>
                  <a:pt x="202262" y="-60607"/>
                  <a:pt x="638546" y="0"/>
                </a:cubicBezTo>
                <a:cubicBezTo>
                  <a:pt x="3500306" y="4869"/>
                  <a:pt x="7625713" y="-175931"/>
                  <a:pt x="8547716" y="0"/>
                </a:cubicBezTo>
                <a:cubicBezTo>
                  <a:pt x="8966879" y="21682"/>
                  <a:pt x="9116159" y="272430"/>
                  <a:pt x="9186263" y="749066"/>
                </a:cubicBezTo>
                <a:cubicBezTo>
                  <a:pt x="9180240" y="1048897"/>
                  <a:pt x="9302552" y="1760808"/>
                  <a:pt x="9186263" y="2318235"/>
                </a:cubicBezTo>
                <a:cubicBezTo>
                  <a:pt x="9243164" y="2686247"/>
                  <a:pt x="8933121" y="3029829"/>
                  <a:pt x="8547716" y="3067301"/>
                </a:cubicBezTo>
                <a:cubicBezTo>
                  <a:pt x="5155434" y="3141989"/>
                  <a:pt x="2543907" y="2923480"/>
                  <a:pt x="638546" y="3067301"/>
                </a:cubicBezTo>
                <a:cubicBezTo>
                  <a:pt x="223111" y="3049016"/>
                  <a:pt x="-77562" y="2730858"/>
                  <a:pt x="0" y="2318235"/>
                </a:cubicBezTo>
                <a:cubicBezTo>
                  <a:pt x="-91029" y="1684959"/>
                  <a:pt x="-2355" y="1115482"/>
                  <a:pt x="0" y="749066"/>
                </a:cubicBezTo>
                <a:close/>
              </a:path>
              <a:path w="9186263" h="3067301" stroke="0" extrusionOk="0">
                <a:moveTo>
                  <a:pt x="0" y="749066"/>
                </a:moveTo>
                <a:cubicBezTo>
                  <a:pt x="-7973" y="325735"/>
                  <a:pt x="226149" y="-45"/>
                  <a:pt x="638546" y="0"/>
                </a:cubicBezTo>
                <a:cubicBezTo>
                  <a:pt x="2789214" y="-381191"/>
                  <a:pt x="4578421" y="364398"/>
                  <a:pt x="8547716" y="0"/>
                </a:cubicBezTo>
                <a:cubicBezTo>
                  <a:pt x="8858017" y="-92743"/>
                  <a:pt x="9124057" y="352116"/>
                  <a:pt x="9186263" y="749066"/>
                </a:cubicBezTo>
                <a:cubicBezTo>
                  <a:pt x="9132229" y="1244751"/>
                  <a:pt x="9227304" y="1584021"/>
                  <a:pt x="9186263" y="2318235"/>
                </a:cubicBezTo>
                <a:cubicBezTo>
                  <a:pt x="9216207" y="2675326"/>
                  <a:pt x="8884533" y="3035848"/>
                  <a:pt x="8547716" y="3067301"/>
                </a:cubicBezTo>
                <a:cubicBezTo>
                  <a:pt x="4783682" y="3018445"/>
                  <a:pt x="3319500" y="3108534"/>
                  <a:pt x="638546" y="3067301"/>
                </a:cubicBezTo>
                <a:cubicBezTo>
                  <a:pt x="291003" y="3092291"/>
                  <a:pt x="-48039" y="2809179"/>
                  <a:pt x="0" y="2318235"/>
                </a:cubicBezTo>
                <a:cubicBezTo>
                  <a:pt x="-133936" y="1741083"/>
                  <a:pt x="-48933" y="1382452"/>
                  <a:pt x="0" y="749066"/>
                </a:cubicBezTo>
                <a:close/>
              </a:path>
              <a:path w="9186263" h="3067301" fill="none" stroke="0" extrusionOk="0">
                <a:moveTo>
                  <a:pt x="0" y="749066"/>
                </a:moveTo>
                <a:cubicBezTo>
                  <a:pt x="-14566" y="297808"/>
                  <a:pt x="244039" y="-26716"/>
                  <a:pt x="638546" y="0"/>
                </a:cubicBezTo>
                <a:cubicBezTo>
                  <a:pt x="3730689" y="22161"/>
                  <a:pt x="7758410" y="-117476"/>
                  <a:pt x="8547716" y="0"/>
                </a:cubicBezTo>
                <a:cubicBezTo>
                  <a:pt x="8912135" y="-1202"/>
                  <a:pt x="9132435" y="289585"/>
                  <a:pt x="9186263" y="749066"/>
                </a:cubicBezTo>
                <a:cubicBezTo>
                  <a:pt x="9158026" y="1107739"/>
                  <a:pt x="9365127" y="1682643"/>
                  <a:pt x="9186263" y="2318235"/>
                </a:cubicBezTo>
                <a:cubicBezTo>
                  <a:pt x="9243264" y="2670301"/>
                  <a:pt x="8864238" y="3007456"/>
                  <a:pt x="8547716" y="3067301"/>
                </a:cubicBezTo>
                <a:cubicBezTo>
                  <a:pt x="5221955" y="3190305"/>
                  <a:pt x="2517182" y="2985521"/>
                  <a:pt x="638546" y="3067301"/>
                </a:cubicBezTo>
                <a:cubicBezTo>
                  <a:pt x="200323" y="3077805"/>
                  <a:pt x="-56354" y="2782542"/>
                  <a:pt x="0" y="2318235"/>
                </a:cubicBezTo>
                <a:cubicBezTo>
                  <a:pt x="-110461" y="1808773"/>
                  <a:pt x="-97338" y="1169582"/>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000" b="1" i="1" kern="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000" kern="0" dirty="0">
              <a:solidFill>
                <a:srgbClr val="C00000"/>
              </a:solidFill>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2"/>
          <a:stretch>
            <a:fillRect/>
          </a:stretch>
        </p:blipFill>
        <p:spPr>
          <a:xfrm>
            <a:off x="1528520" y="747473"/>
            <a:ext cx="9992210" cy="1133954"/>
          </a:xfrm>
          <a:prstGeom prst="rect">
            <a:avLst/>
          </a:prstGeom>
        </p:spPr>
      </p:pic>
    </p:spTree>
    <p:extLst>
      <p:ext uri="{BB962C8B-B14F-4D97-AF65-F5344CB8AC3E}">
        <p14:creationId xmlns:p14="http://schemas.microsoft.com/office/powerpoint/2010/main" val="1089146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2"/>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E0499C8-7EE8-4736-B1DD-0DA8FF9D134D}"/>
              </a:ext>
            </a:extLst>
          </p:cNvPr>
          <p:cNvSpPr/>
          <p:nvPr/>
        </p:nvSpPr>
        <p:spPr>
          <a:xfrm>
            <a:off x="2535187" y="2510827"/>
            <a:ext cx="7887007"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vi-VN" sz="4267" i="1" kern="0">
                <a:solidFill>
                  <a:sysClr val="windowText" lastClr="000000"/>
                </a:solidFill>
                <a:latin typeface="Calibri" panose="020F0502020204030204" pitchFamily="34" charset="0"/>
                <a:cs typeface="Calibri" panose="020F0502020204030204" pitchFamily="34" charset="0"/>
                <a:sym typeface="Arial"/>
              </a:rPr>
              <a:t>Giọng nhẹ nhàng, hồn nhiên, vui tươi xen lẫn sự thích thú.</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3"/>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3"/>
          <a:stretch>
            <a:fillRect/>
          </a:stretch>
        </p:blipFill>
        <p:spPr>
          <a:xfrm>
            <a:off x="3089749" y="680323"/>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lạ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“u... u... u...”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“vui, vui, vui, vui...”.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“cười, cười, cười, cười...”.</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3"/>
          <a:stretch>
            <a:fillRect/>
          </a:stretch>
        </p:blipFill>
        <p:spPr>
          <a:xfrm>
            <a:off x="1348545" y="558415"/>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a:t>
            </a:r>
            <a:r>
              <a:rPr lang="vi-VN" sz="2400" dirty="0">
                <a:solidFill>
                  <a:srgbClr val="FF0000"/>
                </a:solidFill>
                <a:latin typeface="Cambria" panose="02040503050406030204" pitchFamily="18" charset="0"/>
                <a:ea typeface="Cambria" panose="02040503050406030204" pitchFamily="18" charset="0"/>
              </a:rPr>
              <a:t>lạ lắm</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a:t>
            </a:r>
            <a:r>
              <a:rPr lang="vi-VN" sz="2400" dirty="0">
                <a:solidFill>
                  <a:srgbClr val="FF0000"/>
                </a:solidFill>
                <a:latin typeface="Cambria" panose="02040503050406030204" pitchFamily="18" charset="0"/>
                <a:ea typeface="Cambria" panose="02040503050406030204" pitchFamily="18" charset="0"/>
              </a:rPr>
              <a:t>mở </a:t>
            </a:r>
            <a:r>
              <a:rPr lang="vi-VN" sz="2400" dirty="0">
                <a:latin typeface="Cambria" panose="02040503050406030204" pitchFamily="18" charset="0"/>
                <a:ea typeface="Cambria" panose="02040503050406030204" pitchFamily="18" charset="0"/>
              </a:rPr>
              <a:t>ra và cứ </a:t>
            </a:r>
            <a:r>
              <a:rPr lang="vi-VN" sz="2400" dirty="0">
                <a:solidFill>
                  <a:srgbClr val="FF0000"/>
                </a:solidFill>
                <a:latin typeface="Cambria" panose="02040503050406030204" pitchFamily="18" charset="0"/>
                <a:ea typeface="Cambria" panose="02040503050406030204" pitchFamily="18" charset="0"/>
              </a:rPr>
              <a:t>lặp lại</a:t>
            </a:r>
            <a:r>
              <a:rPr lang="vi-VN" sz="2400" dirty="0">
                <a:latin typeface="Cambria" panose="02040503050406030204" pitchFamily="18" charset="0"/>
                <a:ea typeface="Cambria" panose="02040503050406030204" pitchFamily="18" charset="0"/>
              </a:rPr>
              <a:t>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Đúng rồi</a:t>
            </a:r>
            <a:r>
              <a:rPr lang="vi-VN" sz="2400" dirty="0">
                <a:latin typeface="Cambria" panose="02040503050406030204" pitchFamily="18" charset="0"/>
                <a:ea typeface="Cambria" panose="02040503050406030204" pitchFamily="18" charset="0"/>
              </a:rPr>
              <a:t>, tớ cũng nghe thấy tiếng gió thổi hay lắm. – Điệp </a:t>
            </a:r>
            <a:r>
              <a:rPr lang="vi-VN" sz="2400" dirty="0">
                <a:solidFill>
                  <a:srgbClr val="FF0000"/>
                </a:solidFill>
                <a:latin typeface="Cambria" panose="02040503050406030204" pitchFamily="18" charset="0"/>
                <a:ea typeface="Cambria" panose="02040503050406030204" pitchFamily="18" charset="0"/>
              </a:rPr>
              <a:t>reo lên</a:t>
            </a:r>
            <a:r>
              <a:rPr lang="vi-VN" sz="2400" dirty="0">
                <a:latin typeface="Cambria" panose="02040503050406030204" pitchFamily="18" charset="0"/>
                <a:ea typeface="Cambria" panose="02040503050406030204" pitchFamily="18" charset="0"/>
              </a:rPr>
              <a:t>.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a:t>
            </a:r>
            <a:r>
              <a:rPr lang="vi-VN" sz="2400" dirty="0">
                <a:solidFill>
                  <a:srgbClr val="FF0000"/>
                </a:solidFill>
                <a:latin typeface="Cambria" panose="02040503050406030204" pitchFamily="18" charset="0"/>
                <a:ea typeface="Cambria" panose="02040503050406030204" pitchFamily="18" charset="0"/>
              </a:rPr>
              <a:t>u... u... u...</a:t>
            </a:r>
            <a:r>
              <a:rPr lang="vi-VN" sz="2400" dirty="0">
                <a:latin typeface="Cambria" panose="02040503050406030204" pitchFamily="18" charset="0"/>
                <a:ea typeface="Cambria" panose="02040503050406030204" pitchFamily="18" charset="0"/>
              </a:rPr>
              <a:t>”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a:t>
            </a:r>
            <a:r>
              <a:rPr lang="vi-VN" sz="2400" dirty="0">
                <a:solidFill>
                  <a:srgbClr val="FF0000"/>
                </a:solidFill>
                <a:latin typeface="Cambria" panose="02040503050406030204" pitchFamily="18" charset="0"/>
                <a:ea typeface="Cambria" panose="02040503050406030204" pitchFamily="18" charset="0"/>
              </a:rPr>
              <a:t>im lặng</a:t>
            </a:r>
            <a:r>
              <a:rPr lang="vi-VN" sz="2400" dirty="0">
                <a:latin typeface="Cambria" panose="02040503050406030204" pitchFamily="18" charset="0"/>
                <a:ea typeface="Cambria" panose="02040503050406030204" pitchFamily="18" charset="0"/>
              </a:rPr>
              <a:t>, đầu mình nghĩ gì sẽ nghe tiếng gió nói ra như thế. – Thành </a:t>
            </a:r>
            <a:r>
              <a:rPr lang="vi-VN" sz="2400" dirty="0">
                <a:solidFill>
                  <a:srgbClr val="FF0000"/>
                </a:solidFill>
                <a:latin typeface="Cambria" panose="02040503050406030204" pitchFamily="18" charset="0"/>
                <a:ea typeface="Cambria" panose="02040503050406030204" pitchFamily="18" charset="0"/>
              </a:rPr>
              <a:t>nhíu mày</a:t>
            </a:r>
            <a:r>
              <a:rPr lang="vi-VN" sz="2400" dirty="0">
                <a:latin typeface="Cambria" panose="02040503050406030204" pitchFamily="18" charset="0"/>
                <a:ea typeface="Cambria" panose="02040503050406030204" pitchFamily="18" charset="0"/>
              </a:rPr>
              <a:t>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a:t>
            </a:r>
            <a:r>
              <a:rPr lang="vi-VN" sz="2400" dirty="0">
                <a:solidFill>
                  <a:srgbClr val="FF0000"/>
                </a:solidFill>
                <a:latin typeface="Cambria" panose="02040503050406030204" pitchFamily="18" charset="0"/>
                <a:ea typeface="Cambria" panose="02040503050406030204" pitchFamily="18" charset="0"/>
              </a:rPr>
              <a:t>vui, vui, vui, vui.</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a:t>
            </a:r>
            <a:r>
              <a:rPr lang="vi-VN" sz="2400" dirty="0">
                <a:solidFill>
                  <a:srgbClr val="FF0000"/>
                </a:solidFill>
                <a:latin typeface="Cambria" panose="02040503050406030204" pitchFamily="18" charset="0"/>
                <a:ea typeface="Cambria" panose="02040503050406030204" pitchFamily="18" charset="0"/>
              </a:rPr>
              <a:t>cười, cười, cười, cười</a:t>
            </a:r>
            <a:r>
              <a:rPr lang="vi-VN" sz="2400" dirty="0">
                <a:latin typeface="Cambria" panose="02040503050406030204" pitchFamily="18" charset="0"/>
                <a:ea typeface="Cambria" panose="02040503050406030204" pitchFamily="18" charset="0"/>
              </a:rPr>
              <a:t>...”.</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B1AB3F97-6D8C-4869-91B2-1B26500D00B7}"/>
              </a:ext>
            </a:extLst>
          </p:cNvPr>
          <p:cNvGrpSpPr/>
          <p:nvPr/>
        </p:nvGrpSpPr>
        <p:grpSpPr>
          <a:xfrm>
            <a:off x="7086600" y="476842"/>
            <a:ext cx="4564625" cy="1686021"/>
            <a:chOff x="7086600" y="476842"/>
            <a:chExt cx="4564625" cy="1686021"/>
          </a:xfrm>
        </p:grpSpPr>
        <p:sp>
          <p:nvSpPr>
            <p:cNvPr id="3" name="Speech Bubble: Rectangle with Corners Rounded 2">
              <a:extLst>
                <a:ext uri="{FF2B5EF4-FFF2-40B4-BE49-F238E27FC236}">
                  <a16:creationId xmlns:a16="http://schemas.microsoft.com/office/drawing/2014/main" id="{D10D33B9-B979-4BF9-9DA7-684128F64E36}"/>
                </a:ext>
              </a:extLst>
            </p:cNvPr>
            <p:cNvSpPr/>
            <p:nvPr/>
          </p:nvSpPr>
          <p:spPr>
            <a:xfrm>
              <a:off x="7086600" y="476842"/>
              <a:ext cx="4564625" cy="1686021"/>
            </a:xfrm>
            <a:prstGeom prst="wedgeRoundRectCallout">
              <a:avLst>
                <a:gd name="adj1" fmla="val -34947"/>
                <a:gd name="adj2" fmla="val 67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A7F173-AE23-4B98-BB4A-B413905AB4F4}"/>
                </a:ext>
              </a:extLst>
            </p:cNvPr>
            <p:cNvSpPr txBox="1"/>
            <p:nvPr/>
          </p:nvSpPr>
          <p:spPr>
            <a:xfrm>
              <a:off x="7261663" y="558415"/>
              <a:ext cx="4069025" cy="1569660"/>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1400" b="0" i="1" u="none" strike="noStrike" kern="1200" cap="none" spc="0" normalizeH="0" baseline="0" noProof="0" dirty="0">
                <a:ln>
                  <a:noFill/>
                </a:ln>
                <a:solidFill>
                  <a:schemeClr val="bg1"/>
                </a:solidFill>
                <a:effectLst/>
                <a:uLnTx/>
                <a:uFillTx/>
                <a:latin typeface="等线" panose="020F0502020204030204"/>
              </a:endParaRPr>
            </a:p>
          </p:txBody>
        </p:sp>
      </p:grpSp>
    </p:spTree>
    <p:extLst>
      <p:ext uri="{BB962C8B-B14F-4D97-AF65-F5344CB8AC3E}">
        <p14:creationId xmlns:p14="http://schemas.microsoft.com/office/powerpoint/2010/main" val="1959629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4599137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rotWithShape="1">
          <a:blip r:embed="rId4"/>
          <a:srcRect t="-1" r="63612" b="-5026"/>
          <a:stretch/>
        </p:blipFill>
        <p:spPr>
          <a:xfrm>
            <a:off x="1249161" y="324686"/>
            <a:ext cx="4359159" cy="1050083"/>
          </a:xfrm>
          <a:prstGeom prst="rect">
            <a:avLst/>
          </a:prstGeom>
        </p:spPr>
      </p:pic>
      <p:pic>
        <p:nvPicPr>
          <p:cNvPr id="4" name="Picture 3">
            <a:extLst>
              <a:ext uri="{FF2B5EF4-FFF2-40B4-BE49-F238E27FC236}">
                <a16:creationId xmlns:a16="http://schemas.microsoft.com/office/drawing/2014/main" id="{A2002BBA-8125-41B4-B2E3-8C496723A680}"/>
              </a:ext>
            </a:extLst>
          </p:cNvPr>
          <p:cNvPicPr>
            <a:picLocks noChangeAspect="1"/>
          </p:cNvPicPr>
          <p:nvPr/>
        </p:nvPicPr>
        <p:blipFill rotWithShape="1">
          <a:blip r:embed="rId4"/>
          <a:srcRect l="53307" t="-1" r="5348" b="-5026"/>
          <a:stretch/>
        </p:blipFill>
        <p:spPr>
          <a:xfrm>
            <a:off x="5730240" y="321516"/>
            <a:ext cx="4953000" cy="1050083"/>
          </a:xfrm>
          <a:prstGeom prst="rect">
            <a:avLst/>
          </a:prstGeom>
        </p:spPr>
      </p:pic>
    </p:spTree>
    <p:extLst>
      <p:ext uri="{BB962C8B-B14F-4D97-AF65-F5344CB8AC3E}">
        <p14:creationId xmlns:p14="http://schemas.microsoft.com/office/powerpoint/2010/main" val="31542777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28">
            <a:extLst>
              <a:ext uri="{FF2B5EF4-FFF2-40B4-BE49-F238E27FC236}">
                <a16:creationId xmlns:a16="http://schemas.microsoft.com/office/drawing/2014/main" id="{0329F0D8-FBBD-4A98-8EF8-40A931D55784}"/>
              </a:ext>
            </a:extLst>
          </p:cNvPr>
          <p:cNvSpPr/>
          <p:nvPr/>
        </p:nvSpPr>
        <p:spPr>
          <a:xfrm>
            <a:off x="1673961" y="701832"/>
            <a:ext cx="9363999" cy="3870791"/>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endParaRPr lang="en-US" sz="1600"/>
          </a:p>
        </p:txBody>
      </p:sp>
      <p:sp>
        <p:nvSpPr>
          <p:cNvPr id="10" name="TextBox 9">
            <a:extLst>
              <a:ext uri="{FF2B5EF4-FFF2-40B4-BE49-F238E27FC236}">
                <a16:creationId xmlns:a16="http://schemas.microsoft.com/office/drawing/2014/main" id="{3E924C7C-861F-48D4-AB26-985B9FAA210F}"/>
              </a:ext>
            </a:extLst>
          </p:cNvPr>
          <p:cNvSpPr txBox="1"/>
          <p:nvPr/>
        </p:nvSpPr>
        <p:spPr>
          <a:xfrm>
            <a:off x="1750393" y="1504853"/>
            <a:ext cx="9287567" cy="2308324"/>
          </a:xfrm>
          <a:prstGeom prst="rect">
            <a:avLst/>
          </a:prstGeom>
          <a:noFill/>
        </p:spPr>
        <p:txBody>
          <a:bodyPr wrap="square" rtlCol="0">
            <a:spAutoFit/>
          </a:bodyPr>
          <a:lstStyle/>
          <a:p>
            <a:r>
              <a:rPr lang="en-US" sz="14400">
                <a:solidFill>
                  <a:schemeClr val="bg2">
                    <a:lumMod val="50000"/>
                  </a:schemeClr>
                </a:solidFill>
                <a:latin typeface="#9Slide07 Cadena" panose="02000503000000020004" pitchFamily="2" charset="0"/>
              </a:rPr>
              <a:t>KHÁM PHÁ</a:t>
            </a:r>
          </a:p>
        </p:txBody>
      </p:sp>
    </p:spTree>
    <p:extLst>
      <p:ext uri="{BB962C8B-B14F-4D97-AF65-F5344CB8AC3E}">
        <p14:creationId xmlns:p14="http://schemas.microsoft.com/office/powerpoint/2010/main" val="223277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2"/>
          <a:stretch>
            <a:fillRect/>
          </a:stretch>
        </p:blipFill>
        <p:spPr>
          <a:xfrm>
            <a:off x="1448114" y="384139"/>
            <a:ext cx="3074285" cy="2532546"/>
          </a:xfrm>
          <a:prstGeom prst="rect">
            <a:avLst/>
          </a:prstGeom>
        </p:spPr>
      </p:pic>
      <p:sp>
        <p:nvSpPr>
          <p:cNvPr id="8" name="Rounded Rectangular Callout 6">
            <a:extLst>
              <a:ext uri="{FF2B5EF4-FFF2-40B4-BE49-F238E27FC236}">
                <a16:creationId xmlns:a16="http://schemas.microsoft.com/office/drawing/2014/main" id="{44AE83CE-5794-45C4-AAAD-F3F1B8375EB6}"/>
              </a:ext>
            </a:extLst>
          </p:cNvPr>
          <p:cNvSpPr/>
          <p:nvPr/>
        </p:nvSpPr>
        <p:spPr>
          <a:xfrm>
            <a:off x="5207000" y="1211169"/>
            <a:ext cx="5811520" cy="1705516"/>
          </a:xfrm>
          <a:prstGeom prst="wedgeRoundRectCallout">
            <a:avLst>
              <a:gd name="adj1" fmla="val -44895"/>
              <a:gd name="adj2" fmla="val 107981"/>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8637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583895" y="1518179"/>
            <a:ext cx="11283087" cy="2853099"/>
          </a:xfrm>
          <a:custGeom>
            <a:avLst/>
            <a:gdLst>
              <a:gd name="connsiteX0" fmla="*/ 0 w 11283087"/>
              <a:gd name="connsiteY0" fmla="*/ 386680 h 2853099"/>
              <a:gd name="connsiteX1" fmla="*/ 585812 w 11283087"/>
              <a:gd name="connsiteY1" fmla="*/ 0 h 2853099"/>
              <a:gd name="connsiteX2" fmla="*/ 10697274 w 11283087"/>
              <a:gd name="connsiteY2" fmla="*/ 0 h 2853099"/>
              <a:gd name="connsiteX3" fmla="*/ 11283087 w 11283087"/>
              <a:gd name="connsiteY3" fmla="*/ 386680 h 2853099"/>
              <a:gd name="connsiteX4" fmla="*/ 11283087 w 11283087"/>
              <a:gd name="connsiteY4" fmla="*/ 2466418 h 2853099"/>
              <a:gd name="connsiteX5" fmla="*/ 10697274 w 11283087"/>
              <a:gd name="connsiteY5" fmla="*/ 2853099 h 2853099"/>
              <a:gd name="connsiteX6" fmla="*/ 585812 w 11283087"/>
              <a:gd name="connsiteY6" fmla="*/ 2853099 h 2853099"/>
              <a:gd name="connsiteX7" fmla="*/ 0 w 11283087"/>
              <a:gd name="connsiteY7" fmla="*/ 2466418 h 2853099"/>
              <a:gd name="connsiteX8" fmla="*/ 0 w 11283087"/>
              <a:gd name="connsiteY8" fmla="*/ 386680 h 2853099"/>
              <a:gd name="connsiteX0" fmla="*/ 0 w 11283087"/>
              <a:gd name="connsiteY0" fmla="*/ 386680 h 2853099"/>
              <a:gd name="connsiteX1" fmla="*/ 585812 w 11283087"/>
              <a:gd name="connsiteY1" fmla="*/ 0 h 2853099"/>
              <a:gd name="connsiteX2" fmla="*/ 10697274 w 11283087"/>
              <a:gd name="connsiteY2" fmla="*/ 0 h 2853099"/>
              <a:gd name="connsiteX3" fmla="*/ 11283087 w 11283087"/>
              <a:gd name="connsiteY3" fmla="*/ 386680 h 2853099"/>
              <a:gd name="connsiteX4" fmla="*/ 11283087 w 11283087"/>
              <a:gd name="connsiteY4" fmla="*/ 2466418 h 2853099"/>
              <a:gd name="connsiteX5" fmla="*/ 10697274 w 11283087"/>
              <a:gd name="connsiteY5" fmla="*/ 2853099 h 2853099"/>
              <a:gd name="connsiteX6" fmla="*/ 585812 w 11283087"/>
              <a:gd name="connsiteY6" fmla="*/ 2853099 h 2853099"/>
              <a:gd name="connsiteX7" fmla="*/ 0 w 11283087"/>
              <a:gd name="connsiteY7" fmla="*/ 2466418 h 2853099"/>
              <a:gd name="connsiteX8" fmla="*/ 0 w 11283087"/>
              <a:gd name="connsiteY8" fmla="*/ 386680 h 28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3087" h="2853099" fill="none" extrusionOk="0">
                <a:moveTo>
                  <a:pt x="0" y="386680"/>
                </a:moveTo>
                <a:cubicBezTo>
                  <a:pt x="3895" y="262934"/>
                  <a:pt x="318186" y="79099"/>
                  <a:pt x="585812" y="0"/>
                </a:cubicBezTo>
                <a:cubicBezTo>
                  <a:pt x="2143885" y="69927"/>
                  <a:pt x="7521684" y="622307"/>
                  <a:pt x="10697274" y="0"/>
                </a:cubicBezTo>
                <a:cubicBezTo>
                  <a:pt x="11012847" y="-38706"/>
                  <a:pt x="11199247" y="153259"/>
                  <a:pt x="11283087" y="386680"/>
                </a:cubicBezTo>
                <a:cubicBezTo>
                  <a:pt x="11403186" y="666787"/>
                  <a:pt x="11118557" y="1674296"/>
                  <a:pt x="11283087" y="2466418"/>
                </a:cubicBezTo>
                <a:cubicBezTo>
                  <a:pt x="11287299" y="2661908"/>
                  <a:pt x="10973793" y="2807090"/>
                  <a:pt x="10697274" y="2853099"/>
                </a:cubicBezTo>
                <a:cubicBezTo>
                  <a:pt x="8298412" y="2882926"/>
                  <a:pt x="3352702" y="2773793"/>
                  <a:pt x="585812" y="2853099"/>
                </a:cubicBezTo>
                <a:cubicBezTo>
                  <a:pt x="360100" y="2844358"/>
                  <a:pt x="-74840" y="2692638"/>
                  <a:pt x="0" y="2466418"/>
                </a:cubicBezTo>
                <a:cubicBezTo>
                  <a:pt x="68659" y="1460430"/>
                  <a:pt x="-6348" y="1155378"/>
                  <a:pt x="0" y="386680"/>
                </a:cubicBezTo>
                <a:close/>
              </a:path>
              <a:path w="11283087" h="2853099" stroke="0" extrusionOk="0">
                <a:moveTo>
                  <a:pt x="0" y="386680"/>
                </a:moveTo>
                <a:cubicBezTo>
                  <a:pt x="29352" y="184978"/>
                  <a:pt x="272133" y="-21412"/>
                  <a:pt x="585812" y="0"/>
                </a:cubicBezTo>
                <a:cubicBezTo>
                  <a:pt x="4199293" y="-240675"/>
                  <a:pt x="6520149" y="190047"/>
                  <a:pt x="10697274" y="0"/>
                </a:cubicBezTo>
                <a:cubicBezTo>
                  <a:pt x="10954431" y="-10460"/>
                  <a:pt x="11295867" y="170207"/>
                  <a:pt x="11283087" y="386680"/>
                </a:cubicBezTo>
                <a:cubicBezTo>
                  <a:pt x="11328601" y="1391122"/>
                  <a:pt x="11448203" y="1888394"/>
                  <a:pt x="11283087" y="2466418"/>
                </a:cubicBezTo>
                <a:cubicBezTo>
                  <a:pt x="11243099" y="2655012"/>
                  <a:pt x="11006000" y="2848551"/>
                  <a:pt x="10697274" y="2853099"/>
                </a:cubicBezTo>
                <a:cubicBezTo>
                  <a:pt x="7091513" y="2647566"/>
                  <a:pt x="2588855" y="2908164"/>
                  <a:pt x="585812" y="2853099"/>
                </a:cubicBezTo>
                <a:cubicBezTo>
                  <a:pt x="242074" y="2860062"/>
                  <a:pt x="-61540" y="2645297"/>
                  <a:pt x="0" y="2466418"/>
                </a:cubicBezTo>
                <a:cubicBezTo>
                  <a:pt x="33132" y="1413376"/>
                  <a:pt x="59375" y="869804"/>
                  <a:pt x="0" y="386680"/>
                </a:cubicBezTo>
                <a:close/>
              </a:path>
              <a:path w="11283087" h="2853099" fill="none" stroke="0" extrusionOk="0">
                <a:moveTo>
                  <a:pt x="0" y="386680"/>
                </a:moveTo>
                <a:cubicBezTo>
                  <a:pt x="29697" y="211139"/>
                  <a:pt x="311508" y="77373"/>
                  <a:pt x="585812" y="0"/>
                </a:cubicBezTo>
                <a:cubicBezTo>
                  <a:pt x="2726666" y="175722"/>
                  <a:pt x="7076166" y="256118"/>
                  <a:pt x="10697274" y="0"/>
                </a:cubicBezTo>
                <a:cubicBezTo>
                  <a:pt x="10987497" y="-51411"/>
                  <a:pt x="11249263" y="122885"/>
                  <a:pt x="11283087" y="386680"/>
                </a:cubicBezTo>
                <a:cubicBezTo>
                  <a:pt x="11436228" y="606050"/>
                  <a:pt x="11314009" y="1458811"/>
                  <a:pt x="11283087" y="2466418"/>
                </a:cubicBezTo>
                <a:cubicBezTo>
                  <a:pt x="11234881" y="2691704"/>
                  <a:pt x="10995780" y="2838876"/>
                  <a:pt x="10697274" y="2853099"/>
                </a:cubicBezTo>
                <a:cubicBezTo>
                  <a:pt x="7045597" y="2692392"/>
                  <a:pt x="5082983" y="2892766"/>
                  <a:pt x="585812" y="2853099"/>
                </a:cubicBezTo>
                <a:cubicBezTo>
                  <a:pt x="281707" y="2840335"/>
                  <a:pt x="-46146" y="2677622"/>
                  <a:pt x="0" y="2466418"/>
                </a:cubicBezTo>
                <a:cubicBezTo>
                  <a:pt x="38668" y="1534193"/>
                  <a:pt x="-34128" y="1186631"/>
                  <a:pt x="0" y="38668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671249" y="1472738"/>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3"/>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id="{D9975756-137F-4093-A274-675163B81D8F}"/>
              </a:ext>
            </a:extLst>
          </p:cNvPr>
          <p:cNvSpPr txBox="1"/>
          <p:nvPr/>
        </p:nvSpPr>
        <p:spPr>
          <a:xfrm>
            <a:off x="1498895" y="1776698"/>
            <a:ext cx="10626969" cy="2349579"/>
          </a:xfrm>
          <a:prstGeom prst="roundRect">
            <a:avLst/>
          </a:prstGeom>
          <a:noFill/>
        </p:spPr>
        <p:txBody>
          <a:bodyPr wrap="square" rtlCol="0">
            <a:spAutoFit/>
          </a:bodyPr>
          <a:lstStyle/>
          <a:p>
            <a:r>
              <a:rPr lang="en-US" sz="4400">
                <a:solidFill>
                  <a:srgbClr val="C23433"/>
                </a:solidFill>
                <a:latin typeface="Cambria" panose="02040503050406030204" pitchFamily="18" charset="0"/>
                <a:ea typeface="Cambria" panose="02040503050406030204" pitchFamily="18" charset="0"/>
              </a:rPr>
              <a:t>-Đọc </a:t>
            </a:r>
            <a:r>
              <a:rPr lang="en-US" sz="4400" dirty="0" err="1">
                <a:solidFill>
                  <a:srgbClr val="C23433"/>
                </a:solidFill>
                <a:latin typeface="Cambria" panose="02040503050406030204" pitchFamily="18" charset="0"/>
                <a:ea typeface="Cambria" panose="02040503050406030204" pitchFamily="18" charset="0"/>
              </a:rPr>
              <a:t>lại</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bài</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và</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trả</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lời</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câu</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hỏi</a:t>
            </a:r>
            <a:r>
              <a:rPr lang="en-US" sz="4400" dirty="0">
                <a:solidFill>
                  <a:srgbClr val="C23433"/>
                </a:solidFill>
                <a:latin typeface="Cambria" panose="02040503050406030204" pitchFamily="18" charset="0"/>
                <a:ea typeface="Cambria" panose="02040503050406030204" pitchFamily="18" charset="0"/>
              </a:rPr>
              <a:t>.</a:t>
            </a:r>
          </a:p>
          <a:p>
            <a:r>
              <a:rPr lang="en-US" sz="4400">
                <a:solidFill>
                  <a:srgbClr val="C23433"/>
                </a:solidFill>
                <a:latin typeface="Cambria" panose="02040503050406030204" pitchFamily="18" charset="0"/>
                <a:ea typeface="Cambria" panose="02040503050406030204" pitchFamily="18" charset="0"/>
              </a:rPr>
              <a:t>-Ôn </a:t>
            </a:r>
            <a:r>
              <a:rPr lang="en-US" sz="4400" err="1">
                <a:solidFill>
                  <a:srgbClr val="C23433"/>
                </a:solidFill>
                <a:latin typeface="Cambria" panose="02040503050406030204" pitchFamily="18" charset="0"/>
                <a:ea typeface="Cambria" panose="02040503050406030204" pitchFamily="18" charset="0"/>
              </a:rPr>
              <a:t>luyện</a:t>
            </a:r>
            <a:r>
              <a:rPr lang="en-US" sz="4400">
                <a:solidFill>
                  <a:srgbClr val="C23433"/>
                </a:solidFill>
                <a:latin typeface="Cambria" panose="02040503050406030204" pitchFamily="18" charset="0"/>
                <a:ea typeface="Cambria" panose="02040503050406030204" pitchFamily="18" charset="0"/>
              </a:rPr>
              <a:t> về Danh từ, Động </a:t>
            </a:r>
            <a:r>
              <a:rPr lang="en-US" sz="4400" dirty="0" err="1">
                <a:solidFill>
                  <a:srgbClr val="C23433"/>
                </a:solidFill>
                <a:latin typeface="Cambria" panose="02040503050406030204" pitchFamily="18" charset="0"/>
                <a:ea typeface="Cambria" panose="02040503050406030204" pitchFamily="18" charset="0"/>
              </a:rPr>
              <a:t>từ</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và</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Tính</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từ</a:t>
            </a:r>
            <a:endParaRPr lang="en-US" sz="4400" dirty="0">
              <a:solidFill>
                <a:srgbClr val="C23433"/>
              </a:solidFill>
              <a:latin typeface="Cambria" panose="02040503050406030204" pitchFamily="18" charset="0"/>
              <a:ea typeface="Cambria" panose="02040503050406030204" pitchFamily="18" charset="0"/>
            </a:endParaRPr>
          </a:p>
          <a:p>
            <a:r>
              <a:rPr lang="en-US" sz="4400">
                <a:solidFill>
                  <a:srgbClr val="C23433"/>
                </a:solidFill>
                <a:latin typeface="Cambria" panose="02040503050406030204" pitchFamily="18" charset="0"/>
                <a:ea typeface="Cambria" panose="02040503050406030204" pitchFamily="18" charset="0"/>
              </a:rPr>
              <a:t>-Chuẩn </a:t>
            </a:r>
            <a:r>
              <a:rPr lang="en-US" sz="4400" dirty="0" err="1">
                <a:solidFill>
                  <a:srgbClr val="C23433"/>
                </a:solidFill>
                <a:latin typeface="Cambria" panose="02040503050406030204" pitchFamily="18" charset="0"/>
                <a:ea typeface="Cambria" panose="02040503050406030204" pitchFamily="18" charset="0"/>
              </a:rPr>
              <a:t>bị</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bài</a:t>
            </a:r>
            <a:r>
              <a:rPr lang="en-US" sz="4400" dirty="0">
                <a:solidFill>
                  <a:srgbClr val="C23433"/>
                </a:solidFill>
                <a:latin typeface="Cambria" panose="02040503050406030204" pitchFamily="18" charset="0"/>
                <a:ea typeface="Cambria" panose="02040503050406030204" pitchFamily="18" charset="0"/>
              </a:rPr>
              <a:t> </a:t>
            </a:r>
            <a:r>
              <a:rPr lang="en-US" sz="4400" dirty="0" err="1">
                <a:solidFill>
                  <a:srgbClr val="C23433"/>
                </a:solidFill>
                <a:latin typeface="Cambria" panose="02040503050406030204" pitchFamily="18" charset="0"/>
                <a:ea typeface="Cambria" panose="02040503050406030204" pitchFamily="18" charset="0"/>
              </a:rPr>
              <a:t>sau</a:t>
            </a:r>
            <a:r>
              <a:rPr lang="en-US" sz="44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4"/>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5"/>
          <a:stretch>
            <a:fillRect/>
          </a:stretch>
        </p:blipFill>
        <p:spPr>
          <a:xfrm>
            <a:off x="4568312" y="779388"/>
            <a:ext cx="3544102" cy="1485997"/>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6"/>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2"/>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3"/>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a:solidFill>
                  <a:srgbClr val="000000"/>
                </a:solidFill>
                <a:effectLst/>
                <a:latin typeface="Cambria" panose="02040503050406030204" pitchFamily="18" charset="0"/>
                <a:ea typeface="Cambria" panose="02040503050406030204" pitchFamily="18" charset="0"/>
              </a:rPr>
              <a:t>   </a:t>
            </a:r>
            <a:r>
              <a:rPr lang="vi-VN" sz="2400" b="0" i="0">
                <a:solidFill>
                  <a:srgbClr val="72528A"/>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a:t>
            </a:r>
            <a:r>
              <a:rPr lang="en-US" sz="2400">
                <a:solidFill>
                  <a:srgbClr val="72528A"/>
                </a:solidFill>
                <a:latin typeface="Cambria" panose="02040503050406030204" pitchFamily="18" charset="0"/>
                <a:ea typeface="Cambria" panose="02040503050406030204" pitchFamily="18" charset="0"/>
              </a:rPr>
              <a:t>ế</a:t>
            </a:r>
            <a:r>
              <a:rPr lang="vi-VN" sz="2400" b="0" i="0">
                <a:solidFill>
                  <a:srgbClr val="72528A"/>
                </a:solidFill>
                <a:effectLst/>
                <a:latin typeface="Cambria" panose="02040503050406030204" pitchFamily="18" charset="0"/>
                <a:ea typeface="Cambria" panose="02040503050406030204" pitchFamily="18" charset="0"/>
              </a:rPr>
              <a:t>u xuống đáy làm cát, sỏi ánh lên lấp lánh. Một bên suối là đồng cỏ rộng, tha hồ cho gió rong chơi. Thỉnh thoảng gió lại vút qua t</a:t>
            </a:r>
            <a:r>
              <a:rPr lang="en-US" sz="2400" b="0" i="0">
                <a:solidFill>
                  <a:srgbClr val="72528A"/>
                </a:solidFill>
                <a:effectLst/>
                <a:latin typeface="Cambria" panose="02040503050406030204" pitchFamily="18" charset="0"/>
                <a:ea typeface="Cambria" panose="02040503050406030204" pitchFamily="18" charset="0"/>
              </a:rPr>
              <a:t>a</a:t>
            </a:r>
            <a:r>
              <a:rPr lang="vi-VN" sz="2400" b="0" i="0">
                <a:solidFill>
                  <a:srgbClr val="72528A"/>
                </a:solidFill>
                <a:effectLst/>
                <a:latin typeface="Cambria" panose="02040503050406030204" pitchFamily="18" charset="0"/>
                <a:ea typeface="Cambria" panose="02040503050406030204" pitchFamily="18" charset="0"/>
              </a:rPr>
              <a:t>i chúng tôi như đùa nghịch.</a:t>
            </a:r>
            <a:endParaRPr lang="vi-VN" sz="2400" b="0" i="0" dirty="0">
              <a:solidFill>
                <a:srgbClr val="72528A"/>
              </a:solidFill>
              <a:effectLst/>
              <a:latin typeface="Cambria" panose="02040503050406030204" pitchFamily="18" charset="0"/>
              <a:ea typeface="Cambria" panose="02040503050406030204" pitchFamily="18" charset="0"/>
            </a:endParaRPr>
          </a:p>
          <a:p>
            <a:pPr algn="just"/>
            <a:r>
              <a:rPr lang="en-US" sz="2400" b="0" i="0" dirty="0">
                <a:solidFill>
                  <a:srgbClr val="72528A"/>
                </a:solidFill>
                <a:effectLst/>
                <a:latin typeface="Cambria" panose="02040503050406030204" pitchFamily="18" charset="0"/>
                <a:ea typeface="Cambria" panose="02040503050406030204" pitchFamily="18" charset="0"/>
              </a:rPr>
              <a:t>    </a:t>
            </a:r>
            <a:r>
              <a:rPr lang="vi-VN" sz="2400" b="0" i="0" dirty="0">
                <a:solidFill>
                  <a:srgbClr val="72528A"/>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A72B7D-CF13-4856-A41F-8D65A704964C}"/>
              </a:ext>
            </a:extLst>
          </p:cNvPr>
          <p:cNvSpPr txBox="1"/>
          <p:nvPr/>
        </p:nvSpPr>
        <p:spPr>
          <a:xfrm>
            <a:off x="409573" y="1068290"/>
            <a:ext cx="570271" cy="646331"/>
          </a:xfrm>
          <a:prstGeom prst="rect">
            <a:avLst/>
          </a:prstGeom>
          <a:noFill/>
        </p:spPr>
        <p:txBody>
          <a:bodyPr wrap="square" rtlCol="0">
            <a:spAutoFit/>
          </a:bodyPr>
          <a:lstStyle/>
          <a:p>
            <a:r>
              <a:rPr lang="en-US" sz="3600">
                <a:solidFill>
                  <a:srgbClr val="FF0000"/>
                </a:solidFill>
                <a:latin typeface="#9Slide03 AmpleSoft Bold" panose="02000000000000000000" pitchFamily="2" charset="0"/>
              </a:rPr>
              <a:t>1</a:t>
            </a:r>
          </a:p>
        </p:txBody>
      </p:sp>
    </p:spTree>
    <p:extLst>
      <p:ext uri="{BB962C8B-B14F-4D97-AF65-F5344CB8AC3E}">
        <p14:creationId xmlns:p14="http://schemas.microsoft.com/office/powerpoint/2010/main" val="886060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gd name="adj" fmla="val 7478"/>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6247864"/>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Bỗng em Bống nói:</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Ơ, em bịt tai lại nghe tiếng gió lạ lắm.</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Bịt tai thì nghe được gì? – Tôi hỏi Bống.</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Bịt tai lại rồi mở ra và cứ lặp lại như thế. Anh thử xem</a:t>
            </a:r>
            <a:r>
              <a:rPr lang="en-US" sz="2000" dirty="0">
                <a:solidFill>
                  <a:srgbClr val="002060"/>
                </a:solidFill>
                <a:latin typeface="Cambria" panose="02040503050406030204" pitchFamily="18" charset="0"/>
                <a:ea typeface="Cambria" panose="02040503050406030204" pitchFamily="18" charset="0"/>
              </a:rPr>
              <a:t>.</a:t>
            </a:r>
            <a:endParaRPr lang="vi-VN"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Đúng rồi, tớ cũng nghe thấy tiếng gió thổi hay lắm. – Điệp reo lên.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Vừa nói, nó vừa lấy tay bịt hai tai rồi mở ra như Bống chỉ. Cả hội tụ lại, lần lượt đưa hai bàn tay lên bịt tai.</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Nghe “u... u... u...” – Văn cười.</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Đúng rồi, tớ nghe thấy “vui, vui, vui, vui...”.</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
        <p:nvSpPr>
          <p:cNvPr id="5" name="TextBox 4">
            <a:extLst>
              <a:ext uri="{FF2B5EF4-FFF2-40B4-BE49-F238E27FC236}">
                <a16:creationId xmlns:a16="http://schemas.microsoft.com/office/drawing/2014/main" id="{7E570D62-8CF7-42B0-850D-351E701BFFBF}"/>
              </a:ext>
            </a:extLst>
          </p:cNvPr>
          <p:cNvSpPr txBox="1"/>
          <p:nvPr/>
        </p:nvSpPr>
        <p:spPr>
          <a:xfrm>
            <a:off x="411111" y="272222"/>
            <a:ext cx="570271" cy="646331"/>
          </a:xfrm>
          <a:prstGeom prst="rect">
            <a:avLst/>
          </a:prstGeom>
          <a:noFill/>
        </p:spPr>
        <p:txBody>
          <a:bodyPr wrap="square" rtlCol="0">
            <a:spAutoFit/>
          </a:bodyPr>
          <a:lstStyle/>
          <a:p>
            <a:r>
              <a:rPr lang="en-US" sz="3600">
                <a:solidFill>
                  <a:srgbClr val="FF0000"/>
                </a:solidFill>
                <a:latin typeface="#9Slide03 AmpleSoft Bold" panose="02000000000000000000" pitchFamily="2" charset="0"/>
              </a:rPr>
              <a:t>2</a:t>
            </a:r>
          </a:p>
        </p:txBody>
      </p:sp>
      <p:sp>
        <p:nvSpPr>
          <p:cNvPr id="6" name="TextBox 5">
            <a:extLst>
              <a:ext uri="{FF2B5EF4-FFF2-40B4-BE49-F238E27FC236}">
                <a16:creationId xmlns:a16="http://schemas.microsoft.com/office/drawing/2014/main" id="{CA30967C-7E33-4C9A-B6D9-541A1C444858}"/>
              </a:ext>
            </a:extLst>
          </p:cNvPr>
          <p:cNvSpPr txBox="1"/>
          <p:nvPr/>
        </p:nvSpPr>
        <p:spPr>
          <a:xfrm>
            <a:off x="191114" y="3916620"/>
            <a:ext cx="570271" cy="646331"/>
          </a:xfrm>
          <a:prstGeom prst="rect">
            <a:avLst/>
          </a:prstGeom>
          <a:noFill/>
        </p:spPr>
        <p:txBody>
          <a:bodyPr wrap="square" rtlCol="0">
            <a:spAutoFit/>
          </a:bodyPr>
          <a:lstStyle/>
          <a:p>
            <a:r>
              <a:rPr lang="en-US" sz="3600">
                <a:solidFill>
                  <a:srgbClr val="FF0000"/>
                </a:solidFill>
                <a:latin typeface="#9Slide03 AmpleSoft Bold" panose="02000000000000000000" pitchFamily="2" charset="0"/>
              </a:rPr>
              <a:t>3</a:t>
            </a:r>
          </a:p>
        </p:txBody>
      </p:sp>
    </p:spTree>
    <p:extLst>
      <p:ext uri="{BB962C8B-B14F-4D97-AF65-F5344CB8AC3E}">
        <p14:creationId xmlns:p14="http://schemas.microsoft.com/office/powerpoint/2010/main" val="3203008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2"/>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798584" y="251587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8967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48B3691-BE46-470B-B95C-957A9418864F}"/>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3" name="Group 2">
            <a:extLst>
              <a:ext uri="{FF2B5EF4-FFF2-40B4-BE49-F238E27FC236}">
                <a16:creationId xmlns:a16="http://schemas.microsoft.com/office/drawing/2014/main" id="{741425E9-D0E9-4B44-AE6B-6B7A3A540C37}"/>
              </a:ext>
            </a:extLst>
          </p:cNvPr>
          <p:cNvGrpSpPr/>
          <p:nvPr/>
        </p:nvGrpSpPr>
        <p:grpSpPr>
          <a:xfrm>
            <a:off x="6077513" y="161265"/>
            <a:ext cx="5766993" cy="3299244"/>
            <a:chOff x="3075433" y="1255651"/>
            <a:chExt cx="4325245" cy="2474433"/>
          </a:xfrm>
        </p:grpSpPr>
        <p:sp>
          <p:nvSpPr>
            <p:cNvPr id="4" name="Rectangle: Rounded Corners 6">
              <a:extLst>
                <a:ext uri="{FF2B5EF4-FFF2-40B4-BE49-F238E27FC236}">
                  <a16:creationId xmlns:a16="http://schemas.microsoft.com/office/drawing/2014/main" id="{4561364B-073B-46DA-96D9-5353BD7A968B}"/>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397D3536-127C-41F0-8F6A-6136370C1BAE}"/>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C714A572-9C27-45A4-ACA3-8B9C251869DF}"/>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7" name="Picture 6">
              <a:extLst>
                <a:ext uri="{FF2B5EF4-FFF2-40B4-BE49-F238E27FC236}">
                  <a16:creationId xmlns:a16="http://schemas.microsoft.com/office/drawing/2014/main" id="{A0FC2177-119B-4DCC-8C79-C8AFB8B44C64}"/>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8" name="Picture 7">
              <a:extLst>
                <a:ext uri="{FF2B5EF4-FFF2-40B4-BE49-F238E27FC236}">
                  <a16:creationId xmlns:a16="http://schemas.microsoft.com/office/drawing/2014/main" id="{3E444A1B-3D0E-4077-89F8-6C6DA32278EB}"/>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9" name="Picture 29">
            <a:extLst>
              <a:ext uri="{FF2B5EF4-FFF2-40B4-BE49-F238E27FC236}">
                <a16:creationId xmlns:a16="http://schemas.microsoft.com/office/drawing/2014/main" id="{B54E04FD-1633-460C-B5AE-9879C0BB3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84" y="387528"/>
            <a:ext cx="4920064" cy="2160285"/>
          </a:xfrm>
          <a:prstGeom prst="rect">
            <a:avLst/>
          </a:prstGeom>
        </p:spPr>
      </p:pic>
      <p:grpSp>
        <p:nvGrpSpPr>
          <p:cNvPr id="10" name="Group 9">
            <a:extLst>
              <a:ext uri="{FF2B5EF4-FFF2-40B4-BE49-F238E27FC236}">
                <a16:creationId xmlns:a16="http://schemas.microsoft.com/office/drawing/2014/main" id="{F93CAB49-F3A0-4350-A1F5-8FEC663C4B91}"/>
              </a:ext>
            </a:extLst>
          </p:cNvPr>
          <p:cNvGrpSpPr/>
          <p:nvPr/>
        </p:nvGrpSpPr>
        <p:grpSpPr>
          <a:xfrm>
            <a:off x="137915" y="3485151"/>
            <a:ext cx="7423945" cy="3249428"/>
            <a:chOff x="5189220" y="3812803"/>
            <a:chExt cx="5567959" cy="2437071"/>
          </a:xfrm>
        </p:grpSpPr>
        <p:grpSp>
          <p:nvGrpSpPr>
            <p:cNvPr id="11" name="Group 10">
              <a:extLst>
                <a:ext uri="{FF2B5EF4-FFF2-40B4-BE49-F238E27FC236}">
                  <a16:creationId xmlns:a16="http://schemas.microsoft.com/office/drawing/2014/main" id="{6989E1A3-A5F4-4D17-9916-56B4509AD800}"/>
                </a:ext>
              </a:extLst>
            </p:cNvPr>
            <p:cNvGrpSpPr/>
            <p:nvPr/>
          </p:nvGrpSpPr>
          <p:grpSpPr>
            <a:xfrm>
              <a:off x="5189220" y="3812803"/>
              <a:ext cx="5445754" cy="2437071"/>
              <a:chOff x="3323320" y="1250854"/>
              <a:chExt cx="5445754" cy="2437071"/>
            </a:xfrm>
          </p:grpSpPr>
          <p:sp>
            <p:nvSpPr>
              <p:cNvPr id="21" name="Rectangle: Rounded Corners 12">
                <a:extLst>
                  <a:ext uri="{FF2B5EF4-FFF2-40B4-BE49-F238E27FC236}">
                    <a16:creationId xmlns:a16="http://schemas.microsoft.com/office/drawing/2014/main" id="{D24DAE14-D290-4827-9A6A-ADA7B3EB0CC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2" name="Rectangle: Rounded Corners 21">
                <a:extLst>
                  <a:ext uri="{FF2B5EF4-FFF2-40B4-BE49-F238E27FC236}">
                    <a16:creationId xmlns:a16="http://schemas.microsoft.com/office/drawing/2014/main" id="{53779DD2-8356-4BC0-807B-78123E0723C8}"/>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2" name="Picture 11">
              <a:extLst>
                <a:ext uri="{FF2B5EF4-FFF2-40B4-BE49-F238E27FC236}">
                  <a16:creationId xmlns:a16="http://schemas.microsoft.com/office/drawing/2014/main" id="{382DD0A7-B44D-4081-8D89-B87C12C7DF16}"/>
                </a:ext>
              </a:extLst>
            </p:cNvPr>
            <p:cNvPicPr>
              <a:picLocks noChangeAspect="1"/>
            </p:cNvPicPr>
            <p:nvPr/>
          </p:nvPicPr>
          <p:blipFill>
            <a:blip r:embed="rId5"/>
            <a:stretch>
              <a:fillRect/>
            </a:stretch>
          </p:blipFill>
          <p:spPr>
            <a:xfrm>
              <a:off x="7639094" y="4747810"/>
              <a:ext cx="469963" cy="469963"/>
            </a:xfrm>
            <a:prstGeom prst="rect">
              <a:avLst/>
            </a:prstGeom>
          </p:spPr>
        </p:pic>
        <p:pic>
          <p:nvPicPr>
            <p:cNvPr id="13" name="Picture 12">
              <a:extLst>
                <a:ext uri="{FF2B5EF4-FFF2-40B4-BE49-F238E27FC236}">
                  <a16:creationId xmlns:a16="http://schemas.microsoft.com/office/drawing/2014/main" id="{F8BE8BEC-46C4-47EF-8E30-AE61892FB170}"/>
                </a:ext>
              </a:extLst>
            </p:cNvPr>
            <p:cNvPicPr>
              <a:picLocks noChangeAspect="1"/>
            </p:cNvPicPr>
            <p:nvPr/>
          </p:nvPicPr>
          <p:blipFill>
            <a:blip r:embed="rId6"/>
            <a:stretch>
              <a:fillRect/>
            </a:stretch>
          </p:blipFill>
          <p:spPr>
            <a:xfrm>
              <a:off x="7082420" y="4747810"/>
              <a:ext cx="469963" cy="469963"/>
            </a:xfrm>
            <a:prstGeom prst="rect">
              <a:avLst/>
            </a:prstGeom>
          </p:spPr>
        </p:pic>
        <p:pic>
          <p:nvPicPr>
            <p:cNvPr id="14" name="Picture 13">
              <a:extLst>
                <a:ext uri="{FF2B5EF4-FFF2-40B4-BE49-F238E27FC236}">
                  <a16:creationId xmlns:a16="http://schemas.microsoft.com/office/drawing/2014/main" id="{61AE4807-4E66-47A5-B544-A61B01EB0FB0}"/>
                </a:ext>
              </a:extLst>
            </p:cNvPr>
            <p:cNvPicPr>
              <a:picLocks noChangeAspect="1"/>
            </p:cNvPicPr>
            <p:nvPr/>
          </p:nvPicPr>
          <p:blipFill>
            <a:blip r:embed="rId7"/>
            <a:stretch>
              <a:fillRect/>
            </a:stretch>
          </p:blipFill>
          <p:spPr>
            <a:xfrm>
              <a:off x="8195768" y="4747810"/>
              <a:ext cx="469963" cy="469963"/>
            </a:xfrm>
            <a:prstGeom prst="rect">
              <a:avLst/>
            </a:prstGeom>
          </p:spPr>
        </p:pic>
        <p:pic>
          <p:nvPicPr>
            <p:cNvPr id="15" name="Picture 14">
              <a:extLst>
                <a:ext uri="{FF2B5EF4-FFF2-40B4-BE49-F238E27FC236}">
                  <a16:creationId xmlns:a16="http://schemas.microsoft.com/office/drawing/2014/main" id="{35BD31EB-C6B2-4711-8208-8661A712900D}"/>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16" name="Picture 15">
              <a:extLst>
                <a:ext uri="{FF2B5EF4-FFF2-40B4-BE49-F238E27FC236}">
                  <a16:creationId xmlns:a16="http://schemas.microsoft.com/office/drawing/2014/main" id="{313DBEEC-A28C-4966-BCE4-5AF167982EBB}"/>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17" name="Picture 16">
              <a:extLst>
                <a:ext uri="{FF2B5EF4-FFF2-40B4-BE49-F238E27FC236}">
                  <a16:creationId xmlns:a16="http://schemas.microsoft.com/office/drawing/2014/main" id="{7FFD9766-A522-4131-ACC8-87717DE5F27D}"/>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18" name="Picture 17">
              <a:extLst>
                <a:ext uri="{FF2B5EF4-FFF2-40B4-BE49-F238E27FC236}">
                  <a16:creationId xmlns:a16="http://schemas.microsoft.com/office/drawing/2014/main" id="{E7E39A65-26BB-4C29-B576-E020C6FDAE91}"/>
                </a:ext>
              </a:extLst>
            </p:cNvPr>
            <p:cNvPicPr>
              <a:picLocks noChangeAspect="1"/>
            </p:cNvPicPr>
            <p:nvPr/>
          </p:nvPicPr>
          <p:blipFill>
            <a:blip r:embed="rId5"/>
            <a:stretch>
              <a:fillRect/>
            </a:stretch>
          </p:blipFill>
          <p:spPr>
            <a:xfrm>
              <a:off x="9730542" y="5706940"/>
              <a:ext cx="469963" cy="469963"/>
            </a:xfrm>
            <a:prstGeom prst="rect">
              <a:avLst/>
            </a:prstGeom>
          </p:spPr>
        </p:pic>
        <p:pic>
          <p:nvPicPr>
            <p:cNvPr id="19" name="Picture 18">
              <a:extLst>
                <a:ext uri="{FF2B5EF4-FFF2-40B4-BE49-F238E27FC236}">
                  <a16:creationId xmlns:a16="http://schemas.microsoft.com/office/drawing/2014/main" id="{7895110D-372B-41A6-9909-9E780F647951}"/>
                </a:ext>
              </a:extLst>
            </p:cNvPr>
            <p:cNvPicPr>
              <a:picLocks noChangeAspect="1"/>
            </p:cNvPicPr>
            <p:nvPr/>
          </p:nvPicPr>
          <p:blipFill>
            <a:blip r:embed="rId6"/>
            <a:stretch>
              <a:fillRect/>
            </a:stretch>
          </p:blipFill>
          <p:spPr>
            <a:xfrm>
              <a:off x="9173868" y="5706940"/>
              <a:ext cx="469963" cy="469963"/>
            </a:xfrm>
            <a:prstGeom prst="rect">
              <a:avLst/>
            </a:prstGeom>
          </p:spPr>
        </p:pic>
        <p:pic>
          <p:nvPicPr>
            <p:cNvPr id="20" name="Picture 19">
              <a:extLst>
                <a:ext uri="{FF2B5EF4-FFF2-40B4-BE49-F238E27FC236}">
                  <a16:creationId xmlns:a16="http://schemas.microsoft.com/office/drawing/2014/main" id="{6BDD98E1-2C32-49FF-BF21-60DB7BF98045}"/>
                </a:ext>
              </a:extLst>
            </p:cNvPr>
            <p:cNvPicPr>
              <a:picLocks noChangeAspect="1"/>
            </p:cNvPicPr>
            <p:nvPr/>
          </p:nvPicPr>
          <p:blipFill>
            <a:blip r:embed="rId7"/>
            <a:stretch>
              <a:fillRect/>
            </a:stretch>
          </p:blipFill>
          <p:spPr>
            <a:xfrm>
              <a:off x="10287216" y="5706940"/>
              <a:ext cx="469963" cy="469963"/>
            </a:xfrm>
            <a:prstGeom prst="rect">
              <a:avLst/>
            </a:prstGeom>
          </p:spPr>
        </p:pic>
      </p:grpSp>
      <p:sp>
        <p:nvSpPr>
          <p:cNvPr id="23" name="TextBox 22">
            <a:extLst>
              <a:ext uri="{FF2B5EF4-FFF2-40B4-BE49-F238E27FC236}">
                <a16:creationId xmlns:a16="http://schemas.microsoft.com/office/drawing/2014/main" id="{21FCF214-21B5-4536-A33F-E4CE0137774F}"/>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4" name="Freeform 3">
            <a:extLst>
              <a:ext uri="{FF2B5EF4-FFF2-40B4-BE49-F238E27FC236}">
                <a16:creationId xmlns:a16="http://schemas.microsoft.com/office/drawing/2014/main" id="{878FFC07-64F7-4B98-B6D7-6023BAF75AF4}"/>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177567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446</TotalTime>
  <Words>1918</Words>
  <Application>Microsoft Office PowerPoint</Application>
  <PresentationFormat>Widescreen</PresentationFormat>
  <Paragraphs>118</Paragraphs>
  <Slides>31</Slides>
  <Notes>13</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31</vt:i4>
      </vt:variant>
    </vt:vector>
  </HeadingPairs>
  <TitlesOfParts>
    <vt:vector size="55" baseType="lpstr">
      <vt:lpstr>等线</vt:lpstr>
      <vt:lpstr>等线 Light</vt:lpstr>
      <vt:lpstr>#9Slide01 Tieu de ngan</vt:lpstr>
      <vt:lpstr>#9Slide03 AmpleSoft Bold</vt:lpstr>
      <vt:lpstr>#9Slide05 Phobia</vt:lpstr>
      <vt:lpstr>#9Slide07 Cadena</vt:lpstr>
      <vt:lpstr>Arial</vt:lpstr>
      <vt:lpstr>Arial-BoldMT</vt:lpstr>
      <vt:lpstr>Arial-ItalicMT</vt:lpstr>
      <vt:lpstr>ArialMT</vt:lpstr>
      <vt:lpstr>Calibri</vt:lpstr>
      <vt:lpstr>Calibri Light</vt:lpstr>
      <vt:lpstr>Cambria</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Vũ Kim Ngân</cp:lastModifiedBy>
  <cp:revision>82</cp:revision>
  <dcterms:created xsi:type="dcterms:W3CDTF">2024-05-02T01:59:28Z</dcterms:created>
  <dcterms:modified xsi:type="dcterms:W3CDTF">2025-09-08T13:27:36Z</dcterms:modified>
  <cp:category>9Slide.vn</cp:category>
</cp:coreProperties>
</file>